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3" r:id="rId3"/>
    <p:sldId id="258" r:id="rId4"/>
    <p:sldId id="313" r:id="rId5"/>
    <p:sldId id="260" r:id="rId6"/>
    <p:sldId id="274" r:id="rId7"/>
    <p:sldId id="275" r:id="rId8"/>
    <p:sldId id="276" r:id="rId9"/>
    <p:sldId id="261" r:id="rId10"/>
    <p:sldId id="277" r:id="rId11"/>
    <p:sldId id="263" r:id="rId12"/>
    <p:sldId id="278" r:id="rId13"/>
    <p:sldId id="262" r:id="rId14"/>
    <p:sldId id="264" r:id="rId15"/>
    <p:sldId id="266" r:id="rId16"/>
    <p:sldId id="267" r:id="rId17"/>
    <p:sldId id="279" r:id="rId18"/>
    <p:sldId id="282" r:id="rId19"/>
    <p:sldId id="280" r:id="rId20"/>
    <p:sldId id="283" r:id="rId21"/>
    <p:sldId id="281" r:id="rId22"/>
    <p:sldId id="284" r:id="rId23"/>
    <p:sldId id="285" r:id="rId24"/>
    <p:sldId id="289" r:id="rId25"/>
    <p:sldId id="287" r:id="rId26"/>
    <p:sldId id="322" r:id="rId27"/>
    <p:sldId id="270" r:id="rId28"/>
    <p:sldId id="323" r:id="rId29"/>
    <p:sldId id="272" r:id="rId30"/>
  </p:sldIdLst>
  <p:sldSz cx="9144000" cy="5143500" type="screen16x9"/>
  <p:notesSz cx="6858000" cy="9144000"/>
  <p:defaultText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EF6"/>
    <a:srgbClr val="ECB2F0"/>
    <a:srgbClr val="E496EA"/>
    <a:srgbClr val="A521AF"/>
    <a:srgbClr val="D24CDC"/>
    <a:srgbClr val="DD77E5"/>
    <a:srgbClr val="BF27CB"/>
    <a:srgbClr val="873AC0"/>
    <a:srgbClr val="B65BDB"/>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834" y="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2/10/2026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4"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75456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72" indent="0" algn="ctr">
              <a:buNone/>
              <a:defRPr>
                <a:solidFill>
                  <a:schemeClr val="tx1">
                    <a:tint val="75000"/>
                  </a:schemeClr>
                </a:solidFill>
              </a:defRPr>
            </a:lvl2pPr>
            <a:lvl3pPr marL="913545" indent="0" algn="ctr">
              <a:buNone/>
              <a:defRPr>
                <a:solidFill>
                  <a:schemeClr val="tx1">
                    <a:tint val="75000"/>
                  </a:schemeClr>
                </a:solidFill>
              </a:defRPr>
            </a:lvl3pPr>
            <a:lvl4pPr marL="1370317" indent="0" algn="ctr">
              <a:buNone/>
              <a:defRPr>
                <a:solidFill>
                  <a:schemeClr val="tx1">
                    <a:tint val="75000"/>
                  </a:schemeClr>
                </a:solidFill>
              </a:defRPr>
            </a:lvl4pPr>
            <a:lvl5pPr marL="1827090" indent="0" algn="ctr">
              <a:buNone/>
              <a:defRPr>
                <a:solidFill>
                  <a:schemeClr val="tx1">
                    <a:tint val="75000"/>
                  </a:schemeClr>
                </a:solidFill>
              </a:defRPr>
            </a:lvl5pPr>
            <a:lvl6pPr marL="2283862" indent="0" algn="ctr">
              <a:buNone/>
              <a:defRPr>
                <a:solidFill>
                  <a:schemeClr val="tx1">
                    <a:tint val="75000"/>
                  </a:schemeClr>
                </a:solidFill>
              </a:defRPr>
            </a:lvl6pPr>
            <a:lvl7pPr marL="2740634" indent="0" algn="ctr">
              <a:buNone/>
              <a:defRPr>
                <a:solidFill>
                  <a:schemeClr val="tx1">
                    <a:tint val="75000"/>
                  </a:schemeClr>
                </a:solidFill>
              </a:defRPr>
            </a:lvl7pPr>
            <a:lvl8pPr marL="3197407"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772" indent="0">
              <a:buNone/>
              <a:defRPr sz="1800">
                <a:solidFill>
                  <a:schemeClr val="tx1">
                    <a:tint val="75000"/>
                  </a:schemeClr>
                </a:solidFill>
              </a:defRPr>
            </a:lvl2pPr>
            <a:lvl3pPr marL="913545" indent="0">
              <a:buNone/>
              <a:defRPr sz="1600">
                <a:solidFill>
                  <a:schemeClr val="tx1">
                    <a:tint val="75000"/>
                  </a:schemeClr>
                </a:solidFill>
              </a:defRPr>
            </a:lvl3pPr>
            <a:lvl4pPr marL="1370317" indent="0">
              <a:buNone/>
              <a:defRPr sz="1400">
                <a:solidFill>
                  <a:schemeClr val="tx1">
                    <a:tint val="75000"/>
                  </a:schemeClr>
                </a:solidFill>
              </a:defRPr>
            </a:lvl4pPr>
            <a:lvl5pPr marL="1827090" indent="0">
              <a:buNone/>
              <a:defRPr sz="1400">
                <a:solidFill>
                  <a:schemeClr val="tx1">
                    <a:tint val="75000"/>
                  </a:schemeClr>
                </a:solidFill>
              </a:defRPr>
            </a:lvl5pPr>
            <a:lvl6pPr marL="2283862" indent="0">
              <a:buNone/>
              <a:defRPr sz="1400">
                <a:solidFill>
                  <a:schemeClr val="tx1">
                    <a:tint val="75000"/>
                  </a:schemeClr>
                </a:solidFill>
              </a:defRPr>
            </a:lvl6pPr>
            <a:lvl7pPr marL="2740634" indent="0">
              <a:buNone/>
              <a:defRPr sz="1400">
                <a:solidFill>
                  <a:schemeClr val="tx1">
                    <a:tint val="75000"/>
                  </a:schemeClr>
                </a:solidFill>
              </a:defRPr>
            </a:lvl7pPr>
            <a:lvl8pPr marL="3197407"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6772" indent="0">
              <a:buNone/>
              <a:defRPr sz="2000" b="1"/>
            </a:lvl2pPr>
            <a:lvl3pPr marL="913545" indent="0">
              <a:buNone/>
              <a:defRPr sz="1800" b="1"/>
            </a:lvl3pPr>
            <a:lvl4pPr marL="1370317" indent="0">
              <a:buNone/>
              <a:defRPr sz="1600" b="1"/>
            </a:lvl4pPr>
            <a:lvl5pPr marL="1827090" indent="0">
              <a:buNone/>
              <a:defRPr sz="1600" b="1"/>
            </a:lvl5pPr>
            <a:lvl6pPr marL="2283862" indent="0">
              <a:buNone/>
              <a:defRPr sz="1600" b="1"/>
            </a:lvl6pPr>
            <a:lvl7pPr marL="2740634" indent="0">
              <a:buNone/>
              <a:defRPr sz="1600" b="1"/>
            </a:lvl7pPr>
            <a:lvl8pPr marL="3197407"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72" indent="0">
              <a:buNone/>
              <a:defRPr sz="2800"/>
            </a:lvl2pPr>
            <a:lvl3pPr marL="913545" indent="0">
              <a:buNone/>
              <a:defRPr sz="2400"/>
            </a:lvl3pPr>
            <a:lvl4pPr marL="1370317" indent="0">
              <a:buNone/>
              <a:defRPr sz="2000"/>
            </a:lvl4pPr>
            <a:lvl5pPr marL="1827090" indent="0">
              <a:buNone/>
              <a:defRPr sz="2000"/>
            </a:lvl5pPr>
            <a:lvl6pPr marL="2283862" indent="0">
              <a:buNone/>
              <a:defRPr sz="2000"/>
            </a:lvl6pPr>
            <a:lvl7pPr marL="2740634" indent="0">
              <a:buNone/>
              <a:defRPr sz="2000"/>
            </a:lvl7pPr>
            <a:lvl8pPr marL="3197407" indent="0">
              <a:buNone/>
              <a:defRPr sz="2000"/>
            </a:lvl8pPr>
            <a:lvl9pPr marL="3654179"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6772" indent="0">
              <a:buNone/>
              <a:defRPr sz="1200"/>
            </a:lvl2pPr>
            <a:lvl3pPr marL="913545" indent="0">
              <a:buNone/>
              <a:defRPr sz="1000"/>
            </a:lvl3pPr>
            <a:lvl4pPr marL="1370317" indent="0">
              <a:buNone/>
              <a:defRPr sz="900"/>
            </a:lvl4pPr>
            <a:lvl5pPr marL="1827090" indent="0">
              <a:buNone/>
              <a:defRPr sz="900"/>
            </a:lvl5pPr>
            <a:lvl6pPr marL="2283862" indent="0">
              <a:buNone/>
              <a:defRPr sz="900"/>
            </a:lvl6pPr>
            <a:lvl7pPr marL="2740634" indent="0">
              <a:buNone/>
              <a:defRPr sz="900"/>
            </a:lvl7pPr>
            <a:lvl8pPr marL="3197407"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54" tIns="45678" rIns="91354" bIns="4567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54" tIns="45678" rIns="91354" bIns="456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54" tIns="45678" rIns="91354" bIns="45678" rtlCol="0" anchor="ctr"/>
          <a:lstStyle>
            <a:lvl1pPr algn="l">
              <a:defRPr sz="1200">
                <a:solidFill>
                  <a:schemeClr val="tx1">
                    <a:tint val="75000"/>
                  </a:schemeClr>
                </a:solidFill>
              </a:defRPr>
            </a:lvl1pPr>
          </a:lstStyle>
          <a:p>
            <a:fld id="{4CEF851F-4C9B-4ED8-A706-7687066F5A2C}" type="datetimeFigureOut">
              <a:rPr lang="en-US" smtClean="0"/>
              <a:t>2/10/2026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54" tIns="45678" rIns="91354" bIns="4567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54" tIns="45678" rIns="91354" bIns="45678"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79" indent="-342579" algn="l" defTabSz="9135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55" indent="-285483" algn="l" defTabSz="91354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31" indent="-228387" algn="l" defTabSz="9135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0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76"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48"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0"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5" indent="-228387" algn="l" defTabSz="9135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72"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17" algn="l" defTabSz="913545" rtl="0" eaLnBrk="1" latinLnBrk="0" hangingPunct="1">
        <a:defRPr sz="1800" kern="1200">
          <a:solidFill>
            <a:schemeClr val="tx1"/>
          </a:solidFill>
          <a:latin typeface="+mn-lt"/>
          <a:ea typeface="+mn-ea"/>
          <a:cs typeface="+mn-cs"/>
        </a:defRPr>
      </a:lvl4pPr>
      <a:lvl5pPr marL="1827090" algn="l" defTabSz="913545" rtl="0" eaLnBrk="1" latinLnBrk="0" hangingPunct="1">
        <a:defRPr sz="1800" kern="1200">
          <a:solidFill>
            <a:schemeClr val="tx1"/>
          </a:solidFill>
          <a:latin typeface="+mn-lt"/>
          <a:ea typeface="+mn-ea"/>
          <a:cs typeface="+mn-cs"/>
        </a:defRPr>
      </a:lvl5pPr>
      <a:lvl6pPr marL="2283862" algn="l" defTabSz="913545" rtl="0" eaLnBrk="1" latinLnBrk="0" hangingPunct="1">
        <a:defRPr sz="1800" kern="1200">
          <a:solidFill>
            <a:schemeClr val="tx1"/>
          </a:solidFill>
          <a:latin typeface="+mn-lt"/>
          <a:ea typeface="+mn-ea"/>
          <a:cs typeface="+mn-cs"/>
        </a:defRPr>
      </a:lvl6pPr>
      <a:lvl7pPr marL="2740634" algn="l" defTabSz="913545" rtl="0" eaLnBrk="1" latinLnBrk="0" hangingPunct="1">
        <a:defRPr sz="1800" kern="1200">
          <a:solidFill>
            <a:schemeClr val="tx1"/>
          </a:solidFill>
          <a:latin typeface="+mn-lt"/>
          <a:ea typeface="+mn-ea"/>
          <a:cs typeface="+mn-cs"/>
        </a:defRPr>
      </a:lvl7pPr>
      <a:lvl8pPr marL="3197407" algn="l" defTabSz="913545" rtl="0" eaLnBrk="1" latinLnBrk="0" hangingPunct="1">
        <a:defRPr sz="1800" kern="1200">
          <a:solidFill>
            <a:schemeClr val="tx1"/>
          </a:solidFill>
          <a:latin typeface="+mn-lt"/>
          <a:ea typeface="+mn-ea"/>
          <a:cs typeface="+mn-cs"/>
        </a:defRPr>
      </a:lvl8pPr>
      <a:lvl9pPr marL="3654179"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8.sv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DD77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endParaRPr lang="en-US"/>
          </a:p>
        </p:txBody>
      </p:sp>
      <p:sp>
        <p:nvSpPr>
          <p:cNvPr id="5" name="Rectangle 4"/>
          <p:cNvSpPr/>
          <p:nvPr/>
        </p:nvSpPr>
        <p:spPr>
          <a:xfrm>
            <a:off x="0" y="5010150"/>
            <a:ext cx="9144000" cy="133350"/>
          </a:xfrm>
          <a:prstGeom prst="rect">
            <a:avLst/>
          </a:prstGeom>
          <a:solidFill>
            <a:srgbClr val="DD77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grpSp>
        <p:nvGrpSpPr>
          <p:cNvPr id="2" name="Group 1"/>
          <p:cNvGrpSpPr/>
          <p:nvPr/>
        </p:nvGrpSpPr>
        <p:grpSpPr>
          <a:xfrm>
            <a:off x="2400655" y="2152116"/>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DD77E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703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4"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
        <p:nvSpPr>
          <p:cNvPr id="29" name="TextBox 28"/>
          <p:cNvSpPr txBox="1"/>
          <p:nvPr/>
        </p:nvSpPr>
        <p:spPr>
          <a:xfrm>
            <a:off x="889000" y="626462"/>
            <a:ext cx="8371242" cy="830912"/>
          </a:xfrm>
          <a:prstGeom prst="rect">
            <a:avLst/>
          </a:prstGeom>
          <a:noFill/>
        </p:spPr>
        <p:txBody>
          <a:bodyPr wrap="square" lIns="91354" tIns="45678" rIns="91354" bIns="45678" rtlCol="0">
            <a:spAutoFit/>
          </a:bodyPr>
          <a:lstStyle/>
          <a:p>
            <a:pPr algn="ctr"/>
            <a:r>
              <a:rPr lang="en-US" sz="4800" b="1" dirty="0">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399309" y="2166844"/>
            <a:ext cx="990600" cy="954023"/>
          </a:xfrm>
          <a:prstGeom prst="rect">
            <a:avLst/>
          </a:prstGeom>
          <a:noFill/>
        </p:spPr>
        <p:txBody>
          <a:bodyPr wrap="square" lIns="91354" tIns="45678" rIns="91354" bIns="45678"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46"/>
          </a:xfrm>
          <a:prstGeom prst="rect">
            <a:avLst/>
          </a:prstGeom>
          <a:noFill/>
        </p:spPr>
        <p:txBody>
          <a:bodyPr wrap="square" lIns="91354" tIns="45678" rIns="91354" bIns="45678" rtlCol="0">
            <a:spAutoFit/>
          </a:bodyPr>
          <a:lstStyle/>
          <a:p>
            <a:pPr algn="ctr"/>
            <a:r>
              <a:rPr lang="en-US" sz="3600" b="1">
                <a:solidFill>
                  <a:srgbClr val="B65BDB"/>
                </a:solidFill>
                <a:latin typeface="Arial-Rounded" pitchFamily="34" charset="0"/>
                <a:ea typeface="Arial-Rounded" pitchFamily="34" charset="0"/>
                <a:cs typeface="Arial-Rounded" pitchFamily="34" charset="0"/>
              </a:rPr>
              <a:t>TÔI ĐI HỌC</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09" y="87229"/>
            <a:ext cx="8463050" cy="427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914400" y="590550"/>
            <a:ext cx="381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9" name="Oval 8"/>
          <p:cNvSpPr/>
          <p:nvPr/>
        </p:nvSpPr>
        <p:spPr>
          <a:xfrm>
            <a:off x="3429000" y="98425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10" name="Oval 9"/>
          <p:cNvSpPr/>
          <p:nvPr/>
        </p:nvSpPr>
        <p:spPr>
          <a:xfrm>
            <a:off x="4155325" y="127635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11" name="Oval 10"/>
          <p:cNvSpPr/>
          <p:nvPr/>
        </p:nvSpPr>
        <p:spPr>
          <a:xfrm>
            <a:off x="831634" y="165735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12" name="Oval 11"/>
          <p:cNvSpPr/>
          <p:nvPr/>
        </p:nvSpPr>
        <p:spPr>
          <a:xfrm>
            <a:off x="1104900" y="1993756"/>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5</a:t>
            </a:r>
          </a:p>
        </p:txBody>
      </p:sp>
      <p:sp>
        <p:nvSpPr>
          <p:cNvPr id="13" name="Oval 12"/>
          <p:cNvSpPr/>
          <p:nvPr/>
        </p:nvSpPr>
        <p:spPr>
          <a:xfrm>
            <a:off x="1810704" y="234315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6</a:t>
            </a:r>
          </a:p>
        </p:txBody>
      </p:sp>
      <p:sp>
        <p:nvSpPr>
          <p:cNvPr id="14" name="Oval 13"/>
          <p:cNvSpPr/>
          <p:nvPr/>
        </p:nvSpPr>
        <p:spPr>
          <a:xfrm>
            <a:off x="831634" y="2718563"/>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7</a:t>
            </a:r>
          </a:p>
        </p:txBody>
      </p:sp>
      <p:sp>
        <p:nvSpPr>
          <p:cNvPr id="15" name="Oval 14"/>
          <p:cNvSpPr/>
          <p:nvPr/>
        </p:nvSpPr>
        <p:spPr>
          <a:xfrm>
            <a:off x="333909" y="302895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8</a:t>
            </a:r>
          </a:p>
        </p:txBody>
      </p:sp>
      <p:sp>
        <p:nvSpPr>
          <p:cNvPr id="18" name="TextBox 17"/>
          <p:cNvSpPr txBox="1"/>
          <p:nvPr/>
        </p:nvSpPr>
        <p:spPr>
          <a:xfrm>
            <a:off x="1955368" y="4332586"/>
            <a:ext cx="5186996" cy="584703"/>
          </a:xfrm>
          <a:prstGeom prst="rect">
            <a:avLst/>
          </a:prstGeom>
          <a:solidFill>
            <a:srgbClr val="F3CEF6"/>
          </a:solidFill>
        </p:spPr>
        <p:txBody>
          <a:bodyPr wrap="square" lIns="91367" tIns="45684" rIns="91367" bIns="45684" rtlCol="0">
            <a:spAutoFit/>
          </a:bodyPr>
          <a:lstStyle/>
          <a:p>
            <a:pPr algn="ct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có</a:t>
            </a:r>
            <a:r>
              <a:rPr lang="en-US" sz="3200" dirty="0">
                <a:latin typeface="Arial-Rounded" pitchFamily="34" charset="0"/>
                <a:ea typeface="Arial-Rounded" pitchFamily="34" charset="0"/>
                <a:cs typeface="Arial-Rounded" pitchFamily="34" charset="0"/>
              </a:rPr>
              <a:t> 8 </a:t>
            </a:r>
            <a:r>
              <a:rPr lang="en-US" sz="3200" dirty="0" err="1">
                <a:latin typeface="Arial-Rounded" pitchFamily="34" charset="0"/>
                <a:ea typeface="Arial-Rounded" pitchFamily="34" charset="0"/>
                <a:cs typeface="Arial-Rounded" pitchFamily="34" charset="0"/>
              </a:rPr>
              <a:t>câu</a:t>
            </a:r>
            <a:endParaRPr lang="en-US" sz="32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2424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4114800" cy="584703"/>
          </a:xfrm>
          <a:prstGeom prst="rect">
            <a:avLst/>
          </a:prstGeom>
          <a:solidFill>
            <a:srgbClr val="F3CEF6"/>
          </a:solidFill>
        </p:spPr>
        <p:txBody>
          <a:bodyPr wrap="square" lIns="91367" tIns="45684" rIns="91367" bIns="45684" rtlCol="0">
            <a:spAutoFit/>
          </a:bodyPr>
          <a:lstStyle/>
          <a:p>
            <a:pPr algn="ctr"/>
            <a:r>
              <a:rPr lang="en-US" sz="3200" b="1" dirty="0" err="1">
                <a:latin typeface="Arial-Rounded" pitchFamily="34" charset="0"/>
                <a:ea typeface="Arial-Rounded" pitchFamily="34" charset="0"/>
                <a:cs typeface="Arial-Rounded" pitchFamily="34" charset="0"/>
              </a:rPr>
              <a:t>Luyện</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dài</a:t>
            </a:r>
            <a:r>
              <a:rPr lang="en-US" sz="3200" b="1" dirty="0">
                <a:latin typeface="Arial-Rounded" pitchFamily="34" charset="0"/>
                <a:ea typeface="Arial-Rounded" pitchFamily="34" charset="0"/>
                <a:cs typeface="Arial-Rounded" pitchFamily="34" charset="0"/>
              </a:rPr>
              <a:t>:</a:t>
            </a:r>
          </a:p>
        </p:txBody>
      </p:sp>
      <p:sp>
        <p:nvSpPr>
          <p:cNvPr id="4" name="TextBox 3"/>
          <p:cNvSpPr txBox="1"/>
          <p:nvPr/>
        </p:nvSpPr>
        <p:spPr>
          <a:xfrm>
            <a:off x="457200" y="1733550"/>
            <a:ext cx="8382000" cy="1077145"/>
          </a:xfrm>
          <a:prstGeom prst="rect">
            <a:avLst/>
          </a:prstGeom>
          <a:noFill/>
        </p:spPr>
        <p:txBody>
          <a:bodyPr wrap="square" lIns="91367" tIns="45684" rIns="91367" bIns="45684" rtlCol="0">
            <a:spAutoFit/>
          </a:bodyPr>
          <a:lstStyle/>
          <a:p>
            <a:pPr algn="just"/>
            <a:r>
              <a:rPr lang="en-US" sz="3200">
                <a:latin typeface="Arial-Rounded" pitchFamily="34" charset="0"/>
                <a:ea typeface="Arial-Rounded" pitchFamily="34" charset="0"/>
                <a:cs typeface="Arial-Rounded" pitchFamily="34" charset="0"/>
              </a:rPr>
              <a:t>Một buổi mai, mẹ âu yếm nắm tay tôi dẫn đi trên con đường làng dài và hẹp.</a:t>
            </a:r>
          </a:p>
        </p:txBody>
      </p:sp>
      <p:cxnSp>
        <p:nvCxnSpPr>
          <p:cNvPr id="5" name="Straight Connector 4"/>
          <p:cNvCxnSpPr/>
          <p:nvPr/>
        </p:nvCxnSpPr>
        <p:spPr>
          <a:xfrm flipH="1">
            <a:off x="3105150" y="184540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267200" y="231346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2"/>
            <a:ext cx="8382000" cy="1077145"/>
          </a:xfrm>
          <a:prstGeom prst="rect">
            <a:avLst/>
          </a:prstGeom>
          <a:noFill/>
        </p:spPr>
        <p:txBody>
          <a:bodyPr wrap="square" lIns="91367" tIns="45684" rIns="91367" bIns="45684" rtlCol="0">
            <a:spAutoFit/>
          </a:bodyPr>
          <a:lstStyle/>
          <a:p>
            <a:pPr algn="just"/>
            <a:r>
              <a:rPr lang="en-US" sz="3200">
                <a:latin typeface="Arial-Rounded" pitchFamily="34" charset="0"/>
                <a:ea typeface="Arial-Rounded" pitchFamily="34" charset="0"/>
                <a:cs typeface="Arial-Rounded" pitchFamily="34" charset="0"/>
              </a:rPr>
              <a:t>Con đường này tôi đã đi lại nhiều lần, nhưng lần này tự nhiên thấy lạ.</a:t>
            </a:r>
          </a:p>
        </p:txBody>
      </p:sp>
      <p:cxnSp>
        <p:nvCxnSpPr>
          <p:cNvPr id="10" name="Straight Connector 9"/>
          <p:cNvCxnSpPr/>
          <p:nvPr/>
        </p:nvCxnSpPr>
        <p:spPr>
          <a:xfrm flipH="1">
            <a:off x="3429000" y="32146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495309" y="32433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855411" y="3778974"/>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290832" y="2240658"/>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543800" y="183448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905000" y="37216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09" y="87229"/>
            <a:ext cx="8463050" cy="427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914400" y="590550"/>
            <a:ext cx="3810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9" name="Oval 8"/>
          <p:cNvSpPr/>
          <p:nvPr/>
        </p:nvSpPr>
        <p:spPr>
          <a:xfrm>
            <a:off x="3429000" y="98425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10" name="Oval 9"/>
          <p:cNvSpPr/>
          <p:nvPr/>
        </p:nvSpPr>
        <p:spPr>
          <a:xfrm>
            <a:off x="4155325" y="127635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11" name="Oval 10"/>
          <p:cNvSpPr/>
          <p:nvPr/>
        </p:nvSpPr>
        <p:spPr>
          <a:xfrm>
            <a:off x="831634" y="165735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12" name="Oval 11"/>
          <p:cNvSpPr/>
          <p:nvPr/>
        </p:nvSpPr>
        <p:spPr>
          <a:xfrm>
            <a:off x="1104900" y="1993756"/>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5</a:t>
            </a:r>
          </a:p>
        </p:txBody>
      </p:sp>
      <p:sp>
        <p:nvSpPr>
          <p:cNvPr id="13" name="Oval 12"/>
          <p:cNvSpPr/>
          <p:nvPr/>
        </p:nvSpPr>
        <p:spPr>
          <a:xfrm>
            <a:off x="1810704" y="234315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6</a:t>
            </a:r>
          </a:p>
        </p:txBody>
      </p:sp>
      <p:sp>
        <p:nvSpPr>
          <p:cNvPr id="14" name="Oval 13"/>
          <p:cNvSpPr/>
          <p:nvPr/>
        </p:nvSpPr>
        <p:spPr>
          <a:xfrm>
            <a:off x="831634" y="2718563"/>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7</a:t>
            </a:r>
          </a:p>
        </p:txBody>
      </p:sp>
      <p:sp>
        <p:nvSpPr>
          <p:cNvPr id="15" name="Oval 14"/>
          <p:cNvSpPr/>
          <p:nvPr/>
        </p:nvSpPr>
        <p:spPr>
          <a:xfrm>
            <a:off x="333909" y="3028950"/>
            <a:ext cx="304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8</a:t>
            </a:r>
          </a:p>
        </p:txBody>
      </p:sp>
      <p:sp>
        <p:nvSpPr>
          <p:cNvPr id="18" name="TextBox 17"/>
          <p:cNvSpPr txBox="1"/>
          <p:nvPr/>
        </p:nvSpPr>
        <p:spPr>
          <a:xfrm>
            <a:off x="1955368" y="4332586"/>
            <a:ext cx="5186996" cy="584703"/>
          </a:xfrm>
          <a:prstGeom prst="rect">
            <a:avLst/>
          </a:prstGeom>
          <a:solidFill>
            <a:srgbClr val="F3CEF6"/>
          </a:solidFill>
        </p:spPr>
        <p:txBody>
          <a:bodyPr wrap="square" lIns="91367" tIns="45684" rIns="91367" bIns="45684" rtlCol="0">
            <a:spAutoFit/>
          </a:bodyPr>
          <a:lstStyle/>
          <a:p>
            <a:pPr algn="ct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nối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tiếp</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câu</a:t>
            </a:r>
            <a:endParaRPr lang="en-US" sz="32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3353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83" y="90333"/>
            <a:ext cx="8456902" cy="42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62891" y="4380828"/>
            <a:ext cx="70866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Bài đọc có mấy đoạn?</a:t>
            </a:r>
          </a:p>
        </p:txBody>
      </p:sp>
      <p:sp>
        <p:nvSpPr>
          <p:cNvPr id="8" name="TextBox 7"/>
          <p:cNvSpPr txBox="1"/>
          <p:nvPr/>
        </p:nvSpPr>
        <p:spPr>
          <a:xfrm>
            <a:off x="1458191" y="4380828"/>
            <a:ext cx="6096000"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371600" y="4380828"/>
            <a:ext cx="6096000" cy="584703"/>
          </a:xfrm>
          <a:prstGeom prst="rect">
            <a:avLst/>
          </a:prstGeom>
          <a:solidFill>
            <a:srgbClr val="F3CEF6"/>
          </a:solidFill>
        </p:spPr>
        <p:txBody>
          <a:bodyPr wrap="square" lIns="91367" tIns="45684" rIns="91367" bIns="45684" rtlCol="0">
            <a:spAutoFit/>
          </a:bodyPr>
          <a:lstStyle/>
          <a:p>
            <a:pPr algn="ct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theo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nhóm</a:t>
            </a:r>
            <a:endParaRPr lang="en-US" sz="3200" dirty="0">
              <a:latin typeface="Arial-Rounded" pitchFamily="34" charset="0"/>
              <a:ea typeface="Arial-Rounded" pitchFamily="34" charset="0"/>
              <a:cs typeface="Arial-Rounded" pitchFamily="34" charset="0"/>
            </a:endParaRPr>
          </a:p>
        </p:txBody>
      </p:sp>
      <p:sp>
        <p:nvSpPr>
          <p:cNvPr id="10" name="TextBox 9"/>
          <p:cNvSpPr txBox="1"/>
          <p:nvPr/>
        </p:nvSpPr>
        <p:spPr>
          <a:xfrm>
            <a:off x="1285009" y="4399878"/>
            <a:ext cx="6096000" cy="584703"/>
          </a:xfrm>
          <a:prstGeom prst="rect">
            <a:avLst/>
          </a:prstGeom>
          <a:solidFill>
            <a:srgbClr val="F3CEF6"/>
          </a:solidFill>
        </p:spPr>
        <p:txBody>
          <a:bodyPr wrap="square" lIns="91367" tIns="45684" rIns="91367" bIns="45684" rtlCol="0">
            <a:spAutoFit/>
          </a:bodyPr>
          <a:lstStyle/>
          <a:p>
            <a:pPr algn="ct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toàn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endParaRPr lang="en-US" sz="3200" dirty="0">
              <a:latin typeface="Arial-Rounded" pitchFamily="34" charset="0"/>
              <a:ea typeface="Arial-Rounded" pitchFamily="34" charset="0"/>
              <a:cs typeface="Arial-Rounded" pitchFamily="34" charset="0"/>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1+#ppt_w/2"/>
                                          </p:val>
                                        </p:tav>
                                        <p:tav tm="100000">
                                          <p:val>
                                            <p:strVal val="#ppt_x"/>
                                          </p:val>
                                        </p:tav>
                                      </p:tavLst>
                                    </p:anim>
                                    <p:anim calcmode="lin" valueType="num">
                                      <p:cBhvr additive="base">
                                        <p:cTn id="2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000" fill="hold"/>
                                        <p:tgtEl>
                                          <p:spTgt spid="9"/>
                                        </p:tgtEl>
                                        <p:attrNameLst>
                                          <p:attrName>ppt_x</p:attrName>
                                        </p:attrNameLst>
                                      </p:cBhvr>
                                      <p:tavLst>
                                        <p:tav tm="0">
                                          <p:val>
                                            <p:strVal val="1+#ppt_w/2"/>
                                          </p:val>
                                        </p:tav>
                                        <p:tav tm="100000">
                                          <p:val>
                                            <p:strVal val="#ppt_x"/>
                                          </p:val>
                                        </p:tav>
                                      </p:tavLst>
                                    </p:anim>
                                    <p:anim calcmode="lin" valueType="num">
                                      <p:cBhvr additive="base">
                                        <p:cTn id="30"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2000" fill="hold"/>
                                        <p:tgtEl>
                                          <p:spTgt spid="10"/>
                                        </p:tgtEl>
                                        <p:attrNameLst>
                                          <p:attrName>ppt_x</p:attrName>
                                        </p:attrNameLst>
                                      </p:cBhvr>
                                      <p:tavLst>
                                        <p:tav tm="0">
                                          <p:val>
                                            <p:strVal val="1+#ppt_w/2"/>
                                          </p:val>
                                        </p:tav>
                                        <p:tav tm="100000">
                                          <p:val>
                                            <p:strVal val="#ppt_x"/>
                                          </p:val>
                                        </p:tav>
                                      </p:tavLst>
                                    </p:anim>
                                    <p:anim calcmode="lin" valueType="num">
                                      <p:cBhvr additive="base">
                                        <p:cTn id="36"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03"/>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75" y="106532"/>
            <a:ext cx="8463050" cy="427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9" y="269313"/>
            <a:ext cx="2660071" cy="461580"/>
          </a:xfrm>
          <a:prstGeom prst="rect">
            <a:avLst/>
          </a:prstGeom>
          <a:noFill/>
        </p:spPr>
        <p:txBody>
          <a:bodyPr wrap="square" lIns="91354" tIns="45678" rIns="91354" bIns="45678" rtlCol="0">
            <a:spAutoFit/>
          </a:bodyPr>
          <a:lstStyle/>
          <a:p>
            <a:pPr algn="just"/>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endParaRPr lang="en-US" sz="2400" b="1" dirty="0">
              <a:latin typeface="Arial-Rounded" pitchFamily="34" charset="0"/>
              <a:ea typeface="Arial-Rounded" pitchFamily="34" charset="0"/>
              <a:cs typeface="Arial-Rounded" pitchFamily="34" charset="0"/>
            </a:endParaRPr>
          </a:p>
        </p:txBody>
      </p:sp>
      <p:sp>
        <p:nvSpPr>
          <p:cNvPr id="2" name="Cloud 1"/>
          <p:cNvSpPr/>
          <p:nvPr/>
        </p:nvSpPr>
        <p:spPr>
          <a:xfrm>
            <a:off x="6934200" y="238635"/>
            <a:ext cx="2209800" cy="914400"/>
          </a:xfrm>
          <a:prstGeom prst="cloud">
            <a:avLst/>
          </a:prstGeom>
          <a:solidFill>
            <a:srgbClr val="E49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75" y="695835"/>
            <a:ext cx="8463050" cy="427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2" y="1428750"/>
            <a:ext cx="7856135" cy="2246696"/>
          </a:xfrm>
          <a:prstGeom prst="rect">
            <a:avLst/>
          </a:prstGeom>
        </p:spPr>
        <p:txBody>
          <a:bodyPr wrap="square" lIns="91367" tIns="45684" rIns="91367" bIns="45684">
            <a:spAutoFit/>
          </a:bodyPr>
          <a:lstStyle/>
          <a:p>
            <a:pPr algn="just"/>
            <a:r>
              <a:rPr lang="en-US" sz="2800">
                <a:latin typeface="Arial-Rounded" pitchFamily="34" charset="0"/>
                <a:ea typeface="Arial-Rounded" pitchFamily="34" charset="0"/>
                <a:cs typeface="Arial-Rounded" pitchFamily="34" charset="0"/>
              </a:rPr>
              <a:t>      Một buổi mai, mẹ âu yếm nắm tay tôi dẫn đi trên con đường làng dài và hẹp. Con đường này tôi đã đi lại nhiều lần, nhưng lần này tự nhiên thấy lạ. Cảnh vật xung quanh tôi đều thay đổi. Hôm nay tôi đi học.</a:t>
            </a:r>
          </a:p>
        </p:txBody>
      </p:sp>
      <p:sp>
        <p:nvSpPr>
          <p:cNvPr id="5" name="TextBox 4"/>
          <p:cNvSpPr txBox="1"/>
          <p:nvPr/>
        </p:nvSpPr>
        <p:spPr>
          <a:xfrm>
            <a:off x="2895600" y="466148"/>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31586" y="3870325"/>
            <a:ext cx="7453746" cy="1077145"/>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Bạn nhỏ trong bài đi học buổi thứ mấy? </a:t>
            </a:r>
          </a:p>
          <a:p>
            <a:pPr algn="ctr"/>
            <a:r>
              <a:rPr lang="en-US" sz="3200">
                <a:latin typeface="Arial-Rounded" pitchFamily="34" charset="0"/>
                <a:ea typeface="Arial-Rounded" pitchFamily="34" charset="0"/>
                <a:cs typeface="Arial-Rounded" pitchFamily="34" charset="0"/>
              </a:rPr>
              <a:t>Ai là người dẫn bạn đi học?</a:t>
            </a:r>
          </a:p>
        </p:txBody>
      </p:sp>
      <p:sp>
        <p:nvSpPr>
          <p:cNvPr id="7" name="TextBox 6"/>
          <p:cNvSpPr txBox="1"/>
          <p:nvPr/>
        </p:nvSpPr>
        <p:spPr>
          <a:xfrm>
            <a:off x="1031586" y="3870325"/>
            <a:ext cx="7453746" cy="1077145"/>
          </a:xfrm>
          <a:prstGeom prst="rect">
            <a:avLst/>
          </a:prstGeom>
          <a:solidFill>
            <a:srgbClr val="F3CEF6"/>
          </a:solidFill>
        </p:spPr>
        <p:txBody>
          <a:bodyPr wrap="square" lIns="91367" tIns="45684" rIns="91367" bIns="45684" rtlCol="0">
            <a:spAutoFit/>
          </a:bodyPr>
          <a:lstStyle/>
          <a:p>
            <a:pPr algn="ctr"/>
            <a:r>
              <a:rPr lang="en-US" sz="3200">
                <a:latin typeface="Arial-Rounded" pitchFamily="34" charset="0"/>
                <a:ea typeface="Arial-Rounded" pitchFamily="34" charset="0"/>
                <a:cs typeface="Arial-Rounded" pitchFamily="34" charset="0"/>
              </a:rPr>
              <a:t>Ngày đầu đi học, bạn nhỏ thấy cảnh vật xung quanh ra sao?</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2250" fill="hold"/>
                                        <p:tgtEl>
                                          <p:spTgt spid="6"/>
                                        </p:tgtEl>
                                        <p:attrNameLst>
                                          <p:attrName>ppt_x</p:attrName>
                                        </p:attrNameLst>
                                      </p:cBhvr>
                                      <p:tavLst>
                                        <p:tav tm="0">
                                          <p:val>
                                            <p:strVal val="1+#ppt_w/2"/>
                                          </p:val>
                                        </p:tav>
                                        <p:tav tm="100000">
                                          <p:val>
                                            <p:strVal val="#ppt_x"/>
                                          </p:val>
                                        </p:tav>
                                      </p:tavLst>
                                    </p:anim>
                                    <p:anim calcmode="lin" valueType="num">
                                      <p:cBhvr additive="base">
                                        <p:cTn id="19"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000" fill="hold"/>
                                        <p:tgtEl>
                                          <p:spTgt spid="7"/>
                                        </p:tgtEl>
                                        <p:attrNameLst>
                                          <p:attrName>ppt_x</p:attrName>
                                        </p:attrNameLst>
                                      </p:cBhvr>
                                      <p:tavLst>
                                        <p:tav tm="0">
                                          <p:val>
                                            <p:strVal val="1+#ppt_w/2"/>
                                          </p:val>
                                        </p:tav>
                                        <p:tav tm="100000">
                                          <p:val>
                                            <p:strVal val="#ppt_x"/>
                                          </p:val>
                                        </p:tav>
                                      </p:tavLst>
                                    </p:anim>
                                    <p:anim calcmode="lin" valueType="num">
                                      <p:cBhvr additive="base">
                                        <p:cTn id="25"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b="43786"/>
          <a:stretch>
            <a:fillRect/>
          </a:stretch>
        </p:blipFill>
        <p:spPr>
          <a:xfrm>
            <a:off x="0" y="3304"/>
            <a:ext cx="9144000" cy="5140196"/>
          </a:xfrm>
          <a:prstGeom prst="rect">
            <a:avLst/>
          </a:prstGeom>
        </p:spPr>
      </p:pic>
      <p:grpSp>
        <p:nvGrpSpPr>
          <p:cNvPr id="5" name="Group 5"/>
          <p:cNvGrpSpPr/>
          <p:nvPr/>
        </p:nvGrpSpPr>
        <p:grpSpPr>
          <a:xfrm>
            <a:off x="1311840" y="1331874"/>
            <a:ext cx="6319921" cy="2289328"/>
            <a:chOff x="0" y="0"/>
            <a:chExt cx="8041232" cy="5742255"/>
          </a:xfrm>
        </p:grpSpPr>
        <p:sp>
          <p:nvSpPr>
            <p:cNvPr id="6" name="Freeform 6"/>
            <p:cNvSpPr/>
            <p:nvPr/>
          </p:nvSpPr>
          <p:spPr>
            <a:xfrm>
              <a:off x="0" y="-4073"/>
              <a:ext cx="8047623" cy="5748858"/>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sp>
      </p:grpSp>
      <p:sp>
        <p:nvSpPr>
          <p:cNvPr id="13" name="TextBox 13"/>
          <p:cNvSpPr txBox="1"/>
          <p:nvPr/>
        </p:nvSpPr>
        <p:spPr>
          <a:xfrm>
            <a:off x="1358207" y="2330356"/>
            <a:ext cx="6482420" cy="830997"/>
          </a:xfrm>
          <a:prstGeom prst="rect">
            <a:avLst/>
          </a:prstGeom>
        </p:spPr>
        <p:txBody>
          <a:bodyPr wrap="square" lIns="0" tIns="0" rIns="0" bIns="0" rtlCol="0" anchor="t">
            <a:spAutoFit/>
          </a:bodyPr>
          <a:lstStyle/>
          <a:p>
            <a:pPr algn="ctr" defTabSz="457223">
              <a:spcBef>
                <a:spcPct val="0"/>
              </a:spcBef>
            </a:pPr>
            <a:r>
              <a:rPr lang="en-US" sz="2700" dirty="0" err="1">
                <a:solidFill>
                  <a:srgbClr val="0070C0"/>
                </a:solidFill>
                <a:latin typeface="Arial-Rounded"/>
                <a:ea typeface="Arial-Rounded"/>
              </a:rPr>
              <a:t>Ngày</a:t>
            </a:r>
            <a:r>
              <a:rPr lang="en-US" sz="2700" dirty="0">
                <a:solidFill>
                  <a:srgbClr val="0070C0"/>
                </a:solidFill>
                <a:latin typeface="Arial-Rounded"/>
                <a:ea typeface="Arial-Rounded"/>
              </a:rPr>
              <a:t> </a:t>
            </a:r>
            <a:r>
              <a:rPr lang="en-US" sz="2700" dirty="0" err="1">
                <a:solidFill>
                  <a:srgbClr val="0070C0"/>
                </a:solidFill>
                <a:latin typeface="Arial-Rounded"/>
                <a:ea typeface="Arial-Rounded"/>
              </a:rPr>
              <a:t>đầu</a:t>
            </a:r>
            <a:r>
              <a:rPr lang="en-US" sz="2700" dirty="0">
                <a:solidFill>
                  <a:srgbClr val="0070C0"/>
                </a:solidFill>
                <a:latin typeface="Arial-Rounded"/>
                <a:ea typeface="Arial-Rounded"/>
              </a:rPr>
              <a:t> </a:t>
            </a:r>
            <a:r>
              <a:rPr lang="en-US" sz="2700" dirty="0" err="1">
                <a:solidFill>
                  <a:srgbClr val="0070C0"/>
                </a:solidFill>
                <a:latin typeface="Arial-Rounded"/>
                <a:ea typeface="Arial-Rounded"/>
              </a:rPr>
              <a:t>đi</a:t>
            </a:r>
            <a:r>
              <a:rPr lang="en-US" sz="2700" dirty="0">
                <a:solidFill>
                  <a:srgbClr val="0070C0"/>
                </a:solidFill>
                <a:latin typeface="Arial-Rounded"/>
                <a:ea typeface="Arial-Rounded"/>
              </a:rPr>
              <a:t> </a:t>
            </a:r>
            <a:r>
              <a:rPr lang="en-US" sz="2700" dirty="0" err="1">
                <a:solidFill>
                  <a:srgbClr val="0070C0"/>
                </a:solidFill>
                <a:latin typeface="Arial-Rounded"/>
                <a:ea typeface="Arial-Rounded"/>
              </a:rPr>
              <a:t>học</a:t>
            </a:r>
            <a:r>
              <a:rPr lang="en-US" sz="2700" dirty="0">
                <a:solidFill>
                  <a:srgbClr val="0070C0"/>
                </a:solidFill>
                <a:latin typeface="Arial-Rounded"/>
                <a:ea typeface="Arial-Rounded"/>
              </a:rPr>
              <a:t>, </a:t>
            </a:r>
            <a:r>
              <a:rPr lang="en-US" sz="2700" dirty="0" err="1">
                <a:solidFill>
                  <a:srgbClr val="0070C0"/>
                </a:solidFill>
                <a:latin typeface="Arial-Rounded"/>
                <a:ea typeface="Arial-Rounded"/>
              </a:rPr>
              <a:t>bạn</a:t>
            </a:r>
            <a:r>
              <a:rPr lang="en-US" sz="2700" dirty="0">
                <a:solidFill>
                  <a:srgbClr val="0070C0"/>
                </a:solidFill>
                <a:latin typeface="Arial-Rounded"/>
                <a:ea typeface="Arial-Rounded"/>
              </a:rPr>
              <a:t> </a:t>
            </a:r>
            <a:r>
              <a:rPr lang="en-US" sz="2700" dirty="0" err="1">
                <a:solidFill>
                  <a:srgbClr val="0070C0"/>
                </a:solidFill>
                <a:latin typeface="Arial-Rounded"/>
                <a:ea typeface="Arial-Rounded"/>
              </a:rPr>
              <a:t>nhỏ</a:t>
            </a:r>
            <a:r>
              <a:rPr lang="en-US" sz="2700" dirty="0">
                <a:solidFill>
                  <a:srgbClr val="0070C0"/>
                </a:solidFill>
                <a:latin typeface="Arial-Rounded"/>
                <a:ea typeface="Arial-Rounded"/>
              </a:rPr>
              <a:t> </a:t>
            </a:r>
            <a:r>
              <a:rPr lang="en-US" sz="2700" dirty="0" err="1">
                <a:solidFill>
                  <a:srgbClr val="0070C0"/>
                </a:solidFill>
                <a:latin typeface="Arial-Rounded"/>
                <a:ea typeface="Arial-Rounded"/>
              </a:rPr>
              <a:t>thấy</a:t>
            </a:r>
            <a:r>
              <a:rPr lang="en-US" sz="2700" dirty="0">
                <a:solidFill>
                  <a:srgbClr val="0070C0"/>
                </a:solidFill>
                <a:latin typeface="Arial-Rounded"/>
                <a:ea typeface="Arial-Rounded"/>
              </a:rPr>
              <a:t> </a:t>
            </a:r>
            <a:r>
              <a:rPr lang="en-US" sz="2700" dirty="0" err="1">
                <a:solidFill>
                  <a:srgbClr val="0070C0"/>
                </a:solidFill>
                <a:latin typeface="Arial-Rounded"/>
                <a:ea typeface="Arial-Rounded"/>
              </a:rPr>
              <a:t>cảnh</a:t>
            </a:r>
            <a:r>
              <a:rPr lang="en-US" sz="2700" dirty="0">
                <a:solidFill>
                  <a:srgbClr val="0070C0"/>
                </a:solidFill>
                <a:latin typeface="Arial-Rounded"/>
                <a:ea typeface="Arial-Rounded"/>
              </a:rPr>
              <a:t> </a:t>
            </a:r>
            <a:r>
              <a:rPr lang="en-US" sz="2700" dirty="0" err="1">
                <a:solidFill>
                  <a:srgbClr val="0070C0"/>
                </a:solidFill>
                <a:latin typeface="Arial-Rounded"/>
                <a:ea typeface="Arial-Rounded"/>
              </a:rPr>
              <a:t>vật</a:t>
            </a:r>
            <a:r>
              <a:rPr lang="en-US" sz="2700" dirty="0">
                <a:solidFill>
                  <a:srgbClr val="0070C0"/>
                </a:solidFill>
                <a:latin typeface="Arial-Rounded"/>
                <a:ea typeface="Arial-Rounded"/>
              </a:rPr>
              <a:t> </a:t>
            </a:r>
            <a:r>
              <a:rPr lang="en-US" sz="2700" dirty="0" err="1">
                <a:solidFill>
                  <a:srgbClr val="0070C0"/>
                </a:solidFill>
                <a:latin typeface="Arial-Rounded"/>
                <a:ea typeface="Arial-Rounded"/>
              </a:rPr>
              <a:t>xung</a:t>
            </a:r>
            <a:r>
              <a:rPr lang="en-US" sz="2700" dirty="0">
                <a:solidFill>
                  <a:srgbClr val="0070C0"/>
                </a:solidFill>
                <a:latin typeface="Arial-Rounded"/>
                <a:ea typeface="Arial-Rounded"/>
              </a:rPr>
              <a:t> </a:t>
            </a:r>
            <a:r>
              <a:rPr lang="en-US" sz="2700" dirty="0" err="1">
                <a:solidFill>
                  <a:srgbClr val="0070C0"/>
                </a:solidFill>
                <a:latin typeface="Arial-Rounded"/>
                <a:ea typeface="Arial-Rounded"/>
              </a:rPr>
              <a:t>quanh</a:t>
            </a:r>
            <a:r>
              <a:rPr lang="en-US" sz="2700" dirty="0">
                <a:solidFill>
                  <a:srgbClr val="0070C0"/>
                </a:solidFill>
                <a:latin typeface="Arial-Rounded"/>
                <a:ea typeface="Arial-Rounded"/>
              </a:rPr>
              <a:t> </a:t>
            </a:r>
            <a:r>
              <a:rPr lang="en-US" sz="2700" dirty="0" err="1">
                <a:solidFill>
                  <a:srgbClr val="0070C0"/>
                </a:solidFill>
                <a:latin typeface="Arial-Rounded"/>
                <a:ea typeface="Arial-Rounded"/>
              </a:rPr>
              <a:t>đều</a:t>
            </a:r>
            <a:r>
              <a:rPr lang="en-US" sz="2700" dirty="0">
                <a:solidFill>
                  <a:srgbClr val="0070C0"/>
                </a:solidFill>
                <a:latin typeface="Arial-Rounded"/>
                <a:ea typeface="Arial-Rounded"/>
              </a:rPr>
              <a:t> </a:t>
            </a:r>
            <a:r>
              <a:rPr lang="en-US" sz="2700" dirty="0" err="1">
                <a:solidFill>
                  <a:srgbClr val="0070C0"/>
                </a:solidFill>
                <a:latin typeface="Arial-Rounded"/>
                <a:ea typeface="Arial-Rounded"/>
              </a:rPr>
              <a:t>thay</a:t>
            </a:r>
            <a:r>
              <a:rPr lang="en-US" sz="2700" dirty="0">
                <a:solidFill>
                  <a:srgbClr val="0070C0"/>
                </a:solidFill>
                <a:latin typeface="Arial-Rounded"/>
                <a:ea typeface="Arial-Rounded"/>
              </a:rPr>
              <a:t> </a:t>
            </a:r>
            <a:r>
              <a:rPr lang="en-US" sz="2700" dirty="0" err="1">
                <a:solidFill>
                  <a:srgbClr val="0070C0"/>
                </a:solidFill>
                <a:latin typeface="Arial-Rounded"/>
                <a:ea typeface="Arial-Rounded"/>
              </a:rPr>
              <a:t>đổi</a:t>
            </a:r>
            <a:endParaRPr lang="en-US" sz="2700" dirty="0">
              <a:solidFill>
                <a:srgbClr val="0070C0"/>
              </a:solidFill>
              <a:latin typeface="Arial-Rounded"/>
              <a:ea typeface="Arial-Rounded"/>
            </a:endParaRPr>
          </a:p>
        </p:txBody>
      </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317294">
            <a:off x="1086127" y="1390185"/>
            <a:ext cx="1174212" cy="384287"/>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110339" y="1694922"/>
            <a:ext cx="530602" cy="530602"/>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67600" y="2992843"/>
            <a:ext cx="1369148" cy="1258733"/>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72345">
            <a:off x="599376" y="1686559"/>
            <a:ext cx="749915" cy="1579342"/>
          </a:xfrm>
          <a:prstGeom prst="rect">
            <a:avLst/>
          </a:prstGeom>
        </p:spPr>
      </p:pic>
    </p:spTree>
    <p:extLst>
      <p:ext uri="{BB962C8B-B14F-4D97-AF65-F5344CB8AC3E}">
        <p14:creationId xmlns:p14="http://schemas.microsoft.com/office/powerpoint/2010/main" val="3102984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218" y="1504950"/>
            <a:ext cx="8575964" cy="2246696"/>
          </a:xfrm>
          <a:prstGeom prst="rect">
            <a:avLst/>
          </a:prstGeom>
        </p:spPr>
        <p:txBody>
          <a:bodyPr wrap="square" lIns="91367" tIns="45684" rIns="91367" bIns="45684">
            <a:spAutoFit/>
          </a:bodyPr>
          <a:lstStyle/>
          <a:p>
            <a:pPr algn="just"/>
            <a:r>
              <a:rPr lang="en-US" sz="2800">
                <a:latin typeface="Arial-Rounded" pitchFamily="34" charset="0"/>
                <a:ea typeface="Arial-Rounded" pitchFamily="34" charset="0"/>
                <a:cs typeface="Arial-Rounded" pitchFamily="34" charset="0"/>
              </a:rPr>
              <a:t>	 Cũng như tôi, mấy cậu học trò mới bỡ ngỡ đứng nép bên người thân. Thầy giáo trẻ, gương mặt hiền từ, đón chúng tôi vào lớp. Tôi nhìn bàn ghế chỗ tôi ngồi rồi nhận là vật riêng của mình. Tôi nhìn bạn ngồi bên, người bạn chưa quen biết, nhưng không thấy xa lạ chút nào.</a:t>
            </a:r>
          </a:p>
        </p:txBody>
      </p:sp>
      <p:sp>
        <p:nvSpPr>
          <p:cNvPr id="5" name="TextBox 4"/>
          <p:cNvSpPr txBox="1"/>
          <p:nvPr/>
        </p:nvSpPr>
        <p:spPr>
          <a:xfrm>
            <a:off x="2895600" y="209550"/>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Những học trò mới đã làm gì khi còn bỡ ngỡ?</a:t>
            </a:r>
          </a:p>
        </p:txBody>
      </p:sp>
    </p:spTree>
    <p:extLst>
      <p:ext uri="{BB962C8B-B14F-4D97-AF65-F5344CB8AC3E}">
        <p14:creationId xmlns:p14="http://schemas.microsoft.com/office/powerpoint/2010/main" val="1610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241660"/>
            <a:ext cx="6714874" cy="3584593"/>
            <a:chOff x="0" y="0"/>
            <a:chExt cx="10821129" cy="5776630"/>
          </a:xfrm>
        </p:grpSpPr>
        <p:sp>
          <p:nvSpPr>
            <p:cNvPr id="3" name="Freeform 3"/>
            <p:cNvSpPr/>
            <p:nvPr/>
          </p:nvSpPr>
          <p:spPr>
            <a:xfrm>
              <a:off x="-4213" y="0"/>
              <a:ext cx="10825342" cy="5776630"/>
            </a:xfrm>
            <a:custGeom>
              <a:avLst/>
              <a:gdLst/>
              <a:ahLst/>
              <a:cxnLst/>
              <a:rect l="l" t="t" r="r" b="b"/>
              <a:pathLst>
                <a:path w="10825342" h="577663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solidFill>
              <a:srgbClr val="FFF3E4"/>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83455" y="372994"/>
            <a:ext cx="1510207" cy="360431"/>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8455">
            <a:off x="6464584" y="1317071"/>
            <a:ext cx="2582876" cy="2249892"/>
          </a:xfrm>
          <a:prstGeom prst="rect">
            <a:avLst/>
          </a:prstGeom>
        </p:spPr>
      </p:pic>
      <p:sp>
        <p:nvSpPr>
          <p:cNvPr id="12" name="TextBox 12"/>
          <p:cNvSpPr txBox="1"/>
          <p:nvPr/>
        </p:nvSpPr>
        <p:spPr>
          <a:xfrm>
            <a:off x="2130324" y="2200026"/>
            <a:ext cx="4194276" cy="830997"/>
          </a:xfrm>
          <a:prstGeom prst="rect">
            <a:avLst/>
          </a:prstGeom>
        </p:spPr>
        <p:txBody>
          <a:bodyPr wrap="square" lIns="0" tIns="0" rIns="0" bIns="0" rtlCol="0" anchor="t">
            <a:spAutoFit/>
          </a:bodyPr>
          <a:lstStyle/>
          <a:p>
            <a:pPr indent="228611" algn="ctr" defTabSz="457223">
              <a:spcBef>
                <a:spcPct val="0"/>
              </a:spcBef>
              <a:defRPr/>
            </a:pPr>
            <a:r>
              <a:rPr lang="en-US" sz="2700" dirty="0" err="1">
                <a:solidFill>
                  <a:srgbClr val="4F81BD"/>
                </a:solidFill>
                <a:latin typeface="Arial-Rounded"/>
                <a:ea typeface="Arial-Rounded"/>
              </a:rPr>
              <a:t>Những</a:t>
            </a:r>
            <a:r>
              <a:rPr lang="en-US" sz="2700" dirty="0">
                <a:solidFill>
                  <a:srgbClr val="4F81BD"/>
                </a:solidFill>
                <a:latin typeface="Arial-Rounded"/>
                <a:ea typeface="Arial-Rounded"/>
              </a:rPr>
              <a:t> </a:t>
            </a:r>
            <a:r>
              <a:rPr lang="vi-VN" sz="2700" dirty="0">
                <a:solidFill>
                  <a:srgbClr val="4F81BD"/>
                </a:solidFill>
                <a:latin typeface="Arial-Rounded"/>
                <a:ea typeface="Arial-Rounded"/>
              </a:rPr>
              <a:t>học trò mới bỡ ngỡ đứng nép bên người thân</a:t>
            </a:r>
            <a:r>
              <a:rPr lang="en-US" sz="2700" dirty="0">
                <a:solidFill>
                  <a:srgbClr val="4F81BD"/>
                </a:solidFill>
                <a:latin typeface="Arial-Rounded"/>
                <a:ea typeface="Arial-Rounded"/>
              </a:rPr>
              <a:t>. </a:t>
            </a:r>
          </a:p>
        </p:txBody>
      </p:sp>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42419">
            <a:off x="496016" y="2535426"/>
            <a:ext cx="1534958" cy="1231165"/>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627376">
            <a:off x="1564830" y="711027"/>
            <a:ext cx="473692" cy="1061267"/>
          </a:xfrm>
          <a:prstGeom prst="rect">
            <a:avLst/>
          </a:prstGeom>
        </p:spPr>
      </p:pic>
      <p:pic>
        <p:nvPicPr>
          <p:cNvPr id="10" name="Picture 9">
            <a:extLst>
              <a:ext uri="{FF2B5EF4-FFF2-40B4-BE49-F238E27FC236}">
                <a16:creationId xmlns:a16="http://schemas.microsoft.com/office/drawing/2014/main" id="{74F149BC-57F7-42B6-9C9E-EC7DBACE2705}"/>
              </a:ext>
            </a:extLst>
          </p:cNvPr>
          <p:cNvPicPr>
            <a:picLocks noChangeAspect="1"/>
          </p:cNvPicPr>
          <p:nvPr/>
        </p:nvPicPr>
        <p:blipFill>
          <a:blip r:embed="rId10"/>
          <a:stretch>
            <a:fillRect/>
          </a:stretch>
        </p:blipFill>
        <p:spPr>
          <a:xfrm rot="739594">
            <a:off x="6975689" y="1977104"/>
            <a:ext cx="1358236" cy="1513627"/>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03959">
            <a:off x="7468887" y="3260590"/>
            <a:ext cx="1061267" cy="983375"/>
          </a:xfrm>
          <a:prstGeom prst="rect">
            <a:avLst/>
          </a:prstGeom>
        </p:spPr>
      </p:pic>
    </p:spTree>
    <p:extLst>
      <p:ext uri="{BB962C8B-B14F-4D97-AF65-F5344CB8AC3E}">
        <p14:creationId xmlns:p14="http://schemas.microsoft.com/office/powerpoint/2010/main" val="4078407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1450"/>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260747"/>
            <a:ext cx="7391400" cy="461580"/>
          </a:xfrm>
          <a:prstGeom prst="rect">
            <a:avLst/>
          </a:prstGeom>
          <a:noFill/>
        </p:spPr>
        <p:txBody>
          <a:bodyPr wrap="square" lIns="91354" tIns="45678" rIns="91354" bIns="45678" rtlCol="0">
            <a:spAutoFit/>
          </a:bodyPr>
          <a:lstStyle/>
          <a:p>
            <a:pPr algn="just"/>
            <a:r>
              <a:rPr lang="en-US" sz="2400" b="1">
                <a:latin typeface="Arial-Rounded" pitchFamily="34" charset="0"/>
                <a:ea typeface="Arial-Rounded" pitchFamily="34" charset="0"/>
                <a:cs typeface="Arial-Rounded" pitchFamily="34" charset="0"/>
              </a:rPr>
              <a:t>Nói về những gì em quan sát được ở trong tranh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57" t="32031" r="30747" b="23698"/>
          <a:stretch/>
        </p:blipFill>
        <p:spPr bwMode="auto">
          <a:xfrm>
            <a:off x="1853902" y="781050"/>
            <a:ext cx="530889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76300" y="4362450"/>
            <a:ext cx="7810500" cy="461580"/>
          </a:xfrm>
          <a:prstGeom prst="rect">
            <a:avLst/>
          </a:prstGeom>
          <a:solidFill>
            <a:srgbClr val="ECB2F0"/>
          </a:solidFill>
        </p:spPr>
        <p:txBody>
          <a:bodyPr wrap="square" lIns="91354" tIns="45678" rIns="91354" bIns="45678" rtlCol="0">
            <a:spAutoFit/>
          </a:bodyPr>
          <a:lstStyle/>
          <a:p>
            <a:pPr algn="ctr"/>
            <a:r>
              <a:rPr lang="en-US" sz="2400" dirty="0" err="1">
                <a:latin typeface="Arial-Rounded" pitchFamily="34" charset="0"/>
                <a:ea typeface="Arial-Rounded" pitchFamily="34" charset="0"/>
                <a:cs typeface="Arial-Rounded" pitchFamily="34" charset="0"/>
              </a:rPr>
              <a:t>Hình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ảnh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bạn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giống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với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trong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ngày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đầu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học</a:t>
            </a:r>
            <a:r>
              <a:rPr lang="en-US" sz="2400" dirty="0">
                <a:latin typeface="Arial-Rounded" pitchFamily="34" charset="0"/>
                <a:ea typeface="Arial-Rounded" pitchFamily="34" charset="0"/>
                <a:cs typeface="Arial-Rounded" pitchFamily="34" charset="0"/>
              </a:rPr>
              <a:t>?</a:t>
            </a:r>
          </a:p>
        </p:txBody>
      </p:sp>
      <p:sp>
        <p:nvSpPr>
          <p:cNvPr id="7" name="TextBox 6"/>
          <p:cNvSpPr txBox="1"/>
          <p:nvPr/>
        </p:nvSpPr>
        <p:spPr>
          <a:xfrm>
            <a:off x="812651" y="4331390"/>
            <a:ext cx="7391400" cy="461580"/>
          </a:xfrm>
          <a:prstGeom prst="rect">
            <a:avLst/>
          </a:prstGeom>
          <a:solidFill>
            <a:srgbClr val="F3CEF6"/>
          </a:solidFill>
        </p:spPr>
        <p:txBody>
          <a:bodyPr wrap="square" lIns="91354" tIns="45678" rIns="91354" bIns="45678" rtlCol="0">
            <a:spAutoFit/>
          </a:bodyPr>
          <a:lstStyle/>
          <a:p>
            <a:pPr algn="ctr"/>
            <a:r>
              <a:rPr lang="en-US" sz="2400" dirty="0" err="1">
                <a:latin typeface="Arial-Rounded" pitchFamily="34" charset="0"/>
                <a:ea typeface="Arial-Rounded" pitchFamily="34" charset="0"/>
                <a:cs typeface="Arial-Rounded" pitchFamily="34" charset="0"/>
              </a:rPr>
              <a:t>Ngày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đầu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học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của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em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có</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gì</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đáng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nhớ</a:t>
            </a:r>
            <a:r>
              <a:rPr lang="en-US" sz="24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1982115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218" y="1504950"/>
            <a:ext cx="8575964" cy="2246696"/>
          </a:xfrm>
          <a:prstGeom prst="rect">
            <a:avLst/>
          </a:prstGeom>
        </p:spPr>
        <p:txBody>
          <a:bodyPr wrap="square" lIns="91367" tIns="45684" rIns="91367" bIns="45684">
            <a:spAutoFit/>
          </a:bodyPr>
          <a:lstStyle/>
          <a:p>
            <a:pPr algn="just"/>
            <a:r>
              <a:rPr lang="en-US" sz="2800">
                <a:latin typeface="Arial-Rounded" pitchFamily="34" charset="0"/>
                <a:ea typeface="Arial-Rounded" pitchFamily="34" charset="0"/>
                <a:cs typeface="Arial-Rounded" pitchFamily="34" charset="0"/>
              </a:rPr>
              <a:t>	 Cũng như tôi, mấy cậu học trò mới bỡ ngỡ đứng nép bên người thân. Thầy giáo trẻ, gương mặt hiền từ, đón chúng tôi vào lớp. Tôi nhìn bàn ghế chỗ tôi ngồi rồi nhận là vật riêng của mình. Tôi nhìn bạn ngồi bên, người bạn chưa quen biết, nhưng không thấy xa lạ chút nào.</a:t>
            </a:r>
          </a:p>
        </p:txBody>
      </p:sp>
      <p:sp>
        <p:nvSpPr>
          <p:cNvPr id="5" name="TextBox 4"/>
          <p:cNvSpPr txBox="1"/>
          <p:nvPr/>
        </p:nvSpPr>
        <p:spPr>
          <a:xfrm>
            <a:off x="2895600" y="209550"/>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7" name="TextBox 6"/>
          <p:cNvSpPr txBox="1"/>
          <p:nvPr/>
        </p:nvSpPr>
        <p:spPr>
          <a:xfrm>
            <a:off x="449665" y="4095750"/>
            <a:ext cx="8534400" cy="461592"/>
          </a:xfrm>
          <a:prstGeom prst="rect">
            <a:avLst/>
          </a:prstGeom>
          <a:solidFill>
            <a:srgbClr val="F3CEF6"/>
          </a:solidFill>
        </p:spPr>
        <p:txBody>
          <a:bodyPr wrap="square" lIns="91367" tIns="45684" rIns="91367" bIns="45684" rtlCol="0">
            <a:spAutoFit/>
          </a:bodyPr>
          <a:lstStyle/>
          <a:p>
            <a:pPr algn="ctr"/>
            <a:r>
              <a:rPr lang="en-US" sz="2400" dirty="0" err="1">
                <a:latin typeface="Arial-Rounded" pitchFamily="34" charset="0"/>
                <a:ea typeface="Arial-Rounded" pitchFamily="34" charset="0"/>
                <a:cs typeface="Arial-Rounded" pitchFamily="34" charset="0"/>
              </a:rPr>
              <a:t>Bạn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nhỏ</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thấy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người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bạn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ngồi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bên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thế</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337660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1736" y="1368941"/>
            <a:ext cx="5116795" cy="3391070"/>
            <a:chOff x="0" y="0"/>
            <a:chExt cx="8245799" cy="5464765"/>
          </a:xfrm>
        </p:grpSpPr>
        <p:sp>
          <p:nvSpPr>
            <p:cNvPr id="3" name="Freeform 3"/>
            <p:cNvSpPr/>
            <p:nvPr/>
          </p:nvSpPr>
          <p:spPr>
            <a:xfrm>
              <a:off x="-4213" y="0"/>
              <a:ext cx="8250011" cy="5464765"/>
            </a:xfrm>
            <a:custGeom>
              <a:avLst/>
              <a:gdLst/>
              <a:ahLst/>
              <a:cxnLst/>
              <a:rect l="l" t="t" r="r" b="b"/>
              <a:pathLst>
                <a:path w="8250011" h="5464765">
                  <a:moveTo>
                    <a:pt x="278431" y="16918"/>
                  </a:moveTo>
                  <a:cubicBezTo>
                    <a:pt x="278431" y="16918"/>
                    <a:pt x="604014" y="12258"/>
                    <a:pt x="1016982" y="12454"/>
                  </a:cubicBezTo>
                  <a:cubicBezTo>
                    <a:pt x="6568136" y="12671"/>
                    <a:pt x="7975943" y="0"/>
                    <a:pt x="7975943" y="0"/>
                  </a:cubicBezTo>
                  <a:cubicBezTo>
                    <a:pt x="8043407" y="0"/>
                    <a:pt x="8119344" y="0"/>
                    <a:pt x="8198117" y="85073"/>
                  </a:cubicBezTo>
                  <a:cubicBezTo>
                    <a:pt x="8241095" y="131488"/>
                    <a:pt x="8242163" y="240224"/>
                    <a:pt x="8242568" y="320281"/>
                  </a:cubicBezTo>
                  <a:cubicBezTo>
                    <a:pt x="8242568" y="320281"/>
                    <a:pt x="8240864" y="3898986"/>
                    <a:pt x="8240864" y="4702181"/>
                  </a:cubicBezTo>
                  <a:cubicBezTo>
                    <a:pt x="8240864" y="4916340"/>
                    <a:pt x="8250011" y="5215519"/>
                    <a:pt x="8250011" y="5215519"/>
                  </a:cubicBezTo>
                  <a:cubicBezTo>
                    <a:pt x="8250011" y="5344188"/>
                    <a:pt x="8245842" y="5464765"/>
                    <a:pt x="7993004" y="5456631"/>
                  </a:cubicBezTo>
                  <a:cubicBezTo>
                    <a:pt x="7993004" y="5456631"/>
                    <a:pt x="7616532" y="5436333"/>
                    <a:pt x="6766938" y="5443931"/>
                  </a:cubicBezTo>
                  <a:cubicBezTo>
                    <a:pt x="2079974" y="5452065"/>
                    <a:pt x="304023" y="5464765"/>
                    <a:pt x="304023" y="5464765"/>
                  </a:cubicBezTo>
                  <a:cubicBezTo>
                    <a:pt x="132548" y="5464765"/>
                    <a:pt x="4213" y="5363696"/>
                    <a:pt x="8532" y="5161149"/>
                  </a:cubicBezTo>
                  <a:cubicBezTo>
                    <a:pt x="8532" y="5161149"/>
                    <a:pt x="9630" y="4662608"/>
                    <a:pt x="4815" y="1437739"/>
                  </a:cubicBezTo>
                  <a:cubicBezTo>
                    <a:pt x="0" y="663668"/>
                    <a:pt x="25592" y="330596"/>
                    <a:pt x="25592" y="330596"/>
                  </a:cubicBezTo>
                  <a:cubicBezTo>
                    <a:pt x="27224" y="150571"/>
                    <a:pt x="143504" y="16918"/>
                    <a:pt x="278431" y="16918"/>
                  </a:cubicBezTo>
                  <a:close/>
                </a:path>
              </a:pathLst>
            </a:custGeom>
            <a:solidFill>
              <a:srgbClr val="FFF3E4"/>
            </a:solidFill>
          </p:spPr>
        </p:sp>
      </p:grpSp>
      <p:grpSp>
        <p:nvGrpSpPr>
          <p:cNvPr id="7" name="Group 7"/>
          <p:cNvGrpSpPr/>
          <p:nvPr/>
        </p:nvGrpSpPr>
        <p:grpSpPr>
          <a:xfrm>
            <a:off x="1051757" y="2058737"/>
            <a:ext cx="4656773" cy="1107996"/>
            <a:chOff x="-122389" y="-880320"/>
            <a:chExt cx="12418059" cy="2954656"/>
          </a:xfrm>
        </p:grpSpPr>
        <p:sp>
          <p:nvSpPr>
            <p:cNvPr id="8" name="TextBox 8"/>
            <p:cNvSpPr txBox="1"/>
            <p:nvPr/>
          </p:nvSpPr>
          <p:spPr>
            <a:xfrm>
              <a:off x="744121" y="85725"/>
              <a:ext cx="9314331" cy="984885"/>
            </a:xfrm>
            <a:prstGeom prst="rect">
              <a:avLst/>
            </a:prstGeom>
          </p:spPr>
          <p:txBody>
            <a:bodyPr lIns="0" tIns="0" rIns="0" bIns="0" rtlCol="0" anchor="t">
              <a:spAutoFit/>
            </a:bodyPr>
            <a:lstStyle/>
            <a:p>
              <a:pPr algn="ctr" defTabSz="457223"/>
              <a:endParaRPr lang="en-US" sz="2400" dirty="0">
                <a:solidFill>
                  <a:srgbClr val="000000"/>
                </a:solidFill>
                <a:latin typeface="Arial-Rounded"/>
                <a:ea typeface="Arial-Rounded"/>
              </a:endParaRPr>
            </a:p>
          </p:txBody>
        </p:sp>
        <p:sp>
          <p:nvSpPr>
            <p:cNvPr id="9" name="TextBox 9"/>
            <p:cNvSpPr txBox="1"/>
            <p:nvPr/>
          </p:nvSpPr>
          <p:spPr>
            <a:xfrm>
              <a:off x="-122389" y="-880320"/>
              <a:ext cx="12418059" cy="2954656"/>
            </a:xfrm>
            <a:prstGeom prst="rect">
              <a:avLst/>
            </a:prstGeom>
          </p:spPr>
          <p:txBody>
            <a:bodyPr wrap="square" lIns="0" tIns="0" rIns="0" bIns="0" rtlCol="0" anchor="t">
              <a:spAutoFit/>
            </a:bodyPr>
            <a:lstStyle/>
            <a:p>
              <a:pPr algn="ctr" defTabSz="457223"/>
              <a:r>
                <a:rPr lang="en-US" sz="2400" dirty="0" err="1">
                  <a:solidFill>
                    <a:srgbClr val="4F81BD"/>
                  </a:solidFill>
                  <a:latin typeface="Arial-Rounded"/>
                  <a:ea typeface="Arial-Rounded"/>
                </a:rPr>
                <a:t>Bạn</a:t>
              </a:r>
              <a:r>
                <a:rPr lang="en-US" sz="2400" dirty="0">
                  <a:solidFill>
                    <a:srgbClr val="4F81BD"/>
                  </a:solidFill>
                  <a:latin typeface="Arial-Rounded"/>
                  <a:ea typeface="Arial-Rounded"/>
                </a:rPr>
                <a:t> </a:t>
              </a:r>
              <a:r>
                <a:rPr lang="en-US" sz="2400" dirty="0" err="1">
                  <a:solidFill>
                    <a:srgbClr val="4F81BD"/>
                  </a:solidFill>
                  <a:latin typeface="Arial-Rounded"/>
                  <a:ea typeface="Arial-Rounded"/>
                </a:rPr>
                <a:t>nhỏ</a:t>
              </a:r>
              <a:r>
                <a:rPr lang="en-US" sz="2400" dirty="0">
                  <a:solidFill>
                    <a:srgbClr val="4F81BD"/>
                  </a:solidFill>
                  <a:latin typeface="Arial-Rounded"/>
                  <a:ea typeface="Arial-Rounded"/>
                </a:rPr>
                <a:t> </a:t>
              </a:r>
              <a:r>
                <a:rPr lang="vi-VN" sz="2400" dirty="0">
                  <a:solidFill>
                    <a:srgbClr val="4F81BD"/>
                  </a:solidFill>
                  <a:latin typeface="Arial-Rounded"/>
                  <a:ea typeface="Arial-Rounded"/>
                </a:rPr>
                <a:t>nhìn bạn ngồi bên, người bạn chưa quen biết, nhưng không thấy xa lạ chút nào. </a:t>
              </a:r>
            </a:p>
          </p:txBody>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49605" y="189967"/>
            <a:ext cx="1201058" cy="745535"/>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07245" flipV="1">
            <a:off x="5516935" y="3797989"/>
            <a:ext cx="546902" cy="917061"/>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38876" y="704318"/>
            <a:ext cx="1061267" cy="1044824"/>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8903">
            <a:off x="44256" y="1389397"/>
            <a:ext cx="1241057" cy="1317725"/>
          </a:xfrm>
          <a:prstGeom prst="rect">
            <a:avLst/>
          </a:prstGeom>
        </p:spPr>
      </p:pic>
      <p:pic>
        <p:nvPicPr>
          <p:cNvPr id="12" name="Picture 11">
            <a:extLst>
              <a:ext uri="{FF2B5EF4-FFF2-40B4-BE49-F238E27FC236}">
                <a16:creationId xmlns:a16="http://schemas.microsoft.com/office/drawing/2014/main" id="{808C0557-1F1B-40B2-A335-81F51781A04C}"/>
              </a:ext>
            </a:extLst>
          </p:cNvPr>
          <p:cNvPicPr>
            <a:picLocks noChangeAspect="1"/>
          </p:cNvPicPr>
          <p:nvPr/>
        </p:nvPicPr>
        <p:blipFill>
          <a:blip r:embed="rId10"/>
          <a:stretch>
            <a:fillRect/>
          </a:stretch>
        </p:blipFill>
        <p:spPr>
          <a:xfrm rot="344094">
            <a:off x="5813528" y="1889457"/>
            <a:ext cx="2907506" cy="1978819"/>
          </a:xfrm>
          <a:prstGeom prst="rect">
            <a:avLst/>
          </a:prstGeom>
          <a:ln>
            <a:noFill/>
          </a:ln>
          <a:effectLst>
            <a:softEdge rad="112500"/>
          </a:effectLst>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85811" y="3442175"/>
            <a:ext cx="1367396" cy="1186976"/>
          </a:xfrm>
          <a:prstGeom prst="rect">
            <a:avLst/>
          </a:prstGeom>
        </p:spPr>
      </p:pic>
    </p:spTree>
    <p:extLst>
      <p:ext uri="{BB962C8B-B14F-4D97-AF65-F5344CB8AC3E}">
        <p14:creationId xmlns:p14="http://schemas.microsoft.com/office/powerpoint/2010/main" val="2346180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218" y="1504950"/>
            <a:ext cx="8575964" cy="2246696"/>
          </a:xfrm>
          <a:prstGeom prst="rect">
            <a:avLst/>
          </a:prstGeom>
        </p:spPr>
        <p:txBody>
          <a:bodyPr wrap="square" lIns="91367" tIns="45684" rIns="91367" bIns="45684">
            <a:spAutoFit/>
          </a:bodyPr>
          <a:lstStyle/>
          <a:p>
            <a:pPr algn="just"/>
            <a:r>
              <a:rPr lang="en-US" sz="2800">
                <a:latin typeface="Arial-Rounded" pitchFamily="34" charset="0"/>
                <a:ea typeface="Arial-Rounded" pitchFamily="34" charset="0"/>
                <a:cs typeface="Arial-Rounded" pitchFamily="34" charset="0"/>
              </a:rPr>
              <a:t>	 Cũng như tôi, mấy cậu học trò mới bỡ ngỡ đứng nép bên người thân. Thầy giáo trẻ, gương mặt hiền từ, đón chúng tôi vào lớp. Tôi nhìn bàn ghế chỗ tôi ngồi rồi nhận là vật riêng của mình. Tôi nhìn bạn ngồi bên, người bạn chưa quen biết, nhưng không thấy xa lạ chút nào.</a:t>
            </a:r>
          </a:p>
        </p:txBody>
      </p:sp>
      <p:sp>
        <p:nvSpPr>
          <p:cNvPr id="5" name="TextBox 4"/>
          <p:cNvSpPr txBox="1"/>
          <p:nvPr/>
        </p:nvSpPr>
        <p:spPr>
          <a:xfrm>
            <a:off x="2895600" y="209550"/>
            <a:ext cx="3642531" cy="584703"/>
          </a:xfrm>
          <a:prstGeom prst="rect">
            <a:avLst/>
          </a:prstGeom>
          <a:solidFill>
            <a:srgbClr val="F3CEF6"/>
          </a:solidFill>
        </p:spPr>
        <p:txBody>
          <a:bodyPr wrap="square" lIns="91367" tIns="45684" rIns="91367" bIns="45684"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8" name="TextBox 7"/>
          <p:cNvSpPr txBox="1"/>
          <p:nvPr/>
        </p:nvSpPr>
        <p:spPr>
          <a:xfrm>
            <a:off x="533400" y="4095750"/>
            <a:ext cx="8534400"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Em kể lại ngày đầu tiên đi học lớp 1 của mình</a:t>
            </a:r>
          </a:p>
        </p:txBody>
      </p:sp>
    </p:spTree>
    <p:extLst>
      <p:ext uri="{BB962C8B-B14F-4D97-AF65-F5344CB8AC3E}">
        <p14:creationId xmlns:p14="http://schemas.microsoft.com/office/powerpoint/2010/main" val="26553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1+#ppt_w/2"/>
                                          </p:val>
                                        </p:tav>
                                        <p:tav tm="100000">
                                          <p:val>
                                            <p:strVal val="#ppt_x"/>
                                          </p:val>
                                        </p:tav>
                                      </p:tavLst>
                                    </p:anim>
                                    <p:anim calcmode="lin" valueType="num">
                                      <p:cBhvr additive="base">
                                        <p:cTn id="1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96024" y="107950"/>
            <a:ext cx="4504575" cy="609600"/>
          </a:xfrm>
          <a:prstGeom prst="cloud">
            <a:avLst/>
          </a:prstGeom>
          <a:solidFill>
            <a:srgbClr val="E49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dirty="0" err="1">
                <a:solidFill>
                  <a:schemeClr val="tx1"/>
                </a:solidFill>
                <a:latin typeface="Arial-Rounded" pitchFamily="34" charset="0"/>
                <a:ea typeface="Arial-Rounded" pitchFamily="34" charset="0"/>
                <a:cs typeface="Arial-Rounded" pitchFamily="34" charset="0"/>
              </a:rPr>
              <a:t>Luyện</a:t>
            </a:r>
            <a:r>
              <a:rPr lang="en-US" dirty="0">
                <a:solidFill>
                  <a:schemeClr val="tx1"/>
                </a:solidFill>
                <a:latin typeface="Arial-Rounded" pitchFamily="34" charset="0"/>
                <a:ea typeface="Arial-Rounded" pitchFamily="34" charset="0"/>
                <a:cs typeface="Arial-Rounded" pitchFamily="34" charset="0"/>
              </a:rPr>
              <a:t> </a:t>
            </a:r>
            <a:r>
              <a:rPr lang="en-US" dirty="0" err="1">
                <a:solidFill>
                  <a:schemeClr val="tx1"/>
                </a:solidFill>
                <a:latin typeface="Arial-Rounded" pitchFamily="34" charset="0"/>
                <a:ea typeface="Arial-Rounded" pitchFamily="34" charset="0"/>
                <a:cs typeface="Arial-Rounded" pitchFamily="34" charset="0"/>
              </a:rPr>
              <a:t>đọc</a:t>
            </a:r>
            <a:r>
              <a:rPr lang="en-US" dirty="0">
                <a:solidFill>
                  <a:schemeClr val="tx1"/>
                </a:solidFill>
                <a:latin typeface="Arial-Rounded" pitchFamily="34" charset="0"/>
                <a:ea typeface="Arial-Rounded" pitchFamily="34" charset="0"/>
                <a:cs typeface="Arial-Rounded" pitchFamily="34" charset="0"/>
              </a:rPr>
              <a:t> </a:t>
            </a:r>
            <a:r>
              <a:rPr lang="en-US" dirty="0" err="1">
                <a:solidFill>
                  <a:schemeClr val="tx1"/>
                </a:solidFill>
                <a:latin typeface="Arial-Rounded" pitchFamily="34" charset="0"/>
                <a:ea typeface="Arial-Rounded" pitchFamily="34" charset="0"/>
                <a:cs typeface="Arial-Rounded" pitchFamily="34" charset="0"/>
              </a:rPr>
              <a:t>lại</a:t>
            </a:r>
            <a:r>
              <a:rPr lang="en-US" dirty="0">
                <a:solidFill>
                  <a:schemeClr val="tx1"/>
                </a:solidFill>
                <a:latin typeface="Arial-Rounded" pitchFamily="34" charset="0"/>
                <a:ea typeface="Arial-Rounded" pitchFamily="34" charset="0"/>
                <a:cs typeface="Arial-Rounded" pitchFamily="34" charset="0"/>
              </a:rPr>
              <a:t> </a:t>
            </a:r>
            <a:r>
              <a:rPr lang="en-US" dirty="0" err="1">
                <a:solidFill>
                  <a:schemeClr val="tx1"/>
                </a:solidFill>
                <a:latin typeface="Arial-Rounded" pitchFamily="34" charset="0"/>
                <a:ea typeface="Arial-Rounded" pitchFamily="34" charset="0"/>
                <a:cs typeface="Arial-Rounded" pitchFamily="34" charset="0"/>
              </a:rPr>
              <a:t>toàn</a:t>
            </a:r>
            <a:r>
              <a:rPr lang="en-US" dirty="0">
                <a:solidFill>
                  <a:schemeClr val="tx1"/>
                </a:solidFill>
                <a:latin typeface="Arial-Rounded" pitchFamily="34" charset="0"/>
                <a:ea typeface="Arial-Rounded" pitchFamily="34" charset="0"/>
                <a:cs typeface="Arial-Rounded" pitchFamily="34" charset="0"/>
              </a:rPr>
              <a:t> </a:t>
            </a:r>
            <a:r>
              <a:rPr lang="en-US" dirty="0" err="1">
                <a:solidFill>
                  <a:schemeClr val="tx1"/>
                </a:solidFill>
                <a:latin typeface="Arial-Rounded" pitchFamily="34" charset="0"/>
                <a:ea typeface="Arial-Rounded" pitchFamily="34" charset="0"/>
                <a:cs typeface="Arial-Rounded" pitchFamily="34" charset="0"/>
              </a:rPr>
              <a:t>bài</a:t>
            </a:r>
            <a:endParaRPr lang="en-US" dirty="0">
              <a:solidFill>
                <a:schemeClr val="tx1"/>
              </a:solidFill>
              <a:latin typeface="Arial-Rounded" pitchFamily="34" charset="0"/>
              <a:ea typeface="Arial-Rounded" pitchFamily="34" charset="0"/>
              <a:cs typeface="Arial-Rounded"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75" y="695835"/>
            <a:ext cx="8463050" cy="427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13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2362200" y="1428750"/>
            <a:ext cx="4504575" cy="1981200"/>
          </a:xfrm>
          <a:prstGeom prst="cloud">
            <a:avLst/>
          </a:prstGeom>
          <a:solidFill>
            <a:srgbClr val="E49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dirty="0" err="1">
                <a:solidFill>
                  <a:schemeClr val="tx1"/>
                </a:solidFill>
                <a:latin typeface="Arial-Rounded" pitchFamily="34" charset="0"/>
                <a:ea typeface="Arial-Rounded" pitchFamily="34" charset="0"/>
                <a:cs typeface="Arial-Rounded" pitchFamily="34" charset="0"/>
              </a:rPr>
              <a:t>Viết</a:t>
            </a:r>
            <a:r>
              <a:rPr lang="en-US" dirty="0">
                <a:solidFill>
                  <a:schemeClr val="tx1"/>
                </a:solidFill>
                <a:latin typeface="Arial-Rounded" pitchFamily="34" charset="0"/>
                <a:ea typeface="Arial-Rounded" pitchFamily="34" charset="0"/>
                <a:cs typeface="Arial-Rounded" pitchFamily="34" charset="0"/>
              </a:rPr>
              <a:t> </a:t>
            </a:r>
            <a:r>
              <a:rPr lang="en-US" dirty="0" err="1">
                <a:solidFill>
                  <a:schemeClr val="tx1"/>
                </a:solidFill>
                <a:latin typeface="Arial-Rounded" pitchFamily="34" charset="0"/>
                <a:ea typeface="Arial-Rounded" pitchFamily="34" charset="0"/>
                <a:cs typeface="Arial-Rounded" pitchFamily="34" charset="0"/>
              </a:rPr>
              <a:t>bảng</a:t>
            </a:r>
            <a:r>
              <a:rPr lang="en-US" dirty="0">
                <a:solidFill>
                  <a:schemeClr val="tx1"/>
                </a:solidFill>
                <a:latin typeface="Arial-Rounded" pitchFamily="34" charset="0"/>
                <a:ea typeface="Arial-Rounded" pitchFamily="34" charset="0"/>
                <a:cs typeface="Arial-Rounded" pitchFamily="34" charset="0"/>
              </a:rPr>
              <a:t> con </a:t>
            </a:r>
            <a:r>
              <a:rPr lang="en-US" dirty="0" err="1">
                <a:solidFill>
                  <a:schemeClr val="tx1"/>
                </a:solidFill>
                <a:latin typeface="Arial-Rounded" pitchFamily="34" charset="0"/>
                <a:ea typeface="Arial-Rounded" pitchFamily="34" charset="0"/>
                <a:cs typeface="Arial-Rounded" pitchFamily="34" charset="0"/>
              </a:rPr>
              <a:t>chữ</a:t>
            </a:r>
            <a:r>
              <a:rPr lang="en-US" dirty="0">
                <a:solidFill>
                  <a:schemeClr val="tx1"/>
                </a:solidFill>
                <a:latin typeface="Arial-Rounded" pitchFamily="34" charset="0"/>
                <a:ea typeface="Arial-Rounded" pitchFamily="34" charset="0"/>
                <a:cs typeface="Arial-Rounded" pitchFamily="34" charset="0"/>
              </a:rPr>
              <a:t> H</a:t>
            </a:r>
          </a:p>
        </p:txBody>
      </p:sp>
      <p:pic>
        <p:nvPicPr>
          <p:cNvPr id="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03959">
            <a:off x="7338497" y="623932"/>
            <a:ext cx="1061267" cy="983375"/>
          </a:xfrm>
          <a:prstGeom prst="rect">
            <a:avLst/>
          </a:prstGeom>
        </p:spPr>
      </p:pic>
      <p:pic>
        <p:nvPicPr>
          <p:cNvPr id="5"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8903">
            <a:off x="858861" y="636377"/>
            <a:ext cx="1241057" cy="1317725"/>
          </a:xfrm>
          <a:prstGeom prst="rect">
            <a:avLst/>
          </a:prstGeom>
        </p:spPr>
      </p:pic>
    </p:spTree>
    <p:extLst>
      <p:ext uri="{BB962C8B-B14F-4D97-AF65-F5344CB8AC3E}">
        <p14:creationId xmlns:p14="http://schemas.microsoft.com/office/powerpoint/2010/main" val="1275033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361950"/>
            <a:ext cx="8153400" cy="3962400"/>
          </a:xfrm>
          <a:prstGeom prst="rect">
            <a:avLst/>
          </a:prstGeom>
        </p:spPr>
      </p:pic>
    </p:spTree>
    <p:extLst>
      <p:ext uri="{BB962C8B-B14F-4D97-AF65-F5344CB8AC3E}">
        <p14:creationId xmlns:p14="http://schemas.microsoft.com/office/powerpoint/2010/main" val="3471186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r="249" b="820"/>
          <a:stretch/>
        </p:blipFill>
        <p:spPr>
          <a:xfrm>
            <a:off x="86026" y="2509108"/>
            <a:ext cx="9121140" cy="2607321"/>
          </a:xfrm>
          <a:prstGeom prst="rect">
            <a:avLst/>
          </a:prstGeom>
        </p:spPr>
      </p:pic>
      <p:sp>
        <p:nvSpPr>
          <p:cNvPr id="5" name="TextBox 4"/>
          <p:cNvSpPr txBox="1"/>
          <p:nvPr/>
        </p:nvSpPr>
        <p:spPr>
          <a:xfrm>
            <a:off x="533151" y="2149184"/>
            <a:ext cx="2037422" cy="369332"/>
          </a:xfrm>
          <a:prstGeom prst="rect">
            <a:avLst/>
          </a:prstGeom>
          <a:noFill/>
        </p:spPr>
        <p:txBody>
          <a:bodyPr wrap="square" rtlCol="0">
            <a:spAutoFit/>
          </a:bodyPr>
          <a:lstStyle/>
          <a:p>
            <a:r>
              <a:rPr lang="en-US" b="1" dirty="0">
                <a:solidFill>
                  <a:srgbClr val="0070C0"/>
                </a:solidFill>
                <a:latin typeface="UTM Avo" panose="02040603050506020204" pitchFamily="18" charset="0"/>
              </a:rPr>
              <a:t>2. </a:t>
            </a:r>
            <a:r>
              <a:rPr lang="en-US" b="1" dirty="0" err="1">
                <a:solidFill>
                  <a:srgbClr val="0070C0"/>
                </a:solidFill>
                <a:latin typeface="UTM Avo" panose="02040603050506020204" pitchFamily="18" charset="0"/>
              </a:rPr>
              <a:t>Viết</a:t>
            </a:r>
            <a:r>
              <a:rPr lang="en-US" b="1" dirty="0">
                <a:solidFill>
                  <a:srgbClr val="0070C0"/>
                </a:solidFill>
                <a:latin typeface="UTM Avo" panose="02040603050506020204" pitchFamily="18" charset="0"/>
              </a:rPr>
              <a:t> </a:t>
            </a:r>
            <a:r>
              <a:rPr lang="en-US" b="1" dirty="0" err="1">
                <a:solidFill>
                  <a:srgbClr val="0070C0"/>
                </a:solidFill>
                <a:latin typeface="UTM Avo" panose="02040603050506020204" pitchFamily="18" charset="0"/>
              </a:rPr>
              <a:t>từ</a:t>
            </a:r>
            <a:r>
              <a:rPr lang="en-US" b="1" dirty="0">
                <a:solidFill>
                  <a:srgbClr val="0070C0"/>
                </a:solidFill>
                <a:latin typeface="UTM Avo" panose="02040603050506020204" pitchFamily="18" charset="0"/>
              </a:rPr>
              <a:t> </a:t>
            </a:r>
            <a:r>
              <a:rPr lang="en-US" b="1" dirty="0" err="1">
                <a:solidFill>
                  <a:srgbClr val="0070C0"/>
                </a:solidFill>
                <a:latin typeface="UTM Avo" panose="02040603050506020204" pitchFamily="18" charset="0"/>
              </a:rPr>
              <a:t>ngữ</a:t>
            </a:r>
            <a:endParaRPr lang="en-US" b="1" dirty="0">
              <a:solidFill>
                <a:srgbClr val="0070C0"/>
              </a:solidFill>
              <a:latin typeface="UTM Avo" panose="02040603050506020204" pitchFamily="18" charset="0"/>
            </a:endParaRPr>
          </a:p>
        </p:txBody>
      </p:sp>
      <p:pic>
        <p:nvPicPr>
          <p:cNvPr id="9" name="Picture 8"/>
          <p:cNvPicPr>
            <a:picLocks noChangeAspect="1"/>
          </p:cNvPicPr>
          <p:nvPr/>
        </p:nvPicPr>
        <p:blipFill rotWithShape="1">
          <a:blip r:embed="rId3"/>
          <a:srcRect b="4925"/>
          <a:stretch/>
        </p:blipFill>
        <p:spPr>
          <a:xfrm>
            <a:off x="195715" y="16949"/>
            <a:ext cx="8042906" cy="2085582"/>
          </a:xfrm>
          <a:prstGeom prst="rect">
            <a:avLst/>
          </a:prstGeom>
        </p:spPr>
      </p:pic>
      <p:sp>
        <p:nvSpPr>
          <p:cNvPr id="10" name="TextBox 9"/>
          <p:cNvSpPr txBox="1"/>
          <p:nvPr/>
        </p:nvSpPr>
        <p:spPr>
          <a:xfrm>
            <a:off x="3209113" y="107300"/>
            <a:ext cx="4192229" cy="415498"/>
          </a:xfrm>
          <a:prstGeom prst="rect">
            <a:avLst/>
          </a:prstGeom>
          <a:noFill/>
        </p:spPr>
        <p:txBody>
          <a:bodyPr wrap="square" rtlCol="0">
            <a:spAutoFit/>
          </a:bodyPr>
          <a:lstStyle>
            <a:defPPr>
              <a:defRPr lang="en-US"/>
            </a:defPPr>
            <a:lvl1pPr>
              <a:defRPr sz="2400" b="1">
                <a:solidFill>
                  <a:srgbClr val="0070C0"/>
                </a:solidFill>
                <a:latin typeface="UTM Avo" panose="02040603050506020204" pitchFamily="18" charset="0"/>
              </a:defRPr>
            </a:lvl1pPr>
          </a:lstStyle>
          <a:p>
            <a:pPr defTabSz="685800">
              <a:defRPr/>
            </a:pPr>
            <a:r>
              <a:rPr lang="en-US" sz="2100" dirty="0">
                <a:solidFill>
                  <a:prstClr val="black"/>
                </a:solidFill>
              </a:rPr>
              <a:t>BÀI 1: TÔI ĐI HỌC</a:t>
            </a:r>
          </a:p>
        </p:txBody>
      </p:sp>
      <p:sp>
        <p:nvSpPr>
          <p:cNvPr id="20" name="Rectangle 19"/>
          <p:cNvSpPr/>
          <p:nvPr/>
        </p:nvSpPr>
        <p:spPr>
          <a:xfrm>
            <a:off x="-690431" y="4115462"/>
            <a:ext cx="2522877" cy="600164"/>
          </a:xfrm>
          <a:prstGeom prst="rect">
            <a:avLst/>
          </a:prstGeom>
        </p:spPr>
        <p:txBody>
          <a:bodyPr wrap="square">
            <a:spAutoFit/>
          </a:bodyPr>
          <a:lstStyle/>
          <a:p>
            <a:pPr algn="just"/>
            <a:r>
              <a:rPr lang="en-US" sz="3300" b="1" dirty="0">
                <a:solidFill>
                  <a:srgbClr val="002060"/>
                </a:solidFill>
                <a:latin typeface="HP001 4 hàng" pitchFamily="34" charset="0"/>
                <a:ea typeface="Arial-Rounded" pitchFamily="34" charset="0"/>
                <a:cs typeface="Arial-Rounded" pitchFamily="34" charset="0"/>
              </a:rPr>
              <a:t> </a:t>
            </a:r>
            <a:r>
              <a:rPr lang="el-GR" sz="3300" b="1" dirty="0">
                <a:solidFill>
                  <a:srgbClr val="002060"/>
                </a:solidFill>
                <a:latin typeface="HP001 4 hàng" pitchFamily="34" charset="0"/>
                <a:ea typeface="Arial-Rounded" pitchFamily="34" charset="0"/>
                <a:cs typeface="Arial-Rounded" pitchFamily="34" charset="0"/>
              </a:rPr>
              <a:t> </a:t>
            </a:r>
            <a:r>
              <a:rPr lang="en-US" sz="3300" b="1" dirty="0">
                <a:solidFill>
                  <a:srgbClr val="002060"/>
                </a:solidFill>
                <a:latin typeface="HP001 4 hàng" pitchFamily="34" charset="0"/>
                <a:ea typeface="Arial-Rounded" pitchFamily="34" charset="0"/>
                <a:cs typeface="Arial-Rounded" pitchFamily="34" charset="0"/>
              </a:rPr>
              <a:t>   </a:t>
            </a:r>
            <a:r>
              <a:rPr lang="el-GR" sz="3300" b="1" dirty="0">
                <a:solidFill>
                  <a:srgbClr val="002060"/>
                </a:solidFill>
                <a:latin typeface="HP001 4 hàng" pitchFamily="34" charset="0"/>
                <a:ea typeface="Arial-Rounded" pitchFamily="34" charset="0"/>
                <a:cs typeface="Arial-Rounded" pitchFamily="34" charset="0"/>
              </a:rPr>
              <a:t>κ</a:t>
            </a:r>
            <a:r>
              <a:rPr lang="en-US" sz="3300" b="1" dirty="0">
                <a:solidFill>
                  <a:srgbClr val="002060"/>
                </a:solidFill>
                <a:latin typeface="HP001 4 hàng" pitchFamily="34" charset="0"/>
                <a:ea typeface="Arial-Rounded" pitchFamily="34" charset="0"/>
                <a:cs typeface="Arial-Rounded" pitchFamily="34" charset="0"/>
              </a:rPr>
              <a:t>ay </a:t>
            </a:r>
            <a:r>
              <a:rPr lang="en-US" sz="3300" b="1" dirty="0" err="1">
                <a:solidFill>
                  <a:srgbClr val="002060"/>
                </a:solidFill>
                <a:latin typeface="HP001 4 hàng" pitchFamily="34" charset="0"/>
                <a:ea typeface="Arial-Rounded" pitchFamily="34" charset="0"/>
                <a:cs typeface="Arial-Rounded" pitchFamily="34" charset="0"/>
              </a:rPr>
              <a:t>đĔ</a:t>
            </a:r>
            <a:r>
              <a:rPr lang="en-US" sz="3300" b="1" dirty="0">
                <a:solidFill>
                  <a:srgbClr val="002060"/>
                </a:solidFill>
                <a:latin typeface="HP001 4 hàng" pitchFamily="34" charset="0"/>
                <a:ea typeface="Arial-Rounded" pitchFamily="34" charset="0"/>
                <a:cs typeface="Arial-Rounded" pitchFamily="34" charset="0"/>
              </a:rPr>
              <a:t> </a:t>
            </a:r>
          </a:p>
        </p:txBody>
      </p:sp>
      <p:sp>
        <p:nvSpPr>
          <p:cNvPr id="21" name="Rectangle 20"/>
          <p:cNvSpPr/>
          <p:nvPr/>
        </p:nvSpPr>
        <p:spPr>
          <a:xfrm>
            <a:off x="-576772" y="2818266"/>
            <a:ext cx="2841715" cy="600164"/>
          </a:xfrm>
          <a:prstGeom prst="rect">
            <a:avLst/>
          </a:prstGeom>
        </p:spPr>
        <p:txBody>
          <a:bodyPr wrap="square">
            <a:spAutoFit/>
          </a:bodyPr>
          <a:lstStyle/>
          <a:p>
            <a:pPr algn="just"/>
            <a:r>
              <a:rPr lang="en-US" sz="3300" b="1" dirty="0">
                <a:solidFill>
                  <a:srgbClr val="002060"/>
                </a:solidFill>
                <a:latin typeface="HP001 4 hàng" pitchFamily="34" charset="0"/>
                <a:ea typeface="Arial-Rounded" pitchFamily="34" charset="0"/>
                <a:cs typeface="Arial-Rounded" pitchFamily="34" charset="0"/>
              </a:rPr>
              <a:t> </a:t>
            </a:r>
            <a:r>
              <a:rPr lang="el-GR" sz="3300" b="1" dirty="0">
                <a:solidFill>
                  <a:srgbClr val="002060"/>
                </a:solidFill>
                <a:latin typeface="HP001 4 hàng" pitchFamily="34" charset="0"/>
                <a:ea typeface="Arial-Rounded" pitchFamily="34" charset="0"/>
                <a:cs typeface="Arial-Rounded" pitchFamily="34" charset="0"/>
              </a:rPr>
              <a:t> </a:t>
            </a:r>
            <a:r>
              <a:rPr lang="en-US" sz="3300" b="1" dirty="0">
                <a:solidFill>
                  <a:srgbClr val="002060"/>
                </a:solidFill>
                <a:latin typeface="HP001 4 hàng" pitchFamily="34" charset="0"/>
                <a:ea typeface="Arial-Rounded" pitchFamily="34" charset="0"/>
                <a:cs typeface="Arial-Rounded" pitchFamily="34" charset="0"/>
              </a:rPr>
              <a:t>  </a:t>
            </a:r>
            <a:r>
              <a:rPr lang="en-US" sz="3300" b="1" dirty="0" err="1">
                <a:solidFill>
                  <a:srgbClr val="002060"/>
                </a:solidFill>
                <a:latin typeface="HP001 4 hàng" pitchFamily="34" charset="0"/>
                <a:ea typeface="Arial-Rounded" pitchFamily="34" charset="0"/>
                <a:cs typeface="Arial-Rounded" pitchFamily="34" charset="0"/>
              </a:rPr>
              <a:t>cả</a:t>
            </a:r>
            <a:r>
              <a:rPr lang="el-GR" sz="3300" b="1" dirty="0">
                <a:solidFill>
                  <a:srgbClr val="002060"/>
                </a:solidFill>
                <a:latin typeface="HP001 4 hàng" pitchFamily="34" charset="0"/>
                <a:ea typeface="Arial-Rounded" pitchFamily="34" charset="0"/>
                <a:cs typeface="Arial-Rounded" pitchFamily="34" charset="0"/>
              </a:rPr>
              <a:t>ζ </a:t>
            </a:r>
            <a:r>
              <a:rPr lang="en-US" sz="3300" b="1" dirty="0" err="1">
                <a:solidFill>
                  <a:srgbClr val="002060"/>
                </a:solidFill>
                <a:latin typeface="HP001 4 hàng" pitchFamily="34" charset="0"/>
                <a:ea typeface="Arial-Rounded" pitchFamily="34" charset="0"/>
                <a:cs typeface="Arial-Rounded" pitchFamily="34" charset="0"/>
              </a:rPr>
              <a:t>vật</a:t>
            </a:r>
            <a:r>
              <a:rPr lang="en-US" sz="3300" b="1" dirty="0">
                <a:solidFill>
                  <a:srgbClr val="002060"/>
                </a:solidFill>
                <a:latin typeface="HP001 4 hàng" pitchFamily="34" charset="0"/>
                <a:ea typeface="Arial-Rounded" pitchFamily="34" charset="0"/>
                <a:cs typeface="Arial-Rounded" pitchFamily="34" charset="0"/>
              </a:rPr>
              <a:t>  </a:t>
            </a:r>
          </a:p>
        </p:txBody>
      </p:sp>
      <p:pic>
        <p:nvPicPr>
          <p:cNvPr id="23" name="Picture 22"/>
          <p:cNvPicPr>
            <a:picLocks noChangeAspect="1"/>
          </p:cNvPicPr>
          <p:nvPr/>
        </p:nvPicPr>
        <p:blipFill>
          <a:blip r:embed="rId4"/>
          <a:stretch>
            <a:fillRect/>
          </a:stretch>
        </p:blipFill>
        <p:spPr>
          <a:xfrm>
            <a:off x="3154966" y="2704518"/>
            <a:ext cx="3278917" cy="919492"/>
          </a:xfrm>
          <a:prstGeom prst="rect">
            <a:avLst/>
          </a:prstGeom>
        </p:spPr>
      </p:pic>
      <p:pic>
        <p:nvPicPr>
          <p:cNvPr id="24" name="Picture 23"/>
          <p:cNvPicPr>
            <a:picLocks noChangeAspect="1"/>
          </p:cNvPicPr>
          <p:nvPr/>
        </p:nvPicPr>
        <p:blipFill>
          <a:blip r:embed="rId5"/>
          <a:stretch>
            <a:fillRect/>
          </a:stretch>
        </p:blipFill>
        <p:spPr>
          <a:xfrm>
            <a:off x="2892096" y="4013164"/>
            <a:ext cx="3089845" cy="920864"/>
          </a:xfrm>
          <a:prstGeom prst="rect">
            <a:avLst/>
          </a:prstGeom>
        </p:spPr>
      </p:pic>
    </p:spTree>
    <p:extLst>
      <p:ext uri="{BB962C8B-B14F-4D97-AF65-F5344CB8AC3E}">
        <p14:creationId xmlns:p14="http://schemas.microsoft.com/office/powerpoint/2010/main" val="305250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8"/>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84911" y="3971178"/>
              <a:ext cx="7951354" cy="584775"/>
            </a:xfrm>
            <a:prstGeom prst="rect">
              <a:avLst/>
            </a:prstGeom>
          </p:spPr>
          <p:txBody>
            <a:bodyPr wrap="square">
              <a:spAutoFit/>
            </a:bodyPr>
            <a:lstStyle/>
            <a:p>
              <a:pPr algn="ctr"/>
              <a:r>
                <a:rPr lang="vi-VN" sz="3200" b="1" dirty="0">
                  <a:solidFill>
                    <a:srgbClr val="7030A0"/>
                  </a:solidFill>
                  <a:latin typeface="HP001 4 hàng" pitchFamily="34" charset="0"/>
                  <a:ea typeface="Arial-Rounded" pitchFamily="34" charset="0"/>
                  <a:cs typeface="Arial-Rounded" pitchFamily="34" charset="0"/>
                </a:rPr>
                <a:t>Ngày đầu đi hǌ, bạn </a:t>
              </a:r>
              <a:r>
                <a:rPr lang="el-GR" sz="3200" b="1" dirty="0">
                  <a:solidFill>
                    <a:srgbClr val="7030A0"/>
                  </a:solidFill>
                  <a:latin typeface="HP001 4 hàng" pitchFamily="34" charset="0"/>
                  <a:ea typeface="Arial-Rounded" pitchFamily="34" charset="0"/>
                  <a:cs typeface="Arial-Rounded" pitchFamily="34" charset="0"/>
                </a:rPr>
                <a:t>η</a:t>
              </a:r>
              <a:r>
                <a:rPr lang="vi-VN" sz="3200" b="1" dirty="0">
                  <a:solidFill>
                    <a:srgbClr val="7030A0"/>
                  </a:solidFill>
                  <a:latin typeface="HP001 4 hàng" pitchFamily="34" charset="0"/>
                  <a:ea typeface="Arial-Rounded" pitchFamily="34" charset="0"/>
                  <a:cs typeface="Arial-Rounded" pitchFamily="34" charset="0"/>
                </a:rPr>
                <a:t>ỏ </a:t>
              </a:r>
              <a:r>
                <a:rPr lang="el-GR" sz="3200" b="1" dirty="0">
                  <a:solidFill>
                    <a:srgbClr val="7030A0"/>
                  </a:solidFill>
                  <a:latin typeface="HP001 4 hàng" pitchFamily="34" charset="0"/>
                  <a:ea typeface="Arial-Rounded" pitchFamily="34" charset="0"/>
                  <a:cs typeface="Arial-Rounded" pitchFamily="34" charset="0"/>
                </a:rPr>
                <a:t>κ</a:t>
              </a:r>
              <a:r>
                <a:rPr lang="vi-VN" sz="3200" b="1" dirty="0">
                  <a:solidFill>
                    <a:srgbClr val="7030A0"/>
                  </a:solidFill>
                  <a:latin typeface="HP001 4 hàng" pitchFamily="34" charset="0"/>
                  <a:ea typeface="Arial-Rounded" pitchFamily="34" charset="0"/>
                  <a:cs typeface="Arial-Rounded" pitchFamily="34" charset="0"/>
                </a:rPr>
                <a:t>ấy cả</a:t>
              </a:r>
              <a:r>
                <a:rPr lang="el-GR" sz="3200" b="1" dirty="0">
                  <a:solidFill>
                    <a:srgbClr val="7030A0"/>
                  </a:solidFill>
                  <a:latin typeface="HP001 4 hàng" pitchFamily="34" charset="0"/>
                  <a:ea typeface="Arial-Rounded" pitchFamily="34" charset="0"/>
                  <a:cs typeface="Arial-Rounded" pitchFamily="34" charset="0"/>
                </a:rPr>
                <a:t>ζ </a:t>
              </a:r>
              <a:r>
                <a:rPr lang="vi-VN" sz="3200" b="1" dirty="0">
                  <a:solidFill>
                    <a:srgbClr val="7030A0"/>
                  </a:solidFill>
                  <a:latin typeface="HP001 4 hàng" pitchFamily="34" charset="0"/>
                  <a:ea typeface="Arial-Rounded" pitchFamily="34" charset="0"/>
                  <a:cs typeface="Arial-Rounded" pitchFamily="34" charset="0"/>
                </a:rPr>
                <a:t>vật</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43749"/>
              <a:ext cx="8649947"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xu</a:t>
              </a:r>
              <a:r>
                <a:rPr lang="en-US" sz="3200" b="1">
                  <a:solidFill>
                    <a:srgbClr val="7030A0"/>
                  </a:solidFill>
                  <a:latin typeface="HP001 4 hàng" pitchFamily="34" charset="0"/>
                  <a:ea typeface="Arial-Rounded" pitchFamily="34" charset="0"/>
                  <a:cs typeface="Arial-Rounded" pitchFamily="34" charset="0"/>
                </a:rPr>
                <a:t>ng</a:t>
              </a:r>
              <a:r>
                <a:rPr lang="el-GR" sz="3200" b="1">
                  <a:solidFill>
                    <a:srgbClr val="7030A0"/>
                  </a:solidFill>
                  <a:latin typeface="HP001 4 hàng" pitchFamily="34" charset="0"/>
                  <a:ea typeface="Arial-Rounded" pitchFamily="34" charset="0"/>
                  <a:cs typeface="Arial-Rounded" pitchFamily="34" charset="0"/>
                </a:rPr>
                <a:t> </a:t>
              </a:r>
              <a:r>
                <a:rPr lang="vi-VN" sz="3200" b="1">
                  <a:solidFill>
                    <a:srgbClr val="7030A0"/>
                  </a:solidFill>
                  <a:latin typeface="HP001 4 hàng" pitchFamily="34" charset="0"/>
                  <a:ea typeface="Arial-Rounded" pitchFamily="34" charset="0"/>
                  <a:cs typeface="Arial-Rounded" pitchFamily="34" charset="0"/>
                </a:rPr>
                <a:t>Ǖ</a:t>
              </a:r>
              <a:r>
                <a:rPr lang="el-GR" sz="3200" b="1">
                  <a:solidFill>
                    <a:srgbClr val="7030A0"/>
                  </a:solidFill>
                  <a:latin typeface="HP001 4 hàng" pitchFamily="34" charset="0"/>
                  <a:ea typeface="Arial-Rounded" pitchFamily="34" charset="0"/>
                  <a:cs typeface="Arial-Rounded" pitchFamily="34" charset="0"/>
                </a:rPr>
                <a:t>ί</a:t>
              </a:r>
              <a:r>
                <a:rPr lang="vi-VN" sz="3200" b="1">
                  <a:solidFill>
                    <a:srgbClr val="7030A0"/>
                  </a:solidFill>
                  <a:latin typeface="HP001 4 hàng" pitchFamily="34" charset="0"/>
                  <a:ea typeface="Arial-Rounded" pitchFamily="34" charset="0"/>
                  <a:cs typeface="Arial-Rounded" pitchFamily="34" charset="0"/>
                </a:rPr>
                <a:t>a</a:t>
              </a:r>
              <a:r>
                <a:rPr lang="el-GR" sz="3200" b="1">
                  <a:solidFill>
                    <a:srgbClr val="7030A0"/>
                  </a:solidFill>
                  <a:latin typeface="HP001 4 hàng" pitchFamily="34" charset="0"/>
                  <a:ea typeface="Arial-Rounded" pitchFamily="34" charset="0"/>
                  <a:cs typeface="Arial-Rounded" pitchFamily="34" charset="0"/>
                </a:rPr>
                <a:t>ζ Αϛ</a:t>
              </a:r>
              <a:r>
                <a:rPr lang="vi-VN" sz="3200" b="1">
                  <a:solidFill>
                    <a:srgbClr val="7030A0"/>
                  </a:solidFill>
                  <a:latin typeface="HP001 4 hàng" pitchFamily="34" charset="0"/>
                  <a:ea typeface="Arial-Rounded" pitchFamily="34" charset="0"/>
                  <a:cs typeface="Arial-Rounded" pitchFamily="34" charset="0"/>
                </a:rPr>
                <a:t>u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ay đĔ</a:t>
              </a:r>
              <a:r>
                <a:rPr lang="en-US" sz="3200" b="1">
                  <a:solidFill>
                    <a:srgbClr val="7030A0"/>
                  </a:solidFill>
                  <a:latin typeface="HP001 4 hàng" pitchFamily="34" charset="0"/>
                  <a:ea typeface="Arial-Rounded" pitchFamily="34" charset="0"/>
                  <a:cs typeface="Arial-Rounded" pitchFamily="34" charset="0"/>
                </a:rPr>
                <a:t>.</a:t>
              </a:r>
              <a:r>
                <a:rPr lang="vi-VN" sz="3200" b="1">
                  <a:solidFill>
                    <a:srgbClr val="7030A0"/>
                  </a:solidFill>
                  <a:latin typeface="HP001 4 hàng" pitchFamily="34" charset="0"/>
                  <a:ea typeface="Arial-Rounded" pitchFamily="34" charset="0"/>
                  <a:cs typeface="Arial-Rounded" pitchFamily="34" charset="0"/>
                </a:rPr>
                <a:t> </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9" y="445960"/>
            <a:ext cx="7460671" cy="461580"/>
          </a:xfrm>
          <a:prstGeom prst="rect">
            <a:avLst/>
          </a:prstGeom>
          <a:noFill/>
        </p:spPr>
        <p:txBody>
          <a:bodyPr wrap="square" lIns="91354" tIns="45678" rIns="91354" bIns="45678"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a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221123" y="944628"/>
            <a:ext cx="8598543" cy="523147"/>
          </a:xfrm>
          <a:prstGeom prst="rect">
            <a:avLst/>
          </a:prstGeom>
        </p:spPr>
        <p:txBody>
          <a:bodyPr wrap="square" lIns="91367" tIns="45684" rIns="91367" bIns="45684">
            <a:spAutoFit/>
          </a:bodyPr>
          <a:lstStyle/>
          <a:p>
            <a:pPr algn="ctr"/>
            <a:r>
              <a:rPr lang="en-US" sz="2800" dirty="0">
                <a:latin typeface="Times New Roman" panose="02020603050405020304" pitchFamily="18" charset="0"/>
                <a:ea typeface="Arial-Rounded" pitchFamily="34" charset="0"/>
                <a:cs typeface="Times New Roman" panose="02020603050405020304" pitchFamily="18" charset="0"/>
              </a:rPr>
              <a:t>a</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Ngày</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đầu</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đi</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học</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bạn</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nhỏ</a:t>
            </a:r>
            <a:r>
              <a:rPr lang="en-US" sz="2400" dirty="0">
                <a:latin typeface="Times New Roman" panose="02020603050405020304" pitchFamily="18" charset="0"/>
                <a:ea typeface="Arial-Rounded" pitchFamily="34" charset="0"/>
                <a:cs typeface="Times New Roman" panose="02020603050405020304" pitchFamily="18" charset="0"/>
              </a:rPr>
              <a:t> </a:t>
            </a:r>
            <a:r>
              <a:rPr lang="en-US" sz="2400" dirty="0" err="1">
                <a:latin typeface="Times New Roman" panose="02020603050405020304" pitchFamily="18" charset="0"/>
                <a:ea typeface="Arial-Rounded" pitchFamily="34" charset="0"/>
                <a:cs typeface="Times New Roman" panose="02020603050405020304" pitchFamily="18" charset="0"/>
              </a:rPr>
              <a:t>thấ</a:t>
            </a:r>
            <a:r>
              <a:rPr lang="en-US" sz="2800" dirty="0" err="1">
                <a:latin typeface="Times New Roman" panose="02020603050405020304" pitchFamily="18" charset="0"/>
                <a:ea typeface="Arial-Rounded" pitchFamily="34" charset="0"/>
                <a:cs typeface="Times New Roman" panose="02020603050405020304" pitchFamily="18" charset="0"/>
              </a:rPr>
              <a:t>y</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cảnh</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vật</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xung</a:t>
            </a:r>
            <a:r>
              <a:rPr lang="en-US" sz="2800" dirty="0">
                <a:latin typeface="Times New Roman" panose="02020603050405020304" pitchFamily="18" charset="0"/>
                <a:ea typeface="Arial-Rounded" pitchFamily="34" charset="0"/>
                <a:cs typeface="Times New Roman" panose="02020603050405020304" pitchFamily="18" charset="0"/>
              </a:rPr>
              <a:t> </a:t>
            </a:r>
            <a:r>
              <a:rPr lang="en-US" sz="2800" dirty="0" err="1">
                <a:latin typeface="Times New Roman" panose="02020603050405020304" pitchFamily="18" charset="0"/>
                <a:ea typeface="Arial-Rounded" pitchFamily="34" charset="0"/>
                <a:cs typeface="Times New Roman" panose="02020603050405020304" pitchFamily="18" charset="0"/>
              </a:rPr>
              <a:t>quanh</a:t>
            </a:r>
            <a:r>
              <a:rPr lang="en-US" sz="2800" dirty="0">
                <a:latin typeface="Times New Roman" panose="02020603050405020304" pitchFamily="18" charset="0"/>
                <a:ea typeface="Arial-Rounded" pitchFamily="34" charset="0"/>
                <a:cs typeface="Times New Roman" panose="02020603050405020304" pitchFamily="18" charset="0"/>
              </a:rPr>
              <a:t> (…).</a:t>
            </a:r>
          </a:p>
        </p:txBody>
      </p:sp>
      <p:cxnSp>
        <p:nvCxnSpPr>
          <p:cNvPr id="11" name="Straight Arrow Connector 10"/>
          <p:cNvCxnSpPr/>
          <p:nvPr/>
        </p:nvCxnSpPr>
        <p:spPr>
          <a:xfrm>
            <a:off x="189950" y="2850918"/>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38700" y="2748468"/>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5278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638800"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387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00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050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710046"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692728" y="4411308"/>
            <a:ext cx="7536872" cy="461592"/>
          </a:xfrm>
          <a:prstGeom prst="rect">
            <a:avLst/>
          </a:prstGeom>
          <a:solidFill>
            <a:srgbClr val="F3CEF6"/>
          </a:solidFill>
        </p:spPr>
        <p:txBody>
          <a:bodyPr wrap="square" lIns="91367" tIns="45684" rIns="91367" bIns="45684" rtlCol="0">
            <a:spAutoFit/>
          </a:bodyPr>
          <a:lstStyle/>
          <a:p>
            <a:pPr algn="ctr"/>
            <a:r>
              <a:rPr lang="en-US" sz="2400">
                <a:latin typeface="Arial-Rounded" pitchFamily="34" charset="0"/>
                <a:ea typeface="Arial-Rounded" pitchFamily="34" charset="0"/>
                <a:cs typeface="Arial-Rounded" pitchFamily="34" charset="0"/>
              </a:rPr>
              <a:t>Khoảng cách giữa các chữ như thế nào?</a:t>
            </a:r>
          </a:p>
        </p:txBody>
      </p:sp>
      <p:cxnSp>
        <p:nvCxnSpPr>
          <p:cNvPr id="21" name="Straight Arrow Connector 20"/>
          <p:cNvCxnSpPr/>
          <p:nvPr/>
        </p:nvCxnSpPr>
        <p:spPr>
          <a:xfrm>
            <a:off x="75057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229600" y="222793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219200" y="3598600"/>
            <a:ext cx="0" cy="4874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514600" y="3598600"/>
            <a:ext cx="0" cy="4874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200400" y="3598600"/>
            <a:ext cx="0" cy="4874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114800" y="3598600"/>
            <a:ext cx="0" cy="4874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Effect transition="in" filter="wipe(down)">
                                      <p:cBhvr>
                                        <p:cTn id="213" dur="580">
                                          <p:stCondLst>
                                            <p:cond delay="0"/>
                                          </p:stCondLst>
                                        </p:cTn>
                                        <p:tgtEl>
                                          <p:spTgt spid="22"/>
                                        </p:tgtEl>
                                      </p:cBhvr>
                                    </p:animEffect>
                                    <p:anim calcmode="lin" valueType="num">
                                      <p:cBhvr>
                                        <p:cTn id="2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9" dur="26">
                                          <p:stCondLst>
                                            <p:cond delay="650"/>
                                          </p:stCondLst>
                                        </p:cTn>
                                        <p:tgtEl>
                                          <p:spTgt spid="22"/>
                                        </p:tgtEl>
                                      </p:cBhvr>
                                      <p:to x="100000" y="60000"/>
                                    </p:animScale>
                                    <p:animScale>
                                      <p:cBhvr>
                                        <p:cTn id="220" dur="166" decel="50000">
                                          <p:stCondLst>
                                            <p:cond delay="676"/>
                                          </p:stCondLst>
                                        </p:cTn>
                                        <p:tgtEl>
                                          <p:spTgt spid="22"/>
                                        </p:tgtEl>
                                      </p:cBhvr>
                                      <p:to x="100000" y="100000"/>
                                    </p:animScale>
                                    <p:animScale>
                                      <p:cBhvr>
                                        <p:cTn id="221" dur="26">
                                          <p:stCondLst>
                                            <p:cond delay="1312"/>
                                          </p:stCondLst>
                                        </p:cTn>
                                        <p:tgtEl>
                                          <p:spTgt spid="22"/>
                                        </p:tgtEl>
                                      </p:cBhvr>
                                      <p:to x="100000" y="80000"/>
                                    </p:animScale>
                                    <p:animScale>
                                      <p:cBhvr>
                                        <p:cTn id="222" dur="166" decel="50000">
                                          <p:stCondLst>
                                            <p:cond delay="1338"/>
                                          </p:stCondLst>
                                        </p:cTn>
                                        <p:tgtEl>
                                          <p:spTgt spid="22"/>
                                        </p:tgtEl>
                                      </p:cBhvr>
                                      <p:to x="100000" y="100000"/>
                                    </p:animScale>
                                    <p:animScale>
                                      <p:cBhvr>
                                        <p:cTn id="223" dur="26">
                                          <p:stCondLst>
                                            <p:cond delay="1642"/>
                                          </p:stCondLst>
                                        </p:cTn>
                                        <p:tgtEl>
                                          <p:spTgt spid="22"/>
                                        </p:tgtEl>
                                      </p:cBhvr>
                                      <p:to x="100000" y="90000"/>
                                    </p:animScale>
                                    <p:animScale>
                                      <p:cBhvr>
                                        <p:cTn id="224" dur="166" decel="50000">
                                          <p:stCondLst>
                                            <p:cond delay="1668"/>
                                          </p:stCondLst>
                                        </p:cTn>
                                        <p:tgtEl>
                                          <p:spTgt spid="22"/>
                                        </p:tgtEl>
                                      </p:cBhvr>
                                      <p:to x="100000" y="100000"/>
                                    </p:animScale>
                                    <p:animScale>
                                      <p:cBhvr>
                                        <p:cTn id="225" dur="26">
                                          <p:stCondLst>
                                            <p:cond delay="1808"/>
                                          </p:stCondLst>
                                        </p:cTn>
                                        <p:tgtEl>
                                          <p:spTgt spid="22"/>
                                        </p:tgtEl>
                                      </p:cBhvr>
                                      <p:to x="100000" y="95000"/>
                                    </p:animScale>
                                    <p:animScale>
                                      <p:cBhvr>
                                        <p:cTn id="226" dur="166" decel="50000">
                                          <p:stCondLst>
                                            <p:cond delay="1834"/>
                                          </p:stCondLst>
                                        </p:cTn>
                                        <p:tgtEl>
                                          <p:spTgt spid="22"/>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wipe(down)">
                                      <p:cBhvr>
                                        <p:cTn id="229" dur="580">
                                          <p:stCondLst>
                                            <p:cond delay="0"/>
                                          </p:stCondLst>
                                        </p:cTn>
                                        <p:tgtEl>
                                          <p:spTgt spid="23"/>
                                        </p:tgtEl>
                                      </p:cBhvr>
                                    </p:animEffect>
                                    <p:anim calcmode="lin" valueType="num">
                                      <p:cBhvr>
                                        <p:cTn id="2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5" dur="26">
                                          <p:stCondLst>
                                            <p:cond delay="650"/>
                                          </p:stCondLst>
                                        </p:cTn>
                                        <p:tgtEl>
                                          <p:spTgt spid="23"/>
                                        </p:tgtEl>
                                      </p:cBhvr>
                                      <p:to x="100000" y="60000"/>
                                    </p:animScale>
                                    <p:animScale>
                                      <p:cBhvr>
                                        <p:cTn id="236" dur="166" decel="50000">
                                          <p:stCondLst>
                                            <p:cond delay="676"/>
                                          </p:stCondLst>
                                        </p:cTn>
                                        <p:tgtEl>
                                          <p:spTgt spid="23"/>
                                        </p:tgtEl>
                                      </p:cBhvr>
                                      <p:to x="100000" y="100000"/>
                                    </p:animScale>
                                    <p:animScale>
                                      <p:cBhvr>
                                        <p:cTn id="237" dur="26">
                                          <p:stCondLst>
                                            <p:cond delay="1312"/>
                                          </p:stCondLst>
                                        </p:cTn>
                                        <p:tgtEl>
                                          <p:spTgt spid="23"/>
                                        </p:tgtEl>
                                      </p:cBhvr>
                                      <p:to x="100000" y="80000"/>
                                    </p:animScale>
                                    <p:animScale>
                                      <p:cBhvr>
                                        <p:cTn id="238" dur="166" decel="50000">
                                          <p:stCondLst>
                                            <p:cond delay="1338"/>
                                          </p:stCondLst>
                                        </p:cTn>
                                        <p:tgtEl>
                                          <p:spTgt spid="23"/>
                                        </p:tgtEl>
                                      </p:cBhvr>
                                      <p:to x="100000" y="100000"/>
                                    </p:animScale>
                                    <p:animScale>
                                      <p:cBhvr>
                                        <p:cTn id="239" dur="26">
                                          <p:stCondLst>
                                            <p:cond delay="1642"/>
                                          </p:stCondLst>
                                        </p:cTn>
                                        <p:tgtEl>
                                          <p:spTgt spid="23"/>
                                        </p:tgtEl>
                                      </p:cBhvr>
                                      <p:to x="100000" y="90000"/>
                                    </p:animScale>
                                    <p:animScale>
                                      <p:cBhvr>
                                        <p:cTn id="240" dur="166" decel="50000">
                                          <p:stCondLst>
                                            <p:cond delay="1668"/>
                                          </p:stCondLst>
                                        </p:cTn>
                                        <p:tgtEl>
                                          <p:spTgt spid="23"/>
                                        </p:tgtEl>
                                      </p:cBhvr>
                                      <p:to x="100000" y="100000"/>
                                    </p:animScale>
                                    <p:animScale>
                                      <p:cBhvr>
                                        <p:cTn id="241" dur="26">
                                          <p:stCondLst>
                                            <p:cond delay="1808"/>
                                          </p:stCondLst>
                                        </p:cTn>
                                        <p:tgtEl>
                                          <p:spTgt spid="23"/>
                                        </p:tgtEl>
                                      </p:cBhvr>
                                      <p:to x="100000" y="95000"/>
                                    </p:animScale>
                                    <p:animScale>
                                      <p:cBhvr>
                                        <p:cTn id="242" dur="166" decel="50000">
                                          <p:stCondLst>
                                            <p:cond delay="1834"/>
                                          </p:stCondLst>
                                        </p:cTn>
                                        <p:tgtEl>
                                          <p:spTgt spid="23"/>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26"/>
                                        </p:tgtEl>
                                        <p:attrNameLst>
                                          <p:attrName>style.visibility</p:attrName>
                                        </p:attrNameLst>
                                      </p:cBhvr>
                                      <p:to>
                                        <p:strVal val="visible"/>
                                      </p:to>
                                    </p:set>
                                    <p:animEffect transition="in" filter="wipe(down)">
                                      <p:cBhvr>
                                        <p:cTn id="245" dur="580">
                                          <p:stCondLst>
                                            <p:cond delay="0"/>
                                          </p:stCondLst>
                                        </p:cTn>
                                        <p:tgtEl>
                                          <p:spTgt spid="26"/>
                                        </p:tgtEl>
                                      </p:cBhvr>
                                    </p:animEffect>
                                    <p:anim calcmode="lin" valueType="num">
                                      <p:cBhvr>
                                        <p:cTn id="24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51" dur="26">
                                          <p:stCondLst>
                                            <p:cond delay="650"/>
                                          </p:stCondLst>
                                        </p:cTn>
                                        <p:tgtEl>
                                          <p:spTgt spid="26"/>
                                        </p:tgtEl>
                                      </p:cBhvr>
                                      <p:to x="100000" y="60000"/>
                                    </p:animScale>
                                    <p:animScale>
                                      <p:cBhvr>
                                        <p:cTn id="252" dur="166" decel="50000">
                                          <p:stCondLst>
                                            <p:cond delay="676"/>
                                          </p:stCondLst>
                                        </p:cTn>
                                        <p:tgtEl>
                                          <p:spTgt spid="26"/>
                                        </p:tgtEl>
                                      </p:cBhvr>
                                      <p:to x="100000" y="100000"/>
                                    </p:animScale>
                                    <p:animScale>
                                      <p:cBhvr>
                                        <p:cTn id="253" dur="26">
                                          <p:stCondLst>
                                            <p:cond delay="1312"/>
                                          </p:stCondLst>
                                        </p:cTn>
                                        <p:tgtEl>
                                          <p:spTgt spid="26"/>
                                        </p:tgtEl>
                                      </p:cBhvr>
                                      <p:to x="100000" y="80000"/>
                                    </p:animScale>
                                    <p:animScale>
                                      <p:cBhvr>
                                        <p:cTn id="254" dur="166" decel="50000">
                                          <p:stCondLst>
                                            <p:cond delay="1338"/>
                                          </p:stCondLst>
                                        </p:cTn>
                                        <p:tgtEl>
                                          <p:spTgt spid="26"/>
                                        </p:tgtEl>
                                      </p:cBhvr>
                                      <p:to x="100000" y="100000"/>
                                    </p:animScale>
                                    <p:animScale>
                                      <p:cBhvr>
                                        <p:cTn id="255" dur="26">
                                          <p:stCondLst>
                                            <p:cond delay="1642"/>
                                          </p:stCondLst>
                                        </p:cTn>
                                        <p:tgtEl>
                                          <p:spTgt spid="26"/>
                                        </p:tgtEl>
                                      </p:cBhvr>
                                      <p:to x="100000" y="90000"/>
                                    </p:animScale>
                                    <p:animScale>
                                      <p:cBhvr>
                                        <p:cTn id="256" dur="166" decel="50000">
                                          <p:stCondLst>
                                            <p:cond delay="1668"/>
                                          </p:stCondLst>
                                        </p:cTn>
                                        <p:tgtEl>
                                          <p:spTgt spid="26"/>
                                        </p:tgtEl>
                                      </p:cBhvr>
                                      <p:to x="100000" y="100000"/>
                                    </p:animScale>
                                    <p:animScale>
                                      <p:cBhvr>
                                        <p:cTn id="257" dur="26">
                                          <p:stCondLst>
                                            <p:cond delay="1808"/>
                                          </p:stCondLst>
                                        </p:cTn>
                                        <p:tgtEl>
                                          <p:spTgt spid="26"/>
                                        </p:tgtEl>
                                      </p:cBhvr>
                                      <p:to x="100000" y="95000"/>
                                    </p:animScale>
                                    <p:animScale>
                                      <p:cBhvr>
                                        <p:cTn id="258" dur="166" decel="50000">
                                          <p:stCondLst>
                                            <p:cond delay="1834"/>
                                          </p:stCondLst>
                                        </p:cTn>
                                        <p:tgtEl>
                                          <p:spTgt spid="26"/>
                                        </p:tgtEl>
                                      </p:cBhvr>
                                      <p:to x="100000" y="100000"/>
                                    </p:animScale>
                                  </p:childTnLst>
                                </p:cTn>
                              </p:par>
                              <p:par>
                                <p:cTn id="259" presetID="26" presetClass="entr" presetSubtype="0" fill="hold" nodeType="withEffect">
                                  <p:stCondLst>
                                    <p:cond delay="0"/>
                                  </p:stCondLst>
                                  <p:childTnLst>
                                    <p:set>
                                      <p:cBhvr>
                                        <p:cTn id="260" dur="1" fill="hold">
                                          <p:stCondLst>
                                            <p:cond delay="0"/>
                                          </p:stCondLst>
                                        </p:cTn>
                                        <p:tgtEl>
                                          <p:spTgt spid="27"/>
                                        </p:tgtEl>
                                        <p:attrNameLst>
                                          <p:attrName>style.visibility</p:attrName>
                                        </p:attrNameLst>
                                      </p:cBhvr>
                                      <p:to>
                                        <p:strVal val="visible"/>
                                      </p:to>
                                    </p:set>
                                    <p:animEffect transition="in" filter="wipe(down)">
                                      <p:cBhvr>
                                        <p:cTn id="261" dur="580">
                                          <p:stCondLst>
                                            <p:cond delay="0"/>
                                          </p:stCondLst>
                                        </p:cTn>
                                        <p:tgtEl>
                                          <p:spTgt spid="27"/>
                                        </p:tgtEl>
                                      </p:cBhvr>
                                    </p:animEffect>
                                    <p:anim calcmode="lin" valueType="num">
                                      <p:cBhvr>
                                        <p:cTn id="26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67" dur="26">
                                          <p:stCondLst>
                                            <p:cond delay="650"/>
                                          </p:stCondLst>
                                        </p:cTn>
                                        <p:tgtEl>
                                          <p:spTgt spid="27"/>
                                        </p:tgtEl>
                                      </p:cBhvr>
                                      <p:to x="100000" y="60000"/>
                                    </p:animScale>
                                    <p:animScale>
                                      <p:cBhvr>
                                        <p:cTn id="268" dur="166" decel="50000">
                                          <p:stCondLst>
                                            <p:cond delay="676"/>
                                          </p:stCondLst>
                                        </p:cTn>
                                        <p:tgtEl>
                                          <p:spTgt spid="27"/>
                                        </p:tgtEl>
                                      </p:cBhvr>
                                      <p:to x="100000" y="100000"/>
                                    </p:animScale>
                                    <p:animScale>
                                      <p:cBhvr>
                                        <p:cTn id="269" dur="26">
                                          <p:stCondLst>
                                            <p:cond delay="1312"/>
                                          </p:stCondLst>
                                        </p:cTn>
                                        <p:tgtEl>
                                          <p:spTgt spid="27"/>
                                        </p:tgtEl>
                                      </p:cBhvr>
                                      <p:to x="100000" y="80000"/>
                                    </p:animScale>
                                    <p:animScale>
                                      <p:cBhvr>
                                        <p:cTn id="270" dur="166" decel="50000">
                                          <p:stCondLst>
                                            <p:cond delay="1338"/>
                                          </p:stCondLst>
                                        </p:cTn>
                                        <p:tgtEl>
                                          <p:spTgt spid="27"/>
                                        </p:tgtEl>
                                      </p:cBhvr>
                                      <p:to x="100000" y="100000"/>
                                    </p:animScale>
                                    <p:animScale>
                                      <p:cBhvr>
                                        <p:cTn id="271" dur="26">
                                          <p:stCondLst>
                                            <p:cond delay="1642"/>
                                          </p:stCondLst>
                                        </p:cTn>
                                        <p:tgtEl>
                                          <p:spTgt spid="27"/>
                                        </p:tgtEl>
                                      </p:cBhvr>
                                      <p:to x="100000" y="90000"/>
                                    </p:animScale>
                                    <p:animScale>
                                      <p:cBhvr>
                                        <p:cTn id="272" dur="166" decel="50000">
                                          <p:stCondLst>
                                            <p:cond delay="1668"/>
                                          </p:stCondLst>
                                        </p:cTn>
                                        <p:tgtEl>
                                          <p:spTgt spid="27"/>
                                        </p:tgtEl>
                                      </p:cBhvr>
                                      <p:to x="100000" y="100000"/>
                                    </p:animScale>
                                    <p:animScale>
                                      <p:cBhvr>
                                        <p:cTn id="273" dur="26">
                                          <p:stCondLst>
                                            <p:cond delay="1808"/>
                                          </p:stCondLst>
                                        </p:cTn>
                                        <p:tgtEl>
                                          <p:spTgt spid="27"/>
                                        </p:tgtEl>
                                      </p:cBhvr>
                                      <p:to x="100000" y="95000"/>
                                    </p:animScale>
                                    <p:animScale>
                                      <p:cBhvr>
                                        <p:cTn id="274" dur="166" decel="50000">
                                          <p:stCondLst>
                                            <p:cond delay="1834"/>
                                          </p:stCondLst>
                                        </p:cTn>
                                        <p:tgtEl>
                                          <p:spTgt spid="27"/>
                                        </p:tgtEl>
                                      </p:cBhvr>
                                      <p:to x="100000" y="100000"/>
                                    </p:animScale>
                                  </p:childTnLst>
                                </p:cTn>
                              </p:par>
                              <p:par>
                                <p:cTn id="275" presetID="26" presetClass="entr" presetSubtype="0" fill="hold" nodeType="withEffect">
                                  <p:stCondLst>
                                    <p:cond delay="0"/>
                                  </p:stCondLst>
                                  <p:childTnLst>
                                    <p:set>
                                      <p:cBhvr>
                                        <p:cTn id="276" dur="1" fill="hold">
                                          <p:stCondLst>
                                            <p:cond delay="0"/>
                                          </p:stCondLst>
                                        </p:cTn>
                                        <p:tgtEl>
                                          <p:spTgt spid="37"/>
                                        </p:tgtEl>
                                        <p:attrNameLst>
                                          <p:attrName>style.visibility</p:attrName>
                                        </p:attrNameLst>
                                      </p:cBhvr>
                                      <p:to>
                                        <p:strVal val="visible"/>
                                      </p:to>
                                    </p:set>
                                    <p:animEffect transition="in" filter="wipe(down)">
                                      <p:cBhvr>
                                        <p:cTn id="277" dur="580">
                                          <p:stCondLst>
                                            <p:cond delay="0"/>
                                          </p:stCondLst>
                                        </p:cTn>
                                        <p:tgtEl>
                                          <p:spTgt spid="37"/>
                                        </p:tgtEl>
                                      </p:cBhvr>
                                    </p:animEffect>
                                    <p:anim calcmode="lin" valueType="num">
                                      <p:cBhvr>
                                        <p:cTn id="27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7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8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8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8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83" dur="26">
                                          <p:stCondLst>
                                            <p:cond delay="650"/>
                                          </p:stCondLst>
                                        </p:cTn>
                                        <p:tgtEl>
                                          <p:spTgt spid="37"/>
                                        </p:tgtEl>
                                      </p:cBhvr>
                                      <p:to x="100000" y="60000"/>
                                    </p:animScale>
                                    <p:animScale>
                                      <p:cBhvr>
                                        <p:cTn id="284" dur="166" decel="50000">
                                          <p:stCondLst>
                                            <p:cond delay="676"/>
                                          </p:stCondLst>
                                        </p:cTn>
                                        <p:tgtEl>
                                          <p:spTgt spid="37"/>
                                        </p:tgtEl>
                                      </p:cBhvr>
                                      <p:to x="100000" y="100000"/>
                                    </p:animScale>
                                    <p:animScale>
                                      <p:cBhvr>
                                        <p:cTn id="285" dur="26">
                                          <p:stCondLst>
                                            <p:cond delay="1312"/>
                                          </p:stCondLst>
                                        </p:cTn>
                                        <p:tgtEl>
                                          <p:spTgt spid="37"/>
                                        </p:tgtEl>
                                      </p:cBhvr>
                                      <p:to x="100000" y="80000"/>
                                    </p:animScale>
                                    <p:animScale>
                                      <p:cBhvr>
                                        <p:cTn id="286" dur="166" decel="50000">
                                          <p:stCondLst>
                                            <p:cond delay="1338"/>
                                          </p:stCondLst>
                                        </p:cTn>
                                        <p:tgtEl>
                                          <p:spTgt spid="37"/>
                                        </p:tgtEl>
                                      </p:cBhvr>
                                      <p:to x="100000" y="100000"/>
                                    </p:animScale>
                                    <p:animScale>
                                      <p:cBhvr>
                                        <p:cTn id="287" dur="26">
                                          <p:stCondLst>
                                            <p:cond delay="1642"/>
                                          </p:stCondLst>
                                        </p:cTn>
                                        <p:tgtEl>
                                          <p:spTgt spid="37"/>
                                        </p:tgtEl>
                                      </p:cBhvr>
                                      <p:to x="100000" y="90000"/>
                                    </p:animScale>
                                    <p:animScale>
                                      <p:cBhvr>
                                        <p:cTn id="288" dur="166" decel="50000">
                                          <p:stCondLst>
                                            <p:cond delay="1668"/>
                                          </p:stCondLst>
                                        </p:cTn>
                                        <p:tgtEl>
                                          <p:spTgt spid="37"/>
                                        </p:tgtEl>
                                      </p:cBhvr>
                                      <p:to x="100000" y="100000"/>
                                    </p:animScale>
                                    <p:animScale>
                                      <p:cBhvr>
                                        <p:cTn id="289" dur="26">
                                          <p:stCondLst>
                                            <p:cond delay="1808"/>
                                          </p:stCondLst>
                                        </p:cTn>
                                        <p:tgtEl>
                                          <p:spTgt spid="37"/>
                                        </p:tgtEl>
                                      </p:cBhvr>
                                      <p:to x="100000" y="95000"/>
                                    </p:animScale>
                                    <p:animScale>
                                      <p:cBhvr>
                                        <p:cTn id="290" dur="166" decel="50000">
                                          <p:stCondLst>
                                            <p:cond delay="1834"/>
                                          </p:stCondLst>
                                        </p:cTn>
                                        <p:tgtEl>
                                          <p:spTgt spid="37"/>
                                        </p:tgtEl>
                                      </p:cBhvr>
                                      <p:to x="100000" y="100000"/>
                                    </p:animScale>
                                  </p:childTnLst>
                                </p:cTn>
                              </p:par>
                            </p:childTnLst>
                          </p:cTn>
                        </p:par>
                        <p:par>
                          <p:cTn id="291" fill="hold">
                            <p:stCondLst>
                              <p:cond delay="2000"/>
                            </p:stCondLst>
                            <p:childTnLst>
                              <p:par>
                                <p:cTn id="292" presetID="32" presetClass="emph" presetSubtype="0" fill="hold" nodeType="afterEffect">
                                  <p:stCondLst>
                                    <p:cond delay="0"/>
                                  </p:stCondLst>
                                  <p:childTnLst>
                                    <p:animRot by="120000">
                                      <p:cBhvr>
                                        <p:cTn id="293" dur="100" fill="hold">
                                          <p:stCondLst>
                                            <p:cond delay="0"/>
                                          </p:stCondLst>
                                        </p:cTn>
                                        <p:tgtEl>
                                          <p:spTgt spid="25"/>
                                        </p:tgtEl>
                                        <p:attrNameLst>
                                          <p:attrName>r</p:attrName>
                                        </p:attrNameLst>
                                      </p:cBhvr>
                                    </p:animRot>
                                    <p:animRot by="-240000">
                                      <p:cBhvr>
                                        <p:cTn id="294" dur="200" fill="hold">
                                          <p:stCondLst>
                                            <p:cond delay="200"/>
                                          </p:stCondLst>
                                        </p:cTn>
                                        <p:tgtEl>
                                          <p:spTgt spid="25"/>
                                        </p:tgtEl>
                                        <p:attrNameLst>
                                          <p:attrName>r</p:attrName>
                                        </p:attrNameLst>
                                      </p:cBhvr>
                                    </p:animRot>
                                    <p:animRot by="240000">
                                      <p:cBhvr>
                                        <p:cTn id="295" dur="200" fill="hold">
                                          <p:stCondLst>
                                            <p:cond delay="400"/>
                                          </p:stCondLst>
                                        </p:cTn>
                                        <p:tgtEl>
                                          <p:spTgt spid="25"/>
                                        </p:tgtEl>
                                        <p:attrNameLst>
                                          <p:attrName>r</p:attrName>
                                        </p:attrNameLst>
                                      </p:cBhvr>
                                    </p:animRot>
                                    <p:animRot by="-240000">
                                      <p:cBhvr>
                                        <p:cTn id="296" dur="200" fill="hold">
                                          <p:stCondLst>
                                            <p:cond delay="600"/>
                                          </p:stCondLst>
                                        </p:cTn>
                                        <p:tgtEl>
                                          <p:spTgt spid="25"/>
                                        </p:tgtEl>
                                        <p:attrNameLst>
                                          <p:attrName>r</p:attrName>
                                        </p:attrNameLst>
                                      </p:cBhvr>
                                    </p:animRot>
                                    <p:animRot by="120000">
                                      <p:cBhvr>
                                        <p:cTn id="297" dur="200" fill="hold">
                                          <p:stCondLst>
                                            <p:cond delay="800"/>
                                          </p:stCondLst>
                                        </p:cTn>
                                        <p:tgtEl>
                                          <p:spTgt spid="25"/>
                                        </p:tgtEl>
                                        <p:attrNameLst>
                                          <p:attrName>r</p:attrName>
                                        </p:attrNameLst>
                                      </p:cBhvr>
                                    </p:animRot>
                                  </p:childTnLst>
                                </p:cTn>
                              </p:par>
                              <p:par>
                                <p:cTn id="298" presetID="32" presetClass="emph" presetSubtype="0" fill="hold" nodeType="withEffect">
                                  <p:stCondLst>
                                    <p:cond delay="0"/>
                                  </p:stCondLst>
                                  <p:childTnLst>
                                    <p:animRot by="120000">
                                      <p:cBhvr>
                                        <p:cTn id="299" dur="100" fill="hold">
                                          <p:stCondLst>
                                            <p:cond delay="0"/>
                                          </p:stCondLst>
                                        </p:cTn>
                                        <p:tgtEl>
                                          <p:spTgt spid="28"/>
                                        </p:tgtEl>
                                        <p:attrNameLst>
                                          <p:attrName>r</p:attrName>
                                        </p:attrNameLst>
                                      </p:cBhvr>
                                    </p:animRot>
                                    <p:animRot by="-240000">
                                      <p:cBhvr>
                                        <p:cTn id="300" dur="200" fill="hold">
                                          <p:stCondLst>
                                            <p:cond delay="200"/>
                                          </p:stCondLst>
                                        </p:cTn>
                                        <p:tgtEl>
                                          <p:spTgt spid="28"/>
                                        </p:tgtEl>
                                        <p:attrNameLst>
                                          <p:attrName>r</p:attrName>
                                        </p:attrNameLst>
                                      </p:cBhvr>
                                    </p:animRot>
                                    <p:animRot by="240000">
                                      <p:cBhvr>
                                        <p:cTn id="301" dur="200" fill="hold">
                                          <p:stCondLst>
                                            <p:cond delay="400"/>
                                          </p:stCondLst>
                                        </p:cTn>
                                        <p:tgtEl>
                                          <p:spTgt spid="28"/>
                                        </p:tgtEl>
                                        <p:attrNameLst>
                                          <p:attrName>r</p:attrName>
                                        </p:attrNameLst>
                                      </p:cBhvr>
                                    </p:animRot>
                                    <p:animRot by="-240000">
                                      <p:cBhvr>
                                        <p:cTn id="302" dur="200" fill="hold">
                                          <p:stCondLst>
                                            <p:cond delay="600"/>
                                          </p:stCondLst>
                                        </p:cTn>
                                        <p:tgtEl>
                                          <p:spTgt spid="28"/>
                                        </p:tgtEl>
                                        <p:attrNameLst>
                                          <p:attrName>r</p:attrName>
                                        </p:attrNameLst>
                                      </p:cBhvr>
                                    </p:animRot>
                                    <p:animRot by="120000">
                                      <p:cBhvr>
                                        <p:cTn id="303" dur="200" fill="hold">
                                          <p:stCondLst>
                                            <p:cond delay="800"/>
                                          </p:stCondLst>
                                        </p:cTn>
                                        <p:tgtEl>
                                          <p:spTgt spid="28"/>
                                        </p:tgtEl>
                                        <p:attrNameLst>
                                          <p:attrName>r</p:attrName>
                                        </p:attrNameLst>
                                      </p:cBhvr>
                                    </p:animRot>
                                  </p:childTnLst>
                                </p:cTn>
                              </p:par>
                              <p:par>
                                <p:cTn id="304" presetID="32" presetClass="emph" presetSubtype="0" fill="hold" nodeType="withEffect">
                                  <p:stCondLst>
                                    <p:cond delay="0"/>
                                  </p:stCondLst>
                                  <p:childTnLst>
                                    <p:animRot by="120000">
                                      <p:cBhvr>
                                        <p:cTn id="305" dur="100" fill="hold">
                                          <p:stCondLst>
                                            <p:cond delay="0"/>
                                          </p:stCondLst>
                                        </p:cTn>
                                        <p:tgtEl>
                                          <p:spTgt spid="29"/>
                                        </p:tgtEl>
                                        <p:attrNameLst>
                                          <p:attrName>r</p:attrName>
                                        </p:attrNameLst>
                                      </p:cBhvr>
                                    </p:animRot>
                                    <p:animRot by="-240000">
                                      <p:cBhvr>
                                        <p:cTn id="306" dur="200" fill="hold">
                                          <p:stCondLst>
                                            <p:cond delay="200"/>
                                          </p:stCondLst>
                                        </p:cTn>
                                        <p:tgtEl>
                                          <p:spTgt spid="29"/>
                                        </p:tgtEl>
                                        <p:attrNameLst>
                                          <p:attrName>r</p:attrName>
                                        </p:attrNameLst>
                                      </p:cBhvr>
                                    </p:animRot>
                                    <p:animRot by="240000">
                                      <p:cBhvr>
                                        <p:cTn id="307" dur="200" fill="hold">
                                          <p:stCondLst>
                                            <p:cond delay="400"/>
                                          </p:stCondLst>
                                        </p:cTn>
                                        <p:tgtEl>
                                          <p:spTgt spid="29"/>
                                        </p:tgtEl>
                                        <p:attrNameLst>
                                          <p:attrName>r</p:attrName>
                                        </p:attrNameLst>
                                      </p:cBhvr>
                                    </p:animRot>
                                    <p:animRot by="-240000">
                                      <p:cBhvr>
                                        <p:cTn id="308" dur="200" fill="hold">
                                          <p:stCondLst>
                                            <p:cond delay="600"/>
                                          </p:stCondLst>
                                        </p:cTn>
                                        <p:tgtEl>
                                          <p:spTgt spid="29"/>
                                        </p:tgtEl>
                                        <p:attrNameLst>
                                          <p:attrName>r</p:attrName>
                                        </p:attrNameLst>
                                      </p:cBhvr>
                                    </p:animRot>
                                    <p:animRot by="120000">
                                      <p:cBhvr>
                                        <p:cTn id="309" dur="200" fill="hold">
                                          <p:stCondLst>
                                            <p:cond delay="800"/>
                                          </p:stCondLst>
                                        </p:cTn>
                                        <p:tgtEl>
                                          <p:spTgt spid="29"/>
                                        </p:tgtEl>
                                        <p:attrNameLst>
                                          <p:attrName>r</p:attrName>
                                        </p:attrNameLst>
                                      </p:cBhvr>
                                    </p:animRot>
                                  </p:childTnLst>
                                </p:cTn>
                              </p:par>
                              <p:par>
                                <p:cTn id="310" presetID="32" presetClass="emph" presetSubtype="0" fill="hold" nodeType="withEffect">
                                  <p:stCondLst>
                                    <p:cond delay="0"/>
                                  </p:stCondLst>
                                  <p:childTnLst>
                                    <p:animRot by="120000">
                                      <p:cBhvr>
                                        <p:cTn id="311" dur="100" fill="hold">
                                          <p:stCondLst>
                                            <p:cond delay="0"/>
                                          </p:stCondLst>
                                        </p:cTn>
                                        <p:tgtEl>
                                          <p:spTgt spid="30"/>
                                        </p:tgtEl>
                                        <p:attrNameLst>
                                          <p:attrName>r</p:attrName>
                                        </p:attrNameLst>
                                      </p:cBhvr>
                                    </p:animRot>
                                    <p:animRot by="-240000">
                                      <p:cBhvr>
                                        <p:cTn id="312" dur="200" fill="hold">
                                          <p:stCondLst>
                                            <p:cond delay="200"/>
                                          </p:stCondLst>
                                        </p:cTn>
                                        <p:tgtEl>
                                          <p:spTgt spid="30"/>
                                        </p:tgtEl>
                                        <p:attrNameLst>
                                          <p:attrName>r</p:attrName>
                                        </p:attrNameLst>
                                      </p:cBhvr>
                                    </p:animRot>
                                    <p:animRot by="240000">
                                      <p:cBhvr>
                                        <p:cTn id="313" dur="200" fill="hold">
                                          <p:stCondLst>
                                            <p:cond delay="400"/>
                                          </p:stCondLst>
                                        </p:cTn>
                                        <p:tgtEl>
                                          <p:spTgt spid="30"/>
                                        </p:tgtEl>
                                        <p:attrNameLst>
                                          <p:attrName>r</p:attrName>
                                        </p:attrNameLst>
                                      </p:cBhvr>
                                    </p:animRot>
                                    <p:animRot by="-240000">
                                      <p:cBhvr>
                                        <p:cTn id="314" dur="200" fill="hold">
                                          <p:stCondLst>
                                            <p:cond delay="600"/>
                                          </p:stCondLst>
                                        </p:cTn>
                                        <p:tgtEl>
                                          <p:spTgt spid="30"/>
                                        </p:tgtEl>
                                        <p:attrNameLst>
                                          <p:attrName>r</p:attrName>
                                        </p:attrNameLst>
                                      </p:cBhvr>
                                    </p:animRot>
                                    <p:animRot by="120000">
                                      <p:cBhvr>
                                        <p:cTn id="315" dur="200" fill="hold">
                                          <p:stCondLst>
                                            <p:cond delay="800"/>
                                          </p:stCondLst>
                                        </p:cTn>
                                        <p:tgtEl>
                                          <p:spTgt spid="30"/>
                                        </p:tgtEl>
                                        <p:attrNameLst>
                                          <p:attrName>r</p:attrName>
                                        </p:attrNameLst>
                                      </p:cBhvr>
                                    </p:animRot>
                                  </p:childTnLst>
                                </p:cTn>
                              </p:par>
                              <p:par>
                                <p:cTn id="316" presetID="32" presetClass="emph" presetSubtype="0" fill="hold" nodeType="withEffect">
                                  <p:stCondLst>
                                    <p:cond delay="0"/>
                                  </p:stCondLst>
                                  <p:childTnLst>
                                    <p:animRot by="120000">
                                      <p:cBhvr>
                                        <p:cTn id="317" dur="100" fill="hold">
                                          <p:stCondLst>
                                            <p:cond delay="0"/>
                                          </p:stCondLst>
                                        </p:cTn>
                                        <p:tgtEl>
                                          <p:spTgt spid="31"/>
                                        </p:tgtEl>
                                        <p:attrNameLst>
                                          <p:attrName>r</p:attrName>
                                        </p:attrNameLst>
                                      </p:cBhvr>
                                    </p:animRot>
                                    <p:animRot by="-240000">
                                      <p:cBhvr>
                                        <p:cTn id="318" dur="200" fill="hold">
                                          <p:stCondLst>
                                            <p:cond delay="200"/>
                                          </p:stCondLst>
                                        </p:cTn>
                                        <p:tgtEl>
                                          <p:spTgt spid="31"/>
                                        </p:tgtEl>
                                        <p:attrNameLst>
                                          <p:attrName>r</p:attrName>
                                        </p:attrNameLst>
                                      </p:cBhvr>
                                    </p:animRot>
                                    <p:animRot by="240000">
                                      <p:cBhvr>
                                        <p:cTn id="319" dur="200" fill="hold">
                                          <p:stCondLst>
                                            <p:cond delay="400"/>
                                          </p:stCondLst>
                                        </p:cTn>
                                        <p:tgtEl>
                                          <p:spTgt spid="31"/>
                                        </p:tgtEl>
                                        <p:attrNameLst>
                                          <p:attrName>r</p:attrName>
                                        </p:attrNameLst>
                                      </p:cBhvr>
                                    </p:animRot>
                                    <p:animRot by="-240000">
                                      <p:cBhvr>
                                        <p:cTn id="320" dur="200" fill="hold">
                                          <p:stCondLst>
                                            <p:cond delay="600"/>
                                          </p:stCondLst>
                                        </p:cTn>
                                        <p:tgtEl>
                                          <p:spTgt spid="31"/>
                                        </p:tgtEl>
                                        <p:attrNameLst>
                                          <p:attrName>r</p:attrName>
                                        </p:attrNameLst>
                                      </p:cBhvr>
                                    </p:animRot>
                                    <p:animRot by="120000">
                                      <p:cBhvr>
                                        <p:cTn id="321" dur="200" fill="hold">
                                          <p:stCondLst>
                                            <p:cond delay="800"/>
                                          </p:stCondLst>
                                        </p:cTn>
                                        <p:tgtEl>
                                          <p:spTgt spid="31"/>
                                        </p:tgtEl>
                                        <p:attrNameLst>
                                          <p:attrName>r</p:attrName>
                                        </p:attrNameLst>
                                      </p:cBhvr>
                                    </p:animRot>
                                  </p:childTnLst>
                                </p:cTn>
                              </p:par>
                              <p:par>
                                <p:cTn id="322" presetID="32" presetClass="emph" presetSubtype="0" fill="hold" nodeType="withEffect">
                                  <p:stCondLst>
                                    <p:cond delay="0"/>
                                  </p:stCondLst>
                                  <p:childTnLst>
                                    <p:animRot by="120000">
                                      <p:cBhvr>
                                        <p:cTn id="323" dur="100" fill="hold">
                                          <p:stCondLst>
                                            <p:cond delay="0"/>
                                          </p:stCondLst>
                                        </p:cTn>
                                        <p:tgtEl>
                                          <p:spTgt spid="32"/>
                                        </p:tgtEl>
                                        <p:attrNameLst>
                                          <p:attrName>r</p:attrName>
                                        </p:attrNameLst>
                                      </p:cBhvr>
                                    </p:animRot>
                                    <p:animRot by="-240000">
                                      <p:cBhvr>
                                        <p:cTn id="324" dur="200" fill="hold">
                                          <p:stCondLst>
                                            <p:cond delay="200"/>
                                          </p:stCondLst>
                                        </p:cTn>
                                        <p:tgtEl>
                                          <p:spTgt spid="32"/>
                                        </p:tgtEl>
                                        <p:attrNameLst>
                                          <p:attrName>r</p:attrName>
                                        </p:attrNameLst>
                                      </p:cBhvr>
                                    </p:animRot>
                                    <p:animRot by="240000">
                                      <p:cBhvr>
                                        <p:cTn id="325" dur="200" fill="hold">
                                          <p:stCondLst>
                                            <p:cond delay="400"/>
                                          </p:stCondLst>
                                        </p:cTn>
                                        <p:tgtEl>
                                          <p:spTgt spid="32"/>
                                        </p:tgtEl>
                                        <p:attrNameLst>
                                          <p:attrName>r</p:attrName>
                                        </p:attrNameLst>
                                      </p:cBhvr>
                                    </p:animRot>
                                    <p:animRot by="-240000">
                                      <p:cBhvr>
                                        <p:cTn id="326" dur="200" fill="hold">
                                          <p:stCondLst>
                                            <p:cond delay="600"/>
                                          </p:stCondLst>
                                        </p:cTn>
                                        <p:tgtEl>
                                          <p:spTgt spid="32"/>
                                        </p:tgtEl>
                                        <p:attrNameLst>
                                          <p:attrName>r</p:attrName>
                                        </p:attrNameLst>
                                      </p:cBhvr>
                                    </p:animRot>
                                    <p:animRot by="120000">
                                      <p:cBhvr>
                                        <p:cTn id="327" dur="200" fill="hold">
                                          <p:stCondLst>
                                            <p:cond delay="800"/>
                                          </p:stCondLst>
                                        </p:cTn>
                                        <p:tgtEl>
                                          <p:spTgt spid="32"/>
                                        </p:tgtEl>
                                        <p:attrNameLst>
                                          <p:attrName>r</p:attrName>
                                        </p:attrNameLst>
                                      </p:cBhvr>
                                    </p:animRot>
                                  </p:childTnLst>
                                </p:cTn>
                              </p:par>
                              <p:par>
                                <p:cTn id="328" presetID="32" presetClass="emph" presetSubtype="0" fill="hold" nodeType="withEffect">
                                  <p:stCondLst>
                                    <p:cond delay="0"/>
                                  </p:stCondLst>
                                  <p:childTnLst>
                                    <p:animRot by="120000">
                                      <p:cBhvr>
                                        <p:cTn id="329" dur="100" fill="hold">
                                          <p:stCondLst>
                                            <p:cond delay="0"/>
                                          </p:stCondLst>
                                        </p:cTn>
                                        <p:tgtEl>
                                          <p:spTgt spid="33"/>
                                        </p:tgtEl>
                                        <p:attrNameLst>
                                          <p:attrName>r</p:attrName>
                                        </p:attrNameLst>
                                      </p:cBhvr>
                                    </p:animRot>
                                    <p:animRot by="-240000">
                                      <p:cBhvr>
                                        <p:cTn id="330" dur="200" fill="hold">
                                          <p:stCondLst>
                                            <p:cond delay="200"/>
                                          </p:stCondLst>
                                        </p:cTn>
                                        <p:tgtEl>
                                          <p:spTgt spid="33"/>
                                        </p:tgtEl>
                                        <p:attrNameLst>
                                          <p:attrName>r</p:attrName>
                                        </p:attrNameLst>
                                      </p:cBhvr>
                                    </p:animRot>
                                    <p:animRot by="240000">
                                      <p:cBhvr>
                                        <p:cTn id="331" dur="200" fill="hold">
                                          <p:stCondLst>
                                            <p:cond delay="400"/>
                                          </p:stCondLst>
                                        </p:cTn>
                                        <p:tgtEl>
                                          <p:spTgt spid="33"/>
                                        </p:tgtEl>
                                        <p:attrNameLst>
                                          <p:attrName>r</p:attrName>
                                        </p:attrNameLst>
                                      </p:cBhvr>
                                    </p:animRot>
                                    <p:animRot by="-240000">
                                      <p:cBhvr>
                                        <p:cTn id="332" dur="200" fill="hold">
                                          <p:stCondLst>
                                            <p:cond delay="600"/>
                                          </p:stCondLst>
                                        </p:cTn>
                                        <p:tgtEl>
                                          <p:spTgt spid="33"/>
                                        </p:tgtEl>
                                        <p:attrNameLst>
                                          <p:attrName>r</p:attrName>
                                        </p:attrNameLst>
                                      </p:cBhvr>
                                    </p:animRot>
                                    <p:animRot by="120000">
                                      <p:cBhvr>
                                        <p:cTn id="333" dur="200" fill="hold">
                                          <p:stCondLst>
                                            <p:cond delay="800"/>
                                          </p:stCondLst>
                                        </p:cTn>
                                        <p:tgtEl>
                                          <p:spTgt spid="33"/>
                                        </p:tgtEl>
                                        <p:attrNameLst>
                                          <p:attrName>r</p:attrName>
                                        </p:attrNameLst>
                                      </p:cBhvr>
                                    </p:animRot>
                                  </p:childTnLst>
                                </p:cTn>
                              </p:par>
                              <p:par>
                                <p:cTn id="334" presetID="32" presetClass="emph" presetSubtype="0" fill="hold" nodeType="withEffect">
                                  <p:stCondLst>
                                    <p:cond delay="0"/>
                                  </p:stCondLst>
                                  <p:childTnLst>
                                    <p:animRot by="120000">
                                      <p:cBhvr>
                                        <p:cTn id="335" dur="100" fill="hold">
                                          <p:stCondLst>
                                            <p:cond delay="0"/>
                                          </p:stCondLst>
                                        </p:cTn>
                                        <p:tgtEl>
                                          <p:spTgt spid="21"/>
                                        </p:tgtEl>
                                        <p:attrNameLst>
                                          <p:attrName>r</p:attrName>
                                        </p:attrNameLst>
                                      </p:cBhvr>
                                    </p:animRot>
                                    <p:animRot by="-240000">
                                      <p:cBhvr>
                                        <p:cTn id="336" dur="200" fill="hold">
                                          <p:stCondLst>
                                            <p:cond delay="200"/>
                                          </p:stCondLst>
                                        </p:cTn>
                                        <p:tgtEl>
                                          <p:spTgt spid="21"/>
                                        </p:tgtEl>
                                        <p:attrNameLst>
                                          <p:attrName>r</p:attrName>
                                        </p:attrNameLst>
                                      </p:cBhvr>
                                    </p:animRot>
                                    <p:animRot by="240000">
                                      <p:cBhvr>
                                        <p:cTn id="337" dur="200" fill="hold">
                                          <p:stCondLst>
                                            <p:cond delay="400"/>
                                          </p:stCondLst>
                                        </p:cTn>
                                        <p:tgtEl>
                                          <p:spTgt spid="21"/>
                                        </p:tgtEl>
                                        <p:attrNameLst>
                                          <p:attrName>r</p:attrName>
                                        </p:attrNameLst>
                                      </p:cBhvr>
                                    </p:animRot>
                                    <p:animRot by="-240000">
                                      <p:cBhvr>
                                        <p:cTn id="338" dur="200" fill="hold">
                                          <p:stCondLst>
                                            <p:cond delay="600"/>
                                          </p:stCondLst>
                                        </p:cTn>
                                        <p:tgtEl>
                                          <p:spTgt spid="21"/>
                                        </p:tgtEl>
                                        <p:attrNameLst>
                                          <p:attrName>r</p:attrName>
                                        </p:attrNameLst>
                                      </p:cBhvr>
                                    </p:animRot>
                                    <p:animRot by="120000">
                                      <p:cBhvr>
                                        <p:cTn id="339" dur="200" fill="hold">
                                          <p:stCondLst>
                                            <p:cond delay="800"/>
                                          </p:stCondLst>
                                        </p:cTn>
                                        <p:tgtEl>
                                          <p:spTgt spid="21"/>
                                        </p:tgtEl>
                                        <p:attrNameLst>
                                          <p:attrName>r</p:attrName>
                                        </p:attrNameLst>
                                      </p:cBhvr>
                                    </p:animRot>
                                  </p:childTnLst>
                                </p:cTn>
                              </p:par>
                              <p:par>
                                <p:cTn id="340" presetID="32" presetClass="emph" presetSubtype="0" fill="hold" nodeType="withEffect">
                                  <p:stCondLst>
                                    <p:cond delay="0"/>
                                  </p:stCondLst>
                                  <p:childTnLst>
                                    <p:animRot by="120000">
                                      <p:cBhvr>
                                        <p:cTn id="341" dur="100" fill="hold">
                                          <p:stCondLst>
                                            <p:cond delay="0"/>
                                          </p:stCondLst>
                                        </p:cTn>
                                        <p:tgtEl>
                                          <p:spTgt spid="22"/>
                                        </p:tgtEl>
                                        <p:attrNameLst>
                                          <p:attrName>r</p:attrName>
                                        </p:attrNameLst>
                                      </p:cBhvr>
                                    </p:animRot>
                                    <p:animRot by="-240000">
                                      <p:cBhvr>
                                        <p:cTn id="342" dur="200" fill="hold">
                                          <p:stCondLst>
                                            <p:cond delay="200"/>
                                          </p:stCondLst>
                                        </p:cTn>
                                        <p:tgtEl>
                                          <p:spTgt spid="22"/>
                                        </p:tgtEl>
                                        <p:attrNameLst>
                                          <p:attrName>r</p:attrName>
                                        </p:attrNameLst>
                                      </p:cBhvr>
                                    </p:animRot>
                                    <p:animRot by="240000">
                                      <p:cBhvr>
                                        <p:cTn id="343" dur="200" fill="hold">
                                          <p:stCondLst>
                                            <p:cond delay="400"/>
                                          </p:stCondLst>
                                        </p:cTn>
                                        <p:tgtEl>
                                          <p:spTgt spid="22"/>
                                        </p:tgtEl>
                                        <p:attrNameLst>
                                          <p:attrName>r</p:attrName>
                                        </p:attrNameLst>
                                      </p:cBhvr>
                                    </p:animRot>
                                    <p:animRot by="-240000">
                                      <p:cBhvr>
                                        <p:cTn id="344" dur="200" fill="hold">
                                          <p:stCondLst>
                                            <p:cond delay="600"/>
                                          </p:stCondLst>
                                        </p:cTn>
                                        <p:tgtEl>
                                          <p:spTgt spid="22"/>
                                        </p:tgtEl>
                                        <p:attrNameLst>
                                          <p:attrName>r</p:attrName>
                                        </p:attrNameLst>
                                      </p:cBhvr>
                                    </p:animRot>
                                    <p:animRot by="120000">
                                      <p:cBhvr>
                                        <p:cTn id="345" dur="200" fill="hold">
                                          <p:stCondLst>
                                            <p:cond delay="800"/>
                                          </p:stCondLst>
                                        </p:cTn>
                                        <p:tgtEl>
                                          <p:spTgt spid="22"/>
                                        </p:tgtEl>
                                        <p:attrNameLst>
                                          <p:attrName>r</p:attrName>
                                        </p:attrNameLst>
                                      </p:cBhvr>
                                    </p:animRot>
                                  </p:childTnLst>
                                </p:cTn>
                              </p:par>
                              <p:par>
                                <p:cTn id="346" presetID="32" presetClass="emph" presetSubtype="0" fill="hold" nodeType="withEffect">
                                  <p:stCondLst>
                                    <p:cond delay="0"/>
                                  </p:stCondLst>
                                  <p:childTnLst>
                                    <p:animRot by="120000">
                                      <p:cBhvr>
                                        <p:cTn id="347" dur="100" fill="hold">
                                          <p:stCondLst>
                                            <p:cond delay="0"/>
                                          </p:stCondLst>
                                        </p:cTn>
                                        <p:tgtEl>
                                          <p:spTgt spid="23"/>
                                        </p:tgtEl>
                                        <p:attrNameLst>
                                          <p:attrName>r</p:attrName>
                                        </p:attrNameLst>
                                      </p:cBhvr>
                                    </p:animRot>
                                    <p:animRot by="-240000">
                                      <p:cBhvr>
                                        <p:cTn id="348" dur="200" fill="hold">
                                          <p:stCondLst>
                                            <p:cond delay="200"/>
                                          </p:stCondLst>
                                        </p:cTn>
                                        <p:tgtEl>
                                          <p:spTgt spid="23"/>
                                        </p:tgtEl>
                                        <p:attrNameLst>
                                          <p:attrName>r</p:attrName>
                                        </p:attrNameLst>
                                      </p:cBhvr>
                                    </p:animRot>
                                    <p:animRot by="240000">
                                      <p:cBhvr>
                                        <p:cTn id="349" dur="200" fill="hold">
                                          <p:stCondLst>
                                            <p:cond delay="400"/>
                                          </p:stCondLst>
                                        </p:cTn>
                                        <p:tgtEl>
                                          <p:spTgt spid="23"/>
                                        </p:tgtEl>
                                        <p:attrNameLst>
                                          <p:attrName>r</p:attrName>
                                        </p:attrNameLst>
                                      </p:cBhvr>
                                    </p:animRot>
                                    <p:animRot by="-240000">
                                      <p:cBhvr>
                                        <p:cTn id="350" dur="200" fill="hold">
                                          <p:stCondLst>
                                            <p:cond delay="600"/>
                                          </p:stCondLst>
                                        </p:cTn>
                                        <p:tgtEl>
                                          <p:spTgt spid="23"/>
                                        </p:tgtEl>
                                        <p:attrNameLst>
                                          <p:attrName>r</p:attrName>
                                        </p:attrNameLst>
                                      </p:cBhvr>
                                    </p:animRot>
                                    <p:animRot by="120000">
                                      <p:cBhvr>
                                        <p:cTn id="351" dur="200" fill="hold">
                                          <p:stCondLst>
                                            <p:cond delay="800"/>
                                          </p:stCondLst>
                                        </p:cTn>
                                        <p:tgtEl>
                                          <p:spTgt spid="23"/>
                                        </p:tgtEl>
                                        <p:attrNameLst>
                                          <p:attrName>r</p:attrName>
                                        </p:attrNameLst>
                                      </p:cBhvr>
                                    </p:animRot>
                                  </p:childTnLst>
                                </p:cTn>
                              </p:par>
                              <p:par>
                                <p:cTn id="352" presetID="32" presetClass="emph" presetSubtype="0" fill="hold" nodeType="withEffect">
                                  <p:stCondLst>
                                    <p:cond delay="0"/>
                                  </p:stCondLst>
                                  <p:childTnLst>
                                    <p:animRot by="120000">
                                      <p:cBhvr>
                                        <p:cTn id="353" dur="100" fill="hold">
                                          <p:stCondLst>
                                            <p:cond delay="0"/>
                                          </p:stCondLst>
                                        </p:cTn>
                                        <p:tgtEl>
                                          <p:spTgt spid="26"/>
                                        </p:tgtEl>
                                        <p:attrNameLst>
                                          <p:attrName>r</p:attrName>
                                        </p:attrNameLst>
                                      </p:cBhvr>
                                    </p:animRot>
                                    <p:animRot by="-240000">
                                      <p:cBhvr>
                                        <p:cTn id="354" dur="200" fill="hold">
                                          <p:stCondLst>
                                            <p:cond delay="200"/>
                                          </p:stCondLst>
                                        </p:cTn>
                                        <p:tgtEl>
                                          <p:spTgt spid="26"/>
                                        </p:tgtEl>
                                        <p:attrNameLst>
                                          <p:attrName>r</p:attrName>
                                        </p:attrNameLst>
                                      </p:cBhvr>
                                    </p:animRot>
                                    <p:animRot by="240000">
                                      <p:cBhvr>
                                        <p:cTn id="355" dur="200" fill="hold">
                                          <p:stCondLst>
                                            <p:cond delay="400"/>
                                          </p:stCondLst>
                                        </p:cTn>
                                        <p:tgtEl>
                                          <p:spTgt spid="26"/>
                                        </p:tgtEl>
                                        <p:attrNameLst>
                                          <p:attrName>r</p:attrName>
                                        </p:attrNameLst>
                                      </p:cBhvr>
                                    </p:animRot>
                                    <p:animRot by="-240000">
                                      <p:cBhvr>
                                        <p:cTn id="356" dur="200" fill="hold">
                                          <p:stCondLst>
                                            <p:cond delay="600"/>
                                          </p:stCondLst>
                                        </p:cTn>
                                        <p:tgtEl>
                                          <p:spTgt spid="26"/>
                                        </p:tgtEl>
                                        <p:attrNameLst>
                                          <p:attrName>r</p:attrName>
                                        </p:attrNameLst>
                                      </p:cBhvr>
                                    </p:animRot>
                                    <p:animRot by="120000">
                                      <p:cBhvr>
                                        <p:cTn id="357" dur="200" fill="hold">
                                          <p:stCondLst>
                                            <p:cond delay="800"/>
                                          </p:stCondLst>
                                        </p:cTn>
                                        <p:tgtEl>
                                          <p:spTgt spid="26"/>
                                        </p:tgtEl>
                                        <p:attrNameLst>
                                          <p:attrName>r</p:attrName>
                                        </p:attrNameLst>
                                      </p:cBhvr>
                                    </p:animRot>
                                  </p:childTnLst>
                                </p:cTn>
                              </p:par>
                              <p:par>
                                <p:cTn id="358" presetID="32" presetClass="emph" presetSubtype="0" fill="hold" nodeType="withEffect">
                                  <p:stCondLst>
                                    <p:cond delay="0"/>
                                  </p:stCondLst>
                                  <p:childTnLst>
                                    <p:animRot by="120000">
                                      <p:cBhvr>
                                        <p:cTn id="359" dur="100" fill="hold">
                                          <p:stCondLst>
                                            <p:cond delay="0"/>
                                          </p:stCondLst>
                                        </p:cTn>
                                        <p:tgtEl>
                                          <p:spTgt spid="27"/>
                                        </p:tgtEl>
                                        <p:attrNameLst>
                                          <p:attrName>r</p:attrName>
                                        </p:attrNameLst>
                                      </p:cBhvr>
                                    </p:animRot>
                                    <p:animRot by="-240000">
                                      <p:cBhvr>
                                        <p:cTn id="360" dur="200" fill="hold">
                                          <p:stCondLst>
                                            <p:cond delay="200"/>
                                          </p:stCondLst>
                                        </p:cTn>
                                        <p:tgtEl>
                                          <p:spTgt spid="27"/>
                                        </p:tgtEl>
                                        <p:attrNameLst>
                                          <p:attrName>r</p:attrName>
                                        </p:attrNameLst>
                                      </p:cBhvr>
                                    </p:animRot>
                                    <p:animRot by="240000">
                                      <p:cBhvr>
                                        <p:cTn id="361" dur="200" fill="hold">
                                          <p:stCondLst>
                                            <p:cond delay="400"/>
                                          </p:stCondLst>
                                        </p:cTn>
                                        <p:tgtEl>
                                          <p:spTgt spid="27"/>
                                        </p:tgtEl>
                                        <p:attrNameLst>
                                          <p:attrName>r</p:attrName>
                                        </p:attrNameLst>
                                      </p:cBhvr>
                                    </p:animRot>
                                    <p:animRot by="-240000">
                                      <p:cBhvr>
                                        <p:cTn id="362" dur="200" fill="hold">
                                          <p:stCondLst>
                                            <p:cond delay="600"/>
                                          </p:stCondLst>
                                        </p:cTn>
                                        <p:tgtEl>
                                          <p:spTgt spid="27"/>
                                        </p:tgtEl>
                                        <p:attrNameLst>
                                          <p:attrName>r</p:attrName>
                                        </p:attrNameLst>
                                      </p:cBhvr>
                                    </p:animRot>
                                    <p:animRot by="120000">
                                      <p:cBhvr>
                                        <p:cTn id="363" dur="200" fill="hold">
                                          <p:stCondLst>
                                            <p:cond delay="800"/>
                                          </p:stCondLst>
                                        </p:cTn>
                                        <p:tgtEl>
                                          <p:spTgt spid="27"/>
                                        </p:tgtEl>
                                        <p:attrNameLst>
                                          <p:attrName>r</p:attrName>
                                        </p:attrNameLst>
                                      </p:cBhvr>
                                    </p:animRot>
                                  </p:childTnLst>
                                </p:cTn>
                              </p:par>
                            </p:childTnLst>
                          </p:cTn>
                        </p:par>
                        <p:par>
                          <p:cTn id="364" fill="hold">
                            <p:stCondLst>
                              <p:cond delay="3000"/>
                            </p:stCondLst>
                            <p:childTnLst>
                              <p:par>
                                <p:cTn id="365" presetID="32" presetClass="emph" presetSubtype="0" fill="hold" nodeType="afterEffect">
                                  <p:stCondLst>
                                    <p:cond delay="0"/>
                                  </p:stCondLst>
                                  <p:childTnLst>
                                    <p:animRot by="120000">
                                      <p:cBhvr>
                                        <p:cTn id="366" dur="100" fill="hold">
                                          <p:stCondLst>
                                            <p:cond delay="0"/>
                                          </p:stCondLst>
                                        </p:cTn>
                                        <p:tgtEl>
                                          <p:spTgt spid="37"/>
                                        </p:tgtEl>
                                        <p:attrNameLst>
                                          <p:attrName>r</p:attrName>
                                        </p:attrNameLst>
                                      </p:cBhvr>
                                    </p:animRot>
                                    <p:animRot by="-240000">
                                      <p:cBhvr>
                                        <p:cTn id="367" dur="200" fill="hold">
                                          <p:stCondLst>
                                            <p:cond delay="200"/>
                                          </p:stCondLst>
                                        </p:cTn>
                                        <p:tgtEl>
                                          <p:spTgt spid="37"/>
                                        </p:tgtEl>
                                        <p:attrNameLst>
                                          <p:attrName>r</p:attrName>
                                        </p:attrNameLst>
                                      </p:cBhvr>
                                    </p:animRot>
                                    <p:animRot by="240000">
                                      <p:cBhvr>
                                        <p:cTn id="368" dur="200" fill="hold">
                                          <p:stCondLst>
                                            <p:cond delay="400"/>
                                          </p:stCondLst>
                                        </p:cTn>
                                        <p:tgtEl>
                                          <p:spTgt spid="37"/>
                                        </p:tgtEl>
                                        <p:attrNameLst>
                                          <p:attrName>r</p:attrName>
                                        </p:attrNameLst>
                                      </p:cBhvr>
                                    </p:animRot>
                                    <p:animRot by="-240000">
                                      <p:cBhvr>
                                        <p:cTn id="369" dur="200" fill="hold">
                                          <p:stCondLst>
                                            <p:cond delay="600"/>
                                          </p:stCondLst>
                                        </p:cTn>
                                        <p:tgtEl>
                                          <p:spTgt spid="37"/>
                                        </p:tgtEl>
                                        <p:attrNameLst>
                                          <p:attrName>r</p:attrName>
                                        </p:attrNameLst>
                                      </p:cBhvr>
                                    </p:animRot>
                                    <p:animRot by="120000">
                                      <p:cBhvr>
                                        <p:cTn id="370"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9858" y="235132"/>
            <a:ext cx="7876903" cy="369332"/>
          </a:xfrm>
          <a:prstGeom prst="rect">
            <a:avLst/>
          </a:prstGeom>
          <a:noFill/>
        </p:spPr>
        <p:txBody>
          <a:bodyPr wrap="square" rtlCol="0">
            <a:spAutoFit/>
          </a:bodyPr>
          <a:lstStyle/>
          <a:p>
            <a:r>
              <a:rPr lang="en-US" b="1" dirty="0">
                <a:solidFill>
                  <a:srgbClr val="0070C0"/>
                </a:solidFill>
                <a:latin typeface="UTM Avo" panose="02040603050506020204" pitchFamily="18" charset="0"/>
              </a:rPr>
              <a:t>3. </a:t>
            </a:r>
            <a:r>
              <a:rPr lang="en-US" b="1" dirty="0" err="1">
                <a:solidFill>
                  <a:srgbClr val="0070C0"/>
                </a:solidFill>
                <a:latin typeface="UTM Avo" panose="02040603050506020204" pitchFamily="18" charset="0"/>
              </a:rPr>
              <a:t>Viết</a:t>
            </a:r>
            <a:r>
              <a:rPr lang="en-US" b="1" dirty="0">
                <a:solidFill>
                  <a:srgbClr val="0070C0"/>
                </a:solidFill>
                <a:latin typeface="UTM Avo" panose="02040603050506020204" pitchFamily="18" charset="0"/>
              </a:rPr>
              <a:t> </a:t>
            </a:r>
            <a:r>
              <a:rPr lang="en-US" b="1" dirty="0" err="1">
                <a:solidFill>
                  <a:srgbClr val="0070C0"/>
                </a:solidFill>
                <a:latin typeface="UTM Avo" panose="02040603050506020204" pitchFamily="18" charset="0"/>
              </a:rPr>
              <a:t>câu</a:t>
            </a:r>
            <a:r>
              <a:rPr lang="en-US" b="1" dirty="0">
                <a:solidFill>
                  <a:srgbClr val="0070C0"/>
                </a:solidFill>
                <a:latin typeface="UTM Avo" panose="02040603050506020204" pitchFamily="18" charset="0"/>
              </a:rPr>
              <a:t> </a:t>
            </a:r>
            <a:r>
              <a:rPr lang="en-US" b="1" dirty="0" err="1">
                <a:solidFill>
                  <a:srgbClr val="0070C0"/>
                </a:solidFill>
                <a:latin typeface="UTM Avo" panose="02040603050506020204" pitchFamily="18" charset="0"/>
              </a:rPr>
              <a:t>trả</a:t>
            </a:r>
            <a:r>
              <a:rPr lang="en-US" b="1" dirty="0">
                <a:solidFill>
                  <a:srgbClr val="0070C0"/>
                </a:solidFill>
                <a:latin typeface="UTM Avo" panose="02040603050506020204" pitchFamily="18" charset="0"/>
              </a:rPr>
              <a:t> </a:t>
            </a:r>
            <a:r>
              <a:rPr lang="en-US" b="1" dirty="0" err="1">
                <a:solidFill>
                  <a:srgbClr val="0070C0"/>
                </a:solidFill>
                <a:latin typeface="UTM Avo" panose="02040603050506020204" pitchFamily="18" charset="0"/>
              </a:rPr>
              <a:t>lời</a:t>
            </a:r>
            <a:r>
              <a:rPr lang="en-US" b="1" dirty="0">
                <a:solidFill>
                  <a:srgbClr val="0070C0"/>
                </a:solidFill>
                <a:latin typeface="UTM Avo" panose="02040603050506020204" pitchFamily="18" charset="0"/>
              </a:rPr>
              <a:t> </a:t>
            </a:r>
            <a:r>
              <a:rPr lang="en-US" b="1" dirty="0" err="1">
                <a:solidFill>
                  <a:srgbClr val="0070C0"/>
                </a:solidFill>
                <a:latin typeface="UTM Avo" panose="02040603050506020204" pitchFamily="18" charset="0"/>
              </a:rPr>
              <a:t>cho</a:t>
            </a:r>
            <a:r>
              <a:rPr lang="en-US" b="1" dirty="0">
                <a:solidFill>
                  <a:srgbClr val="0070C0"/>
                </a:solidFill>
                <a:latin typeface="UTM Avo" panose="02040603050506020204" pitchFamily="18" charset="0"/>
              </a:rPr>
              <a:t> </a:t>
            </a:r>
            <a:r>
              <a:rPr lang="en-US" b="1" dirty="0" err="1">
                <a:solidFill>
                  <a:srgbClr val="0070C0"/>
                </a:solidFill>
                <a:latin typeface="UTM Avo" panose="02040603050506020204" pitchFamily="18" charset="0"/>
              </a:rPr>
              <a:t>câu</a:t>
            </a:r>
            <a:r>
              <a:rPr lang="en-US" b="1" dirty="0">
                <a:solidFill>
                  <a:srgbClr val="0070C0"/>
                </a:solidFill>
                <a:latin typeface="UTM Avo" panose="02040603050506020204" pitchFamily="18" charset="0"/>
              </a:rPr>
              <a:t> </a:t>
            </a:r>
            <a:r>
              <a:rPr lang="en-US" b="1" dirty="0" err="1">
                <a:solidFill>
                  <a:srgbClr val="0070C0"/>
                </a:solidFill>
                <a:latin typeface="UTM Avo" panose="02040603050506020204" pitchFamily="18" charset="0"/>
              </a:rPr>
              <a:t>hỏi</a:t>
            </a:r>
            <a:r>
              <a:rPr lang="en-US" b="1" dirty="0">
                <a:solidFill>
                  <a:srgbClr val="0070C0"/>
                </a:solidFill>
                <a:latin typeface="UTM Avo" panose="02040603050506020204" pitchFamily="18" charset="0"/>
              </a:rPr>
              <a:t> a ở </a:t>
            </a:r>
            <a:r>
              <a:rPr lang="en-US" b="1" dirty="0" err="1">
                <a:solidFill>
                  <a:srgbClr val="0070C0"/>
                </a:solidFill>
                <a:latin typeface="UTM Avo" panose="02040603050506020204" pitchFamily="18" charset="0"/>
              </a:rPr>
              <a:t>mục</a:t>
            </a:r>
            <a:r>
              <a:rPr lang="en-US" b="1" dirty="0">
                <a:solidFill>
                  <a:srgbClr val="0070C0"/>
                </a:solidFill>
                <a:latin typeface="UTM Avo" panose="02040603050506020204" pitchFamily="18" charset="0"/>
              </a:rPr>
              <a:t> 3 ( SHS </a:t>
            </a:r>
            <a:r>
              <a:rPr lang="en-US" b="1" dirty="0" err="1">
                <a:solidFill>
                  <a:srgbClr val="0070C0"/>
                </a:solidFill>
                <a:latin typeface="UTM Avo" panose="02040603050506020204" pitchFamily="18" charset="0"/>
              </a:rPr>
              <a:t>trang</a:t>
            </a:r>
            <a:r>
              <a:rPr lang="en-US" b="1" dirty="0">
                <a:solidFill>
                  <a:srgbClr val="0070C0"/>
                </a:solidFill>
                <a:latin typeface="UTM Avo" panose="02040603050506020204" pitchFamily="18" charset="0"/>
              </a:rPr>
              <a:t> 45)</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49" b="36133"/>
          <a:stretch/>
        </p:blipFill>
        <p:spPr>
          <a:xfrm>
            <a:off x="13063" y="665003"/>
            <a:ext cx="9121140" cy="1679000"/>
          </a:xfrm>
          <a:prstGeom prst="rect">
            <a:avLst/>
          </a:prstGeom>
        </p:spPr>
      </p:pic>
      <p:pic>
        <p:nvPicPr>
          <p:cNvPr id="17" name="Picture 16"/>
          <p:cNvPicPr>
            <a:picLocks noChangeAspect="1"/>
          </p:cNvPicPr>
          <p:nvPr/>
        </p:nvPicPr>
        <p:blipFill>
          <a:blip r:embed="rId3"/>
          <a:stretch>
            <a:fillRect/>
          </a:stretch>
        </p:blipFill>
        <p:spPr>
          <a:xfrm>
            <a:off x="184519" y="838583"/>
            <a:ext cx="9461801" cy="887045"/>
          </a:xfrm>
          <a:prstGeom prst="rect">
            <a:avLst/>
          </a:prstGeom>
        </p:spPr>
      </p:pic>
      <p:pic>
        <p:nvPicPr>
          <p:cNvPr id="19" name="Picture 18"/>
          <p:cNvPicPr>
            <a:picLocks noChangeAspect="1"/>
          </p:cNvPicPr>
          <p:nvPr/>
        </p:nvPicPr>
        <p:blipFill>
          <a:blip r:embed="rId4"/>
          <a:stretch>
            <a:fillRect/>
          </a:stretch>
        </p:blipFill>
        <p:spPr>
          <a:xfrm>
            <a:off x="-151915" y="1487768"/>
            <a:ext cx="8363468" cy="887045"/>
          </a:xfrm>
          <a:prstGeom prst="rect">
            <a:avLst/>
          </a:prstGeom>
        </p:spPr>
      </p:pic>
    </p:spTree>
    <p:extLst>
      <p:ext uri="{BB962C8B-B14F-4D97-AF65-F5344CB8AC3E}">
        <p14:creationId xmlns:p14="http://schemas.microsoft.com/office/powerpoint/2010/main" val="2922842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7407" b="23210"/>
          <a:stretch/>
        </p:blipFill>
        <p:spPr>
          <a:xfrm>
            <a:off x="0" y="53975"/>
            <a:ext cx="9144000" cy="4235366"/>
          </a:xfrm>
          <a:prstGeom prst="rect">
            <a:avLst/>
          </a:prstGeom>
        </p:spPr>
      </p:pic>
      <p:sp>
        <p:nvSpPr>
          <p:cNvPr id="4" name="TextBox 3"/>
          <p:cNvSpPr txBox="1"/>
          <p:nvPr/>
        </p:nvSpPr>
        <p:spPr>
          <a:xfrm>
            <a:off x="914400" y="3726584"/>
            <a:ext cx="7315200" cy="1384922"/>
          </a:xfrm>
          <a:prstGeom prst="rect">
            <a:avLst/>
          </a:prstGeom>
          <a:solidFill>
            <a:srgbClr val="F3CEF6"/>
          </a:solidFill>
        </p:spPr>
        <p:txBody>
          <a:bodyPr wrap="square" lIns="91367" tIns="45684" rIns="91367" bIns="45684" rtlCol="0">
            <a:spAutoFit/>
          </a:bodyPr>
          <a:lstStyle/>
          <a:p>
            <a:r>
              <a:rPr lang="en-US" sz="2800" b="1" dirty="0">
                <a:latin typeface="Arial-Rounded" pitchFamily="34" charset="0"/>
                <a:ea typeface="Arial-Rounded" pitchFamily="34" charset="0"/>
                <a:cs typeface="Arial-Rounded" pitchFamily="34" charset="0"/>
              </a:rPr>
              <a:t>Định </a:t>
            </a:r>
            <a:r>
              <a:rPr lang="en-US" sz="2800" b="1" dirty="0" err="1">
                <a:latin typeface="Arial-Rounded" pitchFamily="34" charset="0"/>
                <a:ea typeface="Arial-Rounded" pitchFamily="34" charset="0"/>
                <a:cs typeface="Arial-Rounded" pitchFamily="34" charset="0"/>
              </a:rPr>
              <a:t>hướng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học</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tập</a:t>
            </a:r>
            <a:r>
              <a:rPr lang="en-US" sz="2800" b="1" dirty="0">
                <a:latin typeface="Arial-Rounded" pitchFamily="34" charset="0"/>
                <a:ea typeface="Arial-Rounded" pitchFamily="34" charset="0"/>
                <a:cs typeface="Arial-Rounded" pitchFamily="34" charset="0"/>
              </a:rPr>
              <a:t>:</a:t>
            </a:r>
          </a:p>
          <a:p>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Luyện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đọc</a:t>
            </a:r>
            <a:r>
              <a:rPr lang="en-US" sz="2800" b="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Tôi</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đi</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học</a:t>
            </a:r>
            <a:r>
              <a:rPr lang="en-US" sz="2800" b="1" i="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trang</a:t>
            </a:r>
            <a:r>
              <a:rPr lang="en-US" sz="2800" b="1" dirty="0">
                <a:latin typeface="Arial-Rounded" pitchFamily="34" charset="0"/>
                <a:ea typeface="Arial-Rounded" pitchFamily="34" charset="0"/>
                <a:cs typeface="Arial-Rounded" pitchFamily="34" charset="0"/>
              </a:rPr>
              <a:t> 44, 45</a:t>
            </a:r>
            <a:endParaRPr lang="en-US" sz="2800" b="1" i="1" dirty="0">
              <a:latin typeface="Arial-Rounded" pitchFamily="34" charset="0"/>
              <a:ea typeface="Arial-Rounded" pitchFamily="34" charset="0"/>
              <a:cs typeface="Arial-Rounded" pitchFamily="34" charset="0"/>
            </a:endParaRPr>
          </a:p>
          <a:p>
            <a:r>
              <a:rPr lang="en-US" sz="2800" b="1" dirty="0">
                <a:latin typeface="Arial-Rounded" pitchFamily="34" charset="0"/>
                <a:ea typeface="Arial-Rounded" pitchFamily="34" charset="0"/>
                <a:cs typeface="Arial-Rounded" pitchFamily="34" charset="0"/>
              </a:rPr>
              <a:t>  + Xem </a:t>
            </a:r>
            <a:r>
              <a:rPr lang="en-US" sz="2800" b="1" dirty="0" err="1">
                <a:latin typeface="Arial-Rounded" pitchFamily="34" charset="0"/>
                <a:ea typeface="Arial-Rounded" pitchFamily="34" charset="0"/>
                <a:cs typeface="Arial-Rounded" pitchFamily="34" charset="0"/>
              </a:rPr>
              <a:t>bài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trang</a:t>
            </a:r>
            <a:r>
              <a:rPr lang="en-US" sz="2800" b="1" dirty="0">
                <a:latin typeface="Arial-Rounded" pitchFamily="34" charset="0"/>
                <a:ea typeface="Arial-Rounded" pitchFamily="34" charset="0"/>
                <a:cs typeface="Arial-Rounded" pitchFamily="34" charset="0"/>
              </a:rPr>
              <a:t> 46, </a:t>
            </a:r>
            <a:r>
              <a:rPr lang="en-US" sz="2800" b="1" dirty="0" err="1">
                <a:latin typeface="Arial-Rounded" pitchFamily="34" charset="0"/>
                <a:ea typeface="Arial-Rounded" pitchFamily="34" charset="0"/>
                <a:cs typeface="Arial-Rounded" pitchFamily="34" charset="0"/>
              </a:rPr>
              <a:t>trang</a:t>
            </a:r>
            <a:r>
              <a:rPr lang="en-US" sz="2800" b="1" dirty="0">
                <a:latin typeface="Arial-Rounded" pitchFamily="34" charset="0"/>
                <a:ea typeface="Arial-Rounded" pitchFamily="34" charset="0"/>
                <a:cs typeface="Arial-Rounded" pitchFamily="34" charset="0"/>
              </a:rPr>
              <a:t> 47.</a:t>
            </a:r>
          </a:p>
        </p:txBody>
      </p:sp>
      <p:sp>
        <p:nvSpPr>
          <p:cNvPr id="3" name="Rectangle 2"/>
          <p:cNvSpPr/>
          <p:nvPr/>
        </p:nvSpPr>
        <p:spPr>
          <a:xfrm>
            <a:off x="0" y="5010150"/>
            <a:ext cx="9144000" cy="133350"/>
          </a:xfrm>
          <a:prstGeom prst="rect">
            <a:avLst/>
          </a:prstGeom>
          <a:solidFill>
            <a:srgbClr val="F3CEF6"/>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
        <p:nvSpPr>
          <p:cNvPr id="5" name="Rectangle 4"/>
          <p:cNvSpPr/>
          <p:nvPr/>
        </p:nvSpPr>
        <p:spPr>
          <a:xfrm>
            <a:off x="0" y="-12700"/>
            <a:ext cx="9144000" cy="133350"/>
          </a:xfrm>
          <a:prstGeom prst="rect">
            <a:avLst/>
          </a:prstGeom>
          <a:solidFill>
            <a:srgbClr val="F3CEF6"/>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rgbClr val="A521AF"/>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35"/>
          </a:xfrm>
          <a:prstGeom prst="rect">
            <a:avLst/>
          </a:prstGeom>
          <a:noFill/>
        </p:spPr>
        <p:txBody>
          <a:bodyPr wrap="square" lIns="91354" tIns="45678" rIns="91354" bIns="45678"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523135"/>
          </a:xfrm>
          <a:prstGeom prst="rect">
            <a:avLst/>
          </a:prstGeom>
          <a:noFill/>
        </p:spPr>
        <p:txBody>
          <a:bodyPr wrap="square" lIns="91354" tIns="45678" rIns="91354" bIns="45678" rtlCol="0">
            <a:spAutoFit/>
          </a:bodyPr>
          <a:lstStyle/>
          <a:p>
            <a:pPr algn="ctr"/>
            <a:r>
              <a:rPr lang="en-US" sz="2800" b="1">
                <a:latin typeface="Arial-Rounded" pitchFamily="34" charset="0"/>
                <a:ea typeface="Arial-Rounded" pitchFamily="34" charset="0"/>
                <a:cs typeface="Arial-Rounded" pitchFamily="34" charset="0"/>
              </a:rPr>
              <a:t>Tôi đi học</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939455"/>
          </a:xfrm>
          <a:prstGeom prst="rect">
            <a:avLst/>
          </a:prstGeom>
          <a:noFill/>
        </p:spPr>
        <p:txBody>
          <a:bodyPr wrap="square" lIns="91354" tIns="45678" rIns="91354" bIns="45678" rtlCol="0">
            <a:spAutoFit/>
          </a:bodyPr>
          <a:lstStyle/>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Một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buổi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mai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mẹ</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âu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yếm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nắm</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tay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dẫn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trên</a:t>
            </a:r>
            <a:r>
              <a:rPr lang="en-US" sz="2500" dirty="0">
                <a:latin typeface="Arial-Rounded" pitchFamily="34" charset="0"/>
                <a:ea typeface="Arial-Rounded" pitchFamily="34" charset="0"/>
                <a:cs typeface="Arial-Rounded" pitchFamily="34" charset="0"/>
              </a:rPr>
              <a:t> con </a:t>
            </a:r>
            <a:r>
              <a:rPr lang="en-US" sz="2500" dirty="0" err="1">
                <a:latin typeface="Arial-Rounded" pitchFamily="34" charset="0"/>
                <a:ea typeface="Arial-Rounded" pitchFamily="34" charset="0"/>
                <a:cs typeface="Arial-Rounded" pitchFamily="34" charset="0"/>
              </a:rPr>
              <a:t>đường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làng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dài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hẹp</a:t>
            </a:r>
            <a:r>
              <a:rPr lang="en-US" sz="2500" dirty="0">
                <a:latin typeface="Arial-Rounded" pitchFamily="34" charset="0"/>
                <a:ea typeface="Arial-Rounded" pitchFamily="34" charset="0"/>
                <a:cs typeface="Arial-Rounded" pitchFamily="34" charset="0"/>
              </a:rPr>
              <a:t>. Con </a:t>
            </a:r>
            <a:r>
              <a:rPr lang="en-US" sz="2500" dirty="0" err="1">
                <a:latin typeface="Arial-Rounded" pitchFamily="34" charset="0"/>
                <a:ea typeface="Arial-Rounded" pitchFamily="34" charset="0"/>
                <a:cs typeface="Arial-Rounded" pitchFamily="34" charset="0"/>
              </a:rPr>
              <a:t>đường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này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đã</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lại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nhiều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lần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nhưng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lần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này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tự</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nhiên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thấy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lạ</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Cảnh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vật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xung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quanh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đều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thay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đổi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Hôm</a:t>
            </a:r>
            <a:r>
              <a:rPr lang="en-US" sz="2500" dirty="0">
                <a:latin typeface="Arial-Rounded" pitchFamily="34" charset="0"/>
                <a:ea typeface="Arial-Rounded" pitchFamily="34" charset="0"/>
                <a:cs typeface="Arial-Rounded" pitchFamily="34" charset="0"/>
              </a:rPr>
              <a:t> nay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học</a:t>
            </a:r>
            <a:r>
              <a:rPr lang="en-US" sz="2500" dirty="0">
                <a:latin typeface="Arial-Rounded" pitchFamily="34" charset="0"/>
                <a:ea typeface="Arial-Rounded" pitchFamily="34" charset="0"/>
                <a:cs typeface="Arial-Rounded" pitchFamily="34" charset="0"/>
              </a:rPr>
              <a:t>.</a:t>
            </a:r>
          </a:p>
          <a:p>
            <a:pPr algn="just"/>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Cũng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như</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mấy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cậu</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học</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trò</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mới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bỡ</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ngỡ</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đứng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nép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người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thân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Thầy</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giáo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trẻ</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gương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mặt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hiền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từ</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đón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chúng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vào</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lớp</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nhìn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bàn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ghế</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chỗ</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ngồi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rồi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nhận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là</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vật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riêng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của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mình</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Tôi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nhìn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bạn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ngồi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bên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người</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bạn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chưa</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quen</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biết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nhưng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không</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thấy</a:t>
            </a:r>
            <a:r>
              <a:rPr lang="en-US" sz="2500" dirty="0">
                <a:latin typeface="Arial-Rounded" pitchFamily="34" charset="0"/>
                <a:ea typeface="Arial-Rounded" pitchFamily="34" charset="0"/>
                <a:cs typeface="Arial-Rounded" pitchFamily="34" charset="0"/>
              </a:rPr>
              <a:t> xa </a:t>
            </a:r>
            <a:r>
              <a:rPr lang="en-US" sz="2500" dirty="0" err="1">
                <a:latin typeface="Arial-Rounded" pitchFamily="34" charset="0"/>
                <a:ea typeface="Arial-Rounded" pitchFamily="34" charset="0"/>
                <a:cs typeface="Arial-Rounded" pitchFamily="34" charset="0"/>
              </a:rPr>
              <a:t>lạ</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chút</a:t>
            </a:r>
            <a:r>
              <a:rPr lang="en-US" sz="2500" dirty="0">
                <a:latin typeface="Arial-Rounded" pitchFamily="34" charset="0"/>
                <a:ea typeface="Arial-Rounded" pitchFamily="34" charset="0"/>
                <a:cs typeface="Arial-Rounded" pitchFamily="34" charset="0"/>
              </a:rPr>
              <a:t> </a:t>
            </a:r>
            <a:r>
              <a:rPr lang="en-US" sz="2500" dirty="0" err="1">
                <a:latin typeface="Arial-Rounded" pitchFamily="34" charset="0"/>
                <a:ea typeface="Arial-Rounded" pitchFamily="34" charset="0"/>
                <a:cs typeface="Arial-Rounded" pitchFamily="34" charset="0"/>
              </a:rPr>
              <a:t>nào</a:t>
            </a:r>
            <a:r>
              <a:rPr lang="en-US" sz="2500" dirty="0">
                <a:latin typeface="Arial-Rounded" pitchFamily="34" charset="0"/>
                <a:ea typeface="Arial-Rounded" pitchFamily="34" charset="0"/>
                <a:cs typeface="Arial-Rounded" pitchFamily="34" charset="0"/>
              </a:rPr>
              <a:t>.</a:t>
            </a:r>
          </a:p>
          <a:p>
            <a:pPr algn="r"/>
            <a:r>
              <a:rPr lang="en-US" sz="2500" dirty="0">
                <a:latin typeface="Arial-Rounded" pitchFamily="34" charset="0"/>
                <a:ea typeface="Arial-Rounded" pitchFamily="34" charset="0"/>
                <a:cs typeface="Arial-Rounded" pitchFamily="34" charset="0"/>
              </a:rPr>
              <a:t>						       (Theo Thanh </a:t>
            </a:r>
            <a:r>
              <a:rPr lang="en-US" sz="2500" dirty="0" err="1">
                <a:latin typeface="Arial-Rounded" pitchFamily="34" charset="0"/>
                <a:ea typeface="Arial-Rounded" pitchFamily="34" charset="0"/>
                <a:cs typeface="Arial-Rounded" pitchFamily="34" charset="0"/>
              </a:rPr>
              <a:t>Tịnh</a:t>
            </a:r>
            <a:r>
              <a:rPr lang="en-US" sz="2500" dirty="0">
                <a:latin typeface="Arial-Rounded" pitchFamily="34" charset="0"/>
                <a:ea typeface="Arial-Rounded" pitchFamily="34" charset="0"/>
                <a:cs typeface="Arial-Rounded"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0"/>
            <a:ext cx="7010400" cy="857250"/>
          </a:xfrm>
        </p:spPr>
        <p:txBody>
          <a:bodyPr/>
          <a:lstStyle/>
          <a:p>
            <a:r>
              <a:rPr lang="en-US" dirty="0" err="1"/>
              <a:t>Vần</a:t>
            </a:r>
            <a:r>
              <a:rPr lang="en-US" dirty="0"/>
              <a:t> </a:t>
            </a:r>
            <a:r>
              <a:rPr lang="en-US" dirty="0" err="1"/>
              <a:t>mới</a:t>
            </a:r>
            <a:r>
              <a:rPr lang="en-US" dirty="0"/>
              <a:t>:</a:t>
            </a:r>
          </a:p>
        </p:txBody>
      </p:sp>
      <p:sp>
        <p:nvSpPr>
          <p:cNvPr id="3" name="Title 1"/>
          <p:cNvSpPr txBox="1">
            <a:spLocks/>
          </p:cNvSpPr>
          <p:nvPr/>
        </p:nvSpPr>
        <p:spPr>
          <a:xfrm>
            <a:off x="914400" y="1809750"/>
            <a:ext cx="7010400" cy="857250"/>
          </a:xfrm>
          <a:prstGeom prst="rect">
            <a:avLst/>
          </a:prstGeom>
        </p:spPr>
        <p:txBody>
          <a:bodyPr vert="horz" lIns="91354" tIns="45678" rIns="91354" bIns="45678" rtlCol="0" anchor="ctr">
            <a:normAutofit/>
          </a:bodyPr>
          <a:lstStyle>
            <a:lvl1pPr algn="ctr" defTabSz="913545" rtl="0" eaLnBrk="1" latinLnBrk="0" hangingPunct="1">
              <a:spcBef>
                <a:spcPct val="0"/>
              </a:spcBef>
              <a:buNone/>
              <a:defRPr sz="4400" kern="1200">
                <a:solidFill>
                  <a:schemeClr val="tx1"/>
                </a:solidFill>
                <a:latin typeface="+mj-lt"/>
                <a:ea typeface="+mj-ea"/>
                <a:cs typeface="+mj-cs"/>
              </a:defRPr>
            </a:lvl1pPr>
          </a:lstStyle>
          <a:p>
            <a:r>
              <a:rPr lang="en-US" dirty="0" err="1">
                <a:solidFill>
                  <a:srgbClr val="FF0000"/>
                </a:solidFill>
              </a:rPr>
              <a:t>yêm</a:t>
            </a:r>
            <a:endParaRPr lang="en-US" dirty="0">
              <a:solidFill>
                <a:srgbClr val="FF0000"/>
              </a:solidFill>
            </a:endParaRPr>
          </a:p>
        </p:txBody>
      </p:sp>
    </p:spTree>
    <p:extLst>
      <p:ext uri="{BB962C8B-B14F-4D97-AF65-F5344CB8AC3E}">
        <p14:creationId xmlns:p14="http://schemas.microsoft.com/office/powerpoint/2010/main" val="295763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232" y="4357483"/>
            <a:ext cx="8249168" cy="584703"/>
          </a:xfrm>
          <a:prstGeom prst="rect">
            <a:avLst/>
          </a:prstGeom>
          <a:solidFill>
            <a:srgbClr val="F3CEF6"/>
          </a:solidFill>
        </p:spPr>
        <p:txBody>
          <a:bodyPr wrap="square" lIns="91367" tIns="45684" rIns="91367" bIns="45684" rtlCol="0">
            <a:spAutoFit/>
          </a:bodyPr>
          <a:lstStyle/>
          <a:p>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hãy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tìm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từ</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hiểu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trong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1905000" y="1032163"/>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810002" y="1032163"/>
            <a:ext cx="9905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25836" y="241935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568047" y="2424545"/>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562600" y="1733550"/>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62200" y="1730087"/>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267036" y="2762250"/>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664036" y="3130550"/>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75" y="106532"/>
            <a:ext cx="8463050" cy="427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latin typeface="Arial-Rounded" pitchFamily="34" charset="0"/>
                <a:ea typeface="Arial-Rounded" pitchFamily="34" charset="0"/>
                <a:cs typeface="Arial-Rounded" pitchFamily="34" charset="0"/>
              </a:rPr>
              <a:t>buổi</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mai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buổi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sáng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sớm</a:t>
            </a:r>
            <a:endParaRPr lang="en-US" dirty="0">
              <a:latin typeface="Arial-Rounded" pitchFamily="34" charset="0"/>
              <a:ea typeface="Arial-Rounded" pitchFamily="34" charset="0"/>
              <a:cs typeface="Arial-Rounded" pitchFamily="34" charset="0"/>
            </a:endParaRPr>
          </a:p>
        </p:txBody>
      </p:sp>
      <p:pic>
        <p:nvPicPr>
          <p:cNvPr id="1026" name="Picture 2" descr="Top 15 dàn ý bài văn tả cảnh buổi sáng chi tiết nhất - Toplist.vn"/>
          <p:cNvPicPr>
            <a:picLocks noChangeAspect="1" noChangeArrowheads="1"/>
          </p:cNvPicPr>
          <p:nvPr/>
        </p:nvPicPr>
        <p:blipFill rotWithShape="1">
          <a:blip r:embed="rId2">
            <a:extLst>
              <a:ext uri="{28A0092B-C50C-407E-A947-70E740481C1C}">
                <a14:useLocalDpi xmlns:a14="http://schemas.microsoft.com/office/drawing/2010/main" val="0"/>
              </a:ext>
            </a:extLst>
          </a:blip>
          <a:srcRect b="3035"/>
          <a:stretch/>
        </p:blipFill>
        <p:spPr bwMode="auto">
          <a:xfrm>
            <a:off x="0" y="1809750"/>
            <a:ext cx="4950894" cy="3200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à Nẵng bình yên buổi sớm mai – Cổng thông tin du lịch thành phố Đà Nẵ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43"/>
          <a:stretch/>
        </p:blipFill>
        <p:spPr bwMode="auto">
          <a:xfrm>
            <a:off x="4969563" y="2362198"/>
            <a:ext cx="417443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6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 y="285750"/>
            <a:ext cx="8534400" cy="857250"/>
          </a:xfrm>
        </p:spPr>
        <p:txBody>
          <a:bodyPr>
            <a:normAutofit fontScale="90000"/>
          </a:bodyPr>
          <a:lstStyle/>
          <a:p>
            <a:r>
              <a:rPr lang="en-US" dirty="0" err="1">
                <a:solidFill>
                  <a:srgbClr val="FF0000"/>
                </a:solidFill>
                <a:latin typeface="Arial-Rounded" pitchFamily="34" charset="0"/>
                <a:ea typeface="Arial-Rounded" pitchFamily="34" charset="0"/>
                <a:cs typeface="Arial-Rounded" pitchFamily="34" charset="0"/>
              </a:rPr>
              <a:t>âu</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yếm</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biểu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lộ</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tình</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yêu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thương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bằng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dáng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điệu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cử</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chỉ</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lời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nói</a:t>
            </a:r>
            <a:endParaRPr lang="en-US" dirty="0">
              <a:latin typeface="Arial-Rounded" pitchFamily="34" charset="0"/>
              <a:ea typeface="Arial-Rounded" pitchFamily="34" charset="0"/>
              <a:cs typeface="Arial-Rounded" pitchFamily="34" charset="0"/>
            </a:endParaRPr>
          </a:p>
        </p:txBody>
      </p:sp>
      <p:pic>
        <p:nvPicPr>
          <p:cNvPr id="2050" name="Picture 2" descr="MÁCH MẸO CHĂM SÓC TRẺ SUY DINH DƯỠNG | BÉ KHỎE MẸ VU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428750"/>
            <a:ext cx="5334000" cy="355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585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819150"/>
            <a:ext cx="8229600" cy="857250"/>
          </a:xfrm>
        </p:spPr>
        <p:txBody>
          <a:bodyPr>
            <a:normAutofit fontScale="90000"/>
          </a:bodyPr>
          <a:lstStyle/>
          <a:p>
            <a:pPr algn="just"/>
            <a:r>
              <a:rPr lang="en-US" dirty="0" err="1">
                <a:solidFill>
                  <a:srgbClr val="FF0000"/>
                </a:solidFill>
                <a:latin typeface="Arial-Rounded" pitchFamily="34" charset="0"/>
                <a:ea typeface="Arial-Rounded" pitchFamily="34" charset="0"/>
                <a:cs typeface="Arial-Rounded" pitchFamily="34" charset="0"/>
              </a:rPr>
              <a:t>bỡ</a:t>
            </a:r>
            <a:r>
              <a:rPr lang="en-US" dirty="0">
                <a:solidFill>
                  <a:srgbClr val="FF0000"/>
                </a:solidFill>
                <a:latin typeface="Arial-Rounded" pitchFamily="34" charset="0"/>
                <a:ea typeface="Arial-Rounded" pitchFamily="34" charset="0"/>
                <a:cs typeface="Arial-Rounded" pitchFamily="34" charset="0"/>
              </a:rPr>
              <a:t> </a:t>
            </a:r>
            <a:r>
              <a:rPr lang="en-US" dirty="0" err="1">
                <a:solidFill>
                  <a:srgbClr val="FF0000"/>
                </a:solidFill>
                <a:latin typeface="Arial-Rounded" pitchFamily="34" charset="0"/>
                <a:ea typeface="Arial-Rounded" pitchFamily="34" charset="0"/>
                <a:cs typeface="Arial-Rounded" pitchFamily="34" charset="0"/>
              </a:rPr>
              <a:t>ngỡ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ngơ</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ngác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lúng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túng</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vì</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chưa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quen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thuộc</a:t>
            </a:r>
            <a:endParaRPr lang="en-US" dirty="0">
              <a:latin typeface="Arial-Rounded" pitchFamily="34" charset="0"/>
              <a:ea typeface="Arial-Rounded" pitchFamily="34" charset="0"/>
              <a:cs typeface="Arial-Rounded" pitchFamily="34" charset="0"/>
            </a:endParaRPr>
          </a:p>
        </p:txBody>
      </p:sp>
      <p:sp>
        <p:nvSpPr>
          <p:cNvPr id="4" name="Title 1"/>
          <p:cNvSpPr txBox="1">
            <a:spLocks/>
          </p:cNvSpPr>
          <p:nvPr/>
        </p:nvSpPr>
        <p:spPr>
          <a:xfrm>
            <a:off x="368300" y="1962150"/>
            <a:ext cx="8394700" cy="1905000"/>
          </a:xfrm>
          <a:prstGeom prst="rect">
            <a:avLst/>
          </a:prstGeom>
        </p:spPr>
        <p:txBody>
          <a:bodyPr vert="horz" lIns="91354" tIns="45678" rIns="91354" bIns="45678" rtlCol="0" anchor="ctr">
            <a:normAutofit fontScale="90000" lnSpcReduction="10000"/>
          </a:bodyPr>
          <a:lstStyle>
            <a:lvl1pPr algn="ctr" defTabSz="913545" rtl="0" eaLnBrk="1" latinLnBrk="0" hangingPunct="1">
              <a:spcBef>
                <a:spcPct val="0"/>
              </a:spcBef>
              <a:buNone/>
              <a:defRPr sz="4400" kern="1200">
                <a:solidFill>
                  <a:schemeClr val="tx1"/>
                </a:solidFill>
                <a:latin typeface="+mj-lt"/>
                <a:ea typeface="+mj-ea"/>
                <a:cs typeface="+mj-cs"/>
              </a:defRPr>
            </a:lvl1pPr>
          </a:lstStyle>
          <a:p>
            <a:pPr algn="just"/>
            <a:r>
              <a:rPr lang="en-US" dirty="0" err="1">
                <a:solidFill>
                  <a:srgbClr val="FF0000"/>
                </a:solidFill>
                <a:latin typeface="Arial-Rounded" pitchFamily="34" charset="0"/>
                <a:ea typeface="Arial-Rounded" pitchFamily="34" charset="0"/>
                <a:cs typeface="Arial-Rounded" pitchFamily="34" charset="0"/>
              </a:rPr>
              <a:t>nép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thu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người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lại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áp</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sát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vào</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người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hoặc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vật</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khác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tránh</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hoặc</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để</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che</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chở</a:t>
            </a:r>
            <a:r>
              <a:rPr lang="en-US" dirty="0">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2912967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63104" y="4357483"/>
            <a:ext cx="6266496" cy="584703"/>
          </a:xfrm>
          <a:prstGeom prst="rect">
            <a:avLst/>
          </a:prstGeom>
          <a:solidFill>
            <a:srgbClr val="F3CEF6"/>
          </a:solidFill>
        </p:spPr>
        <p:txBody>
          <a:bodyPr wrap="square" lIns="91367" tIns="45684" rIns="91367" bIns="45684" rtlCol="0">
            <a:spAutoFit/>
          </a:bodyPr>
          <a:lstStyle/>
          <a:p>
            <a:pPr algn="ctr"/>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hãy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tự</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ngắt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câu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SGK</a:t>
            </a:r>
            <a:endParaRPr lang="en-US" sz="3200" dirty="0">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75" y="106532"/>
            <a:ext cx="8463050" cy="427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996</Words>
  <Application>Microsoft Office PowerPoint</Application>
  <PresentationFormat>On-screen Show (16:9)</PresentationFormat>
  <Paragraphs>96</Paragraphs>
  <Slides>29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Rounded MT Bold</vt:lpstr>
      <vt:lpstr>Arial-Rounded</vt:lpstr>
      <vt:lpstr>Calibri</vt:lpstr>
      <vt:lpstr>HP001 4 hàng</vt:lpstr>
      <vt:lpstr>Times New Roman</vt:lpstr>
      <vt:lpstr>UTM Avo</vt:lpstr>
      <vt:lpstr>Office Theme</vt:lpstr>
      <vt:lpstr>PowerPoint Presentation</vt:lpstr>
      <vt:lpstr>PowerPoint Presentation</vt:lpstr>
      <vt:lpstr>PowerPoint Presentation</vt:lpstr>
      <vt:lpstr>Vần mới:</vt:lpstr>
      <vt:lpstr>PowerPoint Presentation</vt:lpstr>
      <vt:lpstr>buổi mai: buổi sáng sớm</vt:lpstr>
      <vt:lpstr>âu yếm: biểu lộ tình yêu thương bằng dáng điệu, cử chỉ, lời nói</vt:lpstr>
      <vt:lpstr>bỡ ngỡ: ngơ ngác, lúng túng vì chưa quen thuộc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10</cp:lastModifiedBy>
  <cp:revision>129</cp:revision>
  <dcterms:created xsi:type="dcterms:W3CDTF">2020-12-08T15:48:47Z</dcterms:created>
  <dcterms:modified xsi:type="dcterms:W3CDTF">2026-02-10T05:40:37Z</dcterms:modified>
</cp:coreProperties>
</file>