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5" r:id="rId2"/>
    <p:sldId id="296" r:id="rId3"/>
    <p:sldId id="297" r:id="rId4"/>
    <p:sldId id="298" r:id="rId5"/>
    <p:sldId id="307" r:id="rId6"/>
    <p:sldId id="299" r:id="rId7"/>
    <p:sldId id="309" r:id="rId8"/>
    <p:sldId id="308" r:id="rId9"/>
    <p:sldId id="30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5F2AD"/>
    <a:srgbClr val="F25243"/>
    <a:srgbClr val="DD6A7A"/>
    <a:srgbClr val="14BAC6"/>
    <a:srgbClr val="F65123"/>
    <a:srgbClr val="92D050"/>
    <a:srgbClr val="F8F7E2"/>
    <a:srgbClr val="25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36" y="96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B77D-A811-4BDA-B81C-53F932C6C946}" type="datetimeFigureOut">
              <a:rPr lang="en-US" smtClean="0"/>
              <a:t>15-Mar-26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BA8F-DA37-47AB-B268-7B57371D4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0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5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9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2026/3/15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 dirty="0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TIẾNG VIỆT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678" y="365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2"/>
    </mc:Choice>
    <mc:Fallback xmlns="">
      <p:transition spd="slow" advTm="220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27376" y="44392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730738" y="4602612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719414" y="797640"/>
            <a:ext cx="8367252" cy="1852831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2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sz="32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900000">
            <a:off x="117291" y="3060855"/>
            <a:ext cx="2441031" cy="3804817"/>
            <a:chOff x="5786438" y="2944813"/>
            <a:chExt cx="615950" cy="97313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20121605">
            <a:off x="9588948" y="2985480"/>
            <a:ext cx="2668927" cy="3903377"/>
            <a:chOff x="5786438" y="2944813"/>
            <a:chExt cx="615950" cy="973138"/>
          </a:xfrm>
        </p:grpSpPr>
        <p:sp>
          <p:nvSpPr>
            <p:cNvPr id="126" name="Freeform 5"/>
            <p:cNvSpPr>
              <a:spLocks/>
            </p:cNvSpPr>
            <p:nvPr/>
          </p:nvSpPr>
          <p:spPr bwMode="auto">
            <a:xfrm>
              <a:off x="6003926" y="3860801"/>
              <a:ext cx="179388" cy="57150"/>
            </a:xfrm>
            <a:custGeom>
              <a:avLst/>
              <a:gdLst>
                <a:gd name="T0" fmla="*/ 0 w 47"/>
                <a:gd name="T1" fmla="*/ 0 h 15"/>
                <a:gd name="T2" fmla="*/ 0 w 47"/>
                <a:gd name="T3" fmla="*/ 6 h 15"/>
                <a:gd name="T4" fmla="*/ 9 w 47"/>
                <a:gd name="T5" fmla="*/ 15 h 15"/>
                <a:gd name="T6" fmla="*/ 38 w 47"/>
                <a:gd name="T7" fmla="*/ 15 h 15"/>
                <a:gd name="T8" fmla="*/ 47 w 47"/>
                <a:gd name="T9" fmla="*/ 6 h 15"/>
                <a:gd name="T10" fmla="*/ 47 w 47"/>
                <a:gd name="T11" fmla="*/ 0 h 15"/>
                <a:gd name="T12" fmla="*/ 0 w 4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5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6003926" y="3773488"/>
              <a:ext cx="179388" cy="87313"/>
            </a:xfrm>
            <a:custGeom>
              <a:avLst/>
              <a:gdLst>
                <a:gd name="T0" fmla="*/ 47 w 47"/>
                <a:gd name="T1" fmla="*/ 16 h 23"/>
                <a:gd name="T2" fmla="*/ 38 w 47"/>
                <a:gd name="T3" fmla="*/ 7 h 23"/>
                <a:gd name="T4" fmla="*/ 35 w 47"/>
                <a:gd name="T5" fmla="*/ 7 h 23"/>
                <a:gd name="T6" fmla="*/ 35 w 47"/>
                <a:gd name="T7" fmla="*/ 5 h 23"/>
                <a:gd name="T8" fmla="*/ 30 w 47"/>
                <a:gd name="T9" fmla="*/ 0 h 23"/>
                <a:gd name="T10" fmla="*/ 17 w 47"/>
                <a:gd name="T11" fmla="*/ 0 h 23"/>
                <a:gd name="T12" fmla="*/ 13 w 47"/>
                <a:gd name="T13" fmla="*/ 5 h 23"/>
                <a:gd name="T14" fmla="*/ 13 w 47"/>
                <a:gd name="T15" fmla="*/ 7 h 23"/>
                <a:gd name="T16" fmla="*/ 9 w 47"/>
                <a:gd name="T17" fmla="*/ 7 h 23"/>
                <a:gd name="T18" fmla="*/ 0 w 47"/>
                <a:gd name="T19" fmla="*/ 16 h 23"/>
                <a:gd name="T20" fmla="*/ 0 w 47"/>
                <a:gd name="T21" fmla="*/ 23 h 23"/>
                <a:gd name="T22" fmla="*/ 47 w 47"/>
                <a:gd name="T23" fmla="*/ 23 h 23"/>
                <a:gd name="T24" fmla="*/ 47 w 47"/>
                <a:gd name="T2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3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5786438" y="2944813"/>
              <a:ext cx="615950" cy="717550"/>
            </a:xfrm>
            <a:custGeom>
              <a:avLst/>
              <a:gdLst>
                <a:gd name="T0" fmla="*/ 72 w 161"/>
                <a:gd name="T1" fmla="*/ 189 h 189"/>
                <a:gd name="T2" fmla="*/ 89 w 161"/>
                <a:gd name="T3" fmla="*/ 189 h 189"/>
                <a:gd name="T4" fmla="*/ 161 w 161"/>
                <a:gd name="T5" fmla="*/ 80 h 189"/>
                <a:gd name="T6" fmla="*/ 81 w 161"/>
                <a:gd name="T7" fmla="*/ 0 h 189"/>
                <a:gd name="T8" fmla="*/ 0 w 161"/>
                <a:gd name="T9" fmla="*/ 80 h 189"/>
                <a:gd name="T10" fmla="*/ 72 w 16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89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5870576" y="2944813"/>
              <a:ext cx="447675" cy="717550"/>
            </a:xfrm>
            <a:custGeom>
              <a:avLst/>
              <a:gdLst>
                <a:gd name="T0" fmla="*/ 65 w 117"/>
                <a:gd name="T1" fmla="*/ 189 h 189"/>
                <a:gd name="T2" fmla="*/ 117 w 117"/>
                <a:gd name="T3" fmla="*/ 80 h 189"/>
                <a:gd name="T4" fmla="*/ 59 w 117"/>
                <a:gd name="T5" fmla="*/ 0 h 189"/>
                <a:gd name="T6" fmla="*/ 43 w 117"/>
                <a:gd name="T7" fmla="*/ 3 h 189"/>
                <a:gd name="T8" fmla="*/ 0 w 117"/>
                <a:gd name="T9" fmla="*/ 80 h 189"/>
                <a:gd name="T10" fmla="*/ 53 w 117"/>
                <a:gd name="T11" fmla="*/ 189 h 189"/>
                <a:gd name="T12" fmla="*/ 65 w 117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89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5938838" y="2944813"/>
              <a:ext cx="309563" cy="717550"/>
            </a:xfrm>
            <a:custGeom>
              <a:avLst/>
              <a:gdLst>
                <a:gd name="T0" fmla="*/ 45 w 81"/>
                <a:gd name="T1" fmla="*/ 189 h 189"/>
                <a:gd name="T2" fmla="*/ 81 w 81"/>
                <a:gd name="T3" fmla="*/ 80 h 189"/>
                <a:gd name="T4" fmla="*/ 41 w 81"/>
                <a:gd name="T5" fmla="*/ 0 h 189"/>
                <a:gd name="T6" fmla="*/ 0 w 81"/>
                <a:gd name="T7" fmla="*/ 80 h 189"/>
                <a:gd name="T8" fmla="*/ 36 w 81"/>
                <a:gd name="T9" fmla="*/ 189 h 189"/>
                <a:gd name="T10" fmla="*/ 45 w 81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89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1"/>
            <p:cNvSpPr>
              <a:spLocks/>
            </p:cNvSpPr>
            <p:nvPr/>
          </p:nvSpPr>
          <p:spPr bwMode="auto">
            <a:xfrm>
              <a:off x="6049963" y="2944813"/>
              <a:ext cx="88900" cy="717550"/>
            </a:xfrm>
            <a:custGeom>
              <a:avLst/>
              <a:gdLst>
                <a:gd name="T0" fmla="*/ 13 w 23"/>
                <a:gd name="T1" fmla="*/ 189 h 189"/>
                <a:gd name="T2" fmla="*/ 23 w 23"/>
                <a:gd name="T3" fmla="*/ 80 h 189"/>
                <a:gd name="T4" fmla="*/ 12 w 23"/>
                <a:gd name="T5" fmla="*/ 0 h 189"/>
                <a:gd name="T6" fmla="*/ 0 w 23"/>
                <a:gd name="T7" fmla="*/ 80 h 189"/>
                <a:gd name="T8" fmla="*/ 10 w 23"/>
                <a:gd name="T9" fmla="*/ 189 h 189"/>
                <a:gd name="T10" fmla="*/ 13 w 23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89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avLst/>
              <a:gdLst>
                <a:gd name="T0" fmla="*/ 59 w 85"/>
                <a:gd name="T1" fmla="*/ 65 h 65"/>
                <a:gd name="T2" fmla="*/ 26 w 85"/>
                <a:gd name="T3" fmla="*/ 65 h 65"/>
                <a:gd name="T4" fmla="*/ 25 w 85"/>
                <a:gd name="T5" fmla="*/ 65 h 65"/>
                <a:gd name="T6" fmla="*/ 0 w 85"/>
                <a:gd name="T7" fmla="*/ 2 h 65"/>
                <a:gd name="T8" fmla="*/ 1 w 85"/>
                <a:gd name="T9" fmla="*/ 1 h 65"/>
                <a:gd name="T10" fmla="*/ 2 w 85"/>
                <a:gd name="T11" fmla="*/ 1 h 65"/>
                <a:gd name="T12" fmla="*/ 42 w 85"/>
                <a:gd name="T13" fmla="*/ 15 h 65"/>
                <a:gd name="T14" fmla="*/ 84 w 85"/>
                <a:gd name="T15" fmla="*/ 1 h 65"/>
                <a:gd name="T16" fmla="*/ 85 w 85"/>
                <a:gd name="T17" fmla="*/ 1 h 65"/>
                <a:gd name="T18" fmla="*/ 85 w 85"/>
                <a:gd name="T19" fmla="*/ 2 h 65"/>
                <a:gd name="T20" fmla="*/ 60 w 85"/>
                <a:gd name="T21" fmla="*/ 65 h 65"/>
                <a:gd name="T22" fmla="*/ 59 w 85"/>
                <a:gd name="T23" fmla="*/ 65 h 65"/>
                <a:gd name="T24" fmla="*/ 27 w 85"/>
                <a:gd name="T25" fmla="*/ 63 h 65"/>
                <a:gd name="T26" fmla="*/ 59 w 85"/>
                <a:gd name="T27" fmla="*/ 63 h 65"/>
                <a:gd name="T28" fmla="*/ 82 w 85"/>
                <a:gd name="T29" fmla="*/ 6 h 65"/>
                <a:gd name="T30" fmla="*/ 42 w 85"/>
                <a:gd name="T31" fmla="*/ 17 h 65"/>
                <a:gd name="T32" fmla="*/ 4 w 85"/>
                <a:gd name="T33" fmla="*/ 6 h 65"/>
                <a:gd name="T34" fmla="*/ 27 w 85"/>
                <a:gd name="T35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6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"/>
            <p:cNvSpPr>
              <a:spLocks/>
            </p:cNvSpPr>
            <p:nvPr/>
          </p:nvSpPr>
          <p:spPr bwMode="auto">
            <a:xfrm>
              <a:off x="6003926" y="3803651"/>
              <a:ext cx="50800" cy="49213"/>
            </a:xfrm>
            <a:custGeom>
              <a:avLst/>
              <a:gdLst>
                <a:gd name="T0" fmla="*/ 1 w 13"/>
                <a:gd name="T1" fmla="*/ 13 h 13"/>
                <a:gd name="T2" fmla="*/ 3 w 13"/>
                <a:gd name="T3" fmla="*/ 3 h 13"/>
                <a:gd name="T4" fmla="*/ 13 w 13"/>
                <a:gd name="T5" fmla="*/ 0 h 13"/>
                <a:gd name="T6" fmla="*/ 1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7"/>
            <p:cNvSpPr>
              <a:spLocks/>
            </p:cNvSpPr>
            <p:nvPr/>
          </p:nvSpPr>
          <p:spPr bwMode="auto">
            <a:xfrm>
              <a:off x="6134101" y="3803651"/>
              <a:ext cx="49213" cy="49213"/>
            </a:xfrm>
            <a:custGeom>
              <a:avLst/>
              <a:gdLst>
                <a:gd name="T0" fmla="*/ 12 w 13"/>
                <a:gd name="T1" fmla="*/ 13 h 13"/>
                <a:gd name="T2" fmla="*/ 10 w 13"/>
                <a:gd name="T3" fmla="*/ 3 h 13"/>
                <a:gd name="T4" fmla="*/ 0 w 13"/>
                <a:gd name="T5" fmla="*/ 0 h 13"/>
                <a:gd name="T6" fmla="*/ 12 w 13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8"/>
            <p:cNvSpPr>
              <a:spLocks/>
            </p:cNvSpPr>
            <p:nvPr/>
          </p:nvSpPr>
          <p:spPr bwMode="auto">
            <a:xfrm>
              <a:off x="6134101" y="3863976"/>
              <a:ext cx="49213" cy="53975"/>
            </a:xfrm>
            <a:custGeom>
              <a:avLst/>
              <a:gdLst>
                <a:gd name="T0" fmla="*/ 12 w 13"/>
                <a:gd name="T1" fmla="*/ 0 h 14"/>
                <a:gd name="T2" fmla="*/ 10 w 13"/>
                <a:gd name="T3" fmla="*/ 10 h 14"/>
                <a:gd name="T4" fmla="*/ 0 w 13"/>
                <a:gd name="T5" fmla="*/ 13 h 14"/>
                <a:gd name="T6" fmla="*/ 12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9"/>
            <p:cNvSpPr>
              <a:spLocks/>
            </p:cNvSpPr>
            <p:nvPr/>
          </p:nvSpPr>
          <p:spPr bwMode="auto">
            <a:xfrm>
              <a:off x="6003926" y="3863976"/>
              <a:ext cx="50800" cy="53975"/>
            </a:xfrm>
            <a:custGeom>
              <a:avLst/>
              <a:gdLst>
                <a:gd name="T0" fmla="*/ 1 w 13"/>
                <a:gd name="T1" fmla="*/ 0 h 14"/>
                <a:gd name="T2" fmla="*/ 3 w 13"/>
                <a:gd name="T3" fmla="*/ 10 h 14"/>
                <a:gd name="T4" fmla="*/ 13 w 13"/>
                <a:gd name="T5" fmla="*/ 13 h 14"/>
                <a:gd name="T6" fmla="*/ 1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349887" y="1132750"/>
            <a:ext cx="510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zh-C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zh-CN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0"/>
    </mc:Choice>
    <mc:Fallback xmlns="">
      <p:transition spd="slow" advTm="152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354751" y="1399841"/>
            <a:ext cx="5977960" cy="5186721"/>
            <a:chOff x="1234994" y="1481267"/>
            <a:chExt cx="2173765" cy="2381307"/>
          </a:xfrm>
        </p:grpSpPr>
        <p:grpSp>
          <p:nvGrpSpPr>
            <p:cNvPr id="20" name="组合 19"/>
            <p:cNvGrpSpPr/>
            <p:nvPr/>
          </p:nvGrpSpPr>
          <p:grpSpPr>
            <a:xfrm>
              <a:off x="1540125" y="3484137"/>
              <a:ext cx="388760" cy="378437"/>
              <a:chOff x="6003926" y="3743326"/>
              <a:chExt cx="179388" cy="174625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003926" y="3860801"/>
                <a:ext cx="179388" cy="57150"/>
              </a:xfrm>
              <a:custGeom>
                <a:avLst/>
                <a:gdLst>
                  <a:gd name="T0" fmla="*/ 0 w 47"/>
                  <a:gd name="T1" fmla="*/ 0 h 15"/>
                  <a:gd name="T2" fmla="*/ 0 w 47"/>
                  <a:gd name="T3" fmla="*/ 6 h 15"/>
                  <a:gd name="T4" fmla="*/ 9 w 47"/>
                  <a:gd name="T5" fmla="*/ 15 h 15"/>
                  <a:gd name="T6" fmla="*/ 38 w 47"/>
                  <a:gd name="T7" fmla="*/ 15 h 15"/>
                  <a:gd name="T8" fmla="*/ 47 w 47"/>
                  <a:gd name="T9" fmla="*/ 6 h 15"/>
                  <a:gd name="T10" fmla="*/ 47 w 47"/>
                  <a:gd name="T11" fmla="*/ 0 h 15"/>
                  <a:gd name="T12" fmla="*/ 0 w 47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5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003926" y="3773488"/>
                <a:ext cx="179388" cy="87313"/>
              </a:xfrm>
              <a:custGeom>
                <a:avLst/>
                <a:gdLst>
                  <a:gd name="T0" fmla="*/ 47 w 47"/>
                  <a:gd name="T1" fmla="*/ 16 h 23"/>
                  <a:gd name="T2" fmla="*/ 38 w 47"/>
                  <a:gd name="T3" fmla="*/ 7 h 23"/>
                  <a:gd name="T4" fmla="*/ 35 w 47"/>
                  <a:gd name="T5" fmla="*/ 7 h 23"/>
                  <a:gd name="T6" fmla="*/ 35 w 47"/>
                  <a:gd name="T7" fmla="*/ 5 h 23"/>
                  <a:gd name="T8" fmla="*/ 30 w 47"/>
                  <a:gd name="T9" fmla="*/ 0 h 23"/>
                  <a:gd name="T10" fmla="*/ 17 w 47"/>
                  <a:gd name="T11" fmla="*/ 0 h 23"/>
                  <a:gd name="T12" fmla="*/ 13 w 47"/>
                  <a:gd name="T13" fmla="*/ 5 h 23"/>
                  <a:gd name="T14" fmla="*/ 13 w 47"/>
                  <a:gd name="T15" fmla="*/ 7 h 23"/>
                  <a:gd name="T16" fmla="*/ 9 w 47"/>
                  <a:gd name="T17" fmla="*/ 7 h 23"/>
                  <a:gd name="T18" fmla="*/ 0 w 47"/>
                  <a:gd name="T19" fmla="*/ 16 h 23"/>
                  <a:gd name="T20" fmla="*/ 0 w 47"/>
                  <a:gd name="T21" fmla="*/ 23 h 23"/>
                  <a:gd name="T22" fmla="*/ 47 w 47"/>
                  <a:gd name="T23" fmla="*/ 23 h 23"/>
                  <a:gd name="T24" fmla="*/ 47 w 47"/>
                  <a:gd name="T25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23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003926" y="3803651"/>
                <a:ext cx="50800" cy="49213"/>
              </a:xfrm>
              <a:custGeom>
                <a:avLst/>
                <a:gdLst>
                  <a:gd name="T0" fmla="*/ 1 w 13"/>
                  <a:gd name="T1" fmla="*/ 13 h 13"/>
                  <a:gd name="T2" fmla="*/ 3 w 13"/>
                  <a:gd name="T3" fmla="*/ 3 h 13"/>
                  <a:gd name="T4" fmla="*/ 13 w 13"/>
                  <a:gd name="T5" fmla="*/ 0 h 13"/>
                  <a:gd name="T6" fmla="*/ 1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134101" y="3803651"/>
                <a:ext cx="49213" cy="49213"/>
              </a:xfrm>
              <a:custGeom>
                <a:avLst/>
                <a:gdLst>
                  <a:gd name="T0" fmla="*/ 12 w 13"/>
                  <a:gd name="T1" fmla="*/ 13 h 13"/>
                  <a:gd name="T2" fmla="*/ 10 w 13"/>
                  <a:gd name="T3" fmla="*/ 3 h 13"/>
                  <a:gd name="T4" fmla="*/ 0 w 13"/>
                  <a:gd name="T5" fmla="*/ 0 h 13"/>
                  <a:gd name="T6" fmla="*/ 12 w 13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34101" y="3863976"/>
                <a:ext cx="49213" cy="53975"/>
              </a:xfrm>
              <a:custGeom>
                <a:avLst/>
                <a:gdLst>
                  <a:gd name="T0" fmla="*/ 12 w 13"/>
                  <a:gd name="T1" fmla="*/ 0 h 14"/>
                  <a:gd name="T2" fmla="*/ 10 w 13"/>
                  <a:gd name="T3" fmla="*/ 10 h 14"/>
                  <a:gd name="T4" fmla="*/ 0 w 13"/>
                  <a:gd name="T5" fmla="*/ 13 h 14"/>
                  <a:gd name="T6" fmla="*/ 12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003926" y="3863976"/>
                <a:ext cx="50800" cy="53975"/>
              </a:xfrm>
              <a:custGeom>
                <a:avLst/>
                <a:gdLst>
                  <a:gd name="T0" fmla="*/ 1 w 13"/>
                  <a:gd name="T1" fmla="*/ 0 h 14"/>
                  <a:gd name="T2" fmla="*/ 3 w 13"/>
                  <a:gd name="T3" fmla="*/ 10 h 14"/>
                  <a:gd name="T4" fmla="*/ 13 w 13"/>
                  <a:gd name="T5" fmla="*/ 13 h 14"/>
                  <a:gd name="T6" fmla="*/ 1 w 1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234994" y="1481267"/>
              <a:ext cx="2173765" cy="46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Luyện</a:t>
              </a:r>
              <a:r>
                <a:rPr lang="en-US" altLang="zh-CN" sz="60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altLang="zh-CN" sz="60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đọc</a:t>
              </a:r>
              <a:endParaRPr lang="zh-CN" alt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4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2"/>
    </mc:Choice>
    <mc:Fallback xmlns="">
      <p:transition spd="slow" advTm="186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A1BA27-8CB8-4299-9EAD-ADFAC0CD92F0}"/>
              </a:ext>
            </a:extLst>
          </p:cNvPr>
          <p:cNvSpPr/>
          <p:nvPr/>
        </p:nvSpPr>
        <p:spPr>
          <a:xfrm>
            <a:off x="10190457" y="0"/>
            <a:ext cx="2001543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CDB0F-AF39-4D38-A041-29FE2706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76"/>
            <a:ext cx="12189738" cy="6861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9"/>
    </mc:Choice>
    <mc:Fallback xmlns="">
      <p:transition spd="slow" advTm="636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0" y="1770491"/>
            <a:ext cx="11364196" cy="2820723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avLst/>
                <a:gdLst>
                  <a:gd name="connsiteX0" fmla="*/ 565356 w 11798706"/>
                  <a:gd name="connsiteY0" fmla="*/ 0 h 2507224"/>
                  <a:gd name="connsiteX1" fmla="*/ 11233350 w 11798706"/>
                  <a:gd name="connsiteY1" fmla="*/ 0 h 2507224"/>
                  <a:gd name="connsiteX2" fmla="*/ 11798706 w 11798706"/>
                  <a:gd name="connsiteY2" fmla="*/ 565353 h 2507224"/>
                  <a:gd name="connsiteX3" fmla="*/ 11798706 w 11798706"/>
                  <a:gd name="connsiteY3" fmla="*/ 1941871 h 2507224"/>
                  <a:gd name="connsiteX4" fmla="*/ 11233350 w 11798706"/>
                  <a:gd name="connsiteY4" fmla="*/ 2507224 h 2507224"/>
                  <a:gd name="connsiteX5" fmla="*/ 565356 w 11798706"/>
                  <a:gd name="connsiteY5" fmla="*/ 2507224 h 2507224"/>
                  <a:gd name="connsiteX6" fmla="*/ 0 w 11798706"/>
                  <a:gd name="connsiteY6" fmla="*/ 1941871 h 2507224"/>
                  <a:gd name="connsiteX7" fmla="*/ 0 w 11798706"/>
                  <a:gd name="connsiteY7" fmla="*/ 565353 h 2507224"/>
                  <a:gd name="connsiteX8" fmla="*/ 565356 w 11798706"/>
                  <a:gd name="connsiteY8" fmla="*/ 0 h 250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98706" h="2507224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avLst/>
                <a:gdLst>
                  <a:gd name="connsiteX0" fmla="*/ 2371724 w 5657848"/>
                  <a:gd name="connsiteY0" fmla="*/ 0 h 2505074"/>
                  <a:gd name="connsiteX1" fmla="*/ 5657848 w 5657848"/>
                  <a:gd name="connsiteY1" fmla="*/ 0 h 2505074"/>
                  <a:gd name="connsiteX2" fmla="*/ 4779248 w 5657848"/>
                  <a:gd name="connsiteY2" fmla="*/ 1252536 h 2505074"/>
                  <a:gd name="connsiteX3" fmla="*/ 5657848 w 5657848"/>
                  <a:gd name="connsiteY3" fmla="*/ 2505074 h 2505074"/>
                  <a:gd name="connsiteX4" fmla="*/ 0 w 5657848"/>
                  <a:gd name="connsiteY4" fmla="*/ 2505074 h 2505074"/>
                  <a:gd name="connsiteX5" fmla="*/ 0 w 5657848"/>
                  <a:gd name="connsiteY5" fmla="*/ 1943099 h 2505074"/>
                  <a:gd name="connsiteX6" fmla="*/ 1978016 w 5657848"/>
                  <a:gd name="connsiteY6" fmla="*/ 1943099 h 2505074"/>
                  <a:gd name="connsiteX7" fmla="*/ 2371724 w 5657848"/>
                  <a:gd name="connsiteY7" fmla="*/ 1549391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avLst/>
                <a:gdLst>
                  <a:gd name="connsiteX0" fmla="*/ 1 w 5657848"/>
                  <a:gd name="connsiteY0" fmla="*/ 0 h 2505074"/>
                  <a:gd name="connsiteX1" fmla="*/ 3286124 w 5657848"/>
                  <a:gd name="connsiteY1" fmla="*/ 0 h 2505074"/>
                  <a:gd name="connsiteX2" fmla="*/ 3286124 w 5657848"/>
                  <a:gd name="connsiteY2" fmla="*/ 1549391 h 2505074"/>
                  <a:gd name="connsiteX3" fmla="*/ 3679828 w 5657848"/>
                  <a:gd name="connsiteY3" fmla="*/ 1943099 h 2505074"/>
                  <a:gd name="connsiteX4" fmla="*/ 5657848 w 5657848"/>
                  <a:gd name="connsiteY4" fmla="*/ 1943099 h 2505074"/>
                  <a:gd name="connsiteX5" fmla="*/ 5657848 w 5657848"/>
                  <a:gd name="connsiteY5" fmla="*/ 2505074 h 2505074"/>
                  <a:gd name="connsiteX6" fmla="*/ 0 w 5657848"/>
                  <a:gd name="connsiteY6" fmla="*/ 2505074 h 2505074"/>
                  <a:gd name="connsiteX7" fmla="*/ 878596 w 5657848"/>
                  <a:gd name="connsiteY7" fmla="*/ 1252536 h 250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7848" h="2505074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blurRad="50800" dist="889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6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迷你简汉真广标" panose="02010609000101010101" pitchFamily="49" charset="-122"/>
                  <a:ea typeface="迷你简汉真广标" panose="02010609000101010101" pitchFamily="49" charset="-122"/>
                </a:defRPr>
              </a:lvl1pPr>
            </a:lstStyle>
            <a:p>
              <a:pPr algn="ctr">
                <a:lnSpc>
                  <a:spcPct val="110000"/>
                </a:lnSpc>
              </a:pPr>
              <a:endParaRPr lang="en-US" altLang="zh-CN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5B72D57C-BA77-4CDA-B8FB-519FC3C86F9D}"/>
              </a:ext>
            </a:extLst>
          </p:cNvPr>
          <p:cNvSpPr txBox="1"/>
          <p:nvPr/>
        </p:nvSpPr>
        <p:spPr>
          <a:xfrm>
            <a:off x="1307648" y="1918764"/>
            <a:ext cx="9119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Qua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giao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thông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tham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giao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thông</a:t>
            </a:r>
            <a:r>
              <a:rPr lang="en-US" sz="3200" dirty="0">
                <a:solidFill>
                  <a:srgbClr val="FFFFCC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FFFF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54"/>
    </mc:Choice>
    <mc:Fallback xmlns="">
      <p:transition spd="slow" advTm="5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D6506-6219-4A36-90F3-5C147F75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" y="-54245"/>
            <a:ext cx="12184683" cy="6798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6C3EC3-AD40-4CBE-84A1-62C396326878}"/>
              </a:ext>
            </a:extLst>
          </p:cNvPr>
          <p:cNvSpPr txBox="1"/>
          <p:nvPr/>
        </p:nvSpPr>
        <p:spPr>
          <a:xfrm>
            <a:off x="798163" y="4861770"/>
            <a:ext cx="95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    Khi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85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1"/>
    </mc:Choice>
    <mc:Fallback xmlns="">
      <p:transition spd="slow" advTm="72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35798-DF58-4C5E-B5D5-41930111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759" cy="71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58"/>
    </mc:Choice>
    <mc:Fallback xmlns="">
      <p:transition spd="slow" advTm="613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635798-DF58-4C5E-B5D5-41930111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759" cy="7191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0351F-99F0-471B-AF30-71A090F8DDB7}"/>
              </a:ext>
            </a:extLst>
          </p:cNvPr>
          <p:cNvSpPr txBox="1"/>
          <p:nvPr/>
        </p:nvSpPr>
        <p:spPr>
          <a:xfrm>
            <a:off x="2224007" y="188304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C29C0-58E5-4E7C-8C75-57B434EB9C19}"/>
              </a:ext>
            </a:extLst>
          </p:cNvPr>
          <p:cNvSpPr txBox="1"/>
          <p:nvPr/>
        </p:nvSpPr>
        <p:spPr>
          <a:xfrm>
            <a:off x="3864245" y="186754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AC469-F5EA-4B12-BB16-6CB4F06A2A01}"/>
              </a:ext>
            </a:extLst>
          </p:cNvPr>
          <p:cNvSpPr txBox="1"/>
          <p:nvPr/>
        </p:nvSpPr>
        <p:spPr>
          <a:xfrm>
            <a:off x="3957234" y="33647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B70B-9503-4F63-8920-8BB6BF3B9249}"/>
              </a:ext>
            </a:extLst>
          </p:cNvPr>
          <p:cNvSpPr txBox="1"/>
          <p:nvPr/>
        </p:nvSpPr>
        <p:spPr>
          <a:xfrm>
            <a:off x="6168326" y="3364774"/>
            <a:ext cx="49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2289B-C47E-41F0-A7F2-678F1D0FFEE8}"/>
              </a:ext>
            </a:extLst>
          </p:cNvPr>
          <p:cNvSpPr txBox="1"/>
          <p:nvPr/>
        </p:nvSpPr>
        <p:spPr>
          <a:xfrm>
            <a:off x="1960954" y="5259092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2C11D-50DF-44E1-AFE0-ACDD9549F586}"/>
              </a:ext>
            </a:extLst>
          </p:cNvPr>
          <p:cNvSpPr txBox="1"/>
          <p:nvPr/>
        </p:nvSpPr>
        <p:spPr>
          <a:xfrm>
            <a:off x="4551744" y="572075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81290-2C90-482F-AF32-2A2E55787462}"/>
              </a:ext>
            </a:extLst>
          </p:cNvPr>
          <p:cNvSpPr txBox="1"/>
          <p:nvPr/>
        </p:nvSpPr>
        <p:spPr>
          <a:xfrm>
            <a:off x="9009682" y="5709725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3"/>
    </mc:Choice>
    <mc:Fallback xmlns="">
      <p:transition spd="slow" advTm="254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8783" r="1944"/>
          <a:stretch/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t="65185" r="1944"/>
          <a:stretch/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 bwMode="auto">
          <a:xfrm rot="20644093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>
              <a:spLocks/>
            </p:cNvSpPr>
            <p:nvPr/>
          </p:nvSpPr>
          <p:spPr bwMode="auto">
            <a:xfrm>
              <a:off x="3570" y="1977"/>
              <a:ext cx="543" cy="243"/>
            </a:xfrm>
            <a:custGeom>
              <a:avLst/>
              <a:gdLst>
                <a:gd name="T0" fmla="*/ 227 w 227"/>
                <a:gd name="T1" fmla="*/ 101 h 101"/>
                <a:gd name="T2" fmla="*/ 171 w 227"/>
                <a:gd name="T3" fmla="*/ 49 h 101"/>
                <a:gd name="T4" fmla="*/ 91 w 227"/>
                <a:gd name="T5" fmla="*/ 0 h 101"/>
                <a:gd name="T6" fmla="*/ 0 w 227"/>
                <a:gd name="T7" fmla="*/ 90 h 101"/>
                <a:gd name="T8" fmla="*/ 1 w 227"/>
                <a:gd name="T9" fmla="*/ 100 h 101"/>
                <a:gd name="T10" fmla="*/ 164 w 227"/>
                <a:gd name="T11" fmla="*/ 100 h 101"/>
                <a:gd name="T12" fmla="*/ 164 w 227"/>
                <a:gd name="T13" fmla="*/ 101 h 101"/>
                <a:gd name="T14" fmla="*/ 227 w 227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01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>
              <a:spLocks/>
            </p:cNvSpPr>
            <p:nvPr/>
          </p:nvSpPr>
          <p:spPr bwMode="auto">
            <a:xfrm>
              <a:off x="3562" y="2182"/>
              <a:ext cx="560" cy="72"/>
            </a:xfrm>
            <a:custGeom>
              <a:avLst/>
              <a:gdLst>
                <a:gd name="T0" fmla="*/ 224 w 234"/>
                <a:gd name="T1" fmla="*/ 0 h 30"/>
                <a:gd name="T2" fmla="*/ 9 w 234"/>
                <a:gd name="T3" fmla="*/ 0 h 30"/>
                <a:gd name="T4" fmla="*/ 0 w 234"/>
                <a:gd name="T5" fmla="*/ 10 h 30"/>
                <a:gd name="T6" fmla="*/ 0 w 234"/>
                <a:gd name="T7" fmla="*/ 21 h 30"/>
                <a:gd name="T8" fmla="*/ 9 w 234"/>
                <a:gd name="T9" fmla="*/ 30 h 30"/>
                <a:gd name="T10" fmla="*/ 30 w 234"/>
                <a:gd name="T11" fmla="*/ 30 h 30"/>
                <a:gd name="T12" fmla="*/ 51 w 234"/>
                <a:gd name="T13" fmla="*/ 12 h 30"/>
                <a:gd name="T14" fmla="*/ 73 w 234"/>
                <a:gd name="T15" fmla="*/ 30 h 30"/>
                <a:gd name="T16" fmla="*/ 154 w 234"/>
                <a:gd name="T17" fmla="*/ 30 h 30"/>
                <a:gd name="T18" fmla="*/ 176 w 234"/>
                <a:gd name="T19" fmla="*/ 12 h 30"/>
                <a:gd name="T20" fmla="*/ 178 w 234"/>
                <a:gd name="T21" fmla="*/ 12 h 30"/>
                <a:gd name="T22" fmla="*/ 200 w 234"/>
                <a:gd name="T23" fmla="*/ 30 h 30"/>
                <a:gd name="T24" fmla="*/ 224 w 234"/>
                <a:gd name="T25" fmla="*/ 30 h 30"/>
                <a:gd name="T26" fmla="*/ 234 w 234"/>
                <a:gd name="T27" fmla="*/ 21 h 30"/>
                <a:gd name="T28" fmla="*/ 234 w 234"/>
                <a:gd name="T29" fmla="*/ 10 h 30"/>
                <a:gd name="T30" fmla="*/ 224 w 234"/>
                <a:gd name="T3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" h="30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>
              <a:spLocks/>
            </p:cNvSpPr>
            <p:nvPr/>
          </p:nvSpPr>
          <p:spPr bwMode="auto">
            <a:xfrm>
              <a:off x="3814" y="2010"/>
              <a:ext cx="129" cy="111"/>
            </a:xfrm>
            <a:custGeom>
              <a:avLst/>
              <a:gdLst>
                <a:gd name="T0" fmla="*/ 0 w 54"/>
                <a:gd name="T1" fmla="*/ 46 h 46"/>
                <a:gd name="T2" fmla="*/ 54 w 54"/>
                <a:gd name="T3" fmla="*/ 46 h 46"/>
                <a:gd name="T4" fmla="*/ 0 w 54"/>
                <a:gd name="T5" fmla="*/ 0 h 46"/>
                <a:gd name="T6" fmla="*/ 0 w 54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>
              <a:spLocks/>
            </p:cNvSpPr>
            <p:nvPr/>
          </p:nvSpPr>
          <p:spPr bwMode="auto">
            <a:xfrm>
              <a:off x="3632" y="2010"/>
              <a:ext cx="139" cy="111"/>
            </a:xfrm>
            <a:custGeom>
              <a:avLst/>
              <a:gdLst>
                <a:gd name="T0" fmla="*/ 58 w 58"/>
                <a:gd name="T1" fmla="*/ 0 h 46"/>
                <a:gd name="T2" fmla="*/ 0 w 58"/>
                <a:gd name="T3" fmla="*/ 46 h 46"/>
                <a:gd name="T4" fmla="*/ 58 w 58"/>
                <a:gd name="T5" fmla="*/ 46 h 46"/>
                <a:gd name="T6" fmla="*/ 58 w 58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6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avLst/>
              <a:gdLst>
                <a:gd name="T0" fmla="*/ 30 w 59"/>
                <a:gd name="T1" fmla="*/ 59 h 59"/>
                <a:gd name="T2" fmla="*/ 0 w 59"/>
                <a:gd name="T3" fmla="*/ 30 h 59"/>
                <a:gd name="T4" fmla="*/ 30 w 59"/>
                <a:gd name="T5" fmla="*/ 0 h 59"/>
                <a:gd name="T6" fmla="*/ 59 w 59"/>
                <a:gd name="T7" fmla="*/ 30 h 59"/>
                <a:gd name="T8" fmla="*/ 30 w 59"/>
                <a:gd name="T9" fmla="*/ 59 h 59"/>
                <a:gd name="T10" fmla="*/ 30 w 59"/>
                <a:gd name="T11" fmla="*/ 20 h 59"/>
                <a:gd name="T12" fmla="*/ 20 w 59"/>
                <a:gd name="T13" fmla="*/ 30 h 59"/>
                <a:gd name="T14" fmla="*/ 30 w 59"/>
                <a:gd name="T15" fmla="*/ 39 h 59"/>
                <a:gd name="T16" fmla="*/ 39 w 59"/>
                <a:gd name="T17" fmla="*/ 30 h 59"/>
                <a:gd name="T18" fmla="*/ 30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avLst/>
              <a:gdLst>
                <a:gd name="T0" fmla="*/ 29 w 59"/>
                <a:gd name="T1" fmla="*/ 59 h 59"/>
                <a:gd name="T2" fmla="*/ 0 w 59"/>
                <a:gd name="T3" fmla="*/ 30 h 59"/>
                <a:gd name="T4" fmla="*/ 29 w 59"/>
                <a:gd name="T5" fmla="*/ 0 h 59"/>
                <a:gd name="T6" fmla="*/ 59 w 59"/>
                <a:gd name="T7" fmla="*/ 30 h 59"/>
                <a:gd name="T8" fmla="*/ 29 w 59"/>
                <a:gd name="T9" fmla="*/ 59 h 59"/>
                <a:gd name="T10" fmla="*/ 29 w 59"/>
                <a:gd name="T11" fmla="*/ 20 h 59"/>
                <a:gd name="T12" fmla="*/ 20 w 59"/>
                <a:gd name="T13" fmla="*/ 30 h 59"/>
                <a:gd name="T14" fmla="*/ 29 w 59"/>
                <a:gd name="T15" fmla="*/ 39 h 59"/>
                <a:gd name="T16" fmla="*/ 39 w 59"/>
                <a:gd name="T17" fmla="*/ 30 h 59"/>
                <a:gd name="T18" fmla="*/ 29 w 59"/>
                <a:gd name="T1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 bwMode="auto"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>
              <a:spLocks/>
            </p:cNvSpPr>
            <p:nvPr/>
          </p:nvSpPr>
          <p:spPr bwMode="auto">
            <a:xfrm>
              <a:off x="2114" y="1441"/>
              <a:ext cx="795" cy="654"/>
            </a:xfrm>
            <a:custGeom>
              <a:avLst/>
              <a:gdLst>
                <a:gd name="T0" fmla="*/ 281 w 336"/>
                <a:gd name="T1" fmla="*/ 0 h 275"/>
                <a:gd name="T2" fmla="*/ 0 w 336"/>
                <a:gd name="T3" fmla="*/ 154 h 275"/>
                <a:gd name="T4" fmla="*/ 108 w 336"/>
                <a:gd name="T5" fmla="*/ 169 h 275"/>
                <a:gd name="T6" fmla="*/ 94 w 336"/>
                <a:gd name="T7" fmla="*/ 275 h 275"/>
                <a:gd name="T8" fmla="*/ 336 w 336"/>
                <a:gd name="T9" fmla="*/ 143 h 275"/>
                <a:gd name="T10" fmla="*/ 281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>
              <a:spLocks/>
            </p:cNvSpPr>
            <p:nvPr/>
          </p:nvSpPr>
          <p:spPr bwMode="auto">
            <a:xfrm>
              <a:off x="4770" y="1441"/>
              <a:ext cx="796" cy="654"/>
            </a:xfrm>
            <a:custGeom>
              <a:avLst/>
              <a:gdLst>
                <a:gd name="T0" fmla="*/ 55 w 336"/>
                <a:gd name="T1" fmla="*/ 0 h 275"/>
                <a:gd name="T2" fmla="*/ 336 w 336"/>
                <a:gd name="T3" fmla="*/ 154 h 275"/>
                <a:gd name="T4" fmla="*/ 228 w 336"/>
                <a:gd name="T5" fmla="*/ 169 h 275"/>
                <a:gd name="T6" fmla="*/ 242 w 336"/>
                <a:gd name="T7" fmla="*/ 275 h 275"/>
                <a:gd name="T8" fmla="*/ 0 w 336"/>
                <a:gd name="T9" fmla="*/ 143 h 275"/>
                <a:gd name="T10" fmla="*/ 55 w 336"/>
                <a:gd name="T1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275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>
              <a:spLocks/>
            </p:cNvSpPr>
            <p:nvPr/>
          </p:nvSpPr>
          <p:spPr bwMode="auto">
            <a:xfrm>
              <a:off x="2500" y="1258"/>
              <a:ext cx="786" cy="551"/>
            </a:xfrm>
            <a:custGeom>
              <a:avLst/>
              <a:gdLst>
                <a:gd name="T0" fmla="*/ 307 w 332"/>
                <a:gd name="T1" fmla="*/ 0 h 232"/>
                <a:gd name="T2" fmla="*/ 0 w 332"/>
                <a:gd name="T3" fmla="*/ 95 h 232"/>
                <a:gd name="T4" fmla="*/ 69 w 332"/>
                <a:gd name="T5" fmla="*/ 232 h 232"/>
                <a:gd name="T6" fmla="*/ 332 w 332"/>
                <a:gd name="T7" fmla="*/ 151 h 232"/>
                <a:gd name="T8" fmla="*/ 307 w 332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>
              <a:spLocks/>
            </p:cNvSpPr>
            <p:nvPr/>
          </p:nvSpPr>
          <p:spPr bwMode="auto">
            <a:xfrm>
              <a:off x="4394" y="1258"/>
              <a:ext cx="784" cy="551"/>
            </a:xfrm>
            <a:custGeom>
              <a:avLst/>
              <a:gdLst>
                <a:gd name="T0" fmla="*/ 25 w 331"/>
                <a:gd name="T1" fmla="*/ 0 h 232"/>
                <a:gd name="T2" fmla="*/ 331 w 331"/>
                <a:gd name="T3" fmla="*/ 95 h 232"/>
                <a:gd name="T4" fmla="*/ 263 w 331"/>
                <a:gd name="T5" fmla="*/ 232 h 232"/>
                <a:gd name="T6" fmla="*/ 0 w 331"/>
                <a:gd name="T7" fmla="*/ 151 h 232"/>
                <a:gd name="T8" fmla="*/ 25 w 331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232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>
              <a:spLocks/>
            </p:cNvSpPr>
            <p:nvPr/>
          </p:nvSpPr>
          <p:spPr bwMode="auto">
            <a:xfrm>
              <a:off x="2836" y="1091"/>
              <a:ext cx="2005" cy="530"/>
            </a:xfrm>
            <a:custGeom>
              <a:avLst/>
              <a:gdLst>
                <a:gd name="T0" fmla="*/ 650 w 847"/>
                <a:gd name="T1" fmla="*/ 35 h 223"/>
                <a:gd name="T2" fmla="*/ 650 w 847"/>
                <a:gd name="T3" fmla="*/ 35 h 223"/>
                <a:gd name="T4" fmla="*/ 198 w 847"/>
                <a:gd name="T5" fmla="*/ 35 h 223"/>
                <a:gd name="T6" fmla="*/ 198 w 847"/>
                <a:gd name="T7" fmla="*/ 35 h 223"/>
                <a:gd name="T8" fmla="*/ 0 w 847"/>
                <a:gd name="T9" fmla="*/ 77 h 223"/>
                <a:gd name="T10" fmla="*/ 45 w 847"/>
                <a:gd name="T11" fmla="*/ 223 h 223"/>
                <a:gd name="T12" fmla="*/ 208 w 847"/>
                <a:gd name="T13" fmla="*/ 189 h 223"/>
                <a:gd name="T14" fmla="*/ 636 w 847"/>
                <a:gd name="T15" fmla="*/ 188 h 223"/>
                <a:gd name="T16" fmla="*/ 637 w 847"/>
                <a:gd name="T17" fmla="*/ 188 h 223"/>
                <a:gd name="T18" fmla="*/ 802 w 847"/>
                <a:gd name="T19" fmla="*/ 223 h 223"/>
                <a:gd name="T20" fmla="*/ 847 w 847"/>
                <a:gd name="T21" fmla="*/ 77 h 223"/>
                <a:gd name="T22" fmla="*/ 650 w 847"/>
                <a:gd name="T23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7" h="223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rgbClr val="555354"/>
                </a:solidFill>
              </a:endParaRPr>
            </a:p>
          </p:txBody>
        </p:sp>
      </p:grpSp>
      <p:sp>
        <p:nvSpPr>
          <p:cNvPr id="549" name="文本框 548"/>
          <p:cNvSpPr txBox="1"/>
          <p:nvPr/>
        </p:nvSpPr>
        <p:spPr>
          <a:xfrm>
            <a:off x="3450232" y="2077894"/>
            <a:ext cx="5291536" cy="8871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1500" b="1">
                <a:solidFill>
                  <a:srgbClr val="F25243"/>
                </a:solidFill>
                <a:effectLst>
                  <a:innerShdw blurRad="63500" dist="50800" dir="13500000">
                    <a:srgbClr val="555354">
                      <a:alpha val="50000"/>
                    </a:srgbClr>
                  </a:innerShdw>
                </a:effectLst>
                <a:latin typeface="Arial-SGK-TV" pitchFamily="2" charset="0"/>
                <a:ea typeface="张海山锐谐体" panose="02000000000000000000" pitchFamily="2" charset="-122"/>
                <a:cs typeface="Arial-SGK-TV" pitchFamily="2" charset="0"/>
              </a:rPr>
              <a:t>Xin chào và hẹn gặp lại!</a:t>
            </a:r>
            <a:endParaRPr lang="en-US" altLang="zh-CN" sz="11500" b="1" dirty="0">
              <a:solidFill>
                <a:srgbClr val="F25243"/>
              </a:solidFill>
              <a:effectLst>
                <a:innerShdw blurRad="63500" dist="50800" dir="13500000">
                  <a:srgbClr val="555354">
                    <a:alpha val="50000"/>
                  </a:srgbClr>
                </a:innerShdw>
              </a:effectLst>
              <a:latin typeface="Arial-SGK-TV" pitchFamily="2" charset="0"/>
              <a:ea typeface="张海山锐谐体" panose="02000000000000000000" pitchFamily="2" charset="-122"/>
              <a:cs typeface="Arial-SGK-TV" pitchFamily="2" charset="0"/>
            </a:endParaRP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822561" y="2810573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>
              <a:spLocks/>
            </p:cNvSpPr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>
              <a:spLocks/>
            </p:cNvSpPr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>
              <a:spLocks/>
            </p:cNvSpPr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>
              <a:spLocks/>
            </p:cNvSpPr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>
              <a:spLocks/>
            </p:cNvSpPr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>
              <a:spLocks/>
            </p:cNvSpPr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>
              <a:spLocks/>
            </p:cNvSpPr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>
              <a:spLocks/>
            </p:cNvSpPr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>
              <a:spLocks/>
            </p:cNvSpPr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>
              <a:spLocks/>
            </p:cNvSpPr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>
              <a:spLocks/>
            </p:cNvSpPr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>
              <a:spLocks/>
            </p:cNvSpPr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>
              <a:spLocks/>
            </p:cNvSpPr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>
              <a:spLocks/>
            </p:cNvSpPr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>
              <a:spLocks/>
            </p:cNvSpPr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>
              <a:spLocks/>
            </p:cNvSpPr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>
              <a:spLocks/>
            </p:cNvSpPr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>
              <a:spLocks/>
            </p:cNvSpPr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>
              <a:spLocks/>
            </p:cNvSpPr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>
              <a:spLocks/>
            </p:cNvSpPr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>
              <a:spLocks/>
            </p:cNvSpPr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>
              <a:spLocks/>
            </p:cNvSpPr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>
              <a:spLocks/>
            </p:cNvSpPr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>
              <a:spLocks/>
            </p:cNvSpPr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>
              <a:spLocks/>
            </p:cNvSpPr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>
              <a:spLocks/>
            </p:cNvSpPr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>
              <a:spLocks/>
            </p:cNvSpPr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>
              <a:spLocks/>
            </p:cNvSpPr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>
              <a:spLocks/>
            </p:cNvSpPr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>
              <a:spLocks/>
            </p:cNvSpPr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>
              <a:spLocks/>
            </p:cNvSpPr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>
              <a:spLocks/>
            </p:cNvSpPr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>
              <a:spLocks/>
            </p:cNvSpPr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>
              <a:spLocks/>
            </p:cNvSpPr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>
              <a:spLocks/>
            </p:cNvSpPr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>
              <a:spLocks/>
            </p:cNvSpPr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>
              <a:spLocks/>
            </p:cNvSpPr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>
              <a:spLocks/>
            </p:cNvSpPr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>
              <a:spLocks/>
            </p:cNvSpPr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>
              <a:spLocks/>
            </p:cNvSpPr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>
              <a:spLocks/>
            </p:cNvSpPr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>
              <a:spLocks/>
            </p:cNvSpPr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>
              <a:spLocks/>
            </p:cNvSpPr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>
              <a:spLocks/>
            </p:cNvSpPr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>
              <a:spLocks/>
            </p:cNvSpPr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>
              <a:spLocks/>
            </p:cNvSpPr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>
              <a:spLocks/>
            </p:cNvSpPr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>
              <a:spLocks/>
            </p:cNvSpPr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>
              <a:spLocks/>
            </p:cNvSpPr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>
              <a:spLocks/>
            </p:cNvSpPr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>
              <a:spLocks/>
            </p:cNvSpPr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>
              <a:spLocks/>
            </p:cNvSpPr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>
              <a:spLocks/>
            </p:cNvSpPr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>
              <a:spLocks/>
            </p:cNvSpPr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>
              <a:spLocks/>
            </p:cNvSpPr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>
              <a:spLocks/>
            </p:cNvSpPr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>
              <a:spLocks/>
            </p:cNvSpPr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>
              <a:spLocks/>
            </p:cNvSpPr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>
              <a:spLocks/>
            </p:cNvSpPr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>
              <a:spLocks/>
            </p:cNvSpPr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>
              <a:spLocks/>
            </p:cNvSpPr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>
              <a:spLocks/>
            </p:cNvSpPr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>
              <a:spLocks/>
            </p:cNvSpPr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>
              <a:spLocks/>
            </p:cNvSpPr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>
              <a:spLocks/>
            </p:cNvSpPr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>
              <a:spLocks/>
            </p:cNvSpPr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>
              <a:spLocks/>
            </p:cNvSpPr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>
              <a:spLocks/>
            </p:cNvSpPr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>
              <a:spLocks/>
            </p:cNvSpPr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>
              <a:spLocks/>
            </p:cNvSpPr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>
              <a:spLocks/>
            </p:cNvSpPr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>
              <a:spLocks/>
            </p:cNvSpPr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63703" r="20137" b="11747"/>
          <a:stretch/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4"/>
    </mc:Choice>
    <mc:Fallback xmlns="">
      <p:transition spd="slow" advTm="1958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"/>
</p:tagLst>
</file>

<file path=ppt/theme/theme1.xml><?xml version="1.0" encoding="utf-8"?>
<a:theme xmlns:a="http://schemas.openxmlformats.org/drawingml/2006/main" name="1_Office 主题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59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Unicode MS</vt:lpstr>
      <vt:lpstr>Arial-SGK-TV</vt:lpstr>
      <vt:lpstr>Calibri</vt:lpstr>
      <vt:lpstr>Calibri Light</vt:lpstr>
      <vt:lpstr>HP001 4 hàng</vt:lpstr>
      <vt:lpstr>Tahoma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Tran Tuan Duy</cp:lastModifiedBy>
  <cp:revision>85</cp:revision>
  <dcterms:created xsi:type="dcterms:W3CDTF">2015-03-06T03:08:50Z</dcterms:created>
  <dcterms:modified xsi:type="dcterms:W3CDTF">2026-03-14T18:23:46Z</dcterms:modified>
</cp:coreProperties>
</file>