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11" r:id="rId3"/>
    <p:sldId id="259" r:id="rId4"/>
    <p:sldId id="260" r:id="rId5"/>
    <p:sldId id="313" r:id="rId6"/>
    <p:sldId id="263" r:id="rId7"/>
    <p:sldId id="265" r:id="rId8"/>
    <p:sldId id="270" r:id="rId9"/>
    <p:sldId id="317" r:id="rId10"/>
    <p:sldId id="276" r:id="rId11"/>
    <p:sldId id="319" r:id="rId12"/>
    <p:sldId id="321" r:id="rId13"/>
    <p:sldId id="278" r:id="rId14"/>
    <p:sldId id="280" r:id="rId15"/>
    <p:sldId id="316" r:id="rId16"/>
    <p:sldId id="284" r:id="rId17"/>
    <p:sldId id="285" r:id="rId18"/>
    <p:sldId id="287" r:id="rId19"/>
    <p:sldId id="322" r:id="rId20"/>
    <p:sldId id="323" r:id="rId21"/>
    <p:sldId id="291" r:id="rId22"/>
    <p:sldId id="292" r:id="rId23"/>
    <p:sldId id="294" r:id="rId24"/>
    <p:sldId id="299" r:id="rId25"/>
    <p:sldId id="309" r:id="rId26"/>
    <p:sldId id="324" r:id="rId27"/>
    <p:sldId id="325" r:id="rId28"/>
    <p:sldId id="302" r:id="rId29"/>
    <p:sldId id="305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0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8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15-Mar-26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Làm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anh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8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</a:rPr>
              <a:t>Làm anh khó đấy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đâu chuyện đùa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Với em gái bé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“người lớn” cơ.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Khi em bé khóc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phải dỗ dành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Nếu em bé ngã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nâng dịu dàng.</a:t>
            </a:r>
            <a:br>
              <a:rPr lang="vi-VN" sz="4000" dirty="0"/>
            </a:br>
            <a:br>
              <a:rPr lang="vi-VN" sz="4000" dirty="0"/>
            </a:b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Mẹ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Làm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(2)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Làm anh</a:t>
            </a:r>
          </a:p>
        </p:txBody>
      </p:sp>
    </p:spTree>
    <p:extLst>
      <p:ext uri="{BB962C8B-B14F-4D97-AF65-F5344CB8AC3E}">
        <p14:creationId xmlns:p14="http://schemas.microsoft.com/office/powerpoint/2010/main" val="10780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67480" y="2187085"/>
            <a:ext cx="2317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dỗ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dành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91519" y="2222255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dịu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dàng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095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</a:rPr>
              <a:t>Làm anh khó đấy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đâu chuyện đùa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Với em gái bé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“người lớn” cơ.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Khi em bé khóc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phải dỗ dành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Nếu em bé ngã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nâng dịu dàng.</a:t>
            </a:r>
            <a:br>
              <a:rPr lang="vi-VN" sz="4000" dirty="0"/>
            </a:br>
            <a:br>
              <a:rPr lang="vi-VN" sz="4000" dirty="0"/>
            </a:b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Mẹ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Làm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43236" y="60579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dịu dàng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7026" y="4834265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dỗ dành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(2)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Làm anh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81625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95925" y="2933224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90185" y="5932587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04485" y="5951161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716701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63387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650855" y="5914013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765155" y="5932587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1110" r="22174" b="74245"/>
          <a:stretch/>
        </p:blipFill>
        <p:spPr>
          <a:xfrm>
            <a:off x="-1" y="332565"/>
            <a:ext cx="12118485" cy="34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858604" y="161043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7029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6183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3668" y="1291371"/>
            <a:ext cx="122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9144001" y="1348825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61834" y="359846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0136" y="4728641"/>
            <a:ext cx="122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60628" y="492459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8095399" y="374631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9269106" y="4888231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8887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</a:rPr>
              <a:t>Làm anh khó đấy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đâu chuyện đùa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Với em gái bé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“người lớn” cơ.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Khi em bé khóc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phải dỗ dành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Nếu em bé ngã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nâng dịu dàng.</a:t>
            </a:r>
            <a:br>
              <a:rPr lang="vi-VN" sz="4000" dirty="0"/>
            </a:br>
            <a:br>
              <a:rPr lang="vi-VN" sz="4000" dirty="0"/>
            </a:b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Mẹ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Làm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(2)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Làm anh</a:t>
            </a:r>
          </a:p>
        </p:txBody>
      </p:sp>
    </p:spTree>
    <p:extLst>
      <p:ext uri="{BB962C8B-B14F-4D97-AF65-F5344CB8AC3E}">
        <p14:creationId xmlns:p14="http://schemas.microsoft.com/office/powerpoint/2010/main" val="28889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4927" r="-175" b="50271"/>
          <a:stretch/>
        </p:blipFill>
        <p:spPr>
          <a:xfrm>
            <a:off x="0" y="153049"/>
            <a:ext cx="12192000" cy="4496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F97D24-828D-47F9-8B13-492890ABFEA3}"/>
              </a:ext>
            </a:extLst>
          </p:cNvPr>
          <p:cNvSpPr/>
          <p:nvPr/>
        </p:nvSpPr>
        <p:spPr>
          <a:xfrm>
            <a:off x="0" y="2582693"/>
            <a:ext cx="7821039" cy="77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F47DF-D720-409A-A56F-64B1EE5E1174}"/>
              </a:ext>
            </a:extLst>
          </p:cNvPr>
          <p:cNvSpPr/>
          <p:nvPr/>
        </p:nvSpPr>
        <p:spPr>
          <a:xfrm>
            <a:off x="0" y="3360906"/>
            <a:ext cx="7821039" cy="128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28800" y="319346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1828800" y="2785508"/>
            <a:ext cx="6675120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 em, khi em khóc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em dậy, khi em ngã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em quà bánh phần hơn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em đồ chơi đẹp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1270" y="1035626"/>
            <a:ext cx="94271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7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2334" y="1035626"/>
            <a:ext cx="10404826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Em thích làm anh hay làm em? Vì sao?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Qua bài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người anh, biết yêu thương, nhường nhịn em nhỏ.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39381" r="32674" b="56843"/>
          <a:stretch/>
        </p:blipFill>
        <p:spPr>
          <a:xfrm>
            <a:off x="0" y="0"/>
            <a:ext cx="8397240" cy="94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496" y="2185809"/>
            <a:ext cx="11472864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</a:rPr>
              <a:t>Mẹ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endParaRPr lang="vi-VN" sz="4000" dirty="0"/>
          </a:p>
          <a:p>
            <a:endParaRPr lang="vi-VN" sz="4000" dirty="0"/>
          </a:p>
          <a:p>
            <a:endParaRPr lang="vi-VN" sz="4000" dirty="0"/>
          </a:p>
          <a:p>
            <a:endParaRPr lang="vi-VN" sz="4000" dirty="0"/>
          </a:p>
          <a:p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Làm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7693" y="218580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4125" y="218580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7733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Làm</a:t>
            </a:r>
            <a:r>
              <a:rPr lang="vi-VN" sz="4000" dirty="0">
                <a:solidFill>
                  <a:srgbClr val="00264D"/>
                </a:solidFill>
              </a:rPr>
              <a:t> anh khó đấy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đâu chuyện đùa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Với em gái bé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“người lớn” cơ.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16AE02"/>
                </a:solidFill>
              </a:rPr>
              <a:t>Khi</a:t>
            </a:r>
            <a:r>
              <a:rPr lang="vi-VN" sz="4000" dirty="0">
                <a:solidFill>
                  <a:srgbClr val="00264D"/>
                </a:solidFill>
              </a:rPr>
              <a:t> em bé khóc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phải dỗ dành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Nếu em bé ngã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nâng dịu dàng.</a:t>
            </a:r>
            <a:br>
              <a:rPr lang="vi-VN" sz="4000" dirty="0"/>
            </a:br>
            <a:br>
              <a:rPr lang="vi-VN" sz="4000" dirty="0"/>
            </a:br>
            <a:endParaRPr lang="vi-VN" sz="4000" dirty="0"/>
          </a:p>
          <a:p>
            <a:r>
              <a:rPr lang="vi-VN" sz="4000" dirty="0">
                <a:solidFill>
                  <a:schemeClr val="accent1"/>
                </a:solidFill>
              </a:rPr>
              <a:t>Mẹ</a:t>
            </a:r>
            <a:r>
              <a:rPr lang="vi-VN" sz="4000" dirty="0">
                <a:solidFill>
                  <a:srgbClr val="00264D"/>
                </a:solidFill>
              </a:rPr>
              <a:t>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FFC000"/>
                </a:solidFill>
              </a:rPr>
              <a:t>Làm</a:t>
            </a:r>
            <a:r>
              <a:rPr lang="vi-VN" sz="4000" dirty="0">
                <a:solidFill>
                  <a:srgbClr val="00264D"/>
                </a:solidFill>
              </a:rPr>
              <a:t>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Làm anh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7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2835565" y="1085136"/>
            <a:ext cx="2086955" cy="774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603405" y="3031213"/>
            <a:ext cx="1081115" cy="75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3125125" y="4037053"/>
            <a:ext cx="1337583" cy="75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3125124" y="6156959"/>
            <a:ext cx="233079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8428644" y="1830222"/>
            <a:ext cx="233079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10562244" y="3081933"/>
            <a:ext cx="124875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9563562" y="4153794"/>
            <a:ext cx="124875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7932882" y="5505509"/>
            <a:ext cx="1661160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9594042" y="6098590"/>
            <a:ext cx="1661160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2835564" y="1797130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454564" y="2419261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883136" y="4806135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2713645" y="5462078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8169564" y="120694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7894783" y="2472385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7825973" y="303879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428644" y="422360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8962045" y="4816687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8276244" y="6085625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1891610" y="120736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1944720" y="1817361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1707121" y="2348404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1975661" y="306459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1666670" y="425353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1799244" y="4816687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1815408" y="5412534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1854896" y="611056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7225610" y="1128753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7523485" y="1722822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7176569" y="239293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/>
          <p:cNvSpPr/>
          <p:nvPr/>
        </p:nvSpPr>
        <p:spPr>
          <a:xfrm>
            <a:off x="7571626" y="4222395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/>
          <p:cNvSpPr/>
          <p:nvPr/>
        </p:nvSpPr>
        <p:spPr>
          <a:xfrm>
            <a:off x="8169564" y="4877523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6958446" y="5504298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7339446" y="6046105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713743" y="1778300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697119" y="4853467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194363" y="1822132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6147148" y="4873124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631547" y="1032166"/>
            <a:ext cx="9465416" cy="512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9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67000" y="504565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51520" y="1165927"/>
            <a:ext cx="4184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24800" y="6248401"/>
            <a:ext cx="161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Qùy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7239000"/>
            <a:ext cx="76200" cy="76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2514601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09800" y="25146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62400" y="2514601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76400" y="2971801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14800" y="2971801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67000" y="29718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676400" y="3352801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09800" y="33528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667000" y="33528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76400" y="3810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2098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76600" y="38100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4495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622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048000" y="44958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49530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438400" y="4953001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76600" y="4953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752600" y="5334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Ngấn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743200" y="5334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733800" y="5334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752600" y="57912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2514600" y="57912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276600" y="579120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6096000" y="2590800"/>
            <a:ext cx="0" cy="3733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6096000" y="25146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6858000" y="2514601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620000" y="251460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943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705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543800" y="2971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096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858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620000" y="34290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dim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943600" y="3810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705600" y="3810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77724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60960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010400" y="44958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cam,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7848600" y="44958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6096000" y="4953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6934200" y="4953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7772400" y="49530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096000" y="5410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477000" y="54102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239000" y="5410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6019800" y="61722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096000" y="57912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7010400" y="5791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7620000" y="5791201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2895600" y="4267201"/>
            <a:ext cx="15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9DD13-126D-4D74-B685-6E2B94AB2D2B}"/>
              </a:ext>
            </a:extLst>
          </p:cNvPr>
          <p:cNvGrpSpPr/>
          <p:nvPr/>
        </p:nvGrpSpPr>
        <p:grpSpPr>
          <a:xfrm>
            <a:off x="934267" y="15240"/>
            <a:ext cx="9855653" cy="6842760"/>
            <a:chOff x="1526357" y="0"/>
            <a:chExt cx="8146071" cy="6371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197416-3CDC-4438-9788-0974F6A8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0"/>
            <a:stretch/>
          </p:blipFill>
          <p:spPr>
            <a:xfrm>
              <a:off x="1526357" y="0"/>
              <a:ext cx="8146071" cy="637161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56055C-B0C4-421A-9576-9D8464D05C2E}"/>
                </a:ext>
              </a:extLst>
            </p:cNvPr>
            <p:cNvSpPr/>
            <p:nvPr/>
          </p:nvSpPr>
          <p:spPr>
            <a:xfrm>
              <a:off x="6096000" y="0"/>
              <a:ext cx="3576428" cy="67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19300" y="262492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002060"/>
                </a:solidFill>
                <a:latin typeface="+mj-lt"/>
              </a:rPr>
              <a:t>Ôn</a:t>
            </a:r>
            <a:r>
              <a:rPr lang="en-US" sz="7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sz="7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+mj-lt"/>
              </a:rPr>
              <a:t>cũ</a:t>
            </a:r>
            <a:endParaRPr lang="en-US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06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34386"/>
            <a:ext cx="78867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Nụ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hôn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47800"/>
            <a:ext cx="821055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err="1"/>
              <a:t>Ngày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, Nam </a:t>
            </a:r>
            <a:r>
              <a:rPr lang="en-US" sz="2200" dirty="0" err="1"/>
              <a:t>hồi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lắm</a:t>
            </a:r>
            <a:r>
              <a:rPr lang="en-US" sz="2200" dirty="0"/>
              <a:t>.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nhẹ</a:t>
            </a:r>
            <a:r>
              <a:rPr lang="en-US" sz="2200" dirty="0"/>
              <a:t> </a:t>
            </a:r>
            <a:r>
              <a:rPr lang="en-US" sz="2200" dirty="0" err="1"/>
              <a:t>nhàng</a:t>
            </a:r>
            <a:r>
              <a:rPr lang="en-US" sz="2200" dirty="0"/>
              <a:t>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nụ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hôn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 Nam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dặn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	-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khi</a:t>
            </a:r>
            <a:r>
              <a:rPr lang="en-US" sz="2200" dirty="0"/>
              <a:t> lo </a:t>
            </a:r>
            <a:r>
              <a:rPr lang="en-US" sz="2200" dirty="0" err="1"/>
              <a:t>lắng</a:t>
            </a:r>
            <a:r>
              <a:rPr lang="en-US" sz="2200" dirty="0"/>
              <a:t>, con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 </a:t>
            </a:r>
            <a:r>
              <a:rPr lang="en-US" sz="2200" dirty="0" err="1"/>
              <a:t>này</a:t>
            </a:r>
            <a:r>
              <a:rPr lang="en-US" sz="2200" dirty="0"/>
              <a:t> </a:t>
            </a:r>
            <a:r>
              <a:rPr lang="en-US" sz="2200" dirty="0" err="1"/>
              <a:t>lên</a:t>
            </a:r>
            <a:r>
              <a:rPr lang="en-US" sz="2200" dirty="0"/>
              <a:t> </a:t>
            </a:r>
            <a:r>
              <a:rPr lang="en-US" sz="2200" dirty="0" err="1"/>
              <a:t>má</a:t>
            </a:r>
            <a:r>
              <a:rPr lang="en-US" sz="2200" dirty="0"/>
              <a:t>.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lúc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cũng</a:t>
            </a:r>
            <a:r>
              <a:rPr lang="en-US" sz="2200" dirty="0"/>
              <a:t> ở </a:t>
            </a:r>
            <a:r>
              <a:rPr lang="en-US" sz="2200" dirty="0" err="1"/>
              <a:t>bên</a:t>
            </a:r>
            <a:r>
              <a:rPr lang="en-US" sz="2200" dirty="0"/>
              <a:t> con.</a:t>
            </a:r>
          </a:p>
          <a:p>
            <a:pPr marL="0" indent="0">
              <a:buNone/>
            </a:pPr>
            <a:r>
              <a:rPr lang="en-US" sz="2200" dirty="0"/>
              <a:t>	Nam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thấy</a:t>
            </a:r>
            <a:r>
              <a:rPr lang="en-US" sz="2200" dirty="0"/>
              <a:t> </a:t>
            </a:r>
            <a:r>
              <a:rPr lang="en-US" sz="2200" dirty="0" err="1"/>
              <a:t>thật</a:t>
            </a:r>
            <a:r>
              <a:rPr lang="en-US" sz="2200" dirty="0"/>
              <a:t> </a:t>
            </a:r>
            <a:r>
              <a:rPr lang="en-US" sz="2200" dirty="0" err="1"/>
              <a:t>ấm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. </a:t>
            </a:r>
            <a:r>
              <a:rPr lang="en-US" sz="2200" dirty="0" err="1"/>
              <a:t>Cậu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lặng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đột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mỉm</a:t>
            </a:r>
            <a:r>
              <a:rPr lang="en-US" sz="2200" dirty="0"/>
              <a:t> </a:t>
            </a:r>
            <a:r>
              <a:rPr lang="en-US" sz="2200" dirty="0" err="1"/>
              <a:t>cười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	-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đưa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con </a:t>
            </a:r>
            <a:r>
              <a:rPr lang="en-US" sz="2200" dirty="0" err="1"/>
              <a:t>nào</a:t>
            </a:r>
            <a:r>
              <a:rPr lang="en-US" sz="2200" dirty="0"/>
              <a:t>!</a:t>
            </a:r>
          </a:p>
          <a:p>
            <a:pPr marL="0" indent="0">
              <a:buNone/>
            </a:pPr>
            <a:r>
              <a:rPr lang="en-US" sz="2200" dirty="0"/>
              <a:t>	Nam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nụ</a:t>
            </a:r>
            <a:r>
              <a:rPr lang="en-US" sz="2200" dirty="0"/>
              <a:t> </a:t>
            </a:r>
            <a:r>
              <a:rPr lang="en-US" sz="2200" dirty="0" err="1"/>
              <a:t>hôn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thủ</a:t>
            </a:r>
            <a:r>
              <a:rPr lang="en-US" sz="2200" dirty="0"/>
              <a:t> </a:t>
            </a:r>
            <a:r>
              <a:rPr lang="en-US" sz="2200" dirty="0" err="1"/>
              <a:t>thỉ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	- </a:t>
            </a:r>
            <a:r>
              <a:rPr lang="en-US" sz="2200" dirty="0" err="1"/>
              <a:t>Bây</a:t>
            </a:r>
            <a:r>
              <a:rPr lang="en-US" sz="2200" dirty="0"/>
              <a:t> </a:t>
            </a:r>
            <a:r>
              <a:rPr lang="en-US" sz="2200" dirty="0" err="1"/>
              <a:t>giờ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nụ</a:t>
            </a:r>
            <a:r>
              <a:rPr lang="en-US" sz="2200" dirty="0"/>
              <a:t> </a:t>
            </a:r>
            <a:r>
              <a:rPr lang="en-US" sz="2200" dirty="0" err="1"/>
              <a:t>hôn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. Con </a:t>
            </a:r>
            <a:r>
              <a:rPr lang="en-US" sz="2200" dirty="0" err="1"/>
              <a:t>yêu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!</a:t>
            </a:r>
          </a:p>
          <a:p>
            <a:pPr marL="0" indent="0">
              <a:buNone/>
            </a:pPr>
            <a:r>
              <a:rPr lang="en-US" sz="2200" dirty="0"/>
              <a:t>	Nam </a:t>
            </a:r>
            <a:r>
              <a:rPr lang="en-US" sz="2200" dirty="0" err="1"/>
              <a:t>chào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tung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bước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r">
              <a:buNone/>
            </a:pPr>
            <a:r>
              <a:rPr lang="en-US" sz="2200" dirty="0"/>
              <a:t>(Theo Au-</a:t>
            </a:r>
            <a:r>
              <a:rPr lang="en-US" sz="2200" dirty="0" err="1"/>
              <a:t>đrây</a:t>
            </a:r>
            <a:r>
              <a:rPr lang="en-US" sz="2200" dirty="0"/>
              <a:t> Pen, </a:t>
            </a:r>
            <a:r>
              <a:rPr lang="en-US" sz="2200" dirty="0" err="1"/>
              <a:t>Nụ</a:t>
            </a:r>
            <a:r>
              <a:rPr lang="en-US" sz="2200" dirty="0"/>
              <a:t> </a:t>
            </a:r>
            <a:r>
              <a:rPr lang="en-US" sz="2200" dirty="0" err="1"/>
              <a:t>hôn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 </a:t>
            </a:r>
            <a:r>
              <a:rPr lang="en-US" sz="2200" dirty="0" err="1"/>
              <a:t>tay</a:t>
            </a:r>
            <a:r>
              <a:rPr lang="en-US" sz="2200" dirty="0"/>
              <a:t>, </a:t>
            </a:r>
            <a:r>
              <a:rPr lang="en-US" sz="2200" dirty="0" err="1"/>
              <a:t>Đỗ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Nam </a:t>
            </a:r>
            <a:r>
              <a:rPr lang="en-US" sz="2200" dirty="0" err="1"/>
              <a:t>dịch</a:t>
            </a:r>
            <a:r>
              <a:rPr lang="en-US" sz="2200" dirty="0"/>
              <a:t>) 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9449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9405582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­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060511"/>
            <a:ext cx="94055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dặn Nam điều gì?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953141" y="960682"/>
            <a:ext cx="9984252" cy="54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 t="20248" b="50996"/>
          <a:stretch/>
        </p:blipFill>
        <p:spPr>
          <a:xfrm>
            <a:off x="2883475" y="1796004"/>
            <a:ext cx="6570491" cy="506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970370" y="0"/>
            <a:ext cx="10396699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</a:rPr>
              <a:t>Làm anh khó đấy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đâu chuyện đùa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Với em gái bé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Phải “người lớn” cơ.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Khi em bé khóc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phải dỗ dành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Nếu em bé ngã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Anh nâng dịu dàng.</a:t>
            </a:r>
            <a:br>
              <a:rPr lang="vi-VN" sz="4000" dirty="0"/>
            </a:br>
            <a:br>
              <a:rPr lang="vi-VN" sz="4000" dirty="0"/>
            </a:b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Mẹ cho quà bánh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Chia em phần hơn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Có đồ chơi đẹp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Cũng nhường em luôn.</a:t>
            </a:r>
            <a:br>
              <a:rPr lang="vi-VN" sz="4000" dirty="0"/>
            </a:b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Làm anh thật khó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Nhưng mà thật vui</a:t>
            </a:r>
            <a:br>
              <a:rPr lang="vi-VN" sz="4000" dirty="0"/>
            </a:br>
            <a:r>
              <a:rPr lang="vi-VN" sz="4000" dirty="0">
                <a:solidFill>
                  <a:srgbClr val="00264D"/>
                </a:solidFill>
              </a:rPr>
              <a:t>Ai yêu em bé</a:t>
            </a:r>
            <a:endParaRPr lang="vi-VN" sz="4000" dirty="0"/>
          </a:p>
          <a:p>
            <a:r>
              <a:rPr lang="vi-VN" sz="4000" dirty="0">
                <a:solidFill>
                  <a:srgbClr val="00264D"/>
                </a:solidFill>
              </a:rPr>
              <a:t>Thì làm được thôi.</a:t>
            </a:r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(2)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Làm anh</a:t>
            </a:r>
          </a:p>
        </p:txBody>
      </p:sp>
    </p:spTree>
    <p:extLst>
      <p:ext uri="{BB962C8B-B14F-4D97-AF65-F5344CB8AC3E}">
        <p14:creationId xmlns:p14="http://schemas.microsoft.com/office/powerpoint/2010/main" val="31207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946</Words>
  <Application>Microsoft Office PowerPoint</Application>
  <PresentationFormat>Widescreen</PresentationFormat>
  <Paragraphs>145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.VnBodoni</vt:lpstr>
      <vt:lpstr>Arial</vt:lpstr>
      <vt:lpstr>Calibri</vt:lpstr>
      <vt:lpstr>Calibri Light</vt:lpstr>
      <vt:lpstr>Times New Roman</vt:lpstr>
      <vt:lpstr>Office Theme</vt:lpstr>
      <vt:lpstr>1_Office Theme</vt:lpstr>
      <vt:lpstr>TẬP ĐỌC</vt:lpstr>
      <vt:lpstr>PowerPoint Presentation</vt:lpstr>
      <vt:lpstr>PowerPoint Presentation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Tran Tuan Duy</cp:lastModifiedBy>
  <cp:revision>37</cp:revision>
  <dcterms:created xsi:type="dcterms:W3CDTF">2020-08-21T13:35:54Z</dcterms:created>
  <dcterms:modified xsi:type="dcterms:W3CDTF">2026-03-14T17:48:41Z</dcterms:modified>
</cp:coreProperties>
</file>