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301" r:id="rId3"/>
    <p:sldId id="377" r:id="rId4"/>
    <p:sldId id="302" r:id="rId5"/>
    <p:sldId id="365" r:id="rId6"/>
    <p:sldId id="342" r:id="rId7"/>
    <p:sldId id="356" r:id="rId8"/>
    <p:sldId id="366" r:id="rId9"/>
    <p:sldId id="367" r:id="rId10"/>
    <p:sldId id="368" r:id="rId11"/>
    <p:sldId id="363" r:id="rId12"/>
    <p:sldId id="35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FF99"/>
    <a:srgbClr val="99CCFF"/>
    <a:srgbClr val="FF99FF"/>
    <a:srgbClr val="FF33CC"/>
    <a:srgbClr val="DF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9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07F6-0529-4197-BA66-08E24CD74D72}" type="datetimeFigureOut">
              <a:rPr lang="en-US" smtClean="0"/>
              <a:t>15-Mar-26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20D73-97CE-4E84-BA44-759AD6A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latin typeface="Arial" charset="0"/>
              </a:rPr>
              <a:pPr eaLnBrk="1" hangingPunct="1"/>
              <a:t>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DFABD-3FD0-4F5C-8075-3F135ECCA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E95C6-6F24-48BE-97C1-A7DA4A4E4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2B06D-34B4-42F4-A68E-0065E685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15-Mar-26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5D6CF-4998-41F3-B6C5-127AD1A5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6A69D-4C22-47B0-B173-E6636E8D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A172-E05F-4947-9432-1ABE3B33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57808-82BA-4045-9F3D-8AE164EC7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D18BD-51A3-40B0-A19A-31933A92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15-Mar-26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53896-9C63-461F-B4D3-8A9827BB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080C7-8726-4363-BA8B-C1888DD7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7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64A6B-5703-4CBB-BE42-E0C7D1F01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89AB5-36F2-404E-AB8E-70050056E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5AB2D-72B5-4762-BA2B-B93823B0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15-Mar-26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DCF02-482D-437C-B906-19C3D116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4D2D9-71AE-4A9B-890C-AD286A96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35128-8B3A-4F4B-A6C1-755A9638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F1843-4A74-444A-874F-B75154D3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5C672-DB11-4C41-A3A2-C33806BB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15-Mar-26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08350-3656-42A4-A510-2753AA1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747A9-6B6E-4EE9-A737-A6C79170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0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5405-28A9-4EFB-A721-AE376929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4AE32-0BD9-4CC1-9C99-AEF835FDB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4A1DC-D652-4F8B-9270-2EEFE9BD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15-Mar-26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26ED2-F90D-4AC1-BA35-779674C5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5067E-FBB1-4F3C-BC03-1F99E719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C9DE-40E8-4141-8E58-FBDDCED7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9FDC5-AA04-4DFA-B72C-F22527878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6D6C9-0D29-49A6-90F7-DDA020611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AE492-4684-4F7F-B18E-2B95AC2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15-Mar-26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5F032-B815-41EE-91A7-D54EBFAD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99C38-B22C-488B-8175-E4980095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89CF4-2E48-446C-BF07-9FB8B1C4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92F45-3D13-4C8B-9E99-56E726A0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995BF-3A5A-400B-B013-1F03184C1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09DB1-DC2C-4738-9EDD-7DF832524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BFE560-CB05-42B8-B8BC-E30624B4D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D7CAC-0983-4959-9599-4B2B3A20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15-Mar-26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ED7D2A-E81D-4278-B429-3631AF7F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E5223-F009-4516-8062-4CDA949B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6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CDB8-5303-47C8-A54C-3C4DD448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DEFD8-65F3-4E93-BC45-D26CBFEB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15-Mar-26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D8DC5-C1E4-4261-BF5C-7F43CE22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FCECA-2C11-4AB3-BF8E-65BC35F7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B6E335-C8C7-4D1E-AB75-4184B854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15-Mar-26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D192F-BDC3-4A03-8972-AEC71B91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A0225-1A20-446A-8C7F-EF5C8616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B057-8D1F-4935-A45C-29C81EA1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E11D8-D265-431E-ACD5-353A99E70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33818-BAB5-460B-B121-8A4D55568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E09C9-B5D6-4C33-9635-8CE05AF3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15-Mar-26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363F8-F79D-4F98-B1B9-F59DEDD9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EC6ED-8C4A-4000-B522-65E6D1F7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4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FEBEA-8AF3-4942-9F72-045114A8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BF033E-E9CA-4868-B7DC-2992B8D8F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72EC7-4375-44A3-AB33-82AF4A6BB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32973-86BC-493A-8A93-F8A2A837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15-Mar-26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9E281-1EE7-42B0-8949-5D153507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1D0E5-899C-421A-8962-B06B8769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6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5E0DF8-2580-4BDC-A07B-ACE7A80E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D7DBE-F73D-4745-A283-D524EC138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18378-8143-4DD4-AF73-D69DB0182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9583-72C8-4130-9126-647FAFE4AFEA}" type="datetimeFigureOut">
              <a:rPr lang="en-US" smtClean="0"/>
              <a:t>15-Mar-26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A7FC0-37A3-4637-B800-0932D8C0F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F7DEF-C43D-4798-B967-A35E4CEC3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1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tags" Target="../tags/tag4.xml"/><Relationship Id="rId7" Type="http://schemas.openxmlformats.org/officeDocument/2006/relationships/image" Target="../media/image14.gi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3.gif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77" y="1922957"/>
            <a:ext cx="8650287" cy="292387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wrap="square"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6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60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vi-VN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 3</a:t>
            </a:r>
            <a:r>
              <a:rPr lang="en-US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 PHÉP </a:t>
            </a:r>
            <a:r>
              <a:rPr lang="en-US" sz="32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vi-VN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SỐ CÓ HAI CHỮ SỐ VỚI SỐ CÓ </a:t>
            </a:r>
            <a:r>
              <a:rPr lang="en-US" sz="32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CHỮ CHỮ SỐ</a:t>
            </a:r>
            <a:endParaRPr lang="en-US" sz="32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72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6743700"/>
            <a:ext cx="9144000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3335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12101515" y="1"/>
            <a:ext cx="90484" cy="68056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6727237"/>
            <a:ext cx="9144000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61" name="Picture 19" descr="1785687ic4msukw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5443597"/>
            <a:ext cx="2667000" cy="13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429000"/>
            <a:ext cx="523875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6" y="4410712"/>
            <a:ext cx="523875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 descr="1097598lgcsepnnyx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566" y="325437"/>
            <a:ext cx="3391488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>
            <a:grpSpLocks/>
          </p:cNvGrpSpPr>
          <p:nvPr/>
        </p:nvGrpSpPr>
        <p:grpSpPr bwMode="auto">
          <a:xfrm>
            <a:off x="8401050" y="411162"/>
            <a:ext cx="2571750" cy="1341438"/>
            <a:chOff x="3011" y="2648"/>
            <a:chExt cx="1620" cy="845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Freeform 10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Freeform 11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99" name="Group 12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01" name="Group 14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" name="Freeform 16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2" name="Freeform 17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3" name="Freeform 18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2" name="Group 19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0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103" name="Freeform 34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4" name="Freeform 35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5" name="Freeform 36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7" name="Group 37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39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40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1" name="Group 41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73" name="Group 43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08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3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4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5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6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6" name="Freeform 66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7" name="Freeform 67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986393766"/>
      </p:ext>
    </p:ext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1069" y="309809"/>
            <a:ext cx="119844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buýt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buýt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649824" y="839441"/>
            <a:ext cx="27950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492908" y="856604"/>
            <a:ext cx="1449414" cy="60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785683" y="1328155"/>
            <a:ext cx="7431932" cy="97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247743" y="2272448"/>
            <a:ext cx="3307417" cy="558526"/>
            <a:chOff x="4150466" y="2005593"/>
            <a:chExt cx="3307417" cy="558526"/>
          </a:xfrm>
        </p:grpSpPr>
        <p:sp>
          <p:nvSpPr>
            <p:cNvPr id="14" name="Rounded Rectangle 13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29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+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5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24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247742" y="227972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914091" y="2266898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246787" y="225961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80438" y="2286323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6937458" y="2279653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6984" y="1328155"/>
            <a:ext cx="30025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6983" y="1850290"/>
            <a:ext cx="1225685" cy="1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4" t="69503" r="6296" b="8227"/>
          <a:stretch/>
        </p:blipFill>
        <p:spPr>
          <a:xfrm>
            <a:off x="2402745" y="3399364"/>
            <a:ext cx="7688083" cy="3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0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38200"/>
            <a:ext cx="4060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9" y="1519237"/>
            <a:ext cx="4376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2106613"/>
            <a:ext cx="5153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11555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741488" y="1857376"/>
            <a:ext cx="87630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300539" y="0"/>
            <a:ext cx="3373437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876"/>
            <a:ext cx="2209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86100"/>
            <a:ext cx="76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96838"/>
            <a:ext cx="7620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358140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71475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44476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3579814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5210176"/>
            <a:ext cx="1257301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4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60929"/>
    </mc:Choice>
    <mc:Fallback xmlns="">
      <p:transition spd="slow" advTm="360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8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4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8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4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0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0" y="2819400"/>
            <a:ext cx="46038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0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0" y="1447801"/>
            <a:ext cx="417195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646150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61690" y="642126"/>
            <a:ext cx="35640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08601" y="1953112"/>
            <a:ext cx="935104" cy="776429"/>
            <a:chOff x="7480496" y="2557837"/>
            <a:chExt cx="748961" cy="776429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3713" y="2968946"/>
            <a:ext cx="822280" cy="780855"/>
            <a:chOff x="7496302" y="3110475"/>
            <a:chExt cx="822280" cy="78085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968185" y="2349246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01B916-BEEC-473C-8A3B-CC8B2C8B5910}"/>
              </a:ext>
            </a:extLst>
          </p:cNvPr>
          <p:cNvSpPr txBox="1"/>
          <p:nvPr/>
        </p:nvSpPr>
        <p:spPr>
          <a:xfrm>
            <a:off x="3570051" y="166783"/>
            <a:ext cx="606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306214" y="364609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366877" y="363995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89782" y="365308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502036" y="1961031"/>
            <a:ext cx="935104" cy="776429"/>
            <a:chOff x="7480496" y="2557837"/>
            <a:chExt cx="748961" cy="776429"/>
          </a:xfrm>
        </p:grpSpPr>
        <p:sp>
          <p:nvSpPr>
            <p:cNvPr id="36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67148" y="2976865"/>
            <a:ext cx="822280" cy="780855"/>
            <a:chOff x="7496302" y="3110475"/>
            <a:chExt cx="822280" cy="780855"/>
          </a:xfrm>
        </p:grpSpPr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0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41" name="Text Box 57"/>
          <p:cNvSpPr txBox="1">
            <a:spLocks noChangeArrowheads="1"/>
          </p:cNvSpPr>
          <p:nvPr/>
        </p:nvSpPr>
        <p:spPr bwMode="auto">
          <a:xfrm>
            <a:off x="7061620" y="235716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7399649" y="3654012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7460312" y="3647878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7783217" y="366100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731655" y="4802078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645610" y="4328160"/>
            <a:ext cx="3416010" cy="25398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lphaLcParenR"/>
            </a:pPr>
            <a:r>
              <a:rPr lang="en-US" sz="4000" dirty="0"/>
              <a:t>30 + 50 = 80  </a:t>
            </a:r>
          </a:p>
          <a:p>
            <a:pPr algn="ctr"/>
            <a:r>
              <a:rPr lang="en-US" sz="4000" dirty="0"/>
              <a:t>   20 + 50 = 70</a:t>
            </a:r>
          </a:p>
          <a:p>
            <a:pPr algn="ctr"/>
            <a:r>
              <a:rPr lang="en-US" sz="4000" dirty="0"/>
              <a:t>   50 + 10 = 60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39633" y="4693216"/>
            <a:ext cx="680936" cy="46519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239633" y="5158412"/>
            <a:ext cx="778213" cy="62006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283407" y="5910316"/>
            <a:ext cx="593388" cy="52089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1026640" y="1318786"/>
            <a:ext cx="2183488" cy="559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 + 41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794329" y="1373003"/>
            <a:ext cx="2183488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+30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64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41" grpId="0"/>
      <p:bldP spid="43" grpId="0"/>
      <p:bldP spid="44" grpId="0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240" y="260623"/>
            <a:ext cx="3376749" cy="923744"/>
          </a:xfrm>
        </p:spPr>
        <p:txBody>
          <a:bodyPr>
            <a:noAutofit/>
          </a:bodyPr>
          <a:lstStyle/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9374" y="1502455"/>
            <a:ext cx="4392613" cy="4312511"/>
            <a:chOff x="79374" y="1502455"/>
            <a:chExt cx="4392613" cy="4312511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>
              <a:off x="79374" y="1502455"/>
              <a:ext cx="4392613" cy="431251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r>
                <a:rPr lang="vi-VN" altLang="en-US" dirty="0"/>
                <a:t>          </a:t>
              </a:r>
              <a:r>
                <a:rPr lang="vi-VN" altLang="en-US" dirty="0">
                  <a:latin typeface="+mn-lt"/>
                </a:rPr>
                <a:t> </a:t>
              </a:r>
              <a:endPara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>
              <a:off x="145915" y="1614792"/>
              <a:ext cx="4250935" cy="405842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932894" y="2537805"/>
            <a:ext cx="748961" cy="591763"/>
            <a:chOff x="7480496" y="2557837"/>
            <a:chExt cx="748961" cy="59176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7</a:t>
              </a: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6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948700" y="3101857"/>
            <a:ext cx="638416" cy="584775"/>
            <a:chOff x="7496302" y="3121889"/>
            <a:chExt cx="638416" cy="584775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38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5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aphicFrame>
        <p:nvGraphicFramePr>
          <p:cNvPr id="2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654441"/>
              </p:ext>
            </p:extLst>
          </p:nvPr>
        </p:nvGraphicFramePr>
        <p:xfrm>
          <a:off x="5113220" y="2240257"/>
          <a:ext cx="1979613" cy="308464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047107" y="3414277"/>
            <a:ext cx="335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-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 flipH="1">
            <a:off x="5500883" y="312188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flipH="1">
            <a:off x="6418662" y="3121889"/>
            <a:ext cx="535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+mn-lt"/>
              </a:rPr>
              <a:t>6</a:t>
            </a: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 flipH="1">
            <a:off x="6406257" y="393833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 flipH="1">
            <a:off x="5446144" y="466526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flipH="1">
            <a:off x="6397547" y="4681967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7647495" y="2851519"/>
            <a:ext cx="436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- 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7932893" y="3653801"/>
            <a:ext cx="65149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944338" y="3672265"/>
            <a:ext cx="30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8186276" y="3672265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766062" y="3698165"/>
            <a:ext cx="2859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,viết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766062" y="2611851"/>
            <a:ext cx="34259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cộng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bằng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    viết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353393" y="4725981"/>
            <a:ext cx="1667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76 – 5 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?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68967" y="4713056"/>
            <a:ext cx="22898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76 – 5 = 71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" y="1882110"/>
            <a:ext cx="521444" cy="123078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67" y="1891100"/>
            <a:ext cx="521444" cy="123078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63" y="1891100"/>
            <a:ext cx="521444" cy="123078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886" y="1887821"/>
            <a:ext cx="521444" cy="123078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71" y="1858116"/>
            <a:ext cx="521444" cy="123078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35" y="3302917"/>
            <a:ext cx="521444" cy="123078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67" y="3302222"/>
            <a:ext cx="521444" cy="123078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187115" y="3333649"/>
            <a:ext cx="1781445" cy="1060407"/>
            <a:chOff x="2187115" y="3333649"/>
            <a:chExt cx="1781445" cy="1060407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3734" y="3349212"/>
              <a:ext cx="247111" cy="101931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115" y="3339961"/>
              <a:ext cx="247111" cy="101931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282" y="3333649"/>
              <a:ext cx="247111" cy="101931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230" y="3333649"/>
              <a:ext cx="247111" cy="101931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768" y="3352800"/>
              <a:ext cx="258227" cy="101931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449" y="3374739"/>
              <a:ext cx="247111" cy="1019317"/>
            </a:xfrm>
            <a:prstGeom prst="rect">
              <a:avLst/>
            </a:prstGeom>
          </p:spPr>
        </p:pic>
      </p:grpSp>
      <p:cxnSp>
        <p:nvCxnSpPr>
          <p:cNvPr id="14" name="Straight Connector 13"/>
          <p:cNvCxnSpPr/>
          <p:nvPr/>
        </p:nvCxnSpPr>
        <p:spPr>
          <a:xfrm flipH="1">
            <a:off x="3721449" y="3658710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387389" y="3688012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037440" y="3681424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2482155" y="3684237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2774732" y="3706664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t="32914" r="30284" b="63574"/>
          <a:stretch/>
        </p:blipFill>
        <p:spPr>
          <a:xfrm>
            <a:off x="5136967" y="2256281"/>
            <a:ext cx="1945152" cy="7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552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34" grpId="0"/>
      <p:bldP spid="36" grpId="0"/>
      <p:bldP spid="37" grpId="0"/>
      <p:bldP spid="38" grpId="0"/>
      <p:bldP spid="59" grpId="0"/>
      <p:bldP spid="62" grpId="0"/>
      <p:bldP spid="63" grpId="0"/>
      <p:bldP spid="65" grpId="0"/>
      <p:bldP spid="64" grpId="0"/>
      <p:bldP spid="69" grpId="0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240" y="260623"/>
            <a:ext cx="3376749" cy="923744"/>
          </a:xfrm>
        </p:spPr>
        <p:txBody>
          <a:bodyPr>
            <a:noAutofit/>
          </a:bodyPr>
          <a:lstStyle/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179561" y="1517577"/>
            <a:ext cx="4392613" cy="4312511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r>
              <a:rPr lang="vi-VN" altLang="en-US" dirty="0"/>
              <a:t>          </a:t>
            </a:r>
            <a:r>
              <a:rPr lang="vi-VN" altLang="en-US" dirty="0">
                <a:latin typeface="+mn-lt"/>
              </a:rPr>
              <a:t>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909030" y="2716679"/>
            <a:ext cx="748961" cy="591763"/>
            <a:chOff x="7480496" y="2557837"/>
            <a:chExt cx="748961" cy="59176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3</a:t>
              </a: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924836" y="3280731"/>
            <a:ext cx="638416" cy="584775"/>
            <a:chOff x="7496302" y="3121889"/>
            <a:chExt cx="638416" cy="584775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38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graphicFrame>
        <p:nvGraphicFramePr>
          <p:cNvPr id="24" name="Group 56"/>
          <p:cNvGraphicFramePr>
            <a:graphicFrameLocks noGrp="1"/>
          </p:cNvGraphicFramePr>
          <p:nvPr/>
        </p:nvGraphicFramePr>
        <p:xfrm>
          <a:off x="5104008" y="2238099"/>
          <a:ext cx="1979613" cy="308464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047107" y="3414277"/>
            <a:ext cx="335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-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 flipH="1">
            <a:off x="5500883" y="312188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flipH="1">
            <a:off x="6418662" y="3121889"/>
            <a:ext cx="535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+mn-lt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 flipH="1">
            <a:off x="6406257" y="393833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 flipH="1">
            <a:off x="5446144" y="466526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flipH="1">
            <a:off x="6397547" y="4681967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 flipH="1">
            <a:off x="7718396" y="3047027"/>
            <a:ext cx="1275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- 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7909029" y="3832675"/>
            <a:ext cx="65149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920474" y="3851139"/>
            <a:ext cx="30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8162412" y="3851139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918172" y="3832675"/>
            <a:ext cx="246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906505" y="2687155"/>
            <a:ext cx="3105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bằng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    viết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294296" y="4799528"/>
            <a:ext cx="1893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 – 4 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?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96218" y="4768103"/>
            <a:ext cx="22898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34 - 4 = 30 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193797" y="2069909"/>
            <a:ext cx="1322811" cy="1119870"/>
            <a:chOff x="8974686" y="973495"/>
            <a:chExt cx="1573978" cy="1452864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86" name="Group 85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6" y="2052582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1513005" y="2067612"/>
            <a:ext cx="1317845" cy="1119870"/>
            <a:chOff x="8974686" y="973495"/>
            <a:chExt cx="1573978" cy="1452864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98" name="Group 97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7" y="2063880"/>
                <a:ext cx="529045" cy="529047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grpSp>
        <p:nvGrpSpPr>
          <p:cNvPr id="108" name="Group 107"/>
          <p:cNvGrpSpPr/>
          <p:nvPr/>
        </p:nvGrpSpPr>
        <p:grpSpPr>
          <a:xfrm>
            <a:off x="1322382" y="3706664"/>
            <a:ext cx="1555882" cy="429925"/>
            <a:chOff x="2666179" y="2730198"/>
            <a:chExt cx="1555882" cy="429925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179" y="2730198"/>
              <a:ext cx="511700" cy="407790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975" y="2737694"/>
              <a:ext cx="511700" cy="407790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8668" y="2745190"/>
              <a:ext cx="511700" cy="40779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361" y="2752333"/>
              <a:ext cx="511700" cy="407790"/>
            </a:xfrm>
            <a:prstGeom prst="rect">
              <a:avLst/>
            </a:prstGeom>
          </p:spPr>
        </p:pic>
      </p:grpSp>
      <p:grpSp>
        <p:nvGrpSpPr>
          <p:cNvPr id="113" name="Group 112"/>
          <p:cNvGrpSpPr/>
          <p:nvPr/>
        </p:nvGrpSpPr>
        <p:grpSpPr>
          <a:xfrm>
            <a:off x="2930912" y="2067075"/>
            <a:ext cx="1317845" cy="1119870"/>
            <a:chOff x="8974686" y="973495"/>
            <a:chExt cx="1573978" cy="1452864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7" y="2063880"/>
                <a:ext cx="529045" cy="529047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pic>
        <p:nvPicPr>
          <p:cNvPr id="125" name="Picture 1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t="32914" r="30284" b="63574"/>
          <a:stretch/>
        </p:blipFill>
        <p:spPr>
          <a:xfrm>
            <a:off x="5136967" y="2256281"/>
            <a:ext cx="1945152" cy="7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6" name="Straight Connector 125"/>
          <p:cNvCxnSpPr/>
          <p:nvPr/>
        </p:nvCxnSpPr>
        <p:spPr>
          <a:xfrm flipH="1">
            <a:off x="2456863" y="3779842"/>
            <a:ext cx="325423" cy="36235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2134315" y="3767089"/>
            <a:ext cx="320367" cy="3695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1821081" y="3721656"/>
            <a:ext cx="237667" cy="391567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1380096" y="3726776"/>
            <a:ext cx="338496" cy="381325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  <p:bldP spid="33" grpId="0"/>
      <p:bldP spid="34" grpId="0"/>
      <p:bldP spid="36" grpId="0"/>
      <p:bldP spid="37" grpId="0"/>
      <p:bldP spid="38" grpId="0"/>
      <p:bldP spid="59" grpId="0"/>
      <p:bldP spid="62" grpId="0"/>
      <p:bldP spid="63" grpId="0"/>
      <p:bldP spid="65" grpId="0"/>
      <p:bldP spid="64" grpId="0"/>
      <p:bldP spid="69" grpId="0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700088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2586039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2044446" y="96442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cs typeface="Times New Roman" panose="02020603050405020304" pitchFamily="18" charset="0"/>
              </a:rPr>
              <a:t>          </a:t>
            </a:r>
            <a:r>
              <a:rPr lang="en-US" sz="6000" dirty="0" err="1">
                <a:cs typeface="Times New Roman" panose="02020603050405020304" pitchFamily="18" charset="0"/>
              </a:rPr>
              <a:t>Thực</a:t>
            </a:r>
            <a:r>
              <a:rPr lang="en-US" sz="6000" dirty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65916"/>
            <a:ext cx="3721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Bài 1. </a:t>
            </a:r>
            <a:r>
              <a:rPr lang="en-US" altLang="en-US" sz="32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7697" y="2360432"/>
            <a:ext cx="990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24167" y="2408333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635297" y="4036832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4297" y="2893832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66967" y="2789333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2909867" y="4079589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94983" y="4084733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113833" y="4089051"/>
            <a:ext cx="45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09033" y="4081177"/>
            <a:ext cx="45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429801" y="2360432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972601" y="2741432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5277401" y="4036832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429801" y="4036832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971071" y="2404777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7513871" y="2785777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7818671" y="4081177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971071" y="4081177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0155806" y="2404777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9698606" y="2785777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10003406" y="4081177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0117706" y="4189127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48826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2" grpId="0"/>
      <p:bldP spid="23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cs typeface="Times New Roman" panose="02020603050405020304" pitchFamily="18" charset="0"/>
              </a:rPr>
              <a:t>          </a:t>
            </a:r>
            <a:r>
              <a:rPr lang="en-US" sz="6000" dirty="0" err="1">
                <a:cs typeface="Times New Roman" panose="02020603050405020304" pitchFamily="18" charset="0"/>
              </a:rPr>
              <a:t>Thực</a:t>
            </a:r>
            <a:r>
              <a:rPr lang="en-US" sz="6000" dirty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6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2. 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02380" y="2923899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45180" y="3304899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3688080" y="4595155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02380" y="4600299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208014" y="2875998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750814" y="3256998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6055614" y="4552398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208014" y="4552398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749284" y="2920343"/>
            <a:ext cx="1295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292084" y="3301343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8596884" y="4596743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" name="Group 22"/>
          <p:cNvGrpSpPr/>
          <p:nvPr/>
        </p:nvGrpSpPr>
        <p:grpSpPr>
          <a:xfrm>
            <a:off x="1409979" y="2876652"/>
            <a:ext cx="935104" cy="776429"/>
            <a:chOff x="7480496" y="2557837"/>
            <a:chExt cx="748961" cy="776429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5091" y="3892486"/>
            <a:ext cx="822280" cy="780855"/>
            <a:chOff x="7496302" y="3110475"/>
            <a:chExt cx="822280" cy="78085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969563" y="3272786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307592" y="456963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368255" y="456349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91160" y="457662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8711184" y="4600299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69563" y="2125959"/>
            <a:ext cx="1814323" cy="559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18 - 5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345180" y="2189519"/>
            <a:ext cx="1814323" cy="559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46 - 4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750814" y="2210132"/>
            <a:ext cx="1814323" cy="559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75 - 3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230361" y="2189519"/>
            <a:ext cx="1814323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99 - 9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378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  <p:bldP spid="15" grpId="0"/>
      <p:bldP spid="16" grpId="0"/>
      <p:bldP spid="18" grpId="0"/>
      <p:bldP spid="19" grpId="0"/>
      <p:bldP spid="20" grpId="0"/>
      <p:bldP spid="29" grpId="0"/>
      <p:bldP spid="31" grpId="0"/>
      <p:bldP spid="32" grpId="0"/>
      <p:bldP spid="34" grpId="0"/>
      <p:bldP spid="7" grpId="0" animBg="1"/>
      <p:bldP spid="33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cs typeface="Times New Roman" panose="02020603050405020304" pitchFamily="18" charset="0"/>
              </a:rPr>
              <a:t>          </a:t>
            </a:r>
            <a:r>
              <a:rPr lang="en-US" sz="6000" dirty="0" err="1">
                <a:cs typeface="Times New Roman" panose="02020603050405020304" pitchFamily="18" charset="0"/>
              </a:rPr>
              <a:t>Thực</a:t>
            </a:r>
            <a:r>
              <a:rPr lang="en-US" sz="6000" dirty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6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3. Tìm chỗ đỗ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9" t="42286" r="8102" b="29524"/>
          <a:stretch/>
        </p:blipFill>
        <p:spPr>
          <a:xfrm>
            <a:off x="1245324" y="2551208"/>
            <a:ext cx="8813075" cy="37625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89417" y="3344091"/>
            <a:ext cx="2577737" cy="10883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89417" y="3666309"/>
            <a:ext cx="2577737" cy="20421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97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340</Words>
  <Application>Microsoft Office PowerPoint</Application>
  <PresentationFormat>Widescreen</PresentationFormat>
  <Paragraphs>164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.VnAvant</vt:lpstr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   Khám phá</vt:lpstr>
      <vt:lpstr>   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Tran Tuan Duy</cp:lastModifiedBy>
  <cp:revision>106</cp:revision>
  <dcterms:created xsi:type="dcterms:W3CDTF">2020-08-16T02:02:21Z</dcterms:created>
  <dcterms:modified xsi:type="dcterms:W3CDTF">2026-03-14T18:30:42Z</dcterms:modified>
</cp:coreProperties>
</file>