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307" r:id="rId4"/>
    <p:sldId id="306" r:id="rId5"/>
    <p:sldId id="311" r:id="rId6"/>
    <p:sldId id="312" r:id="rId7"/>
    <p:sldId id="363" r:id="rId8"/>
    <p:sldId id="328" r:id="rId9"/>
    <p:sldId id="313" r:id="rId10"/>
    <p:sldId id="316" r:id="rId11"/>
    <p:sldId id="360" r:id="rId12"/>
    <p:sldId id="361" r:id="rId13"/>
    <p:sldId id="364" r:id="rId14"/>
    <p:sldId id="365" r:id="rId15"/>
    <p:sldId id="366" r:id="rId16"/>
    <p:sldId id="367" r:id="rId17"/>
    <p:sldId id="317" r:id="rId18"/>
    <p:sldId id="336" r:id="rId19"/>
    <p:sldId id="319" r:id="rId20"/>
    <p:sldId id="320" r:id="rId21"/>
    <p:sldId id="322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59C030"/>
    <a:srgbClr val="ACD868"/>
    <a:srgbClr val="F6B843"/>
    <a:srgbClr val="66E5B9"/>
    <a:srgbClr val="F0C9BF"/>
    <a:srgbClr val="F5A45F"/>
    <a:srgbClr val="FFED8E"/>
    <a:srgbClr val="B2E3FC"/>
    <a:srgbClr val="FFF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1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Google Shape;54;p13">
            <a:extLst>
              <a:ext uri="{FF2B5EF4-FFF2-40B4-BE49-F238E27FC236}">
                <a16:creationId xmlns:a16="http://schemas.microsoft.com/office/drawing/2014/main" id="{E70C1397-93D8-4F1F-99FB-89FD4DAD148F}"/>
              </a:ext>
            </a:extLst>
          </p:cNvPr>
          <p:cNvSpPr txBox="1">
            <a:spLocks/>
          </p:cNvSpPr>
          <p:nvPr/>
        </p:nvSpPr>
        <p:spPr>
          <a:xfrm>
            <a:off x="1177453" y="1574752"/>
            <a:ext cx="9302147" cy="33079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71</a:t>
            </a:r>
            <a: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br>
              <a:rPr lang="pl-PL" sz="72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ươc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pl-PL" sz="7200" b="1" dirty="0">
              <a:solidFill>
                <a:srgbClr val="002060"/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28AAE0-1116-4594-97F5-348D8BC36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11" y="1521690"/>
            <a:ext cx="1065820" cy="25737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DC8D95-10F5-465F-AF57-636E51EE2B2D}"/>
              </a:ext>
            </a:extLst>
          </p:cNvPr>
          <p:cNvSpPr txBox="1"/>
          <p:nvPr/>
        </p:nvSpPr>
        <p:spPr>
          <a:xfrm>
            <a:off x="3014165" y="321361"/>
            <a:ext cx="61636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821C97-31C3-469D-B9E8-97EDD0EBFC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44" y="645513"/>
            <a:ext cx="1660415" cy="4846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C23531-7F09-4FE8-BF07-ECAB55F39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672" y="2588254"/>
            <a:ext cx="9577107" cy="168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5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ƯƠC">
            <a:hlinkClick r:id="" action="ppaction://media"/>
            <a:extLst>
              <a:ext uri="{FF2B5EF4-FFF2-40B4-BE49-F238E27FC236}">
                <a16:creationId xmlns:a16="http://schemas.microsoft.com/office/drawing/2014/main" id="{DF3686FC-EE3F-4E5C-A960-0DA5DF00768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5501" y="1510058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ƯƠT">
            <a:hlinkClick r:id="" action="ppaction://media"/>
            <a:extLst>
              <a:ext uri="{FF2B5EF4-FFF2-40B4-BE49-F238E27FC236}">
                <a16:creationId xmlns:a16="http://schemas.microsoft.com/office/drawing/2014/main" id="{8DF73727-E7AD-445D-A75A-B250A757C7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0301" y="1443796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6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288FD8-9736-4520-8F16-8BA6904C8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6" b="798"/>
          <a:stretch/>
        </p:blipFill>
        <p:spPr bwMode="auto">
          <a:xfrm>
            <a:off x="640632" y="324465"/>
            <a:ext cx="9668490" cy="592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133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492C38D-578D-42C7-83E6-91F278C793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" t="3210" b="1646"/>
          <a:stretch/>
        </p:blipFill>
        <p:spPr bwMode="auto">
          <a:xfrm>
            <a:off x="781664" y="383457"/>
            <a:ext cx="9532912" cy="589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25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0635D29-A1E2-4D9F-866A-CDFD39513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" t="4392" r="788" b="1836"/>
          <a:stretch/>
        </p:blipFill>
        <p:spPr bwMode="auto">
          <a:xfrm>
            <a:off x="678425" y="324463"/>
            <a:ext cx="9939691" cy="612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7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18C45A1-333C-4624-B4A6-953142A91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06" y="280217"/>
            <a:ext cx="7119537" cy="613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09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77E56-8FC1-4DAD-8F0B-E3577EDC3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696" y="1877377"/>
            <a:ext cx="6198703" cy="27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2C0019-1448-47D3-9AA1-1140DB8D8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919" y="240305"/>
            <a:ext cx="9301315" cy="4363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9F129A-0ECC-48C6-8F29-1222CECC8713}"/>
              </a:ext>
            </a:extLst>
          </p:cNvPr>
          <p:cNvSpPr txBox="1"/>
          <p:nvPr/>
        </p:nvSpPr>
        <p:spPr>
          <a:xfrm>
            <a:off x="907720" y="4603364"/>
            <a:ext cx="102638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	</a:t>
            </a:r>
            <a:r>
              <a:rPr lang="en-US" sz="2400" dirty="0" err="1">
                <a:latin typeface="UTM Avo" panose="02040603050506020204" pitchFamily="18" charset="0"/>
              </a:rPr>
              <a:t>Lúc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hát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ca </a:t>
            </a:r>
            <a:r>
              <a:rPr lang="en-US" sz="2400" dirty="0" err="1">
                <a:latin typeface="UTM Avo" panose="02040603050506020204" pitchFamily="18" charset="0"/>
              </a:rPr>
              <a:t>sĩ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Lúc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mẹ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đọc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thơ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trở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thơ</a:t>
            </a:r>
            <a:r>
              <a:rPr lang="en-US" sz="2400" dirty="0">
                <a:latin typeface="UTM Avo" panose="02040603050506020204" pitchFamily="18" charset="0"/>
              </a:rPr>
              <a:t>. Khi ra </a:t>
            </a:r>
            <a:r>
              <a:rPr lang="en-US" sz="2400" dirty="0" err="1">
                <a:latin typeface="UTM Avo" panose="02040603050506020204" pitchFamily="18" charset="0"/>
              </a:rPr>
              <a:t>biển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</a:t>
            </a:r>
            <a:r>
              <a:rPr lang="en-US" sz="2100" dirty="0" err="1">
                <a:latin typeface=".VnAvant" panose="020B7200000000000000" pitchFamily="34" charset="0"/>
              </a:rPr>
              <a:t>g</a:t>
            </a:r>
            <a:r>
              <a:rPr lang="en-US" sz="2400" dirty="0" err="1">
                <a:latin typeface="UTM Avo" panose="02040603050506020204" pitchFamily="18" charset="0"/>
              </a:rPr>
              <a:t>ười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tàu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vượt</a:t>
            </a:r>
            <a:r>
              <a:rPr lang="en-US" sz="2400" dirty="0">
                <a:latin typeface="UTM Avo" panose="02040603050506020204" pitchFamily="18" charset="0"/>
              </a:rPr>
              <a:t> qua </a:t>
            </a:r>
            <a:r>
              <a:rPr lang="en-US" sz="2400" dirty="0" err="1">
                <a:latin typeface="UTM Avo" panose="02040603050506020204" pitchFamily="18" charset="0"/>
              </a:rPr>
              <a:t>nhữn</a:t>
            </a:r>
            <a:r>
              <a:rPr lang="en-US" sz="2100" dirty="0" err="1">
                <a:latin typeface=".VnAvant" panose="020B7200000000000000" pitchFamily="34" charset="0"/>
              </a:rPr>
              <a:t>g</a:t>
            </a:r>
            <a:r>
              <a:rPr lang="en-US" sz="2400" dirty="0">
                <a:latin typeface="UTM Avo" panose="02040603050506020204" pitchFamily="18" charset="0"/>
              </a:rPr>
              <a:t> con </a:t>
            </a:r>
            <a:r>
              <a:rPr lang="en-US" sz="2400" dirty="0" err="1">
                <a:latin typeface="UTM Avo" panose="02040603050506020204" pitchFamily="18" charset="0"/>
              </a:rPr>
              <a:t>són</a:t>
            </a:r>
            <a:r>
              <a:rPr lang="en-US" sz="2100" dirty="0" err="1">
                <a:latin typeface=".VnAvant" panose="020B7200000000000000" pitchFamily="34" charset="0"/>
              </a:rPr>
              <a:t>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lớn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Nhìn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bầu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trời</a:t>
            </a:r>
            <a:r>
              <a:rPr lang="en-US" sz="2400" dirty="0">
                <a:latin typeface="UTM Avo" panose="02040603050506020204" pitchFamily="18" charset="0"/>
              </a:rPr>
              <a:t>, Nam </a:t>
            </a:r>
            <a:r>
              <a:rPr lang="en-US" sz="2400" dirty="0" err="1">
                <a:latin typeface="UTM Avo" panose="02040603050506020204" pitchFamily="18" charset="0"/>
              </a:rPr>
              <a:t>lại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ước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làm</a:t>
            </a:r>
            <a:r>
              <a:rPr lang="en-US" sz="2400" dirty="0">
                <a:latin typeface="UTM Avo" panose="02040603050506020204" pitchFamily="18" charset="0"/>
              </a:rPr>
              <a:t> phi </a:t>
            </a:r>
            <a:r>
              <a:rPr lang="en-US" sz="2400" dirty="0" err="1">
                <a:latin typeface="UTM Avo" panose="02040603050506020204" pitchFamily="18" charset="0"/>
              </a:rPr>
              <a:t>côn</a:t>
            </a:r>
            <a:r>
              <a:rPr lang="en-US" sz="2100" dirty="0" err="1">
                <a:latin typeface=".VnAvant" panose="020B7200000000000000" pitchFamily="34" charset="0"/>
              </a:rPr>
              <a:t>g</a:t>
            </a:r>
            <a:r>
              <a:rPr lang="en-US" sz="2400" dirty="0">
                <a:latin typeface="UTM Avo" panose="02040603050506020204" pitchFamily="18" charset="0"/>
              </a:rPr>
              <a:t>. Nam </a:t>
            </a:r>
            <a:r>
              <a:rPr lang="en-US" sz="2400" dirty="0" err="1">
                <a:latin typeface="UTM Avo" panose="02040603050506020204" pitchFamily="18" charset="0"/>
              </a:rPr>
              <a:t>tự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hỏi</a:t>
            </a:r>
            <a:r>
              <a:rPr lang="en-US" sz="2400" dirty="0">
                <a:latin typeface="UTM Avo" panose="02040603050506020204" pitchFamily="18" charset="0"/>
              </a:rPr>
              <a:t>: “Bao </a:t>
            </a:r>
            <a:r>
              <a:rPr lang="en-US" sz="2100" dirty="0" err="1">
                <a:latin typeface=".VnAvant" panose="020B7200000000000000" pitchFamily="34" charset="0"/>
              </a:rPr>
              <a:t>g</a:t>
            </a:r>
            <a:r>
              <a:rPr lang="en-US" sz="2400" dirty="0" err="1">
                <a:latin typeface="UTM Avo" panose="02040603050506020204" pitchFamily="18" charset="0"/>
              </a:rPr>
              <a:t>iờ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mình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mới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lớn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nhỉ</a:t>
            </a:r>
            <a:r>
              <a:rPr lang="en-US" sz="2400" dirty="0">
                <a:latin typeface="UTM Avo" panose="02040603050506020204" pitchFamily="18" charset="0"/>
              </a:rPr>
              <a:t>?”.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65B3F3A-25C9-4F39-80E3-D2BEEE7F573D}"/>
              </a:ext>
            </a:extLst>
          </p:cNvPr>
          <p:cNvCxnSpPr/>
          <p:nvPr/>
        </p:nvCxnSpPr>
        <p:spPr>
          <a:xfrm>
            <a:off x="4085303" y="4999703"/>
            <a:ext cx="530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7A7BF8-2E81-4372-A273-6855991584E6}"/>
              </a:ext>
            </a:extLst>
          </p:cNvPr>
          <p:cNvCxnSpPr/>
          <p:nvPr/>
        </p:nvCxnSpPr>
        <p:spPr>
          <a:xfrm>
            <a:off x="7629832" y="5388194"/>
            <a:ext cx="530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EF795E19-FC38-4AA0-8DCB-73B0799D3E79}"/>
              </a:ext>
            </a:extLst>
          </p:cNvPr>
          <p:cNvSpPr/>
          <p:nvPr/>
        </p:nvSpPr>
        <p:spPr>
          <a:xfrm>
            <a:off x="1587270" y="4603364"/>
            <a:ext cx="324036" cy="2880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54ED892-486A-48D5-821D-60C79CDB1651}"/>
              </a:ext>
            </a:extLst>
          </p:cNvPr>
          <p:cNvSpPr/>
          <p:nvPr/>
        </p:nvSpPr>
        <p:spPr>
          <a:xfrm>
            <a:off x="5682350" y="4459348"/>
            <a:ext cx="324036" cy="28803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E351C5-93EE-4C35-864F-5E5E815A4396}"/>
              </a:ext>
            </a:extLst>
          </p:cNvPr>
          <p:cNvSpPr/>
          <p:nvPr/>
        </p:nvSpPr>
        <p:spPr>
          <a:xfrm>
            <a:off x="1332127" y="5290040"/>
            <a:ext cx="255143" cy="2462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C63FD0B-3458-4320-90B9-30E8E97A5F7D}"/>
              </a:ext>
            </a:extLst>
          </p:cNvPr>
          <p:cNvSpPr/>
          <p:nvPr/>
        </p:nvSpPr>
        <p:spPr>
          <a:xfrm>
            <a:off x="2766515" y="4911063"/>
            <a:ext cx="255143" cy="2462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C6974C-A7F9-4BEC-B651-2279853F97AF}"/>
              </a:ext>
            </a:extLst>
          </p:cNvPr>
          <p:cNvSpPr/>
          <p:nvPr/>
        </p:nvSpPr>
        <p:spPr>
          <a:xfrm>
            <a:off x="6905893" y="5290040"/>
            <a:ext cx="255143" cy="24624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32326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923267-586F-4B68-B656-0232CBDFB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539" y="1877376"/>
            <a:ext cx="5651772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FBF509-4BFE-41D8-B500-56CE373BE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69" y="2143179"/>
            <a:ext cx="7821706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F517B55-76E5-4638-A80E-B370A931F543}"/>
              </a:ext>
            </a:extLst>
          </p:cNvPr>
          <p:cNvSpPr txBox="1"/>
          <p:nvPr/>
        </p:nvSpPr>
        <p:spPr>
          <a:xfrm>
            <a:off x="3756990" y="418549"/>
            <a:ext cx="5877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0000CC"/>
                </a:solidFill>
                <a:latin typeface="UTM Avo" panose="02040603050506020204" pitchFamily="18" charset="0"/>
              </a:rPr>
              <a:t>Ư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ớc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mơ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của</a:t>
            </a:r>
            <a:r>
              <a:rPr lang="en-US" sz="4000" dirty="0">
                <a:solidFill>
                  <a:srgbClr val="0000CC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UTM Avo" panose="02040603050506020204" pitchFamily="18" charset="0"/>
              </a:rPr>
              <a:t>em</a:t>
            </a:r>
            <a:endParaRPr lang="en-US" sz="400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03B6C-D684-4AB9-817E-E0CA1403C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920" y="1239785"/>
            <a:ext cx="8070471" cy="510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D25C1-4BA9-4760-AC34-87FB43EAEDAA}"/>
              </a:ext>
            </a:extLst>
          </p:cNvPr>
          <p:cNvSpPr/>
          <p:nvPr/>
        </p:nvSpPr>
        <p:spPr>
          <a:xfrm>
            <a:off x="2334541" y="1528309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lang="en-GB" sz="8000" b="1" kern="0" spc="13" dirty="0">
                <a:solidFill>
                  <a:srgbClr val="000000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ECAA4-B8EE-4B9C-84B2-2B90D9D1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2" y="848138"/>
            <a:ext cx="2795951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4E67F1-B604-4EF4-B6F1-47486564967F}"/>
              </a:ext>
            </a:extLst>
          </p:cNvPr>
          <p:cNvSpPr txBox="1"/>
          <p:nvPr/>
        </p:nvSpPr>
        <p:spPr>
          <a:xfrm>
            <a:off x="11518127" y="1914939"/>
            <a:ext cx="44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Quicksand Medium" panose="0000060000000000000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2521D4-D1D6-461D-91AF-C2F0B2091FD4}"/>
              </a:ext>
            </a:extLst>
          </p:cNvPr>
          <p:cNvSpPr txBox="1"/>
          <p:nvPr/>
        </p:nvSpPr>
        <p:spPr>
          <a:xfrm>
            <a:off x="11518127" y="1386450"/>
            <a:ext cx="594360" cy="75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1CA06B-C413-4B79-9D58-5FAFEEE75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36"/>
          <a:stretch/>
        </p:blipFill>
        <p:spPr>
          <a:xfrm>
            <a:off x="550109" y="922010"/>
            <a:ext cx="10773737" cy="41138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627282-4D9B-470D-A6C1-C4868692C98E}"/>
              </a:ext>
            </a:extLst>
          </p:cNvPr>
          <p:cNvSpPr txBox="1"/>
          <p:nvPr/>
        </p:nvSpPr>
        <p:spPr>
          <a:xfrm>
            <a:off x="2822713" y="5168348"/>
            <a:ext cx="648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Hà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ước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được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lướt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sóng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biển</a:t>
            </a:r>
            <a:r>
              <a:rPr lang="en-US" sz="2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D84B6-17D1-471C-A8FA-8ECD715000F5}"/>
              </a:ext>
            </a:extLst>
          </p:cNvPr>
          <p:cNvSpPr txBox="1"/>
          <p:nvPr/>
        </p:nvSpPr>
        <p:spPr>
          <a:xfrm>
            <a:off x="3289696" y="5167086"/>
            <a:ext cx="967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845307-19B7-4E1E-98E4-ECD0367D3F8A}"/>
              </a:ext>
            </a:extLst>
          </p:cNvPr>
          <p:cNvSpPr txBox="1"/>
          <p:nvPr/>
        </p:nvSpPr>
        <p:spPr>
          <a:xfrm>
            <a:off x="4142571" y="5167086"/>
            <a:ext cx="967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4EB839-FC49-44A0-8825-2A54794AAC25}"/>
              </a:ext>
            </a:extLst>
          </p:cNvPr>
          <p:cNvSpPr txBox="1"/>
          <p:nvPr/>
        </p:nvSpPr>
        <p:spPr>
          <a:xfrm>
            <a:off x="4885800" y="5160219"/>
            <a:ext cx="9674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825B2C-E300-424C-9474-EB3765111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43" y="1557338"/>
            <a:ext cx="7706521" cy="327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1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9846D51-AC60-4DB8-91B7-28AD20E8D1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2" y="700585"/>
            <a:ext cx="1097280" cy="57138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FA2FDFD-9997-4164-927F-17F6F152C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193827"/>
              </p:ext>
            </p:extLst>
          </p:nvPr>
        </p:nvGraphicFramePr>
        <p:xfrm>
          <a:off x="3638447" y="1808581"/>
          <a:ext cx="4540594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297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2270297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1080209"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ươc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1080209">
                <a:tc gridSpan="2">
                  <a:txBody>
                    <a:bodyPr/>
                    <a:lstStyle/>
                    <a:p>
                      <a:pPr algn="ctr"/>
                      <a:r>
                        <a:rPr lang="en-US" sz="66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  <a:r>
                        <a:rPr lang="en-US" sz="66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ược</a:t>
                      </a:r>
                      <a:endParaRPr lang="en-US" sz="66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2D4EBFC-05C6-4F49-A75C-5D380E1EAD3F}"/>
              </a:ext>
            </a:extLst>
          </p:cNvPr>
          <p:cNvSpPr txBox="1"/>
          <p:nvPr/>
        </p:nvSpPr>
        <p:spPr>
          <a:xfrm>
            <a:off x="1390778" y="4294426"/>
            <a:ext cx="9953083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bước</a:t>
            </a:r>
            <a:r>
              <a:rPr lang="en-US" sz="3600" dirty="0">
                <a:latin typeface="UTM Avo" panose="02040603050506020204" pitchFamily="18" charset="0"/>
              </a:rPr>
              <a:t>	     </a:t>
            </a:r>
            <a:r>
              <a:rPr lang="en-US" sz="3600" dirty="0" err="1">
                <a:latin typeface="UTM Avo" panose="02040603050506020204" pitchFamily="18" charset="0"/>
              </a:rPr>
              <a:t>lược</a:t>
            </a:r>
            <a:r>
              <a:rPr lang="en-US" sz="3600" dirty="0">
                <a:latin typeface="UTM Avo" panose="02040603050506020204" pitchFamily="18" charset="0"/>
              </a:rPr>
              <a:t>		   </a:t>
            </a:r>
            <a:r>
              <a:rPr lang="en-US" sz="3600" dirty="0" err="1">
                <a:latin typeface="UTM Avo" panose="02040603050506020204" pitchFamily="18" charset="0"/>
              </a:rPr>
              <a:t>n</a:t>
            </a:r>
            <a:r>
              <a:rPr lang="en-US" sz="3200" dirty="0" err="1">
                <a:latin typeface=".VnAvant" panose="020B7200000000000000" pitchFamily="34" charset="0"/>
              </a:rPr>
              <a:t>g</a:t>
            </a:r>
            <a:r>
              <a:rPr lang="en-US" sz="3600" dirty="0" err="1">
                <a:latin typeface="UTM Avo" panose="02040603050506020204" pitchFamily="18" charset="0"/>
              </a:rPr>
              <a:t>ược</a:t>
            </a:r>
            <a:r>
              <a:rPr lang="en-US" sz="3600" dirty="0">
                <a:latin typeface="UTM Avo" panose="02040603050506020204" pitchFamily="18" charset="0"/>
              </a:rPr>
              <a:t>		</a:t>
            </a:r>
            <a:r>
              <a:rPr lang="en-US" sz="3600" dirty="0" err="1">
                <a:latin typeface="UTM Avo" panose="02040603050506020204" pitchFamily="18" charset="0"/>
              </a:rPr>
              <a:t>nước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lướt</a:t>
            </a:r>
            <a:r>
              <a:rPr lang="en-US" sz="3600" dirty="0">
                <a:latin typeface="UTM Avo" panose="02040603050506020204" pitchFamily="18" charset="0"/>
              </a:rPr>
              <a:t>		     </a:t>
            </a:r>
            <a:r>
              <a:rPr lang="en-US" sz="3600" dirty="0" err="1">
                <a:latin typeface="UTM Avo" panose="02040603050506020204" pitchFamily="18" charset="0"/>
              </a:rPr>
              <a:t>lượt</a:t>
            </a:r>
            <a:r>
              <a:rPr lang="en-US" sz="3600" dirty="0">
                <a:latin typeface="UTM Avo" panose="02040603050506020204" pitchFamily="18" charset="0"/>
              </a:rPr>
              <a:t>		   </a:t>
            </a:r>
            <a:r>
              <a:rPr lang="en-US" sz="3600" dirty="0" err="1">
                <a:latin typeface="UTM Avo" panose="02040603050506020204" pitchFamily="18" charset="0"/>
              </a:rPr>
              <a:t>mướt</a:t>
            </a:r>
            <a:r>
              <a:rPr lang="en-US" sz="3600" dirty="0">
                <a:latin typeface="UTM Avo" panose="02040603050506020204" pitchFamily="18" charset="0"/>
              </a:rPr>
              <a:t>		       </a:t>
            </a:r>
            <a:r>
              <a:rPr lang="en-US" sz="3600" dirty="0" err="1">
                <a:latin typeface="UTM Avo" panose="02040603050506020204" pitchFamily="18" charset="0"/>
              </a:rPr>
              <a:t>mượt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5640E-E081-4EC6-B130-D20259A66995}"/>
              </a:ext>
            </a:extLst>
          </p:cNvPr>
          <p:cNvSpPr txBox="1"/>
          <p:nvPr/>
        </p:nvSpPr>
        <p:spPr>
          <a:xfrm>
            <a:off x="3385000" y="432278"/>
            <a:ext cx="78536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ơc</a:t>
            </a:r>
            <a:r>
              <a:rPr lang="en-GB" sz="66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		</a:t>
            </a:r>
            <a:r>
              <a:rPr lang="en-GB" sz="66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57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1C8F52-7542-4F42-B779-68CE63906328}"/>
              </a:ext>
            </a:extLst>
          </p:cNvPr>
          <p:cNvSpPr txBox="1"/>
          <p:nvPr/>
        </p:nvSpPr>
        <p:spPr>
          <a:xfrm>
            <a:off x="5411724" y="2090248"/>
            <a:ext cx="1368552" cy="267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A543B-1D1D-4D6B-902A-84B87021E8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3" y="276516"/>
            <a:ext cx="1097280" cy="571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DE3E86-80A6-4269-9D58-A80CB57CF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28" y="1259776"/>
            <a:ext cx="3276944" cy="21758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3A7C44-9A9C-46DC-90D9-509C5A9738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73" y="1248342"/>
            <a:ext cx="3276945" cy="21806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3FB513-9020-4934-97DF-13698ACE0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9" y="1259776"/>
            <a:ext cx="3226322" cy="21758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0CAE77-3292-44F2-B37B-01F3CFCF4071}"/>
              </a:ext>
            </a:extLst>
          </p:cNvPr>
          <p:cNvSpPr txBox="1"/>
          <p:nvPr/>
        </p:nvSpPr>
        <p:spPr>
          <a:xfrm>
            <a:off x="830041" y="4222065"/>
            <a:ext cx="3226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thước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kẻ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F9624E-AA13-46D7-8513-744EA5F7CAD5}"/>
              </a:ext>
            </a:extLst>
          </p:cNvPr>
          <p:cNvSpPr txBox="1"/>
          <p:nvPr/>
        </p:nvSpPr>
        <p:spPr>
          <a:xfrm>
            <a:off x="4804851" y="4222064"/>
            <a:ext cx="3226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dược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sĩ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87C78-09F6-47A1-9308-F3D87709D3B4}"/>
              </a:ext>
            </a:extLst>
          </p:cNvPr>
          <p:cNvSpPr txBox="1"/>
          <p:nvPr/>
        </p:nvSpPr>
        <p:spPr>
          <a:xfrm>
            <a:off x="8405482" y="4222064"/>
            <a:ext cx="3226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UTM Avo" panose="02040603050506020204" pitchFamily="18" charset="0"/>
              </a:rPr>
              <a:t>lướt</a:t>
            </a:r>
            <a:r>
              <a:rPr lang="en-US" sz="4400" dirty="0">
                <a:latin typeface="UTM Avo" panose="02040603050506020204" pitchFamily="18" charset="0"/>
              </a:rPr>
              <a:t> </a:t>
            </a:r>
            <a:r>
              <a:rPr lang="en-US" sz="4400" dirty="0" err="1">
                <a:latin typeface="UTM Avo" panose="02040603050506020204" pitchFamily="18" charset="0"/>
              </a:rPr>
              <a:t>v</a:t>
            </a:r>
            <a:r>
              <a:rPr lang="en-US" sz="4000" dirty="0" err="1">
                <a:latin typeface=".VnAvant" panose="020B7200000000000000" pitchFamily="34" charset="0"/>
              </a:rPr>
              <a:t>¸</a:t>
            </a:r>
            <a:r>
              <a:rPr lang="en-US" sz="4400" dirty="0" err="1">
                <a:latin typeface="UTM Avo" panose="02040603050506020204" pitchFamily="18" charset="0"/>
              </a:rPr>
              <a:t>n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F064A0-CBFF-4C34-A7EC-082C83DE98A8}"/>
              </a:ext>
            </a:extLst>
          </p:cNvPr>
          <p:cNvSpPr txBox="1"/>
          <p:nvPr/>
        </p:nvSpPr>
        <p:spPr>
          <a:xfrm>
            <a:off x="1322510" y="4213038"/>
            <a:ext cx="1561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ươc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C8E83F-908E-4C75-83BF-1BA0C47C4222}"/>
              </a:ext>
            </a:extLst>
          </p:cNvPr>
          <p:cNvSpPr txBox="1"/>
          <p:nvPr/>
        </p:nvSpPr>
        <p:spPr>
          <a:xfrm>
            <a:off x="5103308" y="4222063"/>
            <a:ext cx="1561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ươc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99B254-0984-4A97-A3F9-2D08F56978E3}"/>
              </a:ext>
            </a:extLst>
          </p:cNvPr>
          <p:cNvSpPr txBox="1"/>
          <p:nvPr/>
        </p:nvSpPr>
        <p:spPr>
          <a:xfrm>
            <a:off x="8522038" y="4222062"/>
            <a:ext cx="1561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9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9CA079-F55E-4102-9BA5-D8604501C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2" y="700585"/>
            <a:ext cx="1097280" cy="57138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57FCA8-0EA3-40B6-8B27-5D7FA9E6F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40006"/>
              </p:ext>
            </p:extLst>
          </p:nvPr>
        </p:nvGraphicFramePr>
        <p:xfrm>
          <a:off x="4187688" y="1278252"/>
          <a:ext cx="3540780" cy="1636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390">
                  <a:extLst>
                    <a:ext uri="{9D8B030D-6E8A-4147-A177-3AD203B41FA5}">
                      <a16:colId xmlns:a16="http://schemas.microsoft.com/office/drawing/2014/main" val="3908109760"/>
                    </a:ext>
                  </a:extLst>
                </a:gridCol>
                <a:gridCol w="1770390">
                  <a:extLst>
                    <a:ext uri="{9D8B030D-6E8A-4147-A177-3AD203B41FA5}">
                      <a16:colId xmlns:a16="http://schemas.microsoft.com/office/drawing/2014/main" val="1780204739"/>
                    </a:ext>
                  </a:extLst>
                </a:gridCol>
              </a:tblGrid>
              <a:tr h="818333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ươc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79030"/>
                  </a:ext>
                </a:extLst>
              </a:tr>
              <a:tr h="81833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0" dirty="0" err="1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a:t>đ</a:t>
                      </a:r>
                      <a:r>
                        <a:rPr lang="en-US" sz="4400" b="0" dirty="0" err="1">
                          <a:solidFill>
                            <a:srgbClr val="FF0000"/>
                          </a:solidFill>
                          <a:latin typeface="UTM Avo" panose="02040603050506020204" pitchFamily="18" charset="0"/>
                        </a:rPr>
                        <a:t>ược</a:t>
                      </a:r>
                      <a:endParaRPr lang="en-US" sz="4400" b="0" dirty="0">
                        <a:solidFill>
                          <a:srgbClr val="FF0000"/>
                        </a:solidFill>
                        <a:latin typeface="UTM Avo" panose="020406030505060202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92574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F25E5F-D227-45FB-90CC-5CDFEE4659ED}"/>
              </a:ext>
            </a:extLst>
          </p:cNvPr>
          <p:cNvSpPr txBox="1"/>
          <p:nvPr/>
        </p:nvSpPr>
        <p:spPr>
          <a:xfrm>
            <a:off x="1360407" y="2751312"/>
            <a:ext cx="10756997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bước</a:t>
            </a:r>
            <a:r>
              <a:rPr lang="en-US" sz="3600" dirty="0">
                <a:latin typeface="UTM Avo" panose="02040603050506020204" pitchFamily="18" charset="0"/>
              </a:rPr>
              <a:t>	      </a:t>
            </a:r>
            <a:r>
              <a:rPr lang="en-US" sz="3600" dirty="0" err="1">
                <a:latin typeface="UTM Avo" panose="02040603050506020204" pitchFamily="18" charset="0"/>
              </a:rPr>
              <a:t>lược</a:t>
            </a:r>
            <a:r>
              <a:rPr lang="en-US" sz="3600" dirty="0">
                <a:latin typeface="UTM Avo" panose="02040603050506020204" pitchFamily="18" charset="0"/>
              </a:rPr>
              <a:t>		   </a:t>
            </a:r>
            <a:r>
              <a:rPr lang="en-US" sz="3600" dirty="0" err="1">
                <a:latin typeface="UTM Avo" panose="02040603050506020204" pitchFamily="18" charset="0"/>
              </a:rPr>
              <a:t>n</a:t>
            </a:r>
            <a:r>
              <a:rPr lang="en-US" sz="3200" dirty="0" err="1">
                <a:latin typeface=".VnAvant" panose="020B7200000000000000" pitchFamily="34" charset="0"/>
              </a:rPr>
              <a:t>g</a:t>
            </a:r>
            <a:r>
              <a:rPr lang="en-US" sz="3600" dirty="0" err="1">
                <a:latin typeface="UTM Avo" panose="02040603050506020204" pitchFamily="18" charset="0"/>
              </a:rPr>
              <a:t>ược</a:t>
            </a:r>
            <a:r>
              <a:rPr lang="en-US" sz="3600" dirty="0">
                <a:latin typeface="UTM Avo" panose="02040603050506020204" pitchFamily="18" charset="0"/>
              </a:rPr>
              <a:t>		       </a:t>
            </a:r>
            <a:r>
              <a:rPr lang="en-US" sz="3600" dirty="0" err="1">
                <a:latin typeface="UTM Avo" panose="02040603050506020204" pitchFamily="18" charset="0"/>
              </a:rPr>
              <a:t>nước</a:t>
            </a:r>
            <a:endParaRPr lang="en-US" sz="3600" dirty="0"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UTM Avo" panose="02040603050506020204" pitchFamily="18" charset="0"/>
              </a:rPr>
              <a:t>lướt</a:t>
            </a:r>
            <a:r>
              <a:rPr lang="en-US" sz="3600" dirty="0">
                <a:latin typeface="UTM Avo" panose="02040603050506020204" pitchFamily="18" charset="0"/>
              </a:rPr>
              <a:t>		     </a:t>
            </a:r>
            <a:r>
              <a:rPr lang="en-US" sz="3600" dirty="0" err="1">
                <a:latin typeface="UTM Avo" panose="02040603050506020204" pitchFamily="18" charset="0"/>
              </a:rPr>
              <a:t>lượt</a:t>
            </a:r>
            <a:r>
              <a:rPr lang="en-US" sz="3600" dirty="0">
                <a:latin typeface="UTM Avo" panose="02040603050506020204" pitchFamily="18" charset="0"/>
              </a:rPr>
              <a:t>		   </a:t>
            </a:r>
            <a:r>
              <a:rPr lang="en-US" sz="3600" dirty="0" err="1">
                <a:latin typeface="UTM Avo" panose="02040603050506020204" pitchFamily="18" charset="0"/>
              </a:rPr>
              <a:t>mướt</a:t>
            </a:r>
            <a:r>
              <a:rPr lang="en-US" sz="3600" dirty="0">
                <a:latin typeface="UTM Avo" panose="02040603050506020204" pitchFamily="18" charset="0"/>
              </a:rPr>
              <a:t>		       </a:t>
            </a:r>
            <a:r>
              <a:rPr lang="en-US" sz="3600" dirty="0" err="1">
                <a:latin typeface="UTM Avo" panose="02040603050506020204" pitchFamily="18" charset="0"/>
              </a:rPr>
              <a:t>mượt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52ABB-AF37-448E-A541-36D0A32CA1E6}"/>
              </a:ext>
            </a:extLst>
          </p:cNvPr>
          <p:cNvSpPr txBox="1"/>
          <p:nvPr/>
        </p:nvSpPr>
        <p:spPr>
          <a:xfrm>
            <a:off x="3954844" y="502526"/>
            <a:ext cx="7853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ơc</a:t>
            </a:r>
            <a:r>
              <a:rPr lang="en-GB" sz="4400" dirty="0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		</a:t>
            </a:r>
            <a:r>
              <a:rPr lang="en-GB" sz="4400" dirty="0" err="1">
                <a:solidFill>
                  <a:srgbClr val="E52D56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ươt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FFECD2-3EA3-4BC5-998D-28D758923D28}"/>
              </a:ext>
            </a:extLst>
          </p:cNvPr>
          <p:cNvSpPr txBox="1"/>
          <p:nvPr/>
        </p:nvSpPr>
        <p:spPr>
          <a:xfrm>
            <a:off x="6374328" y="3622264"/>
            <a:ext cx="4059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5000" dirty="0">
              <a:solidFill>
                <a:srgbClr val="E52D56"/>
              </a:solidFill>
              <a:latin typeface="Quicksand Medium" panose="00000600000000000000" pitchFamily="2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ADA498-BA8A-445F-BAD1-B24E89E38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826" y="4563944"/>
            <a:ext cx="1402117" cy="931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7F5C52-5621-4236-8D32-FDCCBBB9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410" y="4588434"/>
            <a:ext cx="1402118" cy="9330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D229F-EDCB-40F2-A91F-B85481D07A4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81" y="4563944"/>
            <a:ext cx="1380458" cy="9310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27833D-351B-4B7C-82DB-B6813883806F}"/>
              </a:ext>
            </a:extLst>
          </p:cNvPr>
          <p:cNvSpPr txBox="1"/>
          <p:nvPr/>
        </p:nvSpPr>
        <p:spPr>
          <a:xfrm>
            <a:off x="2079518" y="5625782"/>
            <a:ext cx="229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UTM Avo" panose="02040603050506020204" pitchFamily="18" charset="0"/>
              </a:rPr>
              <a:t>t</a:t>
            </a:r>
            <a:r>
              <a:rPr lang="en-US" sz="3600" dirty="0" err="1">
                <a:latin typeface="UTM Avo" panose="02040603050506020204" pitchFamily="18" charset="0"/>
              </a:rPr>
              <a:t>hước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kẻ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4755EA-B5ED-4E85-A48D-9D4EDC2E1E3B}"/>
              </a:ext>
            </a:extLst>
          </p:cNvPr>
          <p:cNvSpPr txBox="1"/>
          <p:nvPr/>
        </p:nvSpPr>
        <p:spPr>
          <a:xfrm>
            <a:off x="5345010" y="5687337"/>
            <a:ext cx="1997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dược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sĩ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8717D6-4D2C-4BD2-B82E-81A03A2DCA40}"/>
              </a:ext>
            </a:extLst>
          </p:cNvPr>
          <p:cNvSpPr txBox="1"/>
          <p:nvPr/>
        </p:nvSpPr>
        <p:spPr>
          <a:xfrm>
            <a:off x="8371872" y="5655278"/>
            <a:ext cx="244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UTM Avo" panose="02040603050506020204" pitchFamily="18" charset="0"/>
              </a:rPr>
              <a:t>lướt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</a:t>
            </a:r>
            <a:r>
              <a:rPr lang="en-US" sz="3200" dirty="0" err="1">
                <a:latin typeface=".VnAvant" panose="020B7200000000000000" pitchFamily="34" charset="0"/>
              </a:rPr>
              <a:t>¸</a:t>
            </a:r>
            <a:r>
              <a:rPr lang="en-US" sz="3600" dirty="0" err="1">
                <a:latin typeface="UTM Avo" panose="02040603050506020204" pitchFamily="18" charset="0"/>
              </a:rPr>
              <a:t>n</a:t>
            </a:r>
            <a:endParaRPr lang="en-US" sz="3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2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2DC04-6196-4D76-A3B1-7C340CE7134A}"/>
              </a:ext>
            </a:extLst>
          </p:cNvPr>
          <p:cNvSpPr txBox="1"/>
          <p:nvPr/>
        </p:nvSpPr>
        <p:spPr>
          <a:xfrm>
            <a:off x="4267199" y="2266123"/>
            <a:ext cx="3472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Th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ư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giãn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04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15E3DC4-48EC-4F3A-B8F3-0AF992C9D7CE}"/>
              </a:ext>
            </a:extLst>
          </p:cNvPr>
          <p:cNvGrpSpPr/>
          <p:nvPr/>
        </p:nvGrpSpPr>
        <p:grpSpPr>
          <a:xfrm>
            <a:off x="3846820" y="2286000"/>
            <a:ext cx="4498360" cy="2286000"/>
            <a:chOff x="3307171" y="2137972"/>
            <a:chExt cx="4498360" cy="2286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E480234-EA40-4FED-A6AB-0EF1CA5A97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6"/>
            <a:stretch/>
          </p:blipFill>
          <p:spPr>
            <a:xfrm>
              <a:off x="4916556" y="2137972"/>
              <a:ext cx="2888975" cy="2286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928325B-DC5B-4983-B234-D7B902754C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" r="78111"/>
            <a:stretch/>
          </p:blipFill>
          <p:spPr>
            <a:xfrm>
              <a:off x="3307171" y="2137972"/>
              <a:ext cx="1609385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135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3316</TotalTime>
  <Words>189</Words>
  <Application>Microsoft Office PowerPoint</Application>
  <PresentationFormat>Widescreen</PresentationFormat>
  <Paragraphs>37</Paragraphs>
  <Slides>21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.VnAvant</vt:lpstr>
      <vt:lpstr>Arial</vt:lpstr>
      <vt:lpstr>Quicksand Medium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Tran Tuan Duy</cp:lastModifiedBy>
  <cp:revision>311</cp:revision>
  <dcterms:created xsi:type="dcterms:W3CDTF">2021-06-02T01:34:28Z</dcterms:created>
  <dcterms:modified xsi:type="dcterms:W3CDTF">2024-12-18T14:43:37Z</dcterms:modified>
</cp:coreProperties>
</file>