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B5249-DE9E-46DD-BF9F-03650D60D414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A612E-1673-4EAF-A16A-12CBF04D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94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417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2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8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6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5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8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1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2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7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5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7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F757A-27CA-4B41-8FF0-5E167ADF1993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9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890907" y="1851453"/>
            <a:ext cx="6785787" cy="3422736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2000" y="-22033"/>
            <a:ext cx="943600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951123" y="2723997"/>
            <a:ext cx="7089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nghe</a:t>
            </a:r>
            <a:endParaRPr lang="en-US" sz="5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5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4</a:t>
            </a:r>
          </a:p>
        </p:txBody>
      </p:sp>
      <p:sp>
        <p:nvSpPr>
          <p:cNvPr id="151" name="18">
            <a:extLst>
              <a:ext uri="{FF2B5EF4-FFF2-40B4-BE49-F238E27FC236}">
                <a16:creationId xmlns:a16="http://schemas.microsoft.com/office/drawing/2014/main" id="{24BDCB22-0369-40F5-AECC-34886F39ACD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00842" y="4199750"/>
            <a:ext cx="736123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Nghe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chuyện</a:t>
            </a:r>
            <a:endParaRPr lang="en-US" altLang="zh-CN" sz="6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3" y="655066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 và nghe</a:t>
            </a:r>
            <a:endParaRPr lang="en-US" sz="48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3437317" y="312192"/>
            <a:ext cx="553776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VN" sz="3733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Hồ nước </a:t>
            </a:r>
            <a:r>
              <a:rPr lang="en-US" sz="3733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</a:t>
            </a:r>
            <a:r>
              <a:rPr lang="en-VN" sz="3733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à mây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5C71A-908C-0C4B-B335-77C253241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710" y="1070564"/>
            <a:ext cx="4192928" cy="2716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7B8C8-5762-4349-9B7E-52F72191F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070564"/>
            <a:ext cx="4396842" cy="2716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59EAAA-6172-2446-8233-10378505B4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9003" y="3922275"/>
            <a:ext cx="4110636" cy="2698392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0C97BD-BF84-424E-96F8-37740024BB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926" y="3984997"/>
            <a:ext cx="4201916" cy="2635670"/>
          </a:xfrm>
          <a:prstGeom prst="round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55FAA-828D-4A25-BDC5-AEE60DD7E7A6}"/>
              </a:ext>
            </a:extLst>
          </p:cNvPr>
          <p:cNvSpPr/>
          <p:nvPr/>
        </p:nvSpPr>
        <p:spPr>
          <a:xfrm>
            <a:off x="3710866" y="6045693"/>
            <a:ext cx="5095783" cy="5749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vẽ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những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D396D2-0776-454C-8728-2CA8798A2A26}"/>
              </a:ext>
            </a:extLst>
          </p:cNvPr>
          <p:cNvSpPr/>
          <p:nvPr/>
        </p:nvSpPr>
        <p:spPr>
          <a:xfrm>
            <a:off x="3683174" y="6045693"/>
            <a:ext cx="5095783" cy="5749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6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869344" y="2915479"/>
            <a:ext cx="5226659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 một ngày cuối tuần, hồ nước và mây nói với nhau điều gì?</a:t>
            </a:r>
            <a:endParaRPr lang="en-VN" sz="2667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endParaRPr lang="en-VN" sz="26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96001" y="2688824"/>
            <a:ext cx="4618892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Dưới nắng hè gay gắt, hồ nước lên tiếng cầu cứu ai?</a:t>
            </a:r>
            <a:r>
              <a:rPr lang="en-VN" sz="2667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1293413" y="5681882"/>
            <a:ext cx="4436329" cy="67539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Vì sao chị mây bay về hồ nước và cho mưa xuống?</a:t>
            </a:r>
            <a:r>
              <a:rPr lang="en-VN" sz="2667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2667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57183" y="5693136"/>
            <a:ext cx="5192696" cy="6111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Qua mùa thu, sang mùa đông chuyện gì xảy ra với chị mây?</a:t>
            </a:r>
            <a:endParaRPr lang="en-VN" sz="2667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903A2-253E-BF43-9400-504BA2B7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757" y="232748"/>
            <a:ext cx="3742089" cy="2293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FDA6-45DA-3A43-9EF3-9B936D8FC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8311" y="261180"/>
            <a:ext cx="3742089" cy="2236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9C50B-90F2-F043-A1F9-309D9090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412" y="3262535"/>
            <a:ext cx="3588515" cy="2323840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FA7DA0-D985-744C-B64B-6219658E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9074" y="3262535"/>
            <a:ext cx="3611325" cy="232434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3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186438" y="297232"/>
            <a:ext cx="7819123" cy="95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4267" b="1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Kể lại từng đoạn của câu chuyện</a:t>
            </a:r>
            <a:endParaRPr lang="en-US" sz="4267" b="1" kern="0" dirty="0">
              <a:solidFill>
                <a:srgbClr val="17479D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6CF0D6F-80A7-8B4B-8891-661322B954AE}"/>
              </a:ext>
            </a:extLst>
          </p:cNvPr>
          <p:cNvSpPr/>
          <p:nvPr/>
        </p:nvSpPr>
        <p:spPr>
          <a:xfrm>
            <a:off x="2830683" y="5567261"/>
            <a:ext cx="6867428" cy="4175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 một ngày cuối tuần, hồ nước và mây nói với nhau điều gì?</a:t>
            </a:r>
            <a:endParaRPr lang="en-VN" sz="3733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VN" sz="32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B49F4-04C2-BD40-94D6-5F7EDC076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7398" y="1380409"/>
            <a:ext cx="5377207" cy="3483823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2C1BC35C-BA54-4252-B0F2-6E68276BCA3F}"/>
              </a:ext>
            </a:extLst>
          </p:cNvPr>
          <p:cNvSpPr/>
          <p:nvPr/>
        </p:nvSpPr>
        <p:spPr>
          <a:xfrm>
            <a:off x="2938694" y="5477591"/>
            <a:ext cx="6867428" cy="4175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Mây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che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ánh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nắng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tôi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ra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tia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nắng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chiếu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sáng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lên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tôi</a:t>
            </a:r>
            <a:endParaRPr lang="en-VN" sz="3200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5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086AF6-9AC6-E343-A656-3BF8A0252477}"/>
              </a:ext>
            </a:extLst>
          </p:cNvPr>
          <p:cNvSpPr/>
          <p:nvPr/>
        </p:nvSpPr>
        <p:spPr>
          <a:xfrm>
            <a:off x="2966415" y="5321072"/>
            <a:ext cx="6836049" cy="703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Dưới nắng hè gay gắt, hồ nước lên tiếng cầu cứu ai?</a:t>
            </a:r>
            <a:r>
              <a:rPr lang="en-VN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515CD-BCA4-A342-8289-A0F1ECABF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4855" y="1016203"/>
            <a:ext cx="6065613" cy="3747579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495681C-21EA-498E-A75D-56AC2533C336}"/>
              </a:ext>
            </a:extLst>
          </p:cNvPr>
          <p:cNvSpPr/>
          <p:nvPr/>
        </p:nvSpPr>
        <p:spPr>
          <a:xfrm>
            <a:off x="2652858" y="5321071"/>
            <a:ext cx="7149606" cy="703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Mây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ơi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xin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mưa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xuống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tôi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cạn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kiệt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rồi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en-VN" sz="3733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30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32C50B-CA88-6C4F-ABE4-1110947ECDD0}"/>
              </a:ext>
            </a:extLst>
          </p:cNvPr>
          <p:cNvSpPr/>
          <p:nvPr/>
        </p:nvSpPr>
        <p:spPr>
          <a:xfrm>
            <a:off x="3491731" y="4939184"/>
            <a:ext cx="5530348" cy="106089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Vì sao chị mây bay về hồ nước và cho mưa xuống?</a:t>
            </a:r>
            <a:r>
              <a:rPr lang="en-VN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3733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41821-7AB5-0C4F-87D0-12D28E114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3276" y="983613"/>
            <a:ext cx="5720125" cy="3754928"/>
          </a:xfrm>
          <a:prstGeom prst="round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6F219F55-2A7B-4E20-BFCB-CB4CBD9EEF99}"/>
              </a:ext>
            </a:extLst>
          </p:cNvPr>
          <p:cNvSpPr/>
          <p:nvPr/>
        </p:nvSpPr>
        <p:spPr>
          <a:xfrm>
            <a:off x="2636669" y="4813494"/>
            <a:ext cx="7066624" cy="106089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Vì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tôm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kêu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than,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xin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Mây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mưa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xuống</a:t>
            </a:r>
            <a:endParaRPr lang="en-US" sz="3733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8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76EBB3-EFEF-0D49-86FE-5BD3C7BF1390}"/>
              </a:ext>
            </a:extLst>
          </p:cNvPr>
          <p:cNvSpPr/>
          <p:nvPr/>
        </p:nvSpPr>
        <p:spPr>
          <a:xfrm>
            <a:off x="2634532" y="4518136"/>
            <a:ext cx="6922936" cy="172003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 mùa thu, sang mùa đông chuyện gì xảy ra với chị mây?</a:t>
            </a:r>
            <a:endParaRPr lang="en-VN" sz="37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93849-477E-C64D-A6E5-523B721D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813" y="580983"/>
            <a:ext cx="6408655" cy="4019857"/>
          </a:xfrm>
          <a:prstGeom prst="round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971297E5-1CC7-47CE-BCA4-8AC0D80D7BA8}"/>
              </a:ext>
            </a:extLst>
          </p:cNvPr>
          <p:cNvSpPr/>
          <p:nvPr/>
        </p:nvSpPr>
        <p:spPr>
          <a:xfrm>
            <a:off x="2698155" y="4600840"/>
            <a:ext cx="6922936" cy="172003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mây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thấy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mình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nhỏ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do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bốc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hơi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en-VN" sz="3733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0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Widescreen</PresentationFormat>
  <Paragraphs>22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2</cp:revision>
  <dcterms:created xsi:type="dcterms:W3CDTF">2025-01-28T09:27:13Z</dcterms:created>
  <dcterms:modified xsi:type="dcterms:W3CDTF">2026-01-29T07:41:33Z</dcterms:modified>
</cp:coreProperties>
</file>