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DF625-5577-489D-B442-B520E99B7C4C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D8D26-9DF8-4AB8-AEA0-BBCA2E6ED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03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25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05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204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41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7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14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70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1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3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0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0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7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7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B3A88-8F26-4BB8-89D8-7FD2BAB8E8A9}" type="datetimeFigureOut">
              <a:rPr lang="en-US" smtClean="0"/>
              <a:t>29/1/2026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openxmlformats.org/officeDocument/2006/relationships/image" Target="../media/image13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7" Type="http://schemas.microsoft.com/office/2007/relationships/hdphoto" Target="../media/hdphoto3.wdp"/><Relationship Id="rId12" Type="http://schemas.openxmlformats.org/officeDocument/2006/relationships/image" Target="../media/image8.gif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microsoft.com/office/2007/relationships/hdphoto" Target="../media/hdphoto16.wdp"/><Relationship Id="rId2" Type="http://schemas.openxmlformats.org/officeDocument/2006/relationships/image" Target="../media/image5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7.png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1.png"/><Relationship Id="rId40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openxmlformats.org/officeDocument/2006/relationships/slide" Target="slide6.xm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4" Type="http://schemas.microsoft.com/office/2007/relationships/hdphoto" Target="../media/hdphoto19.wdp"/><Relationship Id="rId4" Type="http://schemas.openxmlformats.org/officeDocument/2006/relationships/image" Target="../media/image6.png"/><Relationship Id="rId9" Type="http://schemas.openxmlformats.org/officeDocument/2006/relationships/slide" Target="slide4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6.png"/><Relationship Id="rId30" Type="http://schemas.microsoft.com/office/2007/relationships/hdphoto" Target="../media/hdphoto12.wdp"/><Relationship Id="rId35" Type="http://schemas.openxmlformats.org/officeDocument/2006/relationships/image" Target="../media/image20.png"/><Relationship Id="rId4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kumimoji="0" lang="en-GB" sz="1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GB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C4EB818-1F5B-41D7-8210-11714E64EA5A}"/>
              </a:ext>
            </a:extLst>
          </p:cNvPr>
          <p:cNvSpPr txBox="1"/>
          <p:nvPr/>
        </p:nvSpPr>
        <p:spPr>
          <a:xfrm>
            <a:off x="634182" y="250723"/>
            <a:ext cx="11638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             1. 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nhau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</a:rPr>
              <a:t>. Vì sao có sự khác nhau đó? Điều gì sẽ xảy ra nếu môi trường sống của thực vật và động vật tiếp tục bị tàn phá?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DC0A19-42BC-474D-B270-A5FCE92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31" y="2155879"/>
            <a:ext cx="5949955" cy="35823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8ADE56-27B4-4CF4-AEB5-DAB58CF6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47" y="2155879"/>
            <a:ext cx="5645153" cy="352424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91133D-40AD-400C-85C9-9604238E8CC2}"/>
              </a:ext>
            </a:extLst>
          </p:cNvPr>
          <p:cNvSpPr/>
          <p:nvPr/>
        </p:nvSpPr>
        <p:spPr>
          <a:xfrm>
            <a:off x="988827" y="5680122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D8F9CA-269B-49A5-A4AB-7DAF7D84EBEB}"/>
              </a:ext>
            </a:extLst>
          </p:cNvPr>
          <p:cNvSpPr/>
          <p:nvPr/>
        </p:nvSpPr>
        <p:spPr>
          <a:xfrm>
            <a:off x="6578012" y="5765899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913" y="1562549"/>
            <a:ext cx="11880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sống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 thực vật và động vật tiếp tục bị tàn phá?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2848-2503-4FF2-A907-48EE6D9D6EBF}"/>
              </a:ext>
            </a:extLst>
          </p:cNvPr>
          <p:cNvSpPr txBox="1"/>
          <p:nvPr/>
        </p:nvSpPr>
        <p:spPr>
          <a:xfrm>
            <a:off x="642643" y="1641737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Nếu môi trường sống của thực vật và động vật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tiếp tục bị tàn phá thì chúng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sẽ không còn nơi cư trú và sinh sống.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485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203676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 những việc làm trên còn có những việc làm nào ảnh hưởng đến môi trường sống của động vật và thực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57710E-3B15-4EF3-10E8-DA23DFA66812}"/>
              </a:ext>
            </a:extLst>
          </p:cNvPr>
          <p:cNvGrpSpPr/>
          <p:nvPr/>
        </p:nvGrpSpPr>
        <p:grpSpPr>
          <a:xfrm>
            <a:off x="344530" y="1491052"/>
            <a:ext cx="11502940" cy="3451832"/>
            <a:chOff x="299706" y="2080687"/>
            <a:chExt cx="11502940" cy="34518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71BEEE-6778-E0BA-6E05-AFD86FE8A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50630">
              <a:off x="299706" y="2080687"/>
              <a:ext cx="3128155" cy="24375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C56E3E-F037-7DBE-DDCC-0CBFE7FAF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63015">
              <a:off x="3032788" y="2733426"/>
              <a:ext cx="2827842" cy="23772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119088-4F05-D26D-0350-314B4A49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34815">
              <a:off x="5710053" y="2111320"/>
              <a:ext cx="3368970" cy="23762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0B61FE-06F4-6F8D-1010-E14A2604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39588">
              <a:off x="8671911" y="3086881"/>
              <a:ext cx="3130735" cy="244563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C3F18F-A72D-129A-94E8-3D9E63D98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7B999-4616-4437-729B-3F452C18D07A}"/>
              </a:ext>
            </a:extLst>
          </p:cNvPr>
          <p:cNvSpPr txBox="1"/>
          <p:nvPr/>
        </p:nvSpPr>
        <p:spPr>
          <a:xfrm>
            <a:off x="1136214" y="207500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Những việc làm trong từng hình sau có tác hại gì đối với môi trường sống của thực vật và động vật?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7390F-8A7D-2EAA-60B0-E8EF4D0427B4}"/>
              </a:ext>
            </a:extLst>
          </p:cNvPr>
          <p:cNvSpPr/>
          <p:nvPr/>
        </p:nvSpPr>
        <p:spPr>
          <a:xfrm rot="21195838">
            <a:off x="715616" y="4078859"/>
            <a:ext cx="2054087" cy="432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Vứt rác bừa bãi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6769D-248F-17AA-B18C-90B6F4836F1C}"/>
              </a:ext>
            </a:extLst>
          </p:cNvPr>
          <p:cNvSpPr/>
          <p:nvPr/>
        </p:nvSpPr>
        <p:spPr>
          <a:xfrm rot="456808">
            <a:off x="3153809" y="4545619"/>
            <a:ext cx="2054087" cy="432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Chặt phá rừng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1A138-6B29-9A45-B216-0C3F6C053EA6}"/>
              </a:ext>
            </a:extLst>
          </p:cNvPr>
          <p:cNvSpPr/>
          <p:nvPr/>
        </p:nvSpPr>
        <p:spPr>
          <a:xfrm rot="21272779">
            <a:off x="5901438" y="3947680"/>
            <a:ext cx="2566112" cy="63191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Sử dụng thuốc trừ sâu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FE4FAC-2A53-38AD-A272-E6C01CB61BB2}"/>
              </a:ext>
            </a:extLst>
          </p:cNvPr>
          <p:cNvSpPr/>
          <p:nvPr/>
        </p:nvSpPr>
        <p:spPr>
          <a:xfrm rot="705094">
            <a:off x="8682310" y="4959465"/>
            <a:ext cx="2433278" cy="68114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Xả nước thải trực tiếp ra môi trường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C7241-DCF1-2707-1041-8388AB01C9C0}"/>
              </a:ext>
            </a:extLst>
          </p:cNvPr>
          <p:cNvSpPr txBox="1"/>
          <p:nvPr/>
        </p:nvSpPr>
        <p:spPr>
          <a:xfrm>
            <a:off x="256149" y="4661483"/>
            <a:ext cx="2505616" cy="1569660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Ô nhiễm đất, không khí, mất nơi ở của các sinh vật...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BE4E4B-46D1-2EB2-B76E-CD345C8B9D87}"/>
              </a:ext>
            </a:extLst>
          </p:cNvPr>
          <p:cNvSpPr txBox="1"/>
          <p:nvPr/>
        </p:nvSpPr>
        <p:spPr>
          <a:xfrm>
            <a:off x="2796090" y="5117177"/>
            <a:ext cx="2703561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Mất rừng, chết cây, mất nơi sống của các con vật...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9B03F3-25B9-6D32-C03F-D7208DFA77CA}"/>
              </a:ext>
            </a:extLst>
          </p:cNvPr>
          <p:cNvSpPr txBox="1"/>
          <p:nvPr/>
        </p:nvSpPr>
        <p:spPr>
          <a:xfrm>
            <a:off x="5710617" y="4831060"/>
            <a:ext cx="2870382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Chết thực vật, động vật, ô nhiễm môi trường sống,...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E756FA-65BB-B916-B72F-9471F24649DF}"/>
              </a:ext>
            </a:extLst>
          </p:cNvPr>
          <p:cNvSpPr txBox="1"/>
          <p:nvPr/>
        </p:nvSpPr>
        <p:spPr>
          <a:xfrm>
            <a:off x="8691455" y="5744854"/>
            <a:ext cx="2870382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Ô nhiễm nguồn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nước,</a:t>
            </a:r>
            <a:r>
              <a:rPr lang="en-US" sz="2400" ker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ảnh hưởng đến môi trường sống….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5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F5E1B-F324-C08F-C290-E81C148DB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81" y="1294796"/>
            <a:ext cx="11261837" cy="426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9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92363" y="1168782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thập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714672"/>
            <a:chOff x="853046" y="1773223"/>
            <a:chExt cx="9166102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748215" y="2906752"/>
            <a:ext cx="9440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78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6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1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9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27592" y="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4393018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0" y="516720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9461" y="853870"/>
            <a:ext cx="5453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6" y="496469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315117" y="1213255"/>
            <a:ext cx="5349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0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5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4052888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772448" y="286072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125526" y="1617380"/>
            <a:ext cx="1034586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18: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Cần làm gì để bảo vệ môi trường sống của thực vật và động </a:t>
            </a:r>
            <a:r>
              <a:rPr kumimoji="0" lang="vi-VN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vật?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097737"/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(Tiết 1)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92363" y="1168782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thập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714672"/>
            <a:chOff x="853046" y="1773223"/>
            <a:chExt cx="9166102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748215" y="2906752"/>
            <a:ext cx="9440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25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6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625615" y="2796542"/>
            <a:ext cx="515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507</Words>
  <Application>Microsoft Office PowerPoint</Application>
  <PresentationFormat>Widescreen</PresentationFormat>
  <Paragraphs>61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SimSun</vt:lpstr>
      <vt:lpstr>Arial</vt:lpstr>
      <vt:lpstr>Arial Unicode MS</vt:lpstr>
      <vt:lpstr>Arial-Rounded</vt:lpstr>
      <vt:lpstr>Calibri</vt:lpstr>
      <vt:lpstr>Calibri Light</vt:lpstr>
      <vt:lpstr>等线</vt:lpstr>
      <vt:lpstr>黑体</vt:lpstr>
      <vt:lpstr>Times New Roman</vt:lpstr>
      <vt:lpstr>Wingdings</vt:lpstr>
      <vt:lpstr>印品溜溜圆</vt:lpstr>
      <vt:lpstr>思源黑体 CN Bold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2</cp:revision>
  <dcterms:created xsi:type="dcterms:W3CDTF">2025-01-28T08:37:36Z</dcterms:created>
  <dcterms:modified xsi:type="dcterms:W3CDTF">2026-01-29T07:40:22Z</dcterms:modified>
</cp:coreProperties>
</file>