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714" r:id="rId2"/>
    <p:sldMasterId id="2147483751" r:id="rId3"/>
    <p:sldMasterId id="2147483763" r:id="rId4"/>
    <p:sldMasterId id="2147483781" r:id="rId5"/>
    <p:sldMasterId id="2147483793" r:id="rId6"/>
  </p:sldMasterIdLst>
  <p:notesMasterIdLst>
    <p:notesMasterId r:id="rId24"/>
  </p:notesMasterIdLst>
  <p:sldIdLst>
    <p:sldId id="306" r:id="rId7"/>
    <p:sldId id="258" r:id="rId8"/>
    <p:sldId id="279" r:id="rId9"/>
    <p:sldId id="295" r:id="rId10"/>
    <p:sldId id="281" r:id="rId11"/>
    <p:sldId id="297" r:id="rId12"/>
    <p:sldId id="298" r:id="rId13"/>
    <p:sldId id="299" r:id="rId14"/>
    <p:sldId id="300" r:id="rId15"/>
    <p:sldId id="301" r:id="rId16"/>
    <p:sldId id="302" r:id="rId17"/>
    <p:sldId id="303" r:id="rId18"/>
    <p:sldId id="304" r:id="rId19"/>
    <p:sldId id="305" r:id="rId20"/>
    <p:sldId id="307" r:id="rId21"/>
    <p:sldId id="266"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64" d="100"/>
          <a:sy n="64" d="100"/>
        </p:scale>
        <p:origin x="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080E0C2-0D4A-4881-ADBA-8A3F58F527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6</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7</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13</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2024/10/11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2024/10/11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2024/10/11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2024/10/11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2024/10/11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2024/10/11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2024/10/11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2024/10/11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10/11/2024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10/11/2024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332DFF-139B-4A56-89CE-268933A5BF12}" type="datetimeFigureOut">
              <a:rPr lang="zh-CN" altLang="en-US" smtClean="0"/>
              <a:t>2024/10/11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332DFF-139B-4A56-89CE-268933A5BF12}" type="datetimeFigureOut">
              <a:rPr lang="zh-CN" altLang="en-US" smtClean="0"/>
              <a:t>2024/10/11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B29B-02E5-44C1-896D-9796997ADF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5A44D4-2CE9-4BC5-94FA-2016D00234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3A4D96-D4C2-456B-BC80-B0F8E55A4446}"/>
              </a:ext>
            </a:extLst>
          </p:cNvPr>
          <p:cNvSpPr>
            <a:spLocks noGrp="1"/>
          </p:cNvSpPr>
          <p:nvPr>
            <p:ph type="dt" sz="half" idx="10"/>
          </p:nvPr>
        </p:nvSpPr>
        <p:spPr/>
        <p:txBody>
          <a:bodyPr/>
          <a:lstStyle/>
          <a:p>
            <a:fld id="{9BF06B03-135E-4169-9B02-3E1AF83E1D74}" type="datetimeFigureOut">
              <a:rPr lang="en-US" smtClean="0"/>
              <a:t>10/11/2024</a:t>
            </a:fld>
            <a:endParaRPr lang="en-US"/>
          </a:p>
        </p:txBody>
      </p:sp>
      <p:sp>
        <p:nvSpPr>
          <p:cNvPr id="5" name="Footer Placeholder 4">
            <a:extLst>
              <a:ext uri="{FF2B5EF4-FFF2-40B4-BE49-F238E27FC236}">
                <a16:creationId xmlns:a16="http://schemas.microsoft.com/office/drawing/2014/main" id="{41D015B6-C71E-41B8-8D7C-FD02590AC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B518A-B6CA-40FA-A4F2-2A483DC862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613288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1A26-E57F-4D27-8EE9-E139D4F3D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BD74F-A6A9-446D-8895-7905F73D0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96B6-E30C-4D23-B9FF-C03DC6EE691A}"/>
              </a:ext>
            </a:extLst>
          </p:cNvPr>
          <p:cNvSpPr>
            <a:spLocks noGrp="1"/>
          </p:cNvSpPr>
          <p:nvPr>
            <p:ph type="dt" sz="half" idx="10"/>
          </p:nvPr>
        </p:nvSpPr>
        <p:spPr/>
        <p:txBody>
          <a:bodyPr/>
          <a:lstStyle/>
          <a:p>
            <a:fld id="{9BF06B03-135E-4169-9B02-3E1AF83E1D74}" type="datetimeFigureOut">
              <a:rPr lang="en-US" smtClean="0"/>
              <a:t>10/11/2024</a:t>
            </a:fld>
            <a:endParaRPr lang="en-US"/>
          </a:p>
        </p:txBody>
      </p:sp>
      <p:sp>
        <p:nvSpPr>
          <p:cNvPr id="5" name="Footer Placeholder 4">
            <a:extLst>
              <a:ext uri="{FF2B5EF4-FFF2-40B4-BE49-F238E27FC236}">
                <a16:creationId xmlns:a16="http://schemas.microsoft.com/office/drawing/2014/main" id="{8F9C1069-0F11-478A-A742-9D3A8FCE3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79582-9C1C-4C97-B578-2AF1D9E974E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673210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DF2-8775-45A3-B568-67E1879834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68F2D3-9763-4211-9CA2-CFAFCC0982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B7D0F-62A8-4110-ADB2-09903FEEEC58}"/>
              </a:ext>
            </a:extLst>
          </p:cNvPr>
          <p:cNvSpPr>
            <a:spLocks noGrp="1"/>
          </p:cNvSpPr>
          <p:nvPr>
            <p:ph type="dt" sz="half" idx="10"/>
          </p:nvPr>
        </p:nvSpPr>
        <p:spPr/>
        <p:txBody>
          <a:bodyPr/>
          <a:lstStyle/>
          <a:p>
            <a:fld id="{9BF06B03-135E-4169-9B02-3E1AF83E1D74}" type="datetimeFigureOut">
              <a:rPr lang="en-US" smtClean="0"/>
              <a:t>10/11/2024</a:t>
            </a:fld>
            <a:endParaRPr lang="en-US"/>
          </a:p>
        </p:txBody>
      </p:sp>
      <p:sp>
        <p:nvSpPr>
          <p:cNvPr id="5" name="Footer Placeholder 4">
            <a:extLst>
              <a:ext uri="{FF2B5EF4-FFF2-40B4-BE49-F238E27FC236}">
                <a16:creationId xmlns:a16="http://schemas.microsoft.com/office/drawing/2014/main" id="{C0F5A414-55D3-4BF9-92F9-9855A2DB7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0456A-00D1-4278-AB89-D67B5D8DF4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404818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05D3-94F8-4C3A-9FCB-FBEC58215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5B0455-0598-4209-B1D0-5CD834DDF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91314-29B1-41E1-A1DB-D56E36E88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FBEB4A-D8F3-4BAB-804A-5FAFCE4C955F}"/>
              </a:ext>
            </a:extLst>
          </p:cNvPr>
          <p:cNvSpPr>
            <a:spLocks noGrp="1"/>
          </p:cNvSpPr>
          <p:nvPr>
            <p:ph type="dt" sz="half" idx="10"/>
          </p:nvPr>
        </p:nvSpPr>
        <p:spPr/>
        <p:txBody>
          <a:bodyPr/>
          <a:lstStyle/>
          <a:p>
            <a:fld id="{9BF06B03-135E-4169-9B02-3E1AF83E1D74}" type="datetimeFigureOut">
              <a:rPr lang="en-US" smtClean="0"/>
              <a:t>10/11/2024</a:t>
            </a:fld>
            <a:endParaRPr lang="en-US"/>
          </a:p>
        </p:txBody>
      </p:sp>
      <p:sp>
        <p:nvSpPr>
          <p:cNvPr id="6" name="Footer Placeholder 5">
            <a:extLst>
              <a:ext uri="{FF2B5EF4-FFF2-40B4-BE49-F238E27FC236}">
                <a16:creationId xmlns:a16="http://schemas.microsoft.com/office/drawing/2014/main" id="{4C135DFC-AA01-45DF-B9AB-CD92F8F8C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26A60-65BA-40AF-B832-8B208E5927EA}"/>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1444352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7AFB-13BC-450B-BF0C-B8102FCBEB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4BBA1F-7C9C-4FD3-9B56-F139D2DEE9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0DBA7F-18A5-4404-8197-4CA3FA92D3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D4C977-8293-4554-B681-7E525CFE6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22DAE-149F-45E1-9C1F-A298BDB31C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6DA6CB-FCF9-4413-8DEF-9C16A50238B3}"/>
              </a:ext>
            </a:extLst>
          </p:cNvPr>
          <p:cNvSpPr>
            <a:spLocks noGrp="1"/>
          </p:cNvSpPr>
          <p:nvPr>
            <p:ph type="dt" sz="half" idx="10"/>
          </p:nvPr>
        </p:nvSpPr>
        <p:spPr/>
        <p:txBody>
          <a:bodyPr/>
          <a:lstStyle/>
          <a:p>
            <a:fld id="{9BF06B03-135E-4169-9B02-3E1AF83E1D74}" type="datetimeFigureOut">
              <a:rPr lang="en-US" smtClean="0"/>
              <a:t>10/11/2024</a:t>
            </a:fld>
            <a:endParaRPr lang="en-US"/>
          </a:p>
        </p:txBody>
      </p:sp>
      <p:sp>
        <p:nvSpPr>
          <p:cNvPr id="8" name="Footer Placeholder 7">
            <a:extLst>
              <a:ext uri="{FF2B5EF4-FFF2-40B4-BE49-F238E27FC236}">
                <a16:creationId xmlns:a16="http://schemas.microsoft.com/office/drawing/2014/main" id="{C37857A5-9C0A-4F52-BE78-F2BAB8DF1B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C4967D-B4A4-4DFE-AC27-0E6D2A34E1F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611216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233E-9E66-48DD-B51D-48AFB66EA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297A88-1381-42C2-975B-A201A18CF766}"/>
              </a:ext>
            </a:extLst>
          </p:cNvPr>
          <p:cNvSpPr>
            <a:spLocks noGrp="1"/>
          </p:cNvSpPr>
          <p:nvPr>
            <p:ph type="dt" sz="half" idx="10"/>
          </p:nvPr>
        </p:nvSpPr>
        <p:spPr/>
        <p:txBody>
          <a:bodyPr/>
          <a:lstStyle/>
          <a:p>
            <a:fld id="{9BF06B03-135E-4169-9B02-3E1AF83E1D74}" type="datetimeFigureOut">
              <a:rPr lang="en-US" smtClean="0"/>
              <a:t>10/11/2024</a:t>
            </a:fld>
            <a:endParaRPr lang="en-US"/>
          </a:p>
        </p:txBody>
      </p:sp>
      <p:sp>
        <p:nvSpPr>
          <p:cNvPr id="4" name="Footer Placeholder 3">
            <a:extLst>
              <a:ext uri="{FF2B5EF4-FFF2-40B4-BE49-F238E27FC236}">
                <a16:creationId xmlns:a16="http://schemas.microsoft.com/office/drawing/2014/main" id="{AE7259D3-C8CD-49EA-BC8E-B957D4EE84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74B5D1-FA28-4943-A6B0-B4E7DAD61507}"/>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05226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5FE1F8-D97A-4DD7-85BE-0842736378F4}"/>
              </a:ext>
            </a:extLst>
          </p:cNvPr>
          <p:cNvSpPr>
            <a:spLocks noGrp="1"/>
          </p:cNvSpPr>
          <p:nvPr>
            <p:ph type="dt" sz="half" idx="10"/>
          </p:nvPr>
        </p:nvSpPr>
        <p:spPr/>
        <p:txBody>
          <a:bodyPr/>
          <a:lstStyle/>
          <a:p>
            <a:fld id="{9BF06B03-135E-4169-9B02-3E1AF83E1D74}" type="datetimeFigureOut">
              <a:rPr lang="en-US" smtClean="0"/>
              <a:t>10/11/2024</a:t>
            </a:fld>
            <a:endParaRPr lang="en-US"/>
          </a:p>
        </p:txBody>
      </p:sp>
      <p:sp>
        <p:nvSpPr>
          <p:cNvPr id="3" name="Footer Placeholder 2">
            <a:extLst>
              <a:ext uri="{FF2B5EF4-FFF2-40B4-BE49-F238E27FC236}">
                <a16:creationId xmlns:a16="http://schemas.microsoft.com/office/drawing/2014/main" id="{2F410529-5F98-4967-B835-3D58EE4BD5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432DA-B5C5-4FA8-A9BF-F3BEB2C40A0D}"/>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12224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00C3-A75E-41B6-823F-A9BC053BB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C119BC-5C9D-481A-A835-3D41D1EF0F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FEF1BB-E4E0-4FA0-A70B-B97570577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E1450-AADE-47DF-BECC-1779F070E4F4}"/>
              </a:ext>
            </a:extLst>
          </p:cNvPr>
          <p:cNvSpPr>
            <a:spLocks noGrp="1"/>
          </p:cNvSpPr>
          <p:nvPr>
            <p:ph type="dt" sz="half" idx="10"/>
          </p:nvPr>
        </p:nvSpPr>
        <p:spPr/>
        <p:txBody>
          <a:bodyPr/>
          <a:lstStyle/>
          <a:p>
            <a:fld id="{9BF06B03-135E-4169-9B02-3E1AF83E1D74}" type="datetimeFigureOut">
              <a:rPr lang="en-US" smtClean="0"/>
              <a:t>10/11/2024</a:t>
            </a:fld>
            <a:endParaRPr lang="en-US"/>
          </a:p>
        </p:txBody>
      </p:sp>
      <p:sp>
        <p:nvSpPr>
          <p:cNvPr id="6" name="Footer Placeholder 5">
            <a:extLst>
              <a:ext uri="{FF2B5EF4-FFF2-40B4-BE49-F238E27FC236}">
                <a16:creationId xmlns:a16="http://schemas.microsoft.com/office/drawing/2014/main" id="{DA6317DE-14EC-4087-9F2C-293759DBD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5C266-ED62-4CC6-9896-17540985F3AB}"/>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1021465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E028-2EAA-44ED-95DD-8EF30548E8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2705C-4A4F-420D-BDEC-B38916676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978377-E8DF-4198-8E8D-8A29EFAB6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9164D-CFEF-45B7-8129-DD599AA3B8C3}"/>
              </a:ext>
            </a:extLst>
          </p:cNvPr>
          <p:cNvSpPr>
            <a:spLocks noGrp="1"/>
          </p:cNvSpPr>
          <p:nvPr>
            <p:ph type="dt" sz="half" idx="10"/>
          </p:nvPr>
        </p:nvSpPr>
        <p:spPr/>
        <p:txBody>
          <a:bodyPr/>
          <a:lstStyle/>
          <a:p>
            <a:fld id="{9BF06B03-135E-4169-9B02-3E1AF83E1D74}" type="datetimeFigureOut">
              <a:rPr lang="en-US" smtClean="0"/>
              <a:t>10/11/2024</a:t>
            </a:fld>
            <a:endParaRPr lang="en-US"/>
          </a:p>
        </p:txBody>
      </p:sp>
      <p:sp>
        <p:nvSpPr>
          <p:cNvPr id="6" name="Footer Placeholder 5">
            <a:extLst>
              <a:ext uri="{FF2B5EF4-FFF2-40B4-BE49-F238E27FC236}">
                <a16:creationId xmlns:a16="http://schemas.microsoft.com/office/drawing/2014/main" id="{F6C1EB80-189F-4A9D-9FD1-E493EA725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6A01E2-1D5A-43B8-8785-BF3D5D5B3370}"/>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203028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332DFF-139B-4A56-89CE-268933A5BF12}" type="datetimeFigureOut">
              <a:rPr lang="zh-CN" altLang="en-US" smtClean="0"/>
              <a:t>2024/10/11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575B-4FF4-4131-9D56-0FFDDDC54E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916E8-44AD-4E27-9287-386CE0188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95E8B-17AA-4846-ACEB-46124BC7C028}"/>
              </a:ext>
            </a:extLst>
          </p:cNvPr>
          <p:cNvSpPr>
            <a:spLocks noGrp="1"/>
          </p:cNvSpPr>
          <p:nvPr>
            <p:ph type="dt" sz="half" idx="10"/>
          </p:nvPr>
        </p:nvSpPr>
        <p:spPr/>
        <p:txBody>
          <a:bodyPr/>
          <a:lstStyle/>
          <a:p>
            <a:fld id="{9BF06B03-135E-4169-9B02-3E1AF83E1D74}" type="datetimeFigureOut">
              <a:rPr lang="en-US" smtClean="0"/>
              <a:t>10/11/2024</a:t>
            </a:fld>
            <a:endParaRPr lang="en-US"/>
          </a:p>
        </p:txBody>
      </p:sp>
      <p:sp>
        <p:nvSpPr>
          <p:cNvPr id="5" name="Footer Placeholder 4">
            <a:extLst>
              <a:ext uri="{FF2B5EF4-FFF2-40B4-BE49-F238E27FC236}">
                <a16:creationId xmlns:a16="http://schemas.microsoft.com/office/drawing/2014/main" id="{4E4CC7DE-13EB-44E9-AE07-E9E889C14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6132A-3289-4CCD-BAA8-1D1C42964712}"/>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423502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C6A8-D829-482F-89B8-E6EE20C2D6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97D30-CB5A-4EFF-B455-DE08A0E571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C9DF-C15E-4A1F-BFC0-B30F8D7402CF}"/>
              </a:ext>
            </a:extLst>
          </p:cNvPr>
          <p:cNvSpPr>
            <a:spLocks noGrp="1"/>
          </p:cNvSpPr>
          <p:nvPr>
            <p:ph type="dt" sz="half" idx="10"/>
          </p:nvPr>
        </p:nvSpPr>
        <p:spPr/>
        <p:txBody>
          <a:bodyPr/>
          <a:lstStyle/>
          <a:p>
            <a:fld id="{9BF06B03-135E-4169-9B02-3E1AF83E1D74}" type="datetimeFigureOut">
              <a:rPr lang="en-US" smtClean="0"/>
              <a:t>10/11/2024</a:t>
            </a:fld>
            <a:endParaRPr lang="en-US"/>
          </a:p>
        </p:txBody>
      </p:sp>
      <p:sp>
        <p:nvSpPr>
          <p:cNvPr id="5" name="Footer Placeholder 4">
            <a:extLst>
              <a:ext uri="{FF2B5EF4-FFF2-40B4-BE49-F238E27FC236}">
                <a16:creationId xmlns:a16="http://schemas.microsoft.com/office/drawing/2014/main" id="{8534D057-3E0C-4CF9-860B-97A341166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76073-9D71-4938-AF6F-4D22C19C1292}"/>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037986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332DFF-139B-4A56-89CE-268933A5BF12}" type="datetimeFigureOut">
              <a:rPr lang="zh-CN" altLang="en-US" smtClean="0"/>
              <a:t>2024/10/11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A6332DFF-139B-4A56-89CE-268933A5BF12}" type="datetimeFigureOut">
              <a:rPr lang="zh-CN" altLang="en-US" smtClean="0"/>
              <a:t>2024/10/11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3.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7.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332DFF-139B-4A56-89CE-268933A5BF12}" type="datetimeFigureOut">
              <a:rPr lang="zh-CN" altLang="en-US" smtClean="0"/>
              <a:t>2024/10/11</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158A4B-13F8-4102-82ED-E8F16841985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2024/10/11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0A37B-0B6B-43A6-8F17-8566683C0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DDC6D4-0D3A-4ACB-B001-512682EB2D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CD898-4AD5-4BEF-899A-1DE45F94DA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06B03-135E-4169-9B02-3E1AF83E1D74}" type="datetimeFigureOut">
              <a:rPr lang="en-US" smtClean="0"/>
              <a:t>10/11/2024</a:t>
            </a:fld>
            <a:endParaRPr lang="en-US"/>
          </a:p>
        </p:txBody>
      </p:sp>
      <p:sp>
        <p:nvSpPr>
          <p:cNvPr id="5" name="Footer Placeholder 4">
            <a:extLst>
              <a:ext uri="{FF2B5EF4-FFF2-40B4-BE49-F238E27FC236}">
                <a16:creationId xmlns:a16="http://schemas.microsoft.com/office/drawing/2014/main" id="{20BF3FC8-4B16-4148-859D-694583CDB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0D778F-9CF3-47FC-9AC5-EDA5F2C07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E2C24-48EB-4E4A-A359-A84F0B139071}" type="slidenum">
              <a:rPr lang="en-US" smtClean="0"/>
              <a:t>‹#›</a:t>
            </a:fld>
            <a:endParaRPr lang="en-US"/>
          </a:p>
        </p:txBody>
      </p:sp>
    </p:spTree>
    <p:extLst>
      <p:ext uri="{BB962C8B-B14F-4D97-AF65-F5344CB8AC3E}">
        <p14:creationId xmlns:p14="http://schemas.microsoft.com/office/powerpoint/2010/main" val="213604066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image" Target="../media/image27.png"/><Relationship Id="rId7"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46.xml"/><Relationship Id="rId6" Type="http://schemas.openxmlformats.org/officeDocument/2006/relationships/image" Target="../media/image40.GIF"/><Relationship Id="rId11" Type="http://schemas.openxmlformats.org/officeDocument/2006/relationships/slide" Target="slide8.xml"/><Relationship Id="rId5" Type="http://schemas.openxmlformats.org/officeDocument/2006/relationships/image" Target="../media/image35.png"/><Relationship Id="rId10" Type="http://schemas.openxmlformats.org/officeDocument/2006/relationships/image" Target="../media/image39.GIF"/><Relationship Id="rId4" Type="http://schemas.openxmlformats.org/officeDocument/2006/relationships/image" Target="../media/image28.png"/><Relationship Id="rId9" Type="http://schemas.openxmlformats.org/officeDocument/2006/relationships/image" Target="../media/image38.GIF"/></Relationships>
</file>

<file path=ppt/slides/_rels/slide11.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image" Target="../media/image29.png"/><Relationship Id="rId7"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46.xml"/><Relationship Id="rId6" Type="http://schemas.openxmlformats.org/officeDocument/2006/relationships/image" Target="../media/image40.GIF"/><Relationship Id="rId11" Type="http://schemas.openxmlformats.org/officeDocument/2006/relationships/slide" Target="slide8.xml"/><Relationship Id="rId5" Type="http://schemas.openxmlformats.org/officeDocument/2006/relationships/image" Target="../media/image41.png"/><Relationship Id="rId10" Type="http://schemas.openxmlformats.org/officeDocument/2006/relationships/image" Target="../media/image39.GIF"/><Relationship Id="rId4" Type="http://schemas.openxmlformats.org/officeDocument/2006/relationships/image" Target="../media/image30.png"/><Relationship Id="rId9" Type="http://schemas.openxmlformats.org/officeDocument/2006/relationships/image" Target="../media/image38.GIF"/></Relationships>
</file>

<file path=ppt/slides/_rels/slide12.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image" Target="../media/image31.png"/><Relationship Id="rId7"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46.xml"/><Relationship Id="rId6" Type="http://schemas.openxmlformats.org/officeDocument/2006/relationships/image" Target="../media/image40.GIF"/><Relationship Id="rId11" Type="http://schemas.openxmlformats.org/officeDocument/2006/relationships/slide" Target="slide8.xml"/><Relationship Id="rId5" Type="http://schemas.openxmlformats.org/officeDocument/2006/relationships/image" Target="../media/image35.png"/><Relationship Id="rId10" Type="http://schemas.openxmlformats.org/officeDocument/2006/relationships/image" Target="../media/image39.GIF"/><Relationship Id="rId4" Type="http://schemas.openxmlformats.org/officeDocument/2006/relationships/image" Target="../media/image32.png"/><Relationship Id="rId9" Type="http://schemas.openxmlformats.org/officeDocument/2006/relationships/image" Target="../media/image38.GIF"/></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46.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5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5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30.png"/><Relationship Id="rId18" Type="http://schemas.openxmlformats.org/officeDocument/2006/relationships/slide" Target="slide13.xml"/><Relationship Id="rId3" Type="http://schemas.openxmlformats.org/officeDocument/2006/relationships/image" Target="../media/image24.jpe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3.GIF"/><Relationship Id="rId2" Type="http://schemas.openxmlformats.org/officeDocument/2006/relationships/notesSlide" Target="../notesSlides/notesSlide5.xml"/><Relationship Id="rId16" Type="http://schemas.openxmlformats.org/officeDocument/2006/relationships/image" Target="../media/image32.png"/><Relationship Id="rId1" Type="http://schemas.openxmlformats.org/officeDocument/2006/relationships/slideLayout" Target="../slideLayouts/slideLayout46.xml"/><Relationship Id="rId6" Type="http://schemas.openxmlformats.org/officeDocument/2006/relationships/image" Target="../media/image25.png"/><Relationship Id="rId11" Type="http://schemas.openxmlformats.org/officeDocument/2006/relationships/slide" Target="slide11.xml"/><Relationship Id="rId5" Type="http://schemas.openxmlformats.org/officeDocument/2006/relationships/audio" Target="../media/audio1.wav"/><Relationship Id="rId15" Type="http://schemas.openxmlformats.org/officeDocument/2006/relationships/image" Target="../media/image31.png"/><Relationship Id="rId10" Type="http://schemas.openxmlformats.org/officeDocument/2006/relationships/image" Target="../media/image28.png"/><Relationship Id="rId4" Type="http://schemas.openxmlformats.org/officeDocument/2006/relationships/slide" Target="slide9.xml"/><Relationship Id="rId9" Type="http://schemas.openxmlformats.org/officeDocument/2006/relationships/image" Target="../media/image27.png"/><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image" Target="../media/image25.png"/><Relationship Id="rId7"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46.xml"/><Relationship Id="rId6" Type="http://schemas.openxmlformats.org/officeDocument/2006/relationships/image" Target="../media/image35.png"/><Relationship Id="rId11" Type="http://schemas.openxmlformats.org/officeDocument/2006/relationships/slide" Target="slide8.xml"/><Relationship Id="rId5" Type="http://schemas.openxmlformats.org/officeDocument/2006/relationships/image" Target="../media/image34.GIF"/><Relationship Id="rId10" Type="http://schemas.openxmlformats.org/officeDocument/2006/relationships/image" Target="../media/image39.GIF"/><Relationship Id="rId4" Type="http://schemas.openxmlformats.org/officeDocument/2006/relationships/image" Target="../media/image26.png"/><Relationship Id="rId9" Type="http://schemas.openxmlformats.org/officeDocument/2006/relationships/image" Target="../media/image3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A2A56D-6EF5-432E-94EA-49A2D66BB35C}"/>
              </a:ext>
            </a:extLst>
          </p:cNvPr>
          <p:cNvGrpSpPr/>
          <p:nvPr/>
        </p:nvGrpSpPr>
        <p:grpSpPr>
          <a:xfrm>
            <a:off x="0" y="0"/>
            <a:ext cx="12192000" cy="2067871"/>
            <a:chOff x="0" y="-127504"/>
            <a:chExt cx="12192000" cy="1361807"/>
          </a:xfrm>
        </p:grpSpPr>
        <p:sp>
          <p:nvSpPr>
            <p:cNvPr id="5" name="Rectangle: Top Corners Rounded 4">
              <a:extLst>
                <a:ext uri="{FF2B5EF4-FFF2-40B4-BE49-F238E27FC236}">
                  <a16:creationId xmlns:a16="http://schemas.microsoft.com/office/drawing/2014/main" id="{480A6134-7C0A-4A84-9E15-12C6CB78EE8F}"/>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Top Corners Rounded 5">
              <a:extLst>
                <a:ext uri="{FF2B5EF4-FFF2-40B4-BE49-F238E27FC236}">
                  <a16:creationId xmlns:a16="http://schemas.microsoft.com/office/drawing/2014/main" id="{F5B8D697-CFC1-4509-A88A-E3A1ACC16471}"/>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7" name="Picture 6">
            <a:extLst>
              <a:ext uri="{FF2B5EF4-FFF2-40B4-BE49-F238E27FC236}">
                <a16:creationId xmlns:a16="http://schemas.microsoft.com/office/drawing/2014/main" id="{74868E0A-2416-446D-A73D-ACD3DF98E98D}"/>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8" name="Group 7">
            <a:extLst>
              <a:ext uri="{FF2B5EF4-FFF2-40B4-BE49-F238E27FC236}">
                <a16:creationId xmlns:a16="http://schemas.microsoft.com/office/drawing/2014/main" id="{1C6CFF0F-F854-4DD0-BBDB-C1DE4F00E0BD}"/>
              </a:ext>
            </a:extLst>
          </p:cNvPr>
          <p:cNvGrpSpPr/>
          <p:nvPr/>
        </p:nvGrpSpPr>
        <p:grpSpPr>
          <a:xfrm>
            <a:off x="404014" y="588766"/>
            <a:ext cx="2236024" cy="3156219"/>
            <a:chOff x="299812" y="247841"/>
            <a:chExt cx="2236024" cy="2204862"/>
          </a:xfrm>
        </p:grpSpPr>
        <p:pic>
          <p:nvPicPr>
            <p:cNvPr id="9" name="Picture 8">
              <a:extLst>
                <a:ext uri="{FF2B5EF4-FFF2-40B4-BE49-F238E27FC236}">
                  <a16:creationId xmlns:a16="http://schemas.microsoft.com/office/drawing/2014/main" id="{1C324108-EAA6-43AE-8FF0-8A59FE0BF50D}"/>
                </a:ext>
              </a:extLst>
            </p:cNvPr>
            <p:cNvPicPr>
              <a:picLocks noChangeAspect="1"/>
            </p:cNvPicPr>
            <p:nvPr/>
          </p:nvPicPr>
          <p:blipFill rotWithShape="1">
            <a:blip r:embed="rId3"/>
            <a:srcRect r="32937"/>
            <a:stretch/>
          </p:blipFill>
          <p:spPr>
            <a:xfrm>
              <a:off x="299812" y="361594"/>
              <a:ext cx="2150557" cy="2091109"/>
            </a:xfrm>
            <a:prstGeom prst="rect">
              <a:avLst/>
            </a:prstGeom>
          </p:spPr>
        </p:pic>
        <p:pic>
          <p:nvPicPr>
            <p:cNvPr id="10" name="Picture 9">
              <a:extLst>
                <a:ext uri="{FF2B5EF4-FFF2-40B4-BE49-F238E27FC236}">
                  <a16:creationId xmlns:a16="http://schemas.microsoft.com/office/drawing/2014/main" id="{84B74FF0-B630-468D-A6E9-9839E02CBB16}"/>
                </a:ext>
              </a:extLst>
            </p:cNvPr>
            <p:cNvPicPr>
              <a:picLocks noChangeAspect="1"/>
            </p:cNvPicPr>
            <p:nvPr/>
          </p:nvPicPr>
          <p:blipFill rotWithShape="1">
            <a:blip r:embed="rId4"/>
            <a:srcRect r="34344"/>
            <a:stretch/>
          </p:blipFill>
          <p:spPr>
            <a:xfrm>
              <a:off x="518441" y="247841"/>
              <a:ext cx="2017395" cy="2091109"/>
            </a:xfrm>
            <a:prstGeom prst="rect">
              <a:avLst/>
            </a:prstGeom>
          </p:spPr>
        </p:pic>
      </p:grpSp>
      <p:pic>
        <p:nvPicPr>
          <p:cNvPr id="11" name="Picture 10">
            <a:extLst>
              <a:ext uri="{FF2B5EF4-FFF2-40B4-BE49-F238E27FC236}">
                <a16:creationId xmlns:a16="http://schemas.microsoft.com/office/drawing/2014/main" id="{40772002-0148-4CA0-976E-FF3780FF6FB8}"/>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sp>
        <p:nvSpPr>
          <p:cNvPr id="12" name="Oval 11">
            <a:extLst>
              <a:ext uri="{FF2B5EF4-FFF2-40B4-BE49-F238E27FC236}">
                <a16:creationId xmlns:a16="http://schemas.microsoft.com/office/drawing/2014/main" id="{FC4E763E-B30E-4558-ABDE-4EFB5B84421D}"/>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文本框 22">
            <a:extLst>
              <a:ext uri="{FF2B5EF4-FFF2-40B4-BE49-F238E27FC236}">
                <a16:creationId xmlns:a16="http://schemas.microsoft.com/office/drawing/2014/main" id="{206CE868-3DE5-4122-89DA-2DAEDC5B65CA}"/>
              </a:ext>
            </a:extLst>
          </p:cNvPr>
          <p:cNvSpPr txBox="1"/>
          <p:nvPr/>
        </p:nvSpPr>
        <p:spPr>
          <a:xfrm>
            <a:off x="2044757" y="881999"/>
            <a:ext cx="130481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endParaRPr kumimoji="0" lang="en-US" altLang="zh-CN" sz="4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9</a:t>
            </a:r>
            <a:r>
              <a:rPr kumimoji="0" lang="en-US" altLang="zh-CN" sz="4800" b="1"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altLang="zh-CN" sz="4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文本框 22">
            <a:extLst>
              <a:ext uri="{FF2B5EF4-FFF2-40B4-BE49-F238E27FC236}">
                <a16:creationId xmlns:a16="http://schemas.microsoft.com/office/drawing/2014/main" id="{45B103D2-C1B2-4858-9DE1-957197353ADC}"/>
              </a:ext>
            </a:extLst>
          </p:cNvPr>
          <p:cNvSpPr txBox="1"/>
          <p:nvPr/>
        </p:nvSpPr>
        <p:spPr>
          <a:xfrm>
            <a:off x="4920822" y="1314316"/>
            <a:ext cx="382546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Nói</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và</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nghe</a:t>
            </a:r>
            <a:endParaRPr kumimoji="0" lang="zh-CN"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5" name="文本框 22">
            <a:extLst>
              <a:ext uri="{FF2B5EF4-FFF2-40B4-BE49-F238E27FC236}">
                <a16:creationId xmlns:a16="http://schemas.microsoft.com/office/drawing/2014/main" id="{4AEE775C-168E-485E-ABF3-70F73CDBE3E5}"/>
              </a:ext>
            </a:extLst>
          </p:cNvPr>
          <p:cNvSpPr txBox="1"/>
          <p:nvPr/>
        </p:nvSpPr>
        <p:spPr>
          <a:xfrm>
            <a:off x="3474212" y="3615809"/>
            <a:ext cx="643559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Kể</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chuyện</a:t>
            </a:r>
            <a:endPar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CẬU BÉ HAM HỌC</a:t>
            </a:r>
            <a:endParaRPr kumimoji="0" lang="zh-CN"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6398"/>
            <a:ext cx="12192000" cy="747017"/>
          </a:xfrm>
          <a:prstGeom prst="rect">
            <a:avLst/>
          </a:prstGeom>
        </p:spPr>
      </p:pic>
    </p:spTree>
    <p:extLst>
      <p:ext uri="{BB962C8B-B14F-4D97-AF65-F5344CB8AC3E}">
        <p14:creationId xmlns:p14="http://schemas.microsoft.com/office/powerpoint/2010/main" val="939267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3">
                                            <p:txEl>
                                              <p:pRg st="0" end="0"/>
                                            </p:txEl>
                                          </p:spTgt>
                                        </p:tgtEl>
                                        <p:attrNameLst>
                                          <p:attrName>ppt_w</p:attrName>
                                        </p:attrNameLst>
                                      </p:cBhvr>
                                    </p:anim>
                                    <p:anim by="(#ppt_w*0.50)" calcmode="lin" valueType="num">
                                      <p:cBhvr>
                                        <p:cTn id="8" dur="500" decel="50000" autoRev="1" fill="hold">
                                          <p:stCondLst>
                                            <p:cond delay="0"/>
                                          </p:stCondLst>
                                        </p:cTn>
                                        <p:tgtEl>
                                          <p:spTgt spid="13">
                                            <p:txEl>
                                              <p:pRg st="0" end="0"/>
                                            </p:txEl>
                                          </p:spTgt>
                                        </p:tgtEl>
                                        <p:attrNameLst>
                                          <p:attrName>ppt_x</p:attrName>
                                        </p:attrNameLst>
                                      </p:cBhvr>
                                    </p:anim>
                                    <p:anim from="(-#ppt_h/2)" to="(#ppt_y)" calcmode="lin" valueType="num">
                                      <p:cBhvr>
                                        <p:cTn id="9" dur="1000" fill="hold">
                                          <p:stCondLst>
                                            <p:cond delay="0"/>
                                          </p:stCondLst>
                                        </p:cTn>
                                        <p:tgtEl>
                                          <p:spTgt spid="13">
                                            <p:txEl>
                                              <p:pRg st="0" end="0"/>
                                            </p:txEl>
                                          </p:spTgt>
                                        </p:tgtEl>
                                        <p:attrNameLst>
                                          <p:attrName>ppt_y</p:attrName>
                                        </p:attrNameLst>
                                      </p:cBhvr>
                                    </p:anim>
                                    <p:animRot by="21600000">
                                      <p:cBhvr>
                                        <p:cTn id="10" dur="1000" fill="hold">
                                          <p:stCondLst>
                                            <p:cond delay="0"/>
                                          </p:stCondLst>
                                        </p:cTn>
                                        <p:tgtEl>
                                          <p:spTgt spid="13">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3">
                                            <p:txEl>
                                              <p:pRg st="1" end="1"/>
                                            </p:txEl>
                                          </p:spTgt>
                                        </p:tgtEl>
                                        <p:attrNameLst>
                                          <p:attrName>ppt_w</p:attrName>
                                        </p:attrNameLst>
                                      </p:cBhvr>
                                    </p:anim>
                                    <p:anim by="(#ppt_w*0.50)" calcmode="lin" valueType="num">
                                      <p:cBhvr>
                                        <p:cTn id="14" dur="500" decel="50000" autoRev="1" fill="hold">
                                          <p:stCondLst>
                                            <p:cond delay="0"/>
                                          </p:stCondLst>
                                        </p:cTn>
                                        <p:tgtEl>
                                          <p:spTgt spid="13">
                                            <p:txEl>
                                              <p:pRg st="1" end="1"/>
                                            </p:txEl>
                                          </p:spTgt>
                                        </p:tgtEl>
                                        <p:attrNameLst>
                                          <p:attrName>ppt_x</p:attrName>
                                        </p:attrNameLst>
                                      </p:cBhvr>
                                    </p:anim>
                                    <p:anim from="(-#ppt_h/2)" to="(#ppt_y)" calcmode="lin" valueType="num">
                                      <p:cBhvr>
                                        <p:cTn id="15" dur="1000" fill="hold">
                                          <p:stCondLst>
                                            <p:cond delay="0"/>
                                          </p:stCondLst>
                                        </p:cTn>
                                        <p:tgtEl>
                                          <p:spTgt spid="13">
                                            <p:txEl>
                                              <p:pRg st="1" end="1"/>
                                            </p:txEl>
                                          </p:spTgt>
                                        </p:tgtEl>
                                        <p:attrNameLst>
                                          <p:attrName>ppt_y</p:attrName>
                                        </p:attrNameLst>
                                      </p:cBhvr>
                                    </p:anim>
                                    <p:animRot by="21600000">
                                      <p:cBhvr>
                                        <p:cTn id="16" dur="1000" fill="hold">
                                          <p:stCondLst>
                                            <p:cond delay="0"/>
                                          </p:stCondLst>
                                        </p:cTn>
                                        <p:tgtEl>
                                          <p:spTgt spid="13">
                                            <p:txEl>
                                              <p:pRg st="1" end="1"/>
                                            </p:txEl>
                                          </p:spTgt>
                                        </p:tgtEl>
                                        <p:attrNameLst>
                                          <p:attrName>r</p:attrName>
                                        </p:attrNameLst>
                                      </p:cBhvr>
                                    </p:animRot>
                                  </p:childTnLst>
                                </p:cTn>
                              </p:par>
                            </p:childTnLst>
                          </p:cTn>
                        </p:par>
                        <p:par>
                          <p:cTn id="17" fill="hold">
                            <p:stCondLst>
                              <p:cond delay="1060"/>
                            </p:stCondLst>
                            <p:childTnLst>
                              <p:par>
                                <p:cTn id="18" presetID="16" presetClass="entr" presetSubtype="37"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par>
                                <p:cTn id="21" presetID="56" presetClass="entr" presetSubtype="0" fill="hold" nodeType="withEffect">
                                  <p:stCondLst>
                                    <p:cond delay="0"/>
                                  </p:stCondLst>
                                  <p:iterate type="lt">
                                    <p:tmPct val="3000"/>
                                  </p:iterate>
                                  <p:childTnLst>
                                    <p:set>
                                      <p:cBhvr>
                                        <p:cTn id="22" dur="1" fill="hold">
                                          <p:stCondLst>
                                            <p:cond delay="0"/>
                                          </p:stCondLst>
                                        </p:cTn>
                                        <p:tgtEl>
                                          <p:spTgt spid="14">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4">
                                            <p:txEl>
                                              <p:pRg st="0" end="0"/>
                                            </p:txEl>
                                          </p:spTgt>
                                        </p:tgtEl>
                                        <p:attrNameLst>
                                          <p:attrName>ppt_w</p:attrName>
                                        </p:attrNameLst>
                                      </p:cBhvr>
                                    </p:anim>
                                    <p:anim by="(#ppt_w*0.50)" calcmode="lin" valueType="num">
                                      <p:cBhvr>
                                        <p:cTn id="24" dur="500" decel="50000" autoRev="1" fill="hold">
                                          <p:stCondLst>
                                            <p:cond delay="0"/>
                                          </p:stCondLst>
                                        </p:cTn>
                                        <p:tgtEl>
                                          <p:spTgt spid="14">
                                            <p:txEl>
                                              <p:pRg st="0" end="0"/>
                                            </p:txEl>
                                          </p:spTgt>
                                        </p:tgtEl>
                                        <p:attrNameLst>
                                          <p:attrName>ppt_x</p:attrName>
                                        </p:attrNameLst>
                                      </p:cBhvr>
                                    </p:anim>
                                    <p:anim from="(-#ppt_h/2)" to="(#ppt_y)" calcmode="lin" valueType="num">
                                      <p:cBhvr>
                                        <p:cTn id="25" dur="1000" fill="hold">
                                          <p:stCondLst>
                                            <p:cond delay="0"/>
                                          </p:stCondLst>
                                        </p:cTn>
                                        <p:tgtEl>
                                          <p:spTgt spid="14">
                                            <p:txEl>
                                              <p:pRg st="0" end="0"/>
                                            </p:txEl>
                                          </p:spTgt>
                                        </p:tgtEl>
                                        <p:attrNameLst>
                                          <p:attrName>ppt_y</p:attrName>
                                        </p:attrNameLst>
                                      </p:cBhvr>
                                    </p:anim>
                                    <p:animRot by="21600000">
                                      <p:cBhvr>
                                        <p:cTn id="26" dur="1000" fill="hold">
                                          <p:stCondLst>
                                            <p:cond delay="0"/>
                                          </p:stCondLst>
                                        </p:cTn>
                                        <p:tgtEl>
                                          <p:spTgt spid="14">
                                            <p:txEl>
                                              <p:pRg st="0" end="0"/>
                                            </p:txEl>
                                          </p:spTgt>
                                        </p:tgtEl>
                                        <p:attrNameLst>
                                          <p:attrName>r</p:attrName>
                                        </p:attrNameLst>
                                      </p:cBhvr>
                                    </p:animRot>
                                  </p:childTnLst>
                                </p:cTn>
                              </p:par>
                              <p:par>
                                <p:cTn id="27" presetID="56" presetClass="entr" presetSubtype="0" fill="hold" nodeType="withEffect">
                                  <p:stCondLst>
                                    <p:cond delay="0"/>
                                  </p:stCondLst>
                                  <p:iterate type="lt">
                                    <p:tmPct val="3000"/>
                                  </p:iterate>
                                  <p:childTnLst>
                                    <p:set>
                                      <p:cBhvr>
                                        <p:cTn id="28" dur="1" fill="hold">
                                          <p:stCondLst>
                                            <p:cond delay="0"/>
                                          </p:stCondLst>
                                        </p:cTn>
                                        <p:tgtEl>
                                          <p:spTgt spid="15">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15">
                                            <p:txEl>
                                              <p:pRg st="0" end="0"/>
                                            </p:txEl>
                                          </p:spTgt>
                                        </p:tgtEl>
                                        <p:attrNameLst>
                                          <p:attrName>ppt_w</p:attrName>
                                        </p:attrNameLst>
                                      </p:cBhvr>
                                    </p:anim>
                                    <p:anim by="(#ppt_w*0.50)" calcmode="lin" valueType="num">
                                      <p:cBhvr>
                                        <p:cTn id="30" dur="500" decel="50000" autoRev="1" fill="hold">
                                          <p:stCondLst>
                                            <p:cond delay="0"/>
                                          </p:stCondLst>
                                        </p:cTn>
                                        <p:tgtEl>
                                          <p:spTgt spid="15">
                                            <p:txEl>
                                              <p:pRg st="0" end="0"/>
                                            </p:txEl>
                                          </p:spTgt>
                                        </p:tgtEl>
                                        <p:attrNameLst>
                                          <p:attrName>ppt_x</p:attrName>
                                        </p:attrNameLst>
                                      </p:cBhvr>
                                    </p:anim>
                                    <p:anim from="(-#ppt_h/2)" to="(#ppt_y)" calcmode="lin" valueType="num">
                                      <p:cBhvr>
                                        <p:cTn id="31" dur="1000" fill="hold">
                                          <p:stCondLst>
                                            <p:cond delay="0"/>
                                          </p:stCondLst>
                                        </p:cTn>
                                        <p:tgtEl>
                                          <p:spTgt spid="15">
                                            <p:txEl>
                                              <p:pRg st="0" end="0"/>
                                            </p:txEl>
                                          </p:spTgt>
                                        </p:tgtEl>
                                        <p:attrNameLst>
                                          <p:attrName>ppt_y</p:attrName>
                                        </p:attrNameLst>
                                      </p:cBhvr>
                                    </p:anim>
                                    <p:animRot by="21600000">
                                      <p:cBhvr>
                                        <p:cTn id="32" dur="1000" fill="hold">
                                          <p:stCondLst>
                                            <p:cond delay="0"/>
                                          </p:stCondLst>
                                        </p:cTn>
                                        <p:tgtEl>
                                          <p:spTgt spid="15">
                                            <p:txEl>
                                              <p:pRg st="0" end="0"/>
                                            </p:txEl>
                                          </p:spTgt>
                                        </p:tgtEl>
                                        <p:attrNameLst>
                                          <p:attrName>r</p:attrName>
                                        </p:attrNameLst>
                                      </p:cBhvr>
                                    </p:animRot>
                                  </p:childTnLst>
                                </p:cTn>
                              </p:par>
                              <p:par>
                                <p:cTn id="33" presetID="56" presetClass="entr" presetSubtype="0" fill="hold" nodeType="withEffect">
                                  <p:stCondLst>
                                    <p:cond delay="0"/>
                                  </p:stCondLst>
                                  <p:iterate type="lt">
                                    <p:tmPct val="3000"/>
                                  </p:iterate>
                                  <p:childTnLst>
                                    <p:set>
                                      <p:cBhvr>
                                        <p:cTn id="34" dur="1" fill="hold">
                                          <p:stCondLst>
                                            <p:cond delay="0"/>
                                          </p:stCondLst>
                                        </p:cTn>
                                        <p:tgtEl>
                                          <p:spTgt spid="15">
                                            <p:txEl>
                                              <p:pRg st="1" end="1"/>
                                            </p:txEl>
                                          </p:spTgt>
                                        </p:tgtEl>
                                        <p:attrNameLst>
                                          <p:attrName>style.visibility</p:attrName>
                                        </p:attrNameLst>
                                      </p:cBhvr>
                                      <p:to>
                                        <p:strVal val="visible"/>
                                      </p:to>
                                    </p:set>
                                    <p:anim by="(-#ppt_w*2)" calcmode="lin" valueType="num">
                                      <p:cBhvr rctx="PPT">
                                        <p:cTn id="35" dur="500" autoRev="1" fill="hold">
                                          <p:stCondLst>
                                            <p:cond delay="0"/>
                                          </p:stCondLst>
                                        </p:cTn>
                                        <p:tgtEl>
                                          <p:spTgt spid="15">
                                            <p:txEl>
                                              <p:pRg st="1" end="1"/>
                                            </p:txEl>
                                          </p:spTgt>
                                        </p:tgtEl>
                                        <p:attrNameLst>
                                          <p:attrName>ppt_w</p:attrName>
                                        </p:attrNameLst>
                                      </p:cBhvr>
                                    </p:anim>
                                    <p:anim by="(#ppt_w*0.50)" calcmode="lin" valueType="num">
                                      <p:cBhvr>
                                        <p:cTn id="36" dur="500" decel="50000" autoRev="1" fill="hold">
                                          <p:stCondLst>
                                            <p:cond delay="0"/>
                                          </p:stCondLst>
                                        </p:cTn>
                                        <p:tgtEl>
                                          <p:spTgt spid="15">
                                            <p:txEl>
                                              <p:pRg st="1" end="1"/>
                                            </p:txEl>
                                          </p:spTgt>
                                        </p:tgtEl>
                                        <p:attrNameLst>
                                          <p:attrName>ppt_x</p:attrName>
                                        </p:attrNameLst>
                                      </p:cBhvr>
                                    </p:anim>
                                    <p:anim from="(-#ppt_h/2)" to="(#ppt_y)" calcmode="lin" valueType="num">
                                      <p:cBhvr>
                                        <p:cTn id="37" dur="1000" fill="hold">
                                          <p:stCondLst>
                                            <p:cond delay="0"/>
                                          </p:stCondLst>
                                        </p:cTn>
                                        <p:tgtEl>
                                          <p:spTgt spid="15">
                                            <p:txEl>
                                              <p:pRg st="1" end="1"/>
                                            </p:txEl>
                                          </p:spTgt>
                                        </p:tgtEl>
                                        <p:attrNameLst>
                                          <p:attrName>ppt_y</p:attrName>
                                        </p:attrNameLst>
                                      </p:cBhvr>
                                    </p:anim>
                                    <p:animRot by="21600000">
                                      <p:cBhvr>
                                        <p:cTn id="38" dur="1000" fill="hold">
                                          <p:stCondLst>
                                            <p:cond delay="0"/>
                                          </p:stCondLst>
                                        </p:cTn>
                                        <p:tgtEl>
                                          <p:spTgt spid="1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p:cNvPicPr>
            <a:picLocks noChangeAspect="1"/>
          </p:cNvPicPr>
          <p:nvPr/>
        </p:nvPicPr>
        <p:blipFill>
          <a:blip r:embed="rId3"/>
          <a:stretch>
            <a:fillRect/>
          </a:stretch>
        </p:blipFill>
        <p:spPr>
          <a:xfrm>
            <a:off x="9772651" y="4861984"/>
            <a:ext cx="1810142" cy="1742016"/>
          </a:xfrm>
          <a:prstGeom prst="rect">
            <a:avLst/>
          </a:prstGeom>
          <a:noFill/>
          <a:ln w="9525">
            <a:noFill/>
          </a:ln>
        </p:spPr>
      </p:pic>
      <p:pic>
        <p:nvPicPr>
          <p:cNvPr id="7" name="Picture 6"/>
          <p:cNvPicPr>
            <a:picLocks noChangeAspect="1"/>
          </p:cNvPicPr>
          <p:nvPr/>
        </p:nvPicPr>
        <p:blipFill>
          <a:blip r:embed="rId4"/>
          <a:stretch>
            <a:fillRect/>
          </a:stretch>
        </p:blipFill>
        <p:spPr>
          <a:xfrm>
            <a:off x="9726084" y="4347633"/>
            <a:ext cx="1893747" cy="1384300"/>
          </a:xfrm>
          <a:prstGeom prst="rect">
            <a:avLst/>
          </a:prstGeom>
          <a:noFill/>
          <a:ln w="9525">
            <a:noFill/>
          </a:ln>
        </p:spPr>
      </p:pic>
      <p:sp>
        <p:nvSpPr>
          <p:cNvPr id="27" name="Rectangle: Folded Corner 26"/>
          <p:cNvSpPr/>
          <p:nvPr/>
        </p:nvSpPr>
        <p:spPr>
          <a:xfrm>
            <a:off x="342395" y="1055523"/>
            <a:ext cx="10484632" cy="903786"/>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sz="32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2. Buổi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sáng</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Vũ</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Duệ</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thường</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cõng</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em</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đâu</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342395" y="2173092"/>
            <a:ext cx="10484632" cy="1219835"/>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altLang="vi-VN" sz="32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Buổi sáng, Vũ Duệ cõng em đứng ngoài cửa lớp ngóng vào, nghe thầy giảng bài.</a:t>
            </a:r>
            <a:endParaRPr kumimoji="0" lang="en-US" alt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26635" name="Flowchart: Summing Junction 35"/>
          <p:cNvGrpSpPr/>
          <p:nvPr/>
        </p:nvGrpSpPr>
        <p:grpSpPr>
          <a:xfrm>
            <a:off x="4011084" y="4182533"/>
            <a:ext cx="169153" cy="177800"/>
            <a:chOff x="2527" y="2634"/>
            <a:chExt cx="115" cy="112"/>
          </a:xfrm>
        </p:grpSpPr>
        <p:pic>
          <p:nvPicPr>
            <p:cNvPr id="26642" name="Flowchart: Summing Junction 35"/>
            <p:cNvPicPr/>
            <p:nvPr/>
          </p:nvPicPr>
          <p:blipFill>
            <a:blip r:embed="rId5"/>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defRPr/>
              </a:pPr>
              <a:endParaRPr kumimoji="0"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6636" name="Picture 37"/>
          <p:cNvPicPr>
            <a:picLocks noChangeAspect="1"/>
          </p:cNvPicPr>
          <p:nvPr/>
        </p:nvPicPr>
        <p:blipFill>
          <a:blip r:embed="rId6"/>
          <a:stretch>
            <a:fillRect/>
          </a:stretch>
        </p:blipFill>
        <p:spPr>
          <a:xfrm>
            <a:off x="5001685" y="5154084"/>
            <a:ext cx="1071308" cy="1276349"/>
          </a:xfrm>
          <a:prstGeom prst="rect">
            <a:avLst/>
          </a:prstGeom>
          <a:noFill/>
          <a:ln w="9525">
            <a:noFill/>
          </a:ln>
        </p:spPr>
      </p:pic>
      <p:pic>
        <p:nvPicPr>
          <p:cNvPr id="26637" name="Picture 44"/>
          <p:cNvPicPr>
            <a:picLocks noChangeAspect="1"/>
          </p:cNvPicPr>
          <p:nvPr/>
        </p:nvPicPr>
        <p:blipFill>
          <a:blip r:embed="rId6"/>
          <a:stretch>
            <a:fillRect/>
          </a:stretch>
        </p:blipFill>
        <p:spPr>
          <a:xfrm>
            <a:off x="0" y="3972984"/>
            <a:ext cx="1069365" cy="1276349"/>
          </a:xfrm>
          <a:prstGeom prst="rect">
            <a:avLst/>
          </a:prstGeom>
          <a:noFill/>
          <a:ln w="9525">
            <a:noFill/>
          </a:ln>
        </p:spPr>
      </p:pic>
      <p:pic>
        <p:nvPicPr>
          <p:cNvPr id="26638" name="Picture 48"/>
          <p:cNvPicPr>
            <a:picLocks noChangeAspect="1"/>
          </p:cNvPicPr>
          <p:nvPr/>
        </p:nvPicPr>
        <p:blipFill>
          <a:blip r:embed="rId7"/>
          <a:stretch>
            <a:fillRect/>
          </a:stretch>
        </p:blipFill>
        <p:spPr>
          <a:xfrm>
            <a:off x="2650113" y="5177920"/>
            <a:ext cx="715502" cy="770467"/>
          </a:xfrm>
          <a:prstGeom prst="rect">
            <a:avLst/>
          </a:prstGeom>
          <a:noFill/>
          <a:ln w="9525">
            <a:noFill/>
          </a:ln>
        </p:spPr>
      </p:pic>
      <p:pic>
        <p:nvPicPr>
          <p:cNvPr id="26639" name="Picture 50"/>
          <p:cNvPicPr>
            <a:picLocks noChangeAspect="1"/>
          </p:cNvPicPr>
          <p:nvPr/>
        </p:nvPicPr>
        <p:blipFill>
          <a:blip r:embed="rId8"/>
          <a:stretch>
            <a:fillRect/>
          </a:stretch>
        </p:blipFill>
        <p:spPr>
          <a:xfrm flipH="1">
            <a:off x="5833811" y="5014384"/>
            <a:ext cx="810772" cy="842433"/>
          </a:xfrm>
          <a:prstGeom prst="rect">
            <a:avLst/>
          </a:prstGeom>
          <a:noFill/>
          <a:ln w="9525">
            <a:noFill/>
          </a:ln>
        </p:spPr>
      </p:pic>
      <p:pic>
        <p:nvPicPr>
          <p:cNvPr id="53" name="Picture 52"/>
          <p:cNvPicPr>
            <a:picLocks noChangeAspect="1"/>
          </p:cNvPicPr>
          <p:nvPr/>
        </p:nvPicPr>
        <p:blipFill>
          <a:blip r:embed="rId9"/>
          <a:stretch>
            <a:fillRect/>
          </a:stretch>
        </p:blipFill>
        <p:spPr>
          <a:xfrm>
            <a:off x="9884833" y="3920067"/>
            <a:ext cx="454966" cy="438151"/>
          </a:xfrm>
          <a:prstGeom prst="rect">
            <a:avLst/>
          </a:prstGeom>
          <a:noFill/>
          <a:ln w="9525">
            <a:noFill/>
          </a:ln>
        </p:spPr>
      </p:pic>
      <p:pic>
        <p:nvPicPr>
          <p:cNvPr id="55" name="Picture 54"/>
          <p:cNvPicPr>
            <a:picLocks noChangeAspect="1"/>
          </p:cNvPicPr>
          <p:nvPr/>
        </p:nvPicPr>
        <p:blipFill>
          <a:blip r:embed="rId10"/>
          <a:stretch>
            <a:fillRect/>
          </a:stretch>
        </p:blipFill>
        <p:spPr>
          <a:xfrm>
            <a:off x="11051117" y="3822700"/>
            <a:ext cx="655228" cy="1191684"/>
          </a:xfrm>
          <a:prstGeom prst="rect">
            <a:avLst/>
          </a:prstGeom>
          <a:noFill/>
          <a:ln w="9525">
            <a:noFill/>
          </a:ln>
        </p:spPr>
      </p:pic>
      <p:sp>
        <p:nvSpPr>
          <p:cNvPr id="15" name="Arrow: Left 14">
            <a:hlinkClick r:id="rId11" action="ppaction://hlinksldjump"/>
            <a:extLst>
              <a:ext uri="{FF2B5EF4-FFF2-40B4-BE49-F238E27FC236}">
                <a16:creationId xmlns:a16="http://schemas.microsoft.com/office/drawing/2014/main" id="{637941F2-4310-91DE-6C82-338E2B142ECF}"/>
              </a:ext>
            </a:extLst>
          </p:cNvPr>
          <p:cNvSpPr/>
          <p:nvPr/>
        </p:nvSpPr>
        <p:spPr>
          <a:xfrm>
            <a:off x="11196864" y="224306"/>
            <a:ext cx="546403" cy="3603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
                                        <p:tgtEl>
                                          <p:spTgt spid="28"/>
                                        </p:tgtEl>
                                      </p:cBhvr>
                                    </p:animEffect>
                                    <p:anim calcmode="lin" valueType="num">
                                      <p:cBhvr>
                                        <p:cTn id="8" dur="10" fill="hold"/>
                                        <p:tgtEl>
                                          <p:spTgt spid="28"/>
                                        </p:tgtEl>
                                        <p:attrNameLst>
                                          <p:attrName>ppt_x</p:attrName>
                                        </p:attrNameLst>
                                      </p:cBhvr>
                                      <p:tavLst>
                                        <p:tav tm="0">
                                          <p:val>
                                            <p:strVal val="#ppt_x"/>
                                          </p:val>
                                        </p:tav>
                                        <p:tav tm="100000">
                                          <p:val>
                                            <p:strVal val="#ppt_x"/>
                                          </p:val>
                                        </p:tav>
                                      </p:tavLst>
                                    </p:anim>
                                    <p:anim calcmode="lin" valueType="num">
                                      <p:cBhvr>
                                        <p:cTn id="9" dur="10" fill="hold"/>
                                        <p:tgtEl>
                                          <p:spTgt spid="28"/>
                                        </p:tgtEl>
                                        <p:attrNameLst>
                                          <p:attrName>ppt_y</p:attrName>
                                        </p:attrNameLst>
                                      </p:cBhvr>
                                      <p:tavLst>
                                        <p:tav tm="0">
                                          <p:val>
                                            <p:strVal val="#ppt_y+.1"/>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6.25E-7 -3.7037E-6 L -6.25E-7 -0.22476 " pathEditMode="relative" rAng="0" ptsTypes="AA">
                                      <p:cBhvr>
                                        <p:cTn id="14" dur="2000" fill="hold"/>
                                        <p:tgtEl>
                                          <p:spTgt spid="7"/>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childTnLst>
                    </p:cTn>
                  </p:par>
                </p:childTnLst>
              </p:cTn>
              <p:nextCondLst>
                <p:cond evt="onClick" delay="0">
                  <p:tgtEl>
                    <p:spTgt spid="7"/>
                  </p:tgtEl>
                </p:cond>
              </p:nextCondLst>
            </p:seq>
          </p:childTnLst>
        </p:cTn>
      </p:par>
    </p:tnLst>
    <p:bldLst>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4"/>
          <p:cNvPicPr>
            <a:picLocks noChangeAspect="1"/>
          </p:cNvPicPr>
          <p:nvPr/>
        </p:nvPicPr>
        <p:blipFill>
          <a:blip r:embed="rId3"/>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4"/>
          <a:stretch>
            <a:fillRect/>
          </a:stretch>
        </p:blipFill>
        <p:spPr>
          <a:xfrm>
            <a:off x="9726084" y="4347633"/>
            <a:ext cx="2061633" cy="1384300"/>
          </a:xfrm>
          <a:prstGeom prst="rect">
            <a:avLst/>
          </a:prstGeom>
          <a:noFill/>
          <a:ln w="9525">
            <a:noFill/>
          </a:ln>
        </p:spPr>
      </p:pic>
      <p:sp>
        <p:nvSpPr>
          <p:cNvPr id="27" name="Rectangle: Folded Corner 26"/>
          <p:cNvSpPr/>
          <p:nvPr/>
        </p:nvSpPr>
        <p:spPr>
          <a:xfrm>
            <a:off x="724958" y="1324072"/>
            <a:ext cx="10742083" cy="1018116"/>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sz="3200" b="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3.Vì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sao</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Vũ</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Duệ</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được</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thầy</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khen</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a:t>
            </a:r>
            <a:endParaRPr kumimoji="0" sz="32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697441" y="2730168"/>
            <a:ext cx="10769600" cy="844551"/>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altLang="vi-VN" sz="32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Vũ </a:t>
            </a:r>
            <a:r>
              <a:rPr lang="en-US" altLang="vi-VN" sz="3200" b="1"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Duệ</a:t>
            </a:r>
            <a:r>
              <a:rPr lang="en-US" altLang="vi-VN" sz="32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trả lời được câu hỏi “hóc búa” nên được thầy khen.</a:t>
            </a:r>
            <a:endParaRPr kumimoji="0" lang="en-US" alt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5"/>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defRPr/>
              </a:pPr>
              <a:endParaRPr kumimoji="0"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7660" name="Picture 37"/>
          <p:cNvPicPr>
            <a:picLocks noChangeAspect="1"/>
          </p:cNvPicPr>
          <p:nvPr/>
        </p:nvPicPr>
        <p:blipFill>
          <a:blip r:embed="rId6"/>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6"/>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7"/>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8"/>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9"/>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0"/>
          <a:stretch>
            <a:fillRect/>
          </a:stretch>
        </p:blipFill>
        <p:spPr>
          <a:xfrm>
            <a:off x="11051117" y="3822700"/>
            <a:ext cx="713316" cy="1191684"/>
          </a:xfrm>
          <a:prstGeom prst="rect">
            <a:avLst/>
          </a:prstGeom>
          <a:noFill/>
          <a:ln w="9525">
            <a:noFill/>
          </a:ln>
        </p:spPr>
      </p:pic>
      <p:sp>
        <p:nvSpPr>
          <p:cNvPr id="15" name="Arrow: Left 14">
            <a:hlinkClick r:id="rId11" action="ppaction://hlinksldjump"/>
            <a:extLst>
              <a:ext uri="{FF2B5EF4-FFF2-40B4-BE49-F238E27FC236}">
                <a16:creationId xmlns:a16="http://schemas.microsoft.com/office/drawing/2014/main" id="{9819FF9D-7BB1-BBED-6E97-B11F04D8186A}"/>
              </a:ext>
            </a:extLst>
          </p:cNvPr>
          <p:cNvSpPr/>
          <p:nvPr/>
        </p:nvSpPr>
        <p:spPr>
          <a:xfrm>
            <a:off x="11196864" y="224306"/>
            <a:ext cx="546403" cy="3603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0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childTnLst>
                    </p:cTn>
                  </p:par>
                </p:childTnLst>
              </p:cTn>
              <p:nextCondLst>
                <p:cond evt="onClick" delay="0">
                  <p:tgtEl>
                    <p:spTgt spid="7"/>
                  </p:tgtEl>
                </p:cond>
              </p:nextCondLst>
            </p:seq>
          </p:childTnLst>
        </p:cTn>
      </p:par>
    </p:tnLst>
    <p:bldLst>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p:cNvPicPr>
            <a:picLocks noChangeAspect="1"/>
          </p:cNvPicPr>
          <p:nvPr/>
        </p:nvPicPr>
        <p:blipFill>
          <a:blip r:embed="rId3"/>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4"/>
          <a:stretch>
            <a:fillRect/>
          </a:stretch>
        </p:blipFill>
        <p:spPr>
          <a:xfrm>
            <a:off x="9726084" y="4347633"/>
            <a:ext cx="2061633" cy="1384300"/>
          </a:xfrm>
          <a:prstGeom prst="rect">
            <a:avLst/>
          </a:prstGeom>
          <a:noFill/>
          <a:ln w="9525">
            <a:noFill/>
          </a:ln>
        </p:spPr>
      </p:pic>
      <p:sp>
        <p:nvSpPr>
          <p:cNvPr id="27" name="Rectangle: Folded Corner 26"/>
          <p:cNvSpPr/>
          <p:nvPr/>
        </p:nvSpPr>
        <p:spPr>
          <a:xfrm>
            <a:off x="540702" y="1159750"/>
            <a:ext cx="10849113" cy="84878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sz="3200" b="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4.Vì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sao</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Vũ</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Duệ</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được</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đi</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học</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 name="Rectangle: Folded Corner 27"/>
          <p:cNvSpPr/>
          <p:nvPr/>
        </p:nvSpPr>
        <p:spPr>
          <a:xfrm>
            <a:off x="540702" y="2437266"/>
            <a:ext cx="11110595" cy="1191684"/>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Thầy</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đồ</a:t>
            </a:r>
            <a:r>
              <a:rPr lang="en-US" altLang="vi-VN" sz="32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thương hoàn cảnh khó khăn và sự ham học của Vũ Duệ nên cho Vũ Duệ vào học.</a:t>
            </a:r>
            <a:endParaRPr kumimoji="0" lang="en-US" alt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5"/>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defRPr/>
              </a:pPr>
              <a:endParaRPr kumimoji="0"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8684" name="Picture 37"/>
          <p:cNvPicPr>
            <a:picLocks noChangeAspect="1"/>
          </p:cNvPicPr>
          <p:nvPr/>
        </p:nvPicPr>
        <p:blipFill>
          <a:blip r:embed="rId6"/>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6"/>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7"/>
          <a:stretch>
            <a:fillRect/>
          </a:stretch>
        </p:blipFill>
        <p:spPr>
          <a:xfrm>
            <a:off x="2693459" y="4927783"/>
            <a:ext cx="778933" cy="770467"/>
          </a:xfrm>
          <a:prstGeom prst="rect">
            <a:avLst/>
          </a:prstGeom>
          <a:noFill/>
          <a:ln w="9525">
            <a:noFill/>
          </a:ln>
        </p:spPr>
      </p:pic>
      <p:pic>
        <p:nvPicPr>
          <p:cNvPr id="28687" name="Picture 50"/>
          <p:cNvPicPr>
            <a:picLocks noChangeAspect="1"/>
          </p:cNvPicPr>
          <p:nvPr/>
        </p:nvPicPr>
        <p:blipFill>
          <a:blip r:embed="rId8"/>
          <a:stretch>
            <a:fillRect/>
          </a:stretch>
        </p:blipFill>
        <p:spPr>
          <a:xfrm flipH="1">
            <a:off x="5584825" y="5034417"/>
            <a:ext cx="882649" cy="842433"/>
          </a:xfrm>
          <a:prstGeom prst="rect">
            <a:avLst/>
          </a:prstGeom>
          <a:noFill/>
          <a:ln w="9525">
            <a:noFill/>
          </a:ln>
        </p:spPr>
      </p:pic>
      <p:pic>
        <p:nvPicPr>
          <p:cNvPr id="53" name="Picture 52"/>
          <p:cNvPicPr>
            <a:picLocks noChangeAspect="1"/>
          </p:cNvPicPr>
          <p:nvPr/>
        </p:nvPicPr>
        <p:blipFill>
          <a:blip r:embed="rId9"/>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0"/>
          <a:stretch>
            <a:fillRect/>
          </a:stretch>
        </p:blipFill>
        <p:spPr>
          <a:xfrm>
            <a:off x="11051117" y="3822700"/>
            <a:ext cx="713316" cy="1191684"/>
          </a:xfrm>
          <a:prstGeom prst="rect">
            <a:avLst/>
          </a:prstGeom>
          <a:noFill/>
          <a:ln w="9525">
            <a:noFill/>
          </a:ln>
        </p:spPr>
      </p:pic>
      <p:sp>
        <p:nvSpPr>
          <p:cNvPr id="15" name="Arrow: Left 14">
            <a:hlinkClick r:id="rId11" action="ppaction://hlinksldjump"/>
            <a:extLst>
              <a:ext uri="{FF2B5EF4-FFF2-40B4-BE49-F238E27FC236}">
                <a16:creationId xmlns:a16="http://schemas.microsoft.com/office/drawing/2014/main" id="{17DA1810-AC72-7BFF-8B56-C64AF2362100}"/>
              </a:ext>
            </a:extLst>
          </p:cNvPr>
          <p:cNvSpPr/>
          <p:nvPr/>
        </p:nvSpPr>
        <p:spPr>
          <a:xfrm>
            <a:off x="11196864" y="224306"/>
            <a:ext cx="546403" cy="3603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0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childTnLst>
                    </p:cTn>
                  </p:par>
                </p:childTnLst>
              </p:cTn>
              <p:nextCondLst>
                <p:cond evt="onClick" delay="0">
                  <p:tgtEl>
                    <p:spTgt spid="7"/>
                  </p:tgtEl>
                </p:cond>
              </p:nextCondLst>
            </p:seq>
          </p:childTnLst>
        </p:cTn>
      </p:par>
    </p:tnLst>
    <p:bldLst>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3"/>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4"/>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5"/>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798" name="Text Box 6"/>
          <p:cNvSpPr txBox="1"/>
          <p:nvPr/>
        </p:nvSpPr>
        <p:spPr>
          <a:xfrm>
            <a:off x="711200" y="3889375"/>
            <a:ext cx="5994400" cy="667106"/>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sz="3735"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a:t>
            </a:r>
            <a:r>
              <a:rPr lang="en-US" sz="3735" b="1">
                <a:solidFill>
                  <a:srgbClr val="FF0000"/>
                </a:solidFill>
                <a:latin typeface="Times New Roman" panose="02020603050405020304" pitchFamily="18" charset="0"/>
                <a:cs typeface="Times New Roman" panose="02020603050405020304" pitchFamily="18" charset="0"/>
              </a:rPr>
              <a:t>ùng bạn kể trong nhóm</a:t>
            </a:r>
            <a:r>
              <a:rPr kumimoji="0" sz="3735"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sz="373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sz="32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Th</a:t>
            </a:r>
            <a:r>
              <a:rPr lang="en-US" sz="3200">
                <a:solidFill>
                  <a:srgbClr val="FF0000"/>
                </a:solidFill>
                <a:latin typeface="Times New Roman" panose="02020603050405020304" pitchFamily="18" charset="0"/>
                <a:cs typeface="Times New Roman" panose="02020603050405020304" pitchFamily="18" charset="0"/>
              </a:rPr>
              <a:t>ờ</a:t>
            </a:r>
            <a:r>
              <a:rPr kumimoji="0" sz="32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i </a:t>
            </a:r>
            <a:r>
              <a:rPr kumimoji="0"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gian 5’</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5303"/>
                                        </p:tgtEl>
                                        <p:attrNameLst>
                                          <p:attrName>style.visibility</p:attrName>
                                        </p:attrNameLst>
                                      </p:cBhvr>
                                      <p:to>
                                        <p:strVal val="visible"/>
                                      </p:to>
                                    </p:set>
                                    <p:anim calcmode="lin" valueType="num">
                                      <p:cBhvr additive="base">
                                        <p:cTn id="7" dur="500" fill="hold"/>
                                        <p:tgtEl>
                                          <p:spTgt spid="55303"/>
                                        </p:tgtEl>
                                        <p:attrNameLst>
                                          <p:attrName>ppt_x</p:attrName>
                                        </p:attrNameLst>
                                      </p:cBhvr>
                                      <p:tavLst>
                                        <p:tav tm="0">
                                          <p:val>
                                            <p:strVal val="1+#ppt_w/2"/>
                                          </p:val>
                                        </p:tav>
                                        <p:tav tm="100000">
                                          <p:val>
                                            <p:strVal val="#ppt_x"/>
                                          </p:val>
                                        </p:tav>
                                      </p:tavLst>
                                    </p:anim>
                                    <p:anim calcmode="lin" valueType="num">
                                      <p:cBhvr additive="base">
                                        <p:cTn id="8" dur="500" fill="hold"/>
                                        <p:tgtEl>
                                          <p:spTgt spid="55303"/>
                                        </p:tgtEl>
                                        <p:attrNameLst>
                                          <p:attrName>ppt_y</p:attrName>
                                        </p:attrNameLst>
                                      </p:cBhvr>
                                      <p:tavLst>
                                        <p:tav tm="0">
                                          <p:val>
                                            <p:strVal val="#ppt_y"/>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p:nvPr/>
        </p:nvSpPr>
        <p:spPr>
          <a:xfrm>
            <a:off x="3178629" y="722402"/>
            <a:ext cx="8737600" cy="646331"/>
          </a:xfrm>
          <a:prstGeom prst="rect">
            <a:avLst/>
          </a:prstGeom>
          <a:noFill/>
          <a:ln w="9525">
            <a:noFill/>
          </a:ln>
        </p:spPr>
        <p:txBody>
          <a:bodyPr wrap="square">
            <a:spAutoFit/>
          </a:bodyPr>
          <a:lstStyle/>
          <a:p>
            <a:pPr lvl="0">
              <a:defRPr/>
            </a:pPr>
            <a:r>
              <a:rPr lang="vi-VN" sz="3600" b="1" dirty="0">
                <a:solidFill>
                  <a:srgbClr val="FF0000"/>
                </a:solidFill>
                <a:latin typeface="Times New Roman" panose="02020603050405020304" pitchFamily="18" charset="0"/>
                <a:cs typeface="Times New Roman" panose="02020603050405020304" pitchFamily="18" charset="0"/>
              </a:rPr>
              <a:t>Qua câu chuyện, em học được điều gì?</a:t>
            </a:r>
          </a:p>
        </p:txBody>
      </p:sp>
      <p:grpSp>
        <p:nvGrpSpPr>
          <p:cNvPr id="5" name="Group 4">
            <a:extLst>
              <a:ext uri="{FF2B5EF4-FFF2-40B4-BE49-F238E27FC236}">
                <a16:creationId xmlns:a16="http://schemas.microsoft.com/office/drawing/2014/main" id="{D15E5034-C491-FE72-97EC-FB2006E90641}"/>
              </a:ext>
            </a:extLst>
          </p:cNvPr>
          <p:cNvGrpSpPr/>
          <p:nvPr/>
        </p:nvGrpSpPr>
        <p:grpSpPr>
          <a:xfrm>
            <a:off x="1959271" y="2177143"/>
            <a:ext cx="7946571" cy="2503714"/>
            <a:chOff x="1959271" y="2177143"/>
            <a:chExt cx="7946571" cy="2503714"/>
          </a:xfrm>
        </p:grpSpPr>
        <p:sp>
          <p:nvSpPr>
            <p:cNvPr id="3" name="Cloud 2">
              <a:extLst>
                <a:ext uri="{FF2B5EF4-FFF2-40B4-BE49-F238E27FC236}">
                  <a16:creationId xmlns:a16="http://schemas.microsoft.com/office/drawing/2014/main" id="{529A0EA8-5BCB-4E4A-B205-1D47EF129069}"/>
                </a:ext>
              </a:extLst>
            </p:cNvPr>
            <p:cNvSpPr/>
            <p:nvPr/>
          </p:nvSpPr>
          <p:spPr>
            <a:xfrm>
              <a:off x="1959271" y="2177143"/>
              <a:ext cx="7946571" cy="2503714"/>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013C63B-49EC-24CE-2939-8742FACBDDFE}"/>
                </a:ext>
              </a:extLst>
            </p:cNvPr>
            <p:cNvSpPr txBox="1"/>
            <p:nvPr/>
          </p:nvSpPr>
          <p:spPr>
            <a:xfrm>
              <a:off x="3178629" y="2767280"/>
              <a:ext cx="6096000" cy="1323439"/>
            </a:xfrm>
            <a:prstGeom prst="rect">
              <a:avLst/>
            </a:prstGeom>
            <a:noFill/>
          </p:spPr>
          <p:txBody>
            <a:bodyPr wrap="square">
              <a:spAutoFit/>
            </a:bodyPr>
            <a:lstStyle/>
            <a:p>
              <a:r>
                <a:rPr lang="en-US" sz="4000" b="1">
                  <a:effectLst/>
                  <a:latin typeface="Times New Roman" panose="02020603050405020304" pitchFamily="18" charset="0"/>
                  <a:ea typeface="Arial" panose="020B0604020202020204" pitchFamily="34" charset="0"/>
                </a:rPr>
                <a:t>Học tập đức tính ham học, chăm chỉ,…</a:t>
              </a:r>
              <a:endParaRPr lang="en-US" sz="4000" b="1"/>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 name="Group 1">
            <a:extLst>
              <a:ext uri="{FF2B5EF4-FFF2-40B4-BE49-F238E27FC236}">
                <a16:creationId xmlns:a16="http://schemas.microsoft.com/office/drawing/2014/main" id="{7A4F39FD-C0EC-41A9-BF82-864349009500}"/>
              </a:ext>
            </a:extLst>
          </p:cNvPr>
          <p:cNvGrpSpPr/>
          <p:nvPr/>
        </p:nvGrpSpPr>
        <p:grpSpPr>
          <a:xfrm>
            <a:off x="462216" y="1316307"/>
            <a:ext cx="11097088" cy="1223573"/>
            <a:chOff x="1249190" y="2121095"/>
            <a:chExt cx="9944100" cy="1223573"/>
          </a:xfrm>
        </p:grpSpPr>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249190" y="2121095"/>
              <a:ext cx="9944100" cy="1223573"/>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1577630" y="2310374"/>
              <a:ext cx="928722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hận biết</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trao đổi về nội dung của </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truyện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và các chi tiết trong tranh.</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0" name="TextBox 9">
            <a:extLst>
              <a:ext uri="{FF2B5EF4-FFF2-40B4-BE49-F238E27FC236}">
                <a16:creationId xmlns:a16="http://schemas.microsoft.com/office/drawing/2014/main" id="{4B4E6A23-6C9F-46AB-91C1-C6EA47F21058}"/>
              </a:ext>
            </a:extLst>
          </p:cNvPr>
          <p:cNvSpPr txBox="1"/>
          <p:nvPr/>
        </p:nvSpPr>
        <p:spPr>
          <a:xfrm>
            <a:off x="3352800" y="475945"/>
            <a:ext cx="5769428" cy="76944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YÊU CẦU CẦN ĐẠT</a:t>
            </a:r>
            <a:endParaRPr kumimoji="0" lang="en-US" sz="44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endParaRPr>
          </a:p>
        </p:txBody>
      </p:sp>
      <p:grpSp>
        <p:nvGrpSpPr>
          <p:cNvPr id="15" name="Group 14">
            <a:extLst>
              <a:ext uri="{FF2B5EF4-FFF2-40B4-BE49-F238E27FC236}">
                <a16:creationId xmlns:a16="http://schemas.microsoft.com/office/drawing/2014/main" id="{9294F2EF-94E0-B9AA-E07F-A6EF3FDDDB04}"/>
              </a:ext>
            </a:extLst>
          </p:cNvPr>
          <p:cNvGrpSpPr/>
          <p:nvPr/>
        </p:nvGrpSpPr>
        <p:grpSpPr>
          <a:xfrm>
            <a:off x="462216" y="2323119"/>
            <a:ext cx="11267567" cy="2246769"/>
            <a:chOff x="1249190" y="1502185"/>
            <a:chExt cx="10180629" cy="2369534"/>
          </a:xfrm>
        </p:grpSpPr>
        <p:sp>
          <p:nvSpPr>
            <p:cNvPr id="20" name="AutoShape 5">
              <a:extLst>
                <a:ext uri="{FF2B5EF4-FFF2-40B4-BE49-F238E27FC236}">
                  <a16:creationId xmlns:a16="http://schemas.microsoft.com/office/drawing/2014/main" id="{62A81622-5244-BF76-3C0C-0ABD5C918E88}"/>
                </a:ext>
              </a:extLst>
            </p:cNvPr>
            <p:cNvSpPr>
              <a:spLocks noChangeArrowheads="1"/>
            </p:cNvSpPr>
            <p:nvPr/>
          </p:nvSpPr>
          <p:spPr bwMode="gray">
            <a:xfrm>
              <a:off x="1249190" y="1917798"/>
              <a:ext cx="9944100" cy="1511202"/>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a:extLst>
                <a:ext uri="{FF2B5EF4-FFF2-40B4-BE49-F238E27FC236}">
                  <a16:creationId xmlns:a16="http://schemas.microsoft.com/office/drawing/2014/main" id="{D98EDEB2-960E-DB54-FFC0-E0531488423E}"/>
                </a:ext>
              </a:extLst>
            </p:cNvPr>
            <p:cNvSpPr/>
            <p:nvPr/>
          </p:nvSpPr>
          <p:spPr>
            <a:xfrm>
              <a:off x="1403223" y="1502185"/>
              <a:ext cx="10026596" cy="23695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hận biết được các sự việc trong câu chuyện Cậu bé ham học; kể lại được 1 – 2 đoạn</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 chuyện dựa vào tranh (không bắt buộc kể đúng nguyên văn câu chuyện)</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4B5BE79C-3305-F7EA-2E1B-7ACF26FF55AE}"/>
              </a:ext>
            </a:extLst>
          </p:cNvPr>
          <p:cNvGrpSpPr/>
          <p:nvPr/>
        </p:nvGrpSpPr>
        <p:grpSpPr>
          <a:xfrm>
            <a:off x="376980" y="4308372"/>
            <a:ext cx="11721067" cy="2061845"/>
            <a:chOff x="1165804" y="2168630"/>
            <a:chExt cx="10742776" cy="4859024"/>
          </a:xfrm>
        </p:grpSpPr>
        <p:sp>
          <p:nvSpPr>
            <p:cNvPr id="28" name="AutoShape 5">
              <a:extLst>
                <a:ext uri="{FF2B5EF4-FFF2-40B4-BE49-F238E27FC236}">
                  <a16:creationId xmlns:a16="http://schemas.microsoft.com/office/drawing/2014/main" id="{ED41F9B6-7AB5-3CCB-FB4D-FCA639B81BBE}"/>
                </a:ext>
              </a:extLst>
            </p:cNvPr>
            <p:cNvSpPr>
              <a:spLocks noChangeArrowheads="1"/>
            </p:cNvSpPr>
            <p:nvPr/>
          </p:nvSpPr>
          <p:spPr bwMode="gray">
            <a:xfrm>
              <a:off x="1165804" y="2168630"/>
              <a:ext cx="10134599" cy="4859024"/>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Rectangle 28">
              <a:extLst>
                <a:ext uri="{FF2B5EF4-FFF2-40B4-BE49-F238E27FC236}">
                  <a16:creationId xmlns:a16="http://schemas.microsoft.com/office/drawing/2014/main" id="{44676E70-32E9-219D-D932-433820A51A19}"/>
                </a:ext>
              </a:extLst>
            </p:cNvPr>
            <p:cNvSpPr/>
            <p:nvPr/>
          </p:nvSpPr>
          <p:spPr>
            <a:xfrm>
              <a:off x="1404882" y="3004384"/>
              <a:ext cx="10503698" cy="32639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iáo dục lòng yêu nước, chăm chỉ, trách nhiệm, nhân ái. Bồi dưỡng </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tình cảm yêu quý, kính trọng đối với thầy cô giáo; cảm nhận được </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niềm vui đến trường.</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1621643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3082185" y="1505519"/>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Củng</a:t>
            </a:r>
            <a:r>
              <a:rPr kumimoji="0" lang="en-US" sz="40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cố</a:t>
            </a:r>
            <a:r>
              <a:rPr kumimoji="0" lang="en-US" sz="40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 - </a:t>
            </a:r>
            <a:r>
              <a:rPr kumimoji="0" lang="en-US" sz="4000" b="1"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dặn</a:t>
            </a:r>
            <a:r>
              <a:rPr kumimoji="0" lang="en-US" sz="40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dò</a:t>
            </a:r>
            <a:endParaRPr kumimoji="0" lang="en-US" sz="40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endParaRP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4545" y="1889211"/>
            <a:ext cx="2114756" cy="162074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1" y="4876677"/>
            <a:ext cx="2341563" cy="1981323"/>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160" y="423862"/>
            <a:ext cx="1331922" cy="2163314"/>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378" y="3789894"/>
            <a:ext cx="1331922" cy="2149238"/>
          </a:xfrm>
          <a:prstGeom prst="rect">
            <a:avLst/>
          </a:prstGeom>
        </p:spPr>
      </p:pic>
      <p:sp>
        <p:nvSpPr>
          <p:cNvPr id="13" name="TextBox 12">
            <a:extLst>
              <a:ext uri="{FF2B5EF4-FFF2-40B4-BE49-F238E27FC236}">
                <a16:creationId xmlns:a16="http://schemas.microsoft.com/office/drawing/2014/main" id="{C6324E8F-D5CE-4CAF-8E78-A55312722AFC}"/>
              </a:ext>
            </a:extLst>
          </p:cNvPr>
          <p:cNvSpPr txBox="1"/>
          <p:nvPr/>
        </p:nvSpPr>
        <p:spPr>
          <a:xfrm>
            <a:off x="806339" y="2696206"/>
            <a:ext cx="10656658" cy="2207527"/>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Tx/>
              <a:buChar char="-"/>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thân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bè</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nghe</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đỗ</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a:t>
            </a:r>
          </a:p>
          <a:p>
            <a:pPr marL="1371600" marR="0" lvl="2" indent="-457200" algn="l" defTabSz="914400" rtl="0" eaLnBrk="1" fontAlgn="auto" latinLnBrk="0" hangingPunct="1">
              <a:lnSpc>
                <a:spcPct val="150000"/>
              </a:lnSpc>
              <a:spcBef>
                <a:spcPts val="0"/>
              </a:spcBef>
              <a:spcAft>
                <a:spcPts val="0"/>
              </a:spcAft>
              <a:buClrTx/>
              <a:buSzTx/>
              <a:buFontTx/>
              <a:buChar char="-"/>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Xem</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trước</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1371600" marR="0" lvl="3"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 và nghe: Ngôi trường của em</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61223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8" y="1419214"/>
            <a:ext cx="2864392" cy="2423717"/>
          </a:xfrm>
          <a:prstGeom prst="rect">
            <a:avLst/>
          </a:prstGeom>
        </p:spPr>
      </p:pic>
      <p:pic>
        <p:nvPicPr>
          <p:cNvPr id="9" name="图片 43">
            <a:extLst>
              <a:ext uri="{FF2B5EF4-FFF2-40B4-BE49-F238E27FC236}">
                <a16:creationId xmlns:a16="http://schemas.microsoft.com/office/drawing/2014/main" id="{839B62AF-AC7B-4DF2-8D1A-02CAE1D3E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555" y="332431"/>
            <a:ext cx="1629316" cy="2629124"/>
          </a:xfrm>
          <a:prstGeom prst="rect">
            <a:avLst/>
          </a:prstGeom>
        </p:spPr>
      </p:pic>
      <p:pic>
        <p:nvPicPr>
          <p:cNvPr id="10" name="图片 30">
            <a:extLst>
              <a:ext uri="{FF2B5EF4-FFF2-40B4-BE49-F238E27FC236}">
                <a16:creationId xmlns:a16="http://schemas.microsoft.com/office/drawing/2014/main" id="{EBF68672-5F38-4E5A-9D6B-7255921E42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5144" y="2481669"/>
            <a:ext cx="2546478" cy="4324344"/>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996048" y="2824492"/>
            <a:ext cx="7633146" cy="148117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Tạm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biệt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hẹn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gặp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lại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những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tiết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học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sau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8622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524000" y="614362"/>
            <a:ext cx="9144000" cy="7150712"/>
          </a:xfrm>
          <a:prstGeom prst="rect">
            <a:avLst/>
          </a:prstGeom>
        </p:spPr>
      </p:pic>
      <p:pic>
        <p:nvPicPr>
          <p:cNvPr id="3" name="图片 2"/>
          <p:cNvPicPr>
            <a:picLocks noChangeAspect="1"/>
          </p:cNvPicPr>
          <p:nvPr/>
        </p:nvPicPr>
        <p:blipFill>
          <a:blip r:embed="rId4"/>
          <a:stretch>
            <a:fillRect/>
          </a:stretch>
        </p:blipFill>
        <p:spPr>
          <a:xfrm>
            <a:off x="2096850" y="1509713"/>
            <a:ext cx="7942501" cy="3981451"/>
          </a:xfrm>
          <a:prstGeom prst="rect">
            <a:avLst/>
          </a:prstGeom>
        </p:spPr>
      </p:pic>
      <p:pic>
        <p:nvPicPr>
          <p:cNvPr id="4" name="图片 3"/>
          <p:cNvPicPr>
            <a:picLocks noChangeAspect="1"/>
          </p:cNvPicPr>
          <p:nvPr/>
        </p:nvPicPr>
        <p:blipFill>
          <a:blip r:embed="rId5"/>
          <a:stretch>
            <a:fillRect/>
          </a:stretch>
        </p:blipFill>
        <p:spPr>
          <a:xfrm>
            <a:off x="1784132" y="995364"/>
            <a:ext cx="1911029" cy="2062609"/>
          </a:xfrm>
          <a:prstGeom prst="rect">
            <a:avLst/>
          </a:prstGeom>
        </p:spPr>
      </p:pic>
      <p:pic>
        <p:nvPicPr>
          <p:cNvPr id="5" name="图片 4"/>
          <p:cNvPicPr>
            <a:picLocks noChangeAspect="1"/>
          </p:cNvPicPr>
          <p:nvPr/>
        </p:nvPicPr>
        <p:blipFill>
          <a:blip r:embed="rId6"/>
          <a:stretch>
            <a:fillRect/>
          </a:stretch>
        </p:blipFill>
        <p:spPr>
          <a:xfrm>
            <a:off x="8776053" y="905902"/>
            <a:ext cx="1482494" cy="1830855"/>
          </a:xfrm>
          <a:prstGeom prst="rect">
            <a:avLst/>
          </a:prstGeom>
        </p:spPr>
      </p:pic>
      <p:pic>
        <p:nvPicPr>
          <p:cNvPr id="6" name="图片 5"/>
          <p:cNvPicPr>
            <a:picLocks noChangeAspect="1"/>
          </p:cNvPicPr>
          <p:nvPr/>
        </p:nvPicPr>
        <p:blipFill>
          <a:blip r:embed="rId7"/>
          <a:stretch>
            <a:fillRect/>
          </a:stretch>
        </p:blipFill>
        <p:spPr>
          <a:xfrm>
            <a:off x="2827021" y="4215766"/>
            <a:ext cx="6151721" cy="1510665"/>
          </a:xfrm>
          <a:prstGeom prst="rect">
            <a:avLst/>
          </a:prstGeom>
        </p:spPr>
      </p:pic>
      <p:grpSp>
        <p:nvGrpSpPr>
          <p:cNvPr id="11" name="组合 10"/>
          <p:cNvGrpSpPr/>
          <p:nvPr/>
        </p:nvGrpSpPr>
        <p:grpSpPr>
          <a:xfrm rot="6329695" flipH="1">
            <a:off x="7886001" y="2918103"/>
            <a:ext cx="1267341" cy="865607"/>
            <a:chOff x="9015984" y="2528554"/>
            <a:chExt cx="2157344" cy="1473489"/>
          </a:xfrm>
        </p:grpSpPr>
        <p:sp>
          <p:nvSpPr>
            <p:cNvPr id="23"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4"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5"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6"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dirty="0">
                <a:solidFill>
                  <a:srgbClr val="5FA080"/>
                </a:solidFill>
                <a:latin typeface="等线"/>
                <a:ea typeface="等线" panose="02010600030101010101" pitchFamily="2" charset="-122"/>
              </a:endParaRPr>
            </a:p>
          </p:txBody>
        </p:sp>
        <p:sp>
          <p:nvSpPr>
            <p:cNvPr id="27"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8"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9"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30"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31"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32"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grpSp>
      <p:sp>
        <p:nvSpPr>
          <p:cNvPr id="33" name="文本框 32"/>
          <p:cNvSpPr txBox="1"/>
          <p:nvPr/>
        </p:nvSpPr>
        <p:spPr>
          <a:xfrm>
            <a:off x="3432167" y="2598372"/>
            <a:ext cx="4693090" cy="1420495"/>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457200">
              <a:defRPr/>
            </a:pPr>
            <a:r>
              <a:rPr lang="en-US" altLang="zh-CN" sz="7200" b="1" dirty="0" err="1">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Khởi động</a:t>
            </a:r>
            <a:endParaRPr lang="en-US" altLang="zh-CN" sz="7200" b="1"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2000" fill="hold">
                                          <p:stCondLst>
                                            <p:cond delay="0"/>
                                          </p:stCondLst>
                                        </p:cTn>
                                        <p:tgtEl>
                                          <p:spTgt spid="33"/>
                                        </p:tgtEl>
                                        <p:attrNameLst>
                                          <p:attrName>style.visibility</p:attrName>
                                        </p:attrNameLst>
                                      </p:cBhvr>
                                      <p:to>
                                        <p:strVal val="visible"/>
                                      </p:to>
                                    </p:set>
                                    <p:anim calcmode="lin" valueType="num">
                                      <p:cBhvr>
                                        <p:cTn id="35" dur="2000" fill="hold"/>
                                        <p:tgtEl>
                                          <p:spTgt spid="33"/>
                                        </p:tgtEl>
                                        <p:attrNameLst>
                                          <p:attrName>ppt_w</p:attrName>
                                        </p:attrNameLst>
                                      </p:cBhvr>
                                      <p:tavLst>
                                        <p:tav tm="0">
                                          <p:val>
                                            <p:fltVal val="0"/>
                                          </p:val>
                                        </p:tav>
                                        <p:tav tm="100000">
                                          <p:val>
                                            <p:strVal val="#ppt_w"/>
                                          </p:val>
                                        </p:tav>
                                      </p:tavLst>
                                    </p:anim>
                                    <p:anim calcmode="lin" valueType="num">
                                      <p:cBhvr>
                                        <p:cTn id="36" dur="2000" fill="hold"/>
                                        <p:tgtEl>
                                          <p:spTgt spid="33"/>
                                        </p:tgtEl>
                                        <p:attrNameLst>
                                          <p:attrName>ppt_h</p:attrName>
                                        </p:attrNameLst>
                                      </p:cBhvr>
                                      <p:tavLst>
                                        <p:tav tm="0">
                                          <p:val>
                                            <p:fltVal val="0"/>
                                          </p:val>
                                        </p:tav>
                                        <p:tav tm="100000">
                                          <p:val>
                                            <p:strVal val="#ppt_h"/>
                                          </p:val>
                                        </p:tav>
                                      </p:tavLst>
                                    </p:anim>
                                    <p:animEffect transition="in" filter="fade">
                                      <p:cBhvr>
                                        <p:cTn id="3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 name="Group 1">
            <a:extLst>
              <a:ext uri="{FF2B5EF4-FFF2-40B4-BE49-F238E27FC236}">
                <a16:creationId xmlns:a16="http://schemas.microsoft.com/office/drawing/2014/main" id="{7A4F39FD-C0EC-41A9-BF82-864349009500}"/>
              </a:ext>
            </a:extLst>
          </p:cNvPr>
          <p:cNvGrpSpPr/>
          <p:nvPr/>
        </p:nvGrpSpPr>
        <p:grpSpPr>
          <a:xfrm>
            <a:off x="462216" y="1316307"/>
            <a:ext cx="11097088" cy="1223573"/>
            <a:chOff x="1249190" y="2121095"/>
            <a:chExt cx="9944100" cy="1223573"/>
          </a:xfrm>
        </p:grpSpPr>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249190" y="2121095"/>
              <a:ext cx="9944100" cy="1223573"/>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1577630" y="2310374"/>
              <a:ext cx="928722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hận biết</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trao đổi về nội dung của </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truyện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và các chi tiết trong tranh.</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0" name="TextBox 9">
            <a:extLst>
              <a:ext uri="{FF2B5EF4-FFF2-40B4-BE49-F238E27FC236}">
                <a16:creationId xmlns:a16="http://schemas.microsoft.com/office/drawing/2014/main" id="{4B4E6A23-6C9F-46AB-91C1-C6EA47F21058}"/>
              </a:ext>
            </a:extLst>
          </p:cNvPr>
          <p:cNvSpPr txBox="1"/>
          <p:nvPr/>
        </p:nvSpPr>
        <p:spPr>
          <a:xfrm>
            <a:off x="3352800" y="475945"/>
            <a:ext cx="5769428" cy="76944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YÊU CẦU CẦN ĐẠT</a:t>
            </a:r>
            <a:endParaRPr kumimoji="0" lang="en-US" sz="44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endParaRPr>
          </a:p>
        </p:txBody>
      </p:sp>
      <p:grpSp>
        <p:nvGrpSpPr>
          <p:cNvPr id="15" name="Group 14">
            <a:extLst>
              <a:ext uri="{FF2B5EF4-FFF2-40B4-BE49-F238E27FC236}">
                <a16:creationId xmlns:a16="http://schemas.microsoft.com/office/drawing/2014/main" id="{9294F2EF-94E0-B9AA-E07F-A6EF3FDDDB04}"/>
              </a:ext>
            </a:extLst>
          </p:cNvPr>
          <p:cNvGrpSpPr/>
          <p:nvPr/>
        </p:nvGrpSpPr>
        <p:grpSpPr>
          <a:xfrm>
            <a:off x="462216" y="2323119"/>
            <a:ext cx="11267567" cy="2246769"/>
            <a:chOff x="1249190" y="1502185"/>
            <a:chExt cx="10180629" cy="2369534"/>
          </a:xfrm>
        </p:grpSpPr>
        <p:sp>
          <p:nvSpPr>
            <p:cNvPr id="20" name="AutoShape 5">
              <a:extLst>
                <a:ext uri="{FF2B5EF4-FFF2-40B4-BE49-F238E27FC236}">
                  <a16:creationId xmlns:a16="http://schemas.microsoft.com/office/drawing/2014/main" id="{62A81622-5244-BF76-3C0C-0ABD5C918E88}"/>
                </a:ext>
              </a:extLst>
            </p:cNvPr>
            <p:cNvSpPr>
              <a:spLocks noChangeArrowheads="1"/>
            </p:cNvSpPr>
            <p:nvPr/>
          </p:nvSpPr>
          <p:spPr bwMode="gray">
            <a:xfrm>
              <a:off x="1249190" y="1917798"/>
              <a:ext cx="9944100" cy="1511202"/>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a:extLst>
                <a:ext uri="{FF2B5EF4-FFF2-40B4-BE49-F238E27FC236}">
                  <a16:creationId xmlns:a16="http://schemas.microsoft.com/office/drawing/2014/main" id="{D98EDEB2-960E-DB54-FFC0-E0531488423E}"/>
                </a:ext>
              </a:extLst>
            </p:cNvPr>
            <p:cNvSpPr/>
            <p:nvPr/>
          </p:nvSpPr>
          <p:spPr>
            <a:xfrm>
              <a:off x="1403223" y="1502185"/>
              <a:ext cx="10026596" cy="23695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hận biết được các sự việc trong câu chuyện Cậu bé ham học; kể lại được 1 – 2 đoạn</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 chuyện dựa vào tranh (không bắt buộc kể đúng nguyên văn câu chuyện)</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4B5BE79C-3305-F7EA-2E1B-7ACF26FF55AE}"/>
              </a:ext>
            </a:extLst>
          </p:cNvPr>
          <p:cNvGrpSpPr/>
          <p:nvPr/>
        </p:nvGrpSpPr>
        <p:grpSpPr>
          <a:xfrm>
            <a:off x="376980" y="4308372"/>
            <a:ext cx="11721067" cy="2061845"/>
            <a:chOff x="1165804" y="2168630"/>
            <a:chExt cx="10742776" cy="4859024"/>
          </a:xfrm>
        </p:grpSpPr>
        <p:sp>
          <p:nvSpPr>
            <p:cNvPr id="28" name="AutoShape 5">
              <a:extLst>
                <a:ext uri="{FF2B5EF4-FFF2-40B4-BE49-F238E27FC236}">
                  <a16:creationId xmlns:a16="http://schemas.microsoft.com/office/drawing/2014/main" id="{ED41F9B6-7AB5-3CCB-FB4D-FCA639B81BBE}"/>
                </a:ext>
              </a:extLst>
            </p:cNvPr>
            <p:cNvSpPr>
              <a:spLocks noChangeArrowheads="1"/>
            </p:cNvSpPr>
            <p:nvPr/>
          </p:nvSpPr>
          <p:spPr bwMode="gray">
            <a:xfrm>
              <a:off x="1165804" y="2168630"/>
              <a:ext cx="10134599" cy="4859024"/>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Rectangle 28">
              <a:extLst>
                <a:ext uri="{FF2B5EF4-FFF2-40B4-BE49-F238E27FC236}">
                  <a16:creationId xmlns:a16="http://schemas.microsoft.com/office/drawing/2014/main" id="{44676E70-32E9-219D-D932-433820A51A19}"/>
                </a:ext>
              </a:extLst>
            </p:cNvPr>
            <p:cNvSpPr/>
            <p:nvPr/>
          </p:nvSpPr>
          <p:spPr>
            <a:xfrm>
              <a:off x="1404882" y="3004384"/>
              <a:ext cx="10503698" cy="32639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iáo dục lòng yêu nước, chăm chỉ, trách nhiệm, nhân ái. Bồi dưỡng </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tình cảm yêu quý, kính trọng đối với thầy cô giáo; cảm nhận được </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niềm vui đến trường.</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509724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Nghe kể chuyện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3" name="Picture 2"/>
          <p:cNvPicPr>
            <a:picLocks noChangeAspect="1"/>
          </p:cNvPicPr>
          <p:nvPr/>
        </p:nvPicPr>
        <p:blipFill>
          <a:blip r:embed="rId5"/>
          <a:stretch>
            <a:fillRect/>
          </a:stretch>
        </p:blipFill>
        <p:spPr>
          <a:xfrm>
            <a:off x="2339340" y="215900"/>
            <a:ext cx="7430135" cy="6395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87821" y="0"/>
            <a:ext cx="13611649" cy="7200900"/>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8288313" y="3817938"/>
            <a:ext cx="4504080" cy="3206750"/>
          </a:xfrm>
          <a:prstGeom prst="rect">
            <a:avLst/>
          </a:prstGeom>
          <a:noFill/>
          <a:ln w="9525">
            <a:noFill/>
          </a:ln>
        </p:spPr>
      </p:pic>
      <p:sp>
        <p:nvSpPr>
          <p:cNvPr id="67588" name="Text Box 4"/>
          <p:cNvSpPr txBox="1"/>
          <p:nvPr/>
        </p:nvSpPr>
        <p:spPr>
          <a:xfrm>
            <a:off x="2454442" y="2921000"/>
            <a:ext cx="7952874" cy="800215"/>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Kể lại chuyện theo tranh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3"/>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735"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Cùng bạn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rId18" action="ppaction://hlinksldjump"/>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p:cNvPicPr>
            <a:picLocks noChangeAspect="1"/>
          </p:cNvPicPr>
          <p:nvPr/>
        </p:nvPicPr>
        <p:blipFill>
          <a:blip r:embed="rId3"/>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4"/>
          <a:stretch>
            <a:fillRect/>
          </a:stretch>
        </p:blipFill>
        <p:spPr>
          <a:xfrm>
            <a:off x="9726084" y="4347633"/>
            <a:ext cx="2061633" cy="1384300"/>
          </a:xfrm>
          <a:prstGeom prst="rect">
            <a:avLst/>
          </a:prstGeom>
          <a:noFill/>
          <a:ln w="9525">
            <a:noFill/>
          </a:ln>
        </p:spPr>
      </p:pic>
      <p:sp>
        <p:nvSpPr>
          <p:cNvPr id="27" name="Rectangle: Folded Corner 26"/>
          <p:cNvSpPr/>
          <p:nvPr/>
        </p:nvSpPr>
        <p:spPr>
          <a:xfrm>
            <a:off x="173567" y="1079915"/>
            <a:ext cx="11641667" cy="815446"/>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defRPr/>
            </a:pPr>
            <a:r>
              <a:rPr lang="en-US" sz="32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1. </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V</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ì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sao cậu bé Vũ Duệ không được đi học?</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173567" y="1995178"/>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altLang="vi-VN" sz="32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Vũ </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Duệ là con nhà nghèo, bố mẹ không có tiền cho </a:t>
            </a:r>
            <a:r>
              <a:rPr lang="en-US" altLang="vi-VN" sz="32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đi học nên cậu phải </a:t>
            </a:r>
            <a:r>
              <a:rPr lang="en-US" alt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ở nhà trông em.</a:t>
            </a:r>
            <a:endParaRPr kumimoji="0" lang="en-US" alt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5610" name="Picture 34"/>
          <p:cNvPicPr>
            <a:picLocks noChangeAspect="1"/>
          </p:cNvPicPr>
          <p:nvPr/>
        </p:nvPicPr>
        <p:blipFill>
          <a:blip r:embed="rId5"/>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6"/>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defRPr/>
              </a:pPr>
              <a:endParaRPr kumimoji="0" sz="2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5614" name="Picture 48"/>
          <p:cNvPicPr>
            <a:picLocks noChangeAspect="1"/>
          </p:cNvPicPr>
          <p:nvPr/>
        </p:nvPicPr>
        <p:blipFill>
          <a:blip r:embed="rId7"/>
          <a:stretch>
            <a:fillRect/>
          </a:stretch>
        </p:blipFill>
        <p:spPr>
          <a:xfrm>
            <a:off x="2655357" y="5039783"/>
            <a:ext cx="778933" cy="770467"/>
          </a:xfrm>
          <a:prstGeom prst="rect">
            <a:avLst/>
          </a:prstGeom>
          <a:noFill/>
          <a:ln w="9525">
            <a:noFill/>
          </a:ln>
        </p:spPr>
      </p:pic>
      <p:pic>
        <p:nvPicPr>
          <p:cNvPr id="25615" name="Picture 50"/>
          <p:cNvPicPr>
            <a:picLocks noChangeAspect="1"/>
          </p:cNvPicPr>
          <p:nvPr/>
        </p:nvPicPr>
        <p:blipFill>
          <a:blip r:embed="rId8"/>
          <a:stretch>
            <a:fillRect/>
          </a:stretch>
        </p:blipFill>
        <p:spPr>
          <a:xfrm flipH="1">
            <a:off x="7005109" y="4913786"/>
            <a:ext cx="882649" cy="842433"/>
          </a:xfrm>
          <a:prstGeom prst="rect">
            <a:avLst/>
          </a:prstGeom>
          <a:noFill/>
          <a:ln w="9525">
            <a:noFill/>
          </a:ln>
        </p:spPr>
      </p:pic>
      <p:pic>
        <p:nvPicPr>
          <p:cNvPr id="53" name="Picture 52"/>
          <p:cNvPicPr>
            <a:picLocks noChangeAspect="1"/>
          </p:cNvPicPr>
          <p:nvPr/>
        </p:nvPicPr>
        <p:blipFill>
          <a:blip r:embed="rId9"/>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0"/>
          <a:stretch>
            <a:fillRect/>
          </a:stretch>
        </p:blipFill>
        <p:spPr>
          <a:xfrm>
            <a:off x="11051117" y="3822700"/>
            <a:ext cx="713316" cy="1191684"/>
          </a:xfrm>
          <a:prstGeom prst="rect">
            <a:avLst/>
          </a:prstGeom>
          <a:noFill/>
          <a:ln w="9525">
            <a:noFill/>
          </a:ln>
        </p:spPr>
      </p:pic>
      <p:sp>
        <p:nvSpPr>
          <p:cNvPr id="3" name="Arrow: Left 2">
            <a:hlinkClick r:id="rId11" action="ppaction://hlinksldjump"/>
            <a:extLst>
              <a:ext uri="{FF2B5EF4-FFF2-40B4-BE49-F238E27FC236}">
                <a16:creationId xmlns:a16="http://schemas.microsoft.com/office/drawing/2014/main" id="{179CA187-D683-67D1-D53D-7358477C04AA}"/>
              </a:ext>
            </a:extLst>
          </p:cNvPr>
          <p:cNvSpPr/>
          <p:nvPr/>
        </p:nvSpPr>
        <p:spPr>
          <a:xfrm>
            <a:off x="11196864" y="224306"/>
            <a:ext cx="546403" cy="3603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0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childTnLst>
                    </p:cTn>
                  </p:par>
                </p:childTnLst>
              </p:cTn>
              <p:nextCondLst>
                <p:cond evt="onClick" delay="0">
                  <p:tgtEl>
                    <p:spTgt spid="7"/>
                  </p:tgtEl>
                </p:cond>
              </p:nextCondLst>
            </p:seq>
          </p:childTnLst>
        </p:cTn>
      </p:par>
    </p:tnLst>
    <p:bldLst>
      <p:bldP spid="28" grpId="0" bldLvl="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507</Words>
  <Application>Microsoft Office PowerPoint</Application>
  <PresentationFormat>Widescreen</PresentationFormat>
  <Paragraphs>49</Paragraphs>
  <Slides>17</Slides>
  <Notes>7</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17</vt:i4>
      </vt:variant>
    </vt:vector>
  </HeadingPairs>
  <TitlesOfParts>
    <vt:vector size="28" baseType="lpstr">
      <vt:lpstr>等线</vt:lpstr>
      <vt:lpstr>Arial</vt:lpstr>
      <vt:lpstr>Calibri</vt:lpstr>
      <vt:lpstr>Calibri Light</vt:lpstr>
      <vt:lpstr>Times New Roman</vt:lpstr>
      <vt:lpstr>1_Office 主题​​</vt:lpstr>
      <vt:lpstr>2_Office 主题​​</vt:lpstr>
      <vt:lpstr>7_Office Theme</vt:lpstr>
      <vt:lpstr>Office 主题</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 - Lớp 2</dc:title>
  <dc:creator/>
  <cp:lastModifiedBy>Administrator</cp:lastModifiedBy>
  <cp:revision>39</cp:revision>
  <dcterms:created xsi:type="dcterms:W3CDTF">2021-05-24T04:43:32Z</dcterms:created>
  <dcterms:modified xsi:type="dcterms:W3CDTF">2024-10-11T06:00:09Z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