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9" r:id="rId3"/>
    <p:sldId id="258" r:id="rId4"/>
    <p:sldId id="259" r:id="rId5"/>
    <p:sldId id="269" r:id="rId6"/>
    <p:sldId id="270" r:id="rId7"/>
    <p:sldId id="273" r:id="rId8"/>
    <p:sldId id="274" r:id="rId9"/>
    <p:sldId id="272" r:id="rId10"/>
    <p:sldId id="271" r:id="rId11"/>
    <p:sldId id="265" r:id="rId12"/>
    <p:sldId id="280"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7" autoAdjust="0"/>
    <p:restoredTop sz="88336" autoAdjust="0"/>
  </p:normalViewPr>
  <p:slideViewPr>
    <p:cSldViewPr snapToGrid="0">
      <p:cViewPr varScale="1">
        <p:scale>
          <a:sx n="65" d="100"/>
          <a:sy n="65" d="100"/>
        </p:scale>
        <p:origin x="7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EB57E-A555-47AD-A1F2-550D1BC014C5}" type="datetimeFigureOut">
              <a:rPr lang="en-US" smtClean="0"/>
              <a:t>29/1/2026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F556B-8FEB-48C1-B5F8-F58043FC437D}" type="slidenum">
              <a:rPr lang="en-US" smtClean="0"/>
              <a:t>‹#›</a:t>
            </a:fld>
            <a:endParaRPr lang="en-US"/>
          </a:p>
        </p:txBody>
      </p:sp>
    </p:spTree>
    <p:extLst>
      <p:ext uri="{BB962C8B-B14F-4D97-AF65-F5344CB8AC3E}">
        <p14:creationId xmlns:p14="http://schemas.microsoft.com/office/powerpoint/2010/main" val="30596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6</a:t>
            </a:fld>
            <a:endParaRPr lang="en-US"/>
          </a:p>
        </p:txBody>
      </p:sp>
    </p:spTree>
    <p:extLst>
      <p:ext uri="{BB962C8B-B14F-4D97-AF65-F5344CB8AC3E}">
        <p14:creationId xmlns:p14="http://schemas.microsoft.com/office/powerpoint/2010/main" val="126173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7</a:t>
            </a:fld>
            <a:endParaRPr lang="en-US"/>
          </a:p>
        </p:txBody>
      </p:sp>
    </p:spTree>
    <p:extLst>
      <p:ext uri="{BB962C8B-B14F-4D97-AF65-F5344CB8AC3E}">
        <p14:creationId xmlns:p14="http://schemas.microsoft.com/office/powerpoint/2010/main" val="3831491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8</a:t>
            </a:fld>
            <a:endParaRPr lang="en-US"/>
          </a:p>
        </p:txBody>
      </p:sp>
    </p:spTree>
    <p:extLst>
      <p:ext uri="{BB962C8B-B14F-4D97-AF65-F5344CB8AC3E}">
        <p14:creationId xmlns:p14="http://schemas.microsoft.com/office/powerpoint/2010/main" val="2376686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Gv</a:t>
            </a:r>
            <a:r>
              <a:rPr lang="en-US" dirty="0"/>
              <a:t> </a:t>
            </a:r>
            <a:r>
              <a:rPr lang="en-US" dirty="0" err="1"/>
              <a:t>có</a:t>
            </a:r>
            <a:r>
              <a:rPr lang="en-US" dirty="0"/>
              <a:t> </a:t>
            </a:r>
            <a:r>
              <a:rPr lang="en-US" dirty="0" err="1"/>
              <a:t>thể</a:t>
            </a:r>
            <a:r>
              <a:rPr lang="en-US" dirty="0"/>
              <a:t> </a:t>
            </a:r>
            <a:r>
              <a:rPr lang="en-US" dirty="0" err="1"/>
              <a:t>hỏi</a:t>
            </a:r>
            <a:r>
              <a:rPr lang="en-US" dirty="0"/>
              <a:t> them </a:t>
            </a:r>
            <a:r>
              <a:rPr lang="en-US" dirty="0" err="1"/>
              <a:t>để</a:t>
            </a:r>
            <a:r>
              <a:rPr lang="en-US" dirty="0"/>
              <a:t> </a:t>
            </a:r>
            <a:r>
              <a:rPr lang="en-US" dirty="0" err="1"/>
              <a:t>đưa</a:t>
            </a:r>
            <a:r>
              <a:rPr lang="en-US" dirty="0"/>
              <a:t> ra </a:t>
            </a:r>
            <a:r>
              <a:rPr lang="en-US" dirty="0" err="1"/>
              <a:t>kết</a:t>
            </a:r>
            <a:r>
              <a:rPr lang="en-US" dirty="0"/>
              <a:t> </a:t>
            </a:r>
            <a:r>
              <a:rPr lang="en-US" dirty="0" err="1"/>
              <a:t>luận</a:t>
            </a:r>
            <a:r>
              <a:rPr lang="en-US" dirty="0"/>
              <a:t>: </a:t>
            </a:r>
            <a:r>
              <a:rPr lang="vi-VN" b="0" i="0" dirty="0">
                <a:solidFill>
                  <a:srgbClr val="444444"/>
                </a:solidFill>
                <a:effectLst/>
                <a:latin typeface="Open Sans" panose="020B0606030504020204" pitchFamily="34" charset="0"/>
              </a:rPr>
              <a:t>Đỗ con lớn lên được là nhờ có đất, cô Mưa Xuân, chị Gió Xuân, bác Mặt trời cũng như tất cả các loại hạt và cây xanh khác cần có đất, nước, không khí, ánh sáng, nếu thiếu 1 trong các yếu tố đó thì hạt không thể nảy mầm và lớn lên được.</a:t>
            </a:r>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10</a:t>
            </a:fld>
            <a:endParaRPr lang="en-US"/>
          </a:p>
        </p:txBody>
      </p:sp>
    </p:spTree>
    <p:extLst>
      <p:ext uri="{BB962C8B-B14F-4D97-AF65-F5344CB8AC3E}">
        <p14:creationId xmlns:p14="http://schemas.microsoft.com/office/powerpoint/2010/main" val="2475782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11</a:t>
            </a:fld>
            <a:endParaRPr lang="en-US"/>
          </a:p>
        </p:txBody>
      </p:sp>
    </p:spTree>
    <p:extLst>
      <p:ext uri="{BB962C8B-B14F-4D97-AF65-F5344CB8AC3E}">
        <p14:creationId xmlns:p14="http://schemas.microsoft.com/office/powerpoint/2010/main" val="849857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3A4D96-D4C2-456B-BC80-B0F8E55A4446}"/>
              </a:ext>
            </a:extLst>
          </p:cNvPr>
          <p:cNvSpPr>
            <a:spLocks noGrp="1"/>
          </p:cNvSpPr>
          <p:nvPr>
            <p:ph type="dt" sz="half" idx="10"/>
          </p:nvPr>
        </p:nvSpPr>
        <p:spPr/>
        <p:txBody>
          <a:bodyPr/>
          <a:lstStyle/>
          <a:p>
            <a:fld id="{9BF06B03-135E-4169-9B02-3E1AF83E1D74}" type="datetimeFigureOut">
              <a:rPr lang="en-US" smtClean="0"/>
              <a:t>29/1/2026</a:t>
            </a:fld>
            <a:endParaRPr lang="en-US"/>
          </a:p>
        </p:txBody>
      </p:sp>
      <p:sp>
        <p:nvSpPr>
          <p:cNvPr id="5" name="Footer Placeholder 4">
            <a:extLst>
              <a:ext uri="{FF2B5EF4-FFF2-40B4-BE49-F238E27FC236}">
                <a16:creationId xmlns:a16="http://schemas.microsoft.com/office/drawing/2014/main" id="{41D015B6-C71E-41B8-8D7C-FD02590AC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B518A-B6CA-40FA-A4F2-2A483DC86223}"/>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68495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F3096B6-E30C-4D23-B9FF-C03DC6EE691A}"/>
              </a:ext>
            </a:extLst>
          </p:cNvPr>
          <p:cNvSpPr>
            <a:spLocks noGrp="1"/>
          </p:cNvSpPr>
          <p:nvPr>
            <p:ph type="dt" sz="half" idx="10"/>
          </p:nvPr>
        </p:nvSpPr>
        <p:spPr/>
        <p:txBody>
          <a:bodyPr/>
          <a:lstStyle/>
          <a:p>
            <a:fld id="{9BF06B03-135E-4169-9B02-3E1AF83E1D74}" type="datetimeFigureOut">
              <a:rPr lang="en-US" smtClean="0"/>
              <a:t>29/1/2026</a:t>
            </a:fld>
            <a:endParaRPr lang="en-US"/>
          </a:p>
        </p:txBody>
      </p:sp>
      <p:sp>
        <p:nvSpPr>
          <p:cNvPr id="5" name="Footer Placeholder 4">
            <a:extLst>
              <a:ext uri="{FF2B5EF4-FFF2-40B4-BE49-F238E27FC236}">
                <a16:creationId xmlns:a16="http://schemas.microsoft.com/office/drawing/2014/main" id="{8F9C1069-0F11-478A-A742-9D3A8FCE3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79582-9C1C-4C97-B578-2AF1D9E974EC}"/>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3651651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7FCD898-4AD5-4BEF-899A-1DE45F94DA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06B03-135E-4169-9B02-3E1AF83E1D74}" type="datetimeFigureOut">
              <a:rPr lang="en-US" smtClean="0"/>
              <a:t>29/1/2026</a:t>
            </a:fld>
            <a:endParaRPr lang="en-US"/>
          </a:p>
        </p:txBody>
      </p:sp>
      <p:sp>
        <p:nvSpPr>
          <p:cNvPr id="5" name="Footer Placeholder 4">
            <a:extLst>
              <a:ext uri="{FF2B5EF4-FFF2-40B4-BE49-F238E27FC236}">
                <a16:creationId xmlns:a16="http://schemas.microsoft.com/office/drawing/2014/main" id="{20BF3FC8-4B16-4148-859D-694583CDB5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0D778F-9CF3-47FC-9AC5-EDA5F2C071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E2C24-48EB-4E4A-A359-A84F0B139071}" type="slidenum">
              <a:rPr lang="en-US" smtClean="0"/>
              <a:t>‹#›</a:t>
            </a:fld>
            <a:endParaRPr lang="en-US"/>
          </a:p>
        </p:txBody>
      </p:sp>
    </p:spTree>
    <p:extLst>
      <p:ext uri="{BB962C8B-B14F-4D97-AF65-F5344CB8AC3E}">
        <p14:creationId xmlns:p14="http://schemas.microsoft.com/office/powerpoint/2010/main" val="317019408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microsoft.com/office/2007/relationships/hdphoto" Target="../media/hdphoto2.wdp"/><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4.wdp"/><Relationship Id="rId4" Type="http://schemas.openxmlformats.org/officeDocument/2006/relationships/notesSlide" Target="../notesSlides/notesSlide2.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A2A56D-6EF5-432E-94EA-49A2D66BB35C}"/>
              </a:ext>
            </a:extLst>
          </p:cNvPr>
          <p:cNvGrpSpPr/>
          <p:nvPr/>
        </p:nvGrpSpPr>
        <p:grpSpPr>
          <a:xfrm>
            <a:off x="0" y="0"/>
            <a:ext cx="12192000" cy="2067871"/>
            <a:chOff x="0" y="-127504"/>
            <a:chExt cx="12192000" cy="1361807"/>
          </a:xfrm>
        </p:grpSpPr>
        <p:sp>
          <p:nvSpPr>
            <p:cNvPr id="5" name="Rectangle: Top Corners Rounded 4">
              <a:extLst>
                <a:ext uri="{FF2B5EF4-FFF2-40B4-BE49-F238E27FC236}">
                  <a16:creationId xmlns:a16="http://schemas.microsoft.com/office/drawing/2014/main" id="{480A6134-7C0A-4A84-9E15-12C6CB78EE8F}"/>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6" name="Rectangle: Top Corners Rounded 5">
              <a:extLst>
                <a:ext uri="{FF2B5EF4-FFF2-40B4-BE49-F238E27FC236}">
                  <a16:creationId xmlns:a16="http://schemas.microsoft.com/office/drawing/2014/main" id="{F5B8D697-CFC1-4509-A88A-E3A1ACC16471}"/>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74868E0A-2416-446D-A73D-ACD3DF98E98D}"/>
              </a:ext>
            </a:extLst>
          </p:cNvPr>
          <p:cNvPicPr>
            <a:picLocks noChangeAspect="1"/>
          </p:cNvPicPr>
          <p:nvPr/>
        </p:nvPicPr>
        <p:blipFill rotWithShape="1">
          <a:blip r:embed="rId2"/>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8" name="Group 7">
            <a:extLst>
              <a:ext uri="{FF2B5EF4-FFF2-40B4-BE49-F238E27FC236}">
                <a16:creationId xmlns:a16="http://schemas.microsoft.com/office/drawing/2014/main" id="{1C6CFF0F-F854-4DD0-BBDB-C1DE4F00E0BD}"/>
              </a:ext>
            </a:extLst>
          </p:cNvPr>
          <p:cNvGrpSpPr/>
          <p:nvPr/>
        </p:nvGrpSpPr>
        <p:grpSpPr>
          <a:xfrm>
            <a:off x="404014" y="588766"/>
            <a:ext cx="2236024" cy="3156219"/>
            <a:chOff x="299812" y="247841"/>
            <a:chExt cx="2236024" cy="2204862"/>
          </a:xfrm>
        </p:grpSpPr>
        <p:pic>
          <p:nvPicPr>
            <p:cNvPr id="9" name="Picture 8">
              <a:extLst>
                <a:ext uri="{FF2B5EF4-FFF2-40B4-BE49-F238E27FC236}">
                  <a16:creationId xmlns:a16="http://schemas.microsoft.com/office/drawing/2014/main" id="{1C324108-EAA6-43AE-8FF0-8A59FE0BF50D}"/>
                </a:ext>
              </a:extLst>
            </p:cNvPr>
            <p:cNvPicPr>
              <a:picLocks noChangeAspect="1"/>
            </p:cNvPicPr>
            <p:nvPr/>
          </p:nvPicPr>
          <p:blipFill rotWithShape="1">
            <a:blip r:embed="rId3"/>
            <a:srcRect r="32937"/>
            <a:stretch/>
          </p:blipFill>
          <p:spPr>
            <a:xfrm>
              <a:off x="299812" y="361594"/>
              <a:ext cx="2150557" cy="2091109"/>
            </a:xfrm>
            <a:prstGeom prst="rect">
              <a:avLst/>
            </a:prstGeom>
          </p:spPr>
        </p:pic>
        <p:pic>
          <p:nvPicPr>
            <p:cNvPr id="10" name="Picture 9">
              <a:extLst>
                <a:ext uri="{FF2B5EF4-FFF2-40B4-BE49-F238E27FC236}">
                  <a16:creationId xmlns:a16="http://schemas.microsoft.com/office/drawing/2014/main" id="{84B74FF0-B630-468D-A6E9-9839E02CBB16}"/>
                </a:ext>
              </a:extLst>
            </p:cNvPr>
            <p:cNvPicPr>
              <a:picLocks noChangeAspect="1"/>
            </p:cNvPicPr>
            <p:nvPr/>
          </p:nvPicPr>
          <p:blipFill rotWithShape="1">
            <a:blip r:embed="rId4"/>
            <a:srcRect r="34344"/>
            <a:stretch/>
          </p:blipFill>
          <p:spPr>
            <a:xfrm>
              <a:off x="518441" y="247841"/>
              <a:ext cx="2017395" cy="2091109"/>
            </a:xfrm>
            <a:prstGeom prst="rect">
              <a:avLst/>
            </a:prstGeom>
          </p:spPr>
        </p:pic>
      </p:grpSp>
      <p:pic>
        <p:nvPicPr>
          <p:cNvPr id="11" name="Picture 10">
            <a:extLst>
              <a:ext uri="{FF2B5EF4-FFF2-40B4-BE49-F238E27FC236}">
                <a16:creationId xmlns:a16="http://schemas.microsoft.com/office/drawing/2014/main" id="{40772002-0148-4CA0-976E-FF3780FF6FB8}"/>
              </a:ext>
            </a:extLst>
          </p:cNvPr>
          <p:cNvPicPr>
            <a:picLocks noChangeAspect="1"/>
          </p:cNvPicPr>
          <p:nvPr/>
        </p:nvPicPr>
        <p:blipFill rotWithShape="1">
          <a:blip r:embed="rId2"/>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sp>
        <p:nvSpPr>
          <p:cNvPr id="12" name="Oval 11">
            <a:extLst>
              <a:ext uri="{FF2B5EF4-FFF2-40B4-BE49-F238E27FC236}">
                <a16:creationId xmlns:a16="http://schemas.microsoft.com/office/drawing/2014/main" id="{FC4E763E-B30E-4558-ABDE-4EFB5B84421D}"/>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3" name="文本框 22">
            <a:extLst>
              <a:ext uri="{FF2B5EF4-FFF2-40B4-BE49-F238E27FC236}">
                <a16:creationId xmlns:a16="http://schemas.microsoft.com/office/drawing/2014/main" id="{206CE868-3DE5-4122-89DA-2DAEDC5B65CA}"/>
              </a:ext>
            </a:extLst>
          </p:cNvPr>
          <p:cNvSpPr txBox="1"/>
          <p:nvPr/>
        </p:nvSpPr>
        <p:spPr>
          <a:xfrm>
            <a:off x="2044757" y="881999"/>
            <a:ext cx="1304812" cy="1569660"/>
          </a:xfrm>
          <a:prstGeom prst="rect">
            <a:avLst/>
          </a:prstGeom>
          <a:noFill/>
        </p:spPr>
        <p:txBody>
          <a:bodyPr wrap="square" rtlCol="0">
            <a:spAutoFit/>
          </a:bodyPr>
          <a:lstStyle/>
          <a:p>
            <a:pPr algn="ctr"/>
            <a:r>
              <a:rPr lang="en-US" altLang="zh-CN" sz="4800" b="1"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Bài</a:t>
            </a:r>
            <a:endParaRPr lang="en-US" altLang="zh-CN" sz="4800" b="1"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ctr"/>
            <a:r>
              <a:rPr lang="en-US" altLang="zh-CN" sz="4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7</a:t>
            </a:r>
            <a:r>
              <a:rPr lang="en-US" altLang="zh-CN" sz="4800" b="1"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4" name="文本框 22">
            <a:extLst>
              <a:ext uri="{FF2B5EF4-FFF2-40B4-BE49-F238E27FC236}">
                <a16:creationId xmlns:a16="http://schemas.microsoft.com/office/drawing/2014/main" id="{45B103D2-C1B2-4858-9DE1-957197353ADC}"/>
              </a:ext>
            </a:extLst>
          </p:cNvPr>
          <p:cNvSpPr txBox="1"/>
          <p:nvPr/>
        </p:nvSpPr>
        <p:spPr>
          <a:xfrm>
            <a:off x="4920822" y="1314316"/>
            <a:ext cx="3825467" cy="923330"/>
          </a:xfrm>
          <a:prstGeom prst="rect">
            <a:avLst/>
          </a:prstGeom>
          <a:noFill/>
        </p:spPr>
        <p:txBody>
          <a:bodyPr wrap="square" rtlCol="0">
            <a:spAutoFit/>
          </a:bodyPr>
          <a:lstStyle/>
          <a:p>
            <a:r>
              <a:rPr lang="en-US" altLang="zh-CN" sz="5400" b="1"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Nói</a:t>
            </a:r>
            <a:r>
              <a:rPr lang="en-US" altLang="zh-CN" sz="54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và</a:t>
            </a:r>
            <a:r>
              <a:rPr lang="en-US" altLang="zh-CN" sz="54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nghe</a:t>
            </a:r>
            <a:endParaRPr lang="zh-CN" altLang="en-US" sz="54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15" name="文本框 22">
            <a:extLst>
              <a:ext uri="{FF2B5EF4-FFF2-40B4-BE49-F238E27FC236}">
                <a16:creationId xmlns:a16="http://schemas.microsoft.com/office/drawing/2014/main" id="{4AEE775C-168E-485E-ABF3-70F73CDBE3E5}"/>
              </a:ext>
            </a:extLst>
          </p:cNvPr>
          <p:cNvSpPr txBox="1"/>
          <p:nvPr/>
        </p:nvSpPr>
        <p:spPr>
          <a:xfrm>
            <a:off x="4171442" y="3623337"/>
            <a:ext cx="4731257" cy="1754326"/>
          </a:xfrm>
          <a:prstGeom prst="rect">
            <a:avLst/>
          </a:prstGeom>
          <a:noFill/>
        </p:spPr>
        <p:txBody>
          <a:bodyPr wrap="square" rtlCol="0">
            <a:spAutoFit/>
          </a:bodyPr>
          <a:lstStyle/>
          <a:p>
            <a:pPr algn="ctr"/>
            <a:r>
              <a:rPr lang="en-US" altLang="zh-CN" sz="5400" b="1"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Kể</a:t>
            </a:r>
            <a:r>
              <a:rPr lang="en-US" altLang="zh-CN" sz="54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chuyện</a:t>
            </a:r>
            <a:endParaRPr lang="en-US" altLang="zh-CN" sz="54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a:p>
            <a:pPr algn="ctr"/>
            <a:r>
              <a:rPr lang="en-US" altLang="zh-CN" sz="54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CHÚ ĐỖ CON</a:t>
            </a:r>
            <a:endParaRPr lang="zh-CN" altLang="en-US" sz="54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6398"/>
            <a:ext cx="12192000" cy="747017"/>
          </a:xfrm>
          <a:prstGeom prst="rect">
            <a:avLst/>
          </a:prstGeom>
        </p:spPr>
      </p:pic>
    </p:spTree>
    <p:extLst>
      <p:ext uri="{BB962C8B-B14F-4D97-AF65-F5344CB8AC3E}">
        <p14:creationId xmlns:p14="http://schemas.microsoft.com/office/powerpoint/2010/main" val="81791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3">
                                            <p:txEl>
                                              <p:pRg st="0" end="0"/>
                                            </p:txEl>
                                          </p:spTgt>
                                        </p:tgtEl>
                                        <p:attrNameLst>
                                          <p:attrName>ppt_w</p:attrName>
                                        </p:attrNameLst>
                                      </p:cBhvr>
                                    </p:anim>
                                    <p:anim by="(#ppt_w*0.50)" calcmode="lin" valueType="num">
                                      <p:cBhvr>
                                        <p:cTn id="8" dur="500" decel="50000" autoRev="1" fill="hold">
                                          <p:stCondLst>
                                            <p:cond delay="0"/>
                                          </p:stCondLst>
                                        </p:cTn>
                                        <p:tgtEl>
                                          <p:spTgt spid="13">
                                            <p:txEl>
                                              <p:pRg st="0" end="0"/>
                                            </p:txEl>
                                          </p:spTgt>
                                        </p:tgtEl>
                                        <p:attrNameLst>
                                          <p:attrName>ppt_x</p:attrName>
                                        </p:attrNameLst>
                                      </p:cBhvr>
                                    </p:anim>
                                    <p:anim from="(-#ppt_h/2)" to="(#ppt_y)" calcmode="lin" valueType="num">
                                      <p:cBhvr>
                                        <p:cTn id="9" dur="1000" fill="hold">
                                          <p:stCondLst>
                                            <p:cond delay="0"/>
                                          </p:stCondLst>
                                        </p:cTn>
                                        <p:tgtEl>
                                          <p:spTgt spid="13">
                                            <p:txEl>
                                              <p:pRg st="0" end="0"/>
                                            </p:txEl>
                                          </p:spTgt>
                                        </p:tgtEl>
                                        <p:attrNameLst>
                                          <p:attrName>ppt_y</p:attrName>
                                        </p:attrNameLst>
                                      </p:cBhvr>
                                    </p:anim>
                                    <p:animRot by="21600000">
                                      <p:cBhvr>
                                        <p:cTn id="10" dur="1000" fill="hold">
                                          <p:stCondLst>
                                            <p:cond delay="0"/>
                                          </p:stCondLst>
                                        </p:cTn>
                                        <p:tgtEl>
                                          <p:spTgt spid="13">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3">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3">
                                            <p:txEl>
                                              <p:pRg st="1" end="1"/>
                                            </p:txEl>
                                          </p:spTgt>
                                        </p:tgtEl>
                                        <p:attrNameLst>
                                          <p:attrName>ppt_w</p:attrName>
                                        </p:attrNameLst>
                                      </p:cBhvr>
                                    </p:anim>
                                    <p:anim by="(#ppt_w*0.50)" calcmode="lin" valueType="num">
                                      <p:cBhvr>
                                        <p:cTn id="14" dur="500" decel="50000" autoRev="1" fill="hold">
                                          <p:stCondLst>
                                            <p:cond delay="0"/>
                                          </p:stCondLst>
                                        </p:cTn>
                                        <p:tgtEl>
                                          <p:spTgt spid="13">
                                            <p:txEl>
                                              <p:pRg st="1" end="1"/>
                                            </p:txEl>
                                          </p:spTgt>
                                        </p:tgtEl>
                                        <p:attrNameLst>
                                          <p:attrName>ppt_x</p:attrName>
                                        </p:attrNameLst>
                                      </p:cBhvr>
                                    </p:anim>
                                    <p:anim from="(-#ppt_h/2)" to="(#ppt_y)" calcmode="lin" valueType="num">
                                      <p:cBhvr>
                                        <p:cTn id="15" dur="1000" fill="hold">
                                          <p:stCondLst>
                                            <p:cond delay="0"/>
                                          </p:stCondLst>
                                        </p:cTn>
                                        <p:tgtEl>
                                          <p:spTgt spid="13">
                                            <p:txEl>
                                              <p:pRg st="1" end="1"/>
                                            </p:txEl>
                                          </p:spTgt>
                                        </p:tgtEl>
                                        <p:attrNameLst>
                                          <p:attrName>ppt_y</p:attrName>
                                        </p:attrNameLst>
                                      </p:cBhvr>
                                    </p:anim>
                                    <p:animRot by="21600000">
                                      <p:cBhvr>
                                        <p:cTn id="16" dur="1000" fill="hold">
                                          <p:stCondLst>
                                            <p:cond delay="0"/>
                                          </p:stCondLst>
                                        </p:cTn>
                                        <p:tgtEl>
                                          <p:spTgt spid="13">
                                            <p:txEl>
                                              <p:pRg st="1" end="1"/>
                                            </p:txEl>
                                          </p:spTgt>
                                        </p:tgtEl>
                                        <p:attrNameLst>
                                          <p:attrName>r</p:attrName>
                                        </p:attrNameLst>
                                      </p:cBhvr>
                                    </p:animRot>
                                  </p:childTnLst>
                                </p:cTn>
                              </p:par>
                            </p:childTnLst>
                          </p:cTn>
                        </p:par>
                        <p:par>
                          <p:cTn id="17" fill="hold">
                            <p:stCondLst>
                              <p:cond delay="1060"/>
                            </p:stCondLst>
                            <p:childTnLst>
                              <p:par>
                                <p:cTn id="18" presetID="16" presetClass="entr" presetSubtype="37"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Vertical)">
                                      <p:cBhvr>
                                        <p:cTn id="20" dur="500"/>
                                        <p:tgtEl>
                                          <p:spTgt spid="16"/>
                                        </p:tgtEl>
                                      </p:cBhvr>
                                    </p:animEffect>
                                  </p:childTnLst>
                                </p:cTn>
                              </p:par>
                              <p:par>
                                <p:cTn id="21" presetID="56" presetClass="entr" presetSubtype="0" fill="hold" nodeType="withEffect">
                                  <p:stCondLst>
                                    <p:cond delay="0"/>
                                  </p:stCondLst>
                                  <p:iterate type="lt">
                                    <p:tmPct val="3000"/>
                                  </p:iterate>
                                  <p:childTnLst>
                                    <p:set>
                                      <p:cBhvr>
                                        <p:cTn id="22" dur="1" fill="hold">
                                          <p:stCondLst>
                                            <p:cond delay="0"/>
                                          </p:stCondLst>
                                        </p:cTn>
                                        <p:tgtEl>
                                          <p:spTgt spid="14">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4">
                                            <p:txEl>
                                              <p:pRg st="0" end="0"/>
                                            </p:txEl>
                                          </p:spTgt>
                                        </p:tgtEl>
                                        <p:attrNameLst>
                                          <p:attrName>ppt_w</p:attrName>
                                        </p:attrNameLst>
                                      </p:cBhvr>
                                    </p:anim>
                                    <p:anim by="(#ppt_w*0.50)" calcmode="lin" valueType="num">
                                      <p:cBhvr>
                                        <p:cTn id="24" dur="500" decel="50000" autoRev="1" fill="hold">
                                          <p:stCondLst>
                                            <p:cond delay="0"/>
                                          </p:stCondLst>
                                        </p:cTn>
                                        <p:tgtEl>
                                          <p:spTgt spid="14">
                                            <p:txEl>
                                              <p:pRg st="0" end="0"/>
                                            </p:txEl>
                                          </p:spTgt>
                                        </p:tgtEl>
                                        <p:attrNameLst>
                                          <p:attrName>ppt_x</p:attrName>
                                        </p:attrNameLst>
                                      </p:cBhvr>
                                    </p:anim>
                                    <p:anim from="(-#ppt_h/2)" to="(#ppt_y)" calcmode="lin" valueType="num">
                                      <p:cBhvr>
                                        <p:cTn id="25" dur="1000" fill="hold">
                                          <p:stCondLst>
                                            <p:cond delay="0"/>
                                          </p:stCondLst>
                                        </p:cTn>
                                        <p:tgtEl>
                                          <p:spTgt spid="14">
                                            <p:txEl>
                                              <p:pRg st="0" end="0"/>
                                            </p:txEl>
                                          </p:spTgt>
                                        </p:tgtEl>
                                        <p:attrNameLst>
                                          <p:attrName>ppt_y</p:attrName>
                                        </p:attrNameLst>
                                      </p:cBhvr>
                                    </p:anim>
                                    <p:animRot by="21600000">
                                      <p:cBhvr>
                                        <p:cTn id="26" dur="1000" fill="hold">
                                          <p:stCondLst>
                                            <p:cond delay="0"/>
                                          </p:stCondLst>
                                        </p:cTn>
                                        <p:tgtEl>
                                          <p:spTgt spid="14">
                                            <p:txEl>
                                              <p:pRg st="0" end="0"/>
                                            </p:txEl>
                                          </p:spTgt>
                                        </p:tgtEl>
                                        <p:attrNameLst>
                                          <p:attrName>r</p:attrName>
                                        </p:attrNameLst>
                                      </p:cBhvr>
                                    </p:animRot>
                                  </p:childTnLst>
                                </p:cTn>
                              </p:par>
                              <p:par>
                                <p:cTn id="27" presetID="56" presetClass="entr" presetSubtype="0" fill="hold" nodeType="withEffect">
                                  <p:stCondLst>
                                    <p:cond delay="0"/>
                                  </p:stCondLst>
                                  <p:iterate type="lt">
                                    <p:tmPct val="3000"/>
                                  </p:iterate>
                                  <p:childTnLst>
                                    <p:set>
                                      <p:cBhvr>
                                        <p:cTn id="28" dur="1" fill="hold">
                                          <p:stCondLst>
                                            <p:cond delay="0"/>
                                          </p:stCondLst>
                                        </p:cTn>
                                        <p:tgtEl>
                                          <p:spTgt spid="15">
                                            <p:txEl>
                                              <p:pRg st="0" end="0"/>
                                            </p:txEl>
                                          </p:spTgt>
                                        </p:tgtEl>
                                        <p:attrNameLst>
                                          <p:attrName>style.visibility</p:attrName>
                                        </p:attrNameLst>
                                      </p:cBhvr>
                                      <p:to>
                                        <p:strVal val="visible"/>
                                      </p:to>
                                    </p:set>
                                    <p:anim by="(-#ppt_w*2)" calcmode="lin" valueType="num">
                                      <p:cBhvr rctx="PPT">
                                        <p:cTn id="29" dur="500" autoRev="1" fill="hold">
                                          <p:stCondLst>
                                            <p:cond delay="0"/>
                                          </p:stCondLst>
                                        </p:cTn>
                                        <p:tgtEl>
                                          <p:spTgt spid="15">
                                            <p:txEl>
                                              <p:pRg st="0" end="0"/>
                                            </p:txEl>
                                          </p:spTgt>
                                        </p:tgtEl>
                                        <p:attrNameLst>
                                          <p:attrName>ppt_w</p:attrName>
                                        </p:attrNameLst>
                                      </p:cBhvr>
                                    </p:anim>
                                    <p:anim by="(#ppt_w*0.50)" calcmode="lin" valueType="num">
                                      <p:cBhvr>
                                        <p:cTn id="30" dur="500" decel="50000" autoRev="1" fill="hold">
                                          <p:stCondLst>
                                            <p:cond delay="0"/>
                                          </p:stCondLst>
                                        </p:cTn>
                                        <p:tgtEl>
                                          <p:spTgt spid="15">
                                            <p:txEl>
                                              <p:pRg st="0" end="0"/>
                                            </p:txEl>
                                          </p:spTgt>
                                        </p:tgtEl>
                                        <p:attrNameLst>
                                          <p:attrName>ppt_x</p:attrName>
                                        </p:attrNameLst>
                                      </p:cBhvr>
                                    </p:anim>
                                    <p:anim from="(-#ppt_h/2)" to="(#ppt_y)" calcmode="lin" valueType="num">
                                      <p:cBhvr>
                                        <p:cTn id="31" dur="1000" fill="hold">
                                          <p:stCondLst>
                                            <p:cond delay="0"/>
                                          </p:stCondLst>
                                        </p:cTn>
                                        <p:tgtEl>
                                          <p:spTgt spid="15">
                                            <p:txEl>
                                              <p:pRg st="0" end="0"/>
                                            </p:txEl>
                                          </p:spTgt>
                                        </p:tgtEl>
                                        <p:attrNameLst>
                                          <p:attrName>ppt_y</p:attrName>
                                        </p:attrNameLst>
                                      </p:cBhvr>
                                    </p:anim>
                                    <p:animRot by="21600000">
                                      <p:cBhvr>
                                        <p:cTn id="32" dur="1000" fill="hold">
                                          <p:stCondLst>
                                            <p:cond delay="0"/>
                                          </p:stCondLst>
                                        </p:cTn>
                                        <p:tgtEl>
                                          <p:spTgt spid="15">
                                            <p:txEl>
                                              <p:pRg st="0" end="0"/>
                                            </p:txEl>
                                          </p:spTgt>
                                        </p:tgtEl>
                                        <p:attrNameLst>
                                          <p:attrName>r</p:attrName>
                                        </p:attrNameLst>
                                      </p:cBhvr>
                                    </p:animRot>
                                  </p:childTnLst>
                                </p:cTn>
                              </p:par>
                              <p:par>
                                <p:cTn id="33" presetID="56" presetClass="entr" presetSubtype="0" fill="hold" nodeType="withEffect">
                                  <p:stCondLst>
                                    <p:cond delay="0"/>
                                  </p:stCondLst>
                                  <p:iterate type="lt">
                                    <p:tmPct val="3000"/>
                                  </p:iterate>
                                  <p:childTnLst>
                                    <p:set>
                                      <p:cBhvr>
                                        <p:cTn id="34" dur="1" fill="hold">
                                          <p:stCondLst>
                                            <p:cond delay="0"/>
                                          </p:stCondLst>
                                        </p:cTn>
                                        <p:tgtEl>
                                          <p:spTgt spid="15">
                                            <p:txEl>
                                              <p:pRg st="1" end="1"/>
                                            </p:txEl>
                                          </p:spTgt>
                                        </p:tgtEl>
                                        <p:attrNameLst>
                                          <p:attrName>style.visibility</p:attrName>
                                        </p:attrNameLst>
                                      </p:cBhvr>
                                      <p:to>
                                        <p:strVal val="visible"/>
                                      </p:to>
                                    </p:set>
                                    <p:anim by="(-#ppt_w*2)" calcmode="lin" valueType="num">
                                      <p:cBhvr rctx="PPT">
                                        <p:cTn id="35" dur="500" autoRev="1" fill="hold">
                                          <p:stCondLst>
                                            <p:cond delay="0"/>
                                          </p:stCondLst>
                                        </p:cTn>
                                        <p:tgtEl>
                                          <p:spTgt spid="15">
                                            <p:txEl>
                                              <p:pRg st="1" end="1"/>
                                            </p:txEl>
                                          </p:spTgt>
                                        </p:tgtEl>
                                        <p:attrNameLst>
                                          <p:attrName>ppt_w</p:attrName>
                                        </p:attrNameLst>
                                      </p:cBhvr>
                                    </p:anim>
                                    <p:anim by="(#ppt_w*0.50)" calcmode="lin" valueType="num">
                                      <p:cBhvr>
                                        <p:cTn id="36" dur="500" decel="50000" autoRev="1" fill="hold">
                                          <p:stCondLst>
                                            <p:cond delay="0"/>
                                          </p:stCondLst>
                                        </p:cTn>
                                        <p:tgtEl>
                                          <p:spTgt spid="15">
                                            <p:txEl>
                                              <p:pRg st="1" end="1"/>
                                            </p:txEl>
                                          </p:spTgt>
                                        </p:tgtEl>
                                        <p:attrNameLst>
                                          <p:attrName>ppt_x</p:attrName>
                                        </p:attrNameLst>
                                      </p:cBhvr>
                                    </p:anim>
                                    <p:anim from="(-#ppt_h/2)" to="(#ppt_y)" calcmode="lin" valueType="num">
                                      <p:cBhvr>
                                        <p:cTn id="37" dur="1000" fill="hold">
                                          <p:stCondLst>
                                            <p:cond delay="0"/>
                                          </p:stCondLst>
                                        </p:cTn>
                                        <p:tgtEl>
                                          <p:spTgt spid="15">
                                            <p:txEl>
                                              <p:pRg st="1" end="1"/>
                                            </p:txEl>
                                          </p:spTgt>
                                        </p:tgtEl>
                                        <p:attrNameLst>
                                          <p:attrName>ppt_y</p:attrName>
                                        </p:attrNameLst>
                                      </p:cBhvr>
                                    </p:anim>
                                    <p:animRot by="21600000">
                                      <p:cBhvr>
                                        <p:cTn id="38" dur="1000" fill="hold">
                                          <p:stCondLst>
                                            <p:cond delay="0"/>
                                          </p:stCondLst>
                                        </p:cTn>
                                        <p:tgtEl>
                                          <p:spTgt spid="1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12" name="Text Box 1736">
            <a:extLst>
              <a:ext uri="{FF2B5EF4-FFF2-40B4-BE49-F238E27FC236}">
                <a16:creationId xmlns:a16="http://schemas.microsoft.com/office/drawing/2014/main" id="{C3C74814-075E-4084-AF5F-321232C7AFF0}"/>
              </a:ext>
            </a:extLst>
          </p:cNvPr>
          <p:cNvSpPr txBox="1">
            <a:spLocks noChangeArrowheads="1"/>
          </p:cNvSpPr>
          <p:nvPr/>
        </p:nvSpPr>
        <p:spPr bwMode="auto">
          <a:xfrm>
            <a:off x="2084160" y="3844684"/>
            <a:ext cx="1010783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Chú </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a:t>
            </a: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ỗ con lớn lên nhờ có đất, nước, ánh sáng, không khí.</a:t>
            </a:r>
          </a:p>
        </p:txBody>
      </p:sp>
      <p:grpSp>
        <p:nvGrpSpPr>
          <p:cNvPr id="13" name="Group 12">
            <a:extLst>
              <a:ext uri="{FF2B5EF4-FFF2-40B4-BE49-F238E27FC236}">
                <a16:creationId xmlns:a16="http://schemas.microsoft.com/office/drawing/2014/main" id="{3012AD46-2552-419D-A70B-A6E42D8FC514}"/>
              </a:ext>
            </a:extLst>
          </p:cNvPr>
          <p:cNvGrpSpPr/>
          <p:nvPr/>
        </p:nvGrpSpPr>
        <p:grpSpPr>
          <a:xfrm>
            <a:off x="2546099" y="290114"/>
            <a:ext cx="8228461" cy="3125573"/>
            <a:chOff x="5813967" y="540947"/>
            <a:chExt cx="5694730" cy="2293564"/>
          </a:xfrm>
        </p:grpSpPr>
        <p:pic>
          <p:nvPicPr>
            <p:cNvPr id="14" name="PA_图片 6">
              <a:extLst>
                <a:ext uri="{FF2B5EF4-FFF2-40B4-BE49-F238E27FC236}">
                  <a16:creationId xmlns:a16="http://schemas.microsoft.com/office/drawing/2014/main" id="{273C5EE2-E360-46F5-BF6E-F05F2C13F051}"/>
                </a:ext>
              </a:extLst>
            </p:cNvPr>
            <p:cNvPicPr>
              <a:picLocks noChangeAspect="1"/>
            </p:cNvPicPr>
            <p:nvPr>
              <p:custDataLst>
                <p:tags r:id="rId1"/>
              </p:custDataLst>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13967" y="540947"/>
              <a:ext cx="5694730" cy="2293564"/>
            </a:xfrm>
            <a:prstGeom prst="rect">
              <a:avLst/>
            </a:prstGeom>
          </p:spPr>
        </p:pic>
        <p:sp>
          <p:nvSpPr>
            <p:cNvPr id="15" name="TextBox 14">
              <a:extLst>
                <a:ext uri="{FF2B5EF4-FFF2-40B4-BE49-F238E27FC236}">
                  <a16:creationId xmlns:a16="http://schemas.microsoft.com/office/drawing/2014/main" id="{13C086A4-A30D-4661-A368-FD913D013250}"/>
                </a:ext>
              </a:extLst>
            </p:cNvPr>
            <p:cNvSpPr txBox="1"/>
            <p:nvPr/>
          </p:nvSpPr>
          <p:spPr>
            <a:xfrm>
              <a:off x="6288872" y="1178285"/>
              <a:ext cx="4415435" cy="951622"/>
            </a:xfrm>
            <a:prstGeom prst="rect">
              <a:avLst/>
            </a:prstGeom>
            <a:noFill/>
          </p:spPr>
          <p:txBody>
            <a:bodyPr wrap="square" rtlCol="0">
              <a:spAutoFit/>
            </a:bodyPr>
            <a:lstStyle/>
            <a:p>
              <a:pPr algn="ctr">
                <a:lnSpc>
                  <a:spcPct val="150000"/>
                </a:lnSpc>
              </a:pP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Chú</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muốn</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algn="ctr">
                <a:lnSpc>
                  <a:spcPct val="150000"/>
                </a:lnSpc>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20" name="Text Box 1736">
            <a:extLst>
              <a:ext uri="{FF2B5EF4-FFF2-40B4-BE49-F238E27FC236}">
                <a16:creationId xmlns:a16="http://schemas.microsoft.com/office/drawing/2014/main" id="{8B259294-33DD-4FD5-A3CF-63D4DCF4D407}"/>
              </a:ext>
            </a:extLst>
          </p:cNvPr>
          <p:cNvSpPr txBox="1">
            <a:spLocks noChangeArrowheads="1"/>
          </p:cNvSpPr>
          <p:nvPr/>
        </p:nvSpPr>
        <p:spPr bwMode="auto">
          <a:xfrm>
            <a:off x="2084161" y="4690141"/>
            <a:ext cx="101078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Để biết được thế giới rộng lớn thế nào</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ta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trưởng</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thành</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hơn</a:t>
            </a: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các </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con</a:t>
            </a: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hãy mạnh mẽ và dũng cảm</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khám</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phá</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giới</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xung</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quanh</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18339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3D30BE4B-1936-4CDE-866B-F1221C35DB3A}"/>
              </a:ext>
            </a:extLst>
          </p:cNvPr>
          <p:cNvGrpSpPr/>
          <p:nvPr/>
        </p:nvGrpSpPr>
        <p:grpSpPr>
          <a:xfrm>
            <a:off x="1288716" y="1365197"/>
            <a:ext cx="9944100" cy="1705740"/>
            <a:chOff x="1249190" y="1653135"/>
            <a:chExt cx="9944100" cy="1705740"/>
          </a:xfrm>
        </p:grpSpPr>
        <p:sp>
          <p:nvSpPr>
            <p:cNvPr id="11" name="AutoShape 5">
              <a:extLst>
                <a:ext uri="{FF2B5EF4-FFF2-40B4-BE49-F238E27FC236}">
                  <a16:creationId xmlns:a16="http://schemas.microsoft.com/office/drawing/2014/main" id="{5D128685-5AC5-4F6A-BFDE-98194CDDCE8A}"/>
                </a:ext>
              </a:extLst>
            </p:cNvPr>
            <p:cNvSpPr>
              <a:spLocks noChangeArrowheads="1"/>
            </p:cNvSpPr>
            <p:nvPr/>
          </p:nvSpPr>
          <p:spPr bwMode="gray">
            <a:xfrm>
              <a:off x="1249190" y="1653135"/>
              <a:ext cx="9944100" cy="1705740"/>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1" hangingPunct="1"/>
              <a:endParaRPr lang="vi-VN" sz="2667">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1C6249FF-40ED-4813-9521-BA7C63C23B84}"/>
                </a:ext>
              </a:extLst>
            </p:cNvPr>
            <p:cNvSpPr/>
            <p:nvPr/>
          </p:nvSpPr>
          <p:spPr>
            <a:xfrm>
              <a:off x="1491916" y="1917798"/>
              <a:ext cx="9450893" cy="1200329"/>
            </a:xfrm>
            <a:prstGeom prst="rect">
              <a:avLst/>
            </a:prstGeom>
          </p:spPr>
          <p:txBody>
            <a:bodyPr wrap="square">
              <a:spAutoFit/>
            </a:bodyPr>
            <a:lstStyle/>
            <a:p>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hành</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trình</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hạt</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trở</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6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24" name="TextBox 23">
            <a:extLst>
              <a:ext uri="{FF2B5EF4-FFF2-40B4-BE49-F238E27FC236}">
                <a16:creationId xmlns:a16="http://schemas.microsoft.com/office/drawing/2014/main" id="{4BB6FCE6-B2E6-4DE9-B59D-948A8C80FD58}"/>
              </a:ext>
            </a:extLst>
          </p:cNvPr>
          <p:cNvSpPr txBox="1"/>
          <p:nvPr/>
        </p:nvSpPr>
        <p:spPr>
          <a:xfrm>
            <a:off x="596030" y="3558767"/>
            <a:ext cx="11321715" cy="2062103"/>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a:t>
            </a:r>
          </a:p>
          <a:p>
            <a:pPr marL="457200" indent="-457200">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bức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nhớ</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ai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góp</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phần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giúp</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hạt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nằm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long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đất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nảy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mầm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lớn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thành</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a:p>
            <a:pPr marL="457200" indent="-457200">
              <a:buFontTx/>
              <a:buChar char="-"/>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Chia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sẻ</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dung, ý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nghĩa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0" name="TextBox 9">
            <a:extLst>
              <a:ext uri="{FF2B5EF4-FFF2-40B4-BE49-F238E27FC236}">
                <a16:creationId xmlns:a16="http://schemas.microsoft.com/office/drawing/2014/main" id="{4B4E6A23-6C9F-46AB-91C1-C6EA47F21058}"/>
              </a:ext>
            </a:extLst>
          </p:cNvPr>
          <p:cNvSpPr txBox="1"/>
          <p:nvPr/>
        </p:nvSpPr>
        <p:spPr>
          <a:xfrm>
            <a:off x="227974" y="363400"/>
            <a:ext cx="3369526"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Vận</a:t>
            </a: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dụng</a:t>
            </a:r>
            <a:endPar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54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 name="Group 1">
            <a:extLst>
              <a:ext uri="{FF2B5EF4-FFF2-40B4-BE49-F238E27FC236}">
                <a16:creationId xmlns:a16="http://schemas.microsoft.com/office/drawing/2014/main" id="{7A4F39FD-C0EC-41A9-BF82-864349009500}"/>
              </a:ext>
            </a:extLst>
          </p:cNvPr>
          <p:cNvGrpSpPr/>
          <p:nvPr/>
        </p:nvGrpSpPr>
        <p:grpSpPr>
          <a:xfrm>
            <a:off x="924433" y="1392169"/>
            <a:ext cx="10134598" cy="1223573"/>
            <a:chOff x="1249190" y="2121095"/>
            <a:chExt cx="9944100" cy="1223573"/>
          </a:xfrm>
        </p:grpSpPr>
        <p:sp>
          <p:nvSpPr>
            <p:cNvPr id="11" name="AutoShape 5">
              <a:extLst>
                <a:ext uri="{FF2B5EF4-FFF2-40B4-BE49-F238E27FC236}">
                  <a16:creationId xmlns:a16="http://schemas.microsoft.com/office/drawing/2014/main" id="{5D128685-5AC5-4F6A-BFDE-98194CDDCE8A}"/>
                </a:ext>
              </a:extLst>
            </p:cNvPr>
            <p:cNvSpPr>
              <a:spLocks noChangeArrowheads="1"/>
            </p:cNvSpPr>
            <p:nvPr/>
          </p:nvSpPr>
          <p:spPr bwMode="gray">
            <a:xfrm>
              <a:off x="1249190" y="2121095"/>
              <a:ext cx="9944100" cy="1223573"/>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22">
              <a:extLst>
                <a:ext uri="{FF2B5EF4-FFF2-40B4-BE49-F238E27FC236}">
                  <a16:creationId xmlns:a16="http://schemas.microsoft.com/office/drawing/2014/main" id="{1C6249FF-40ED-4813-9521-BA7C63C23B84}"/>
                </a:ext>
              </a:extLst>
            </p:cNvPr>
            <p:cNvSpPr/>
            <p:nvPr/>
          </p:nvSpPr>
          <p:spPr>
            <a:xfrm>
              <a:off x="1577630" y="2310374"/>
              <a:ext cx="928722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hận biết được các sự việc trong tranh minh họa về hành trình từ hạt đỗ trở thành cây đỗ của chú đỗ con.</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0" name="TextBox 9">
            <a:extLst>
              <a:ext uri="{FF2B5EF4-FFF2-40B4-BE49-F238E27FC236}">
                <a16:creationId xmlns:a16="http://schemas.microsoft.com/office/drawing/2014/main" id="{4B4E6A23-6C9F-46AB-91C1-C6EA47F21058}"/>
              </a:ext>
            </a:extLst>
          </p:cNvPr>
          <p:cNvSpPr txBox="1"/>
          <p:nvPr/>
        </p:nvSpPr>
        <p:spPr>
          <a:xfrm>
            <a:off x="3352800" y="475945"/>
            <a:ext cx="5769428" cy="769441"/>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YÊU CẦU CẦN ĐẠT</a:t>
            </a:r>
            <a:endParaRPr kumimoji="0" lang="en-US" sz="44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endParaRPr>
          </a:p>
        </p:txBody>
      </p:sp>
      <p:grpSp>
        <p:nvGrpSpPr>
          <p:cNvPr id="15" name="Group 14">
            <a:extLst>
              <a:ext uri="{FF2B5EF4-FFF2-40B4-BE49-F238E27FC236}">
                <a16:creationId xmlns:a16="http://schemas.microsoft.com/office/drawing/2014/main" id="{9294F2EF-94E0-B9AA-E07F-A6EF3FDDDB04}"/>
              </a:ext>
            </a:extLst>
          </p:cNvPr>
          <p:cNvGrpSpPr/>
          <p:nvPr/>
        </p:nvGrpSpPr>
        <p:grpSpPr>
          <a:xfrm>
            <a:off x="924433" y="2736502"/>
            <a:ext cx="10238866" cy="1529790"/>
            <a:chOff x="1249190" y="1815621"/>
            <a:chExt cx="10129753" cy="1613379"/>
          </a:xfrm>
        </p:grpSpPr>
        <p:sp>
          <p:nvSpPr>
            <p:cNvPr id="20" name="AutoShape 5">
              <a:extLst>
                <a:ext uri="{FF2B5EF4-FFF2-40B4-BE49-F238E27FC236}">
                  <a16:creationId xmlns:a16="http://schemas.microsoft.com/office/drawing/2014/main" id="{62A81622-5244-BF76-3C0C-0ABD5C918E88}"/>
                </a:ext>
              </a:extLst>
            </p:cNvPr>
            <p:cNvSpPr>
              <a:spLocks noChangeArrowheads="1"/>
            </p:cNvSpPr>
            <p:nvPr/>
          </p:nvSpPr>
          <p:spPr bwMode="gray">
            <a:xfrm>
              <a:off x="1249190" y="1917798"/>
              <a:ext cx="9944100" cy="1511202"/>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20">
              <a:extLst>
                <a:ext uri="{FF2B5EF4-FFF2-40B4-BE49-F238E27FC236}">
                  <a16:creationId xmlns:a16="http://schemas.microsoft.com/office/drawing/2014/main" id="{D98EDEB2-960E-DB54-FFC0-E0531488423E}"/>
                </a:ext>
              </a:extLst>
            </p:cNvPr>
            <p:cNvSpPr/>
            <p:nvPr/>
          </p:nvSpPr>
          <p:spPr>
            <a:xfrm>
              <a:off x="1352347" y="1815621"/>
              <a:ext cx="10026596" cy="146067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iết chọn và kể lại được 1 - 2 đoạn của câu chuyện Chú đỗ con theo tranh</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id="{4B5BE79C-3305-F7EA-2E1B-7ACF26FF55AE}"/>
              </a:ext>
            </a:extLst>
          </p:cNvPr>
          <p:cNvGrpSpPr/>
          <p:nvPr/>
        </p:nvGrpSpPr>
        <p:grpSpPr>
          <a:xfrm>
            <a:off x="841047" y="4418695"/>
            <a:ext cx="10742776" cy="2061845"/>
            <a:chOff x="1165804" y="2168630"/>
            <a:chExt cx="10742776" cy="4859024"/>
          </a:xfrm>
        </p:grpSpPr>
        <p:sp>
          <p:nvSpPr>
            <p:cNvPr id="28" name="AutoShape 5">
              <a:extLst>
                <a:ext uri="{FF2B5EF4-FFF2-40B4-BE49-F238E27FC236}">
                  <a16:creationId xmlns:a16="http://schemas.microsoft.com/office/drawing/2014/main" id="{ED41F9B6-7AB5-3CCB-FB4D-FCA639B81BBE}"/>
                </a:ext>
              </a:extLst>
            </p:cNvPr>
            <p:cNvSpPr>
              <a:spLocks noChangeArrowheads="1"/>
            </p:cNvSpPr>
            <p:nvPr/>
          </p:nvSpPr>
          <p:spPr bwMode="gray">
            <a:xfrm>
              <a:off x="1165804" y="2168630"/>
              <a:ext cx="10134599" cy="4859024"/>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9" name="Rectangle 28">
              <a:extLst>
                <a:ext uri="{FF2B5EF4-FFF2-40B4-BE49-F238E27FC236}">
                  <a16:creationId xmlns:a16="http://schemas.microsoft.com/office/drawing/2014/main" id="{44676E70-32E9-219D-D932-433820A51A19}"/>
                </a:ext>
              </a:extLst>
            </p:cNvPr>
            <p:cNvSpPr/>
            <p:nvPr/>
          </p:nvSpPr>
          <p:spPr>
            <a:xfrm>
              <a:off x="1404882" y="3004384"/>
              <a:ext cx="10503698" cy="326393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Phát triển năng lực tự chủ và tự học; năng lực giao tiếp hợp tác; năng lực giải quyết vấn đề và sáng tạo; năng lực ngôn ngữ; có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tinh thần hợp tác trong khi làm việc nhóm.</a:t>
              </a:r>
            </a:p>
          </p:txBody>
        </p:sp>
      </p:grpSp>
    </p:spTree>
    <p:extLst>
      <p:ext uri="{BB962C8B-B14F-4D97-AF65-F5344CB8AC3E}">
        <p14:creationId xmlns:p14="http://schemas.microsoft.com/office/powerpoint/2010/main" val="381074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2418156" y="1246382"/>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Củng</a:t>
            </a: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cố</a:t>
            </a: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 </a:t>
            </a: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dặn</a:t>
            </a: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dò</a:t>
            </a:r>
            <a:endPar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54545" y="1889211"/>
            <a:ext cx="2114756" cy="162074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01" y="4876677"/>
            <a:ext cx="2341563" cy="1981323"/>
          </a:xfrm>
          <a:prstGeom prst="rect">
            <a:avLst/>
          </a:prstGeom>
        </p:spPr>
      </p:pic>
      <p:sp>
        <p:nvSpPr>
          <p:cNvPr id="13" name="TextBox 12">
            <a:extLst>
              <a:ext uri="{FF2B5EF4-FFF2-40B4-BE49-F238E27FC236}">
                <a16:creationId xmlns:a16="http://schemas.microsoft.com/office/drawing/2014/main" id="{C6324E8F-D5CE-4CAF-8E78-A55312722AFC}"/>
              </a:ext>
            </a:extLst>
          </p:cNvPr>
          <p:cNvSpPr txBox="1"/>
          <p:nvPr/>
        </p:nvSpPr>
        <p:spPr>
          <a:xfrm>
            <a:off x="806339" y="2696206"/>
            <a:ext cx="10656658" cy="2207527"/>
          </a:xfrm>
          <a:prstGeom prst="rect">
            <a:avLst/>
          </a:prstGeom>
          <a:noFill/>
        </p:spPr>
        <p:txBody>
          <a:bodyPr wrap="square">
            <a:spAutoFit/>
          </a:bodyPr>
          <a:lstStyle/>
          <a:p>
            <a:pPr marL="457200" indent="-457200">
              <a:lnSpc>
                <a:spcPct val="150000"/>
              </a:lnSpc>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bè</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Chú</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a:t>
            </a:r>
          </a:p>
          <a:p>
            <a:pPr marL="1371600" lvl="2" indent="-457200">
              <a:lnSpc>
                <a:spcPct val="150000"/>
              </a:lnSpc>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a:p>
            <a:pPr lvl="3">
              <a:lnSpc>
                <a:spcPct val="150000"/>
              </a:lnSpc>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Cậu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ham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42.</a:t>
            </a:r>
          </a:p>
        </p:txBody>
      </p:sp>
    </p:spTree>
    <p:extLst>
      <p:ext uri="{BB962C8B-B14F-4D97-AF65-F5344CB8AC3E}">
        <p14:creationId xmlns:p14="http://schemas.microsoft.com/office/powerpoint/2010/main" val="186122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fltVal val="0"/>
                                          </p:val>
                                        </p:tav>
                                        <p:tav tm="100000">
                                          <p:val>
                                            <p:strVal val="#ppt_w"/>
                                          </p:val>
                                        </p:tav>
                                      </p:tavLst>
                                    </p:anim>
                                    <p:anim calcmode="lin" valueType="num">
                                      <p:cBhvr>
                                        <p:cTn id="13" dur="750" fill="hold"/>
                                        <p:tgtEl>
                                          <p:spTgt spid="8"/>
                                        </p:tgtEl>
                                        <p:attrNameLst>
                                          <p:attrName>ppt_h</p:attrName>
                                        </p:attrNameLst>
                                      </p:cBhvr>
                                      <p:tavLst>
                                        <p:tav tm="0">
                                          <p:val>
                                            <p:fltVal val="0"/>
                                          </p:val>
                                        </p:tav>
                                        <p:tav tm="100000">
                                          <p:val>
                                            <p:strVal val="#ppt_h"/>
                                          </p:val>
                                        </p:tav>
                                      </p:tavLst>
                                    </p:anim>
                                    <p:animEffect transition="in" filter="fade">
                                      <p:cBhvr>
                                        <p:cTn id="14" dur="75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750"/>
                            </p:stCondLst>
                            <p:childTnLst>
                              <p:par>
                                <p:cTn id="19" presetID="16" presetClass="entr" presetSubtype="2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 name="Group 1">
            <a:extLst>
              <a:ext uri="{FF2B5EF4-FFF2-40B4-BE49-F238E27FC236}">
                <a16:creationId xmlns:a16="http://schemas.microsoft.com/office/drawing/2014/main" id="{7A4F39FD-C0EC-41A9-BF82-864349009500}"/>
              </a:ext>
            </a:extLst>
          </p:cNvPr>
          <p:cNvGrpSpPr/>
          <p:nvPr/>
        </p:nvGrpSpPr>
        <p:grpSpPr>
          <a:xfrm>
            <a:off x="924433" y="1392169"/>
            <a:ext cx="10134598" cy="1223573"/>
            <a:chOff x="1249190" y="2121095"/>
            <a:chExt cx="9944100" cy="1223573"/>
          </a:xfrm>
        </p:grpSpPr>
        <p:sp>
          <p:nvSpPr>
            <p:cNvPr id="11" name="AutoShape 5">
              <a:extLst>
                <a:ext uri="{FF2B5EF4-FFF2-40B4-BE49-F238E27FC236}">
                  <a16:creationId xmlns:a16="http://schemas.microsoft.com/office/drawing/2014/main" id="{5D128685-5AC5-4F6A-BFDE-98194CDDCE8A}"/>
                </a:ext>
              </a:extLst>
            </p:cNvPr>
            <p:cNvSpPr>
              <a:spLocks noChangeArrowheads="1"/>
            </p:cNvSpPr>
            <p:nvPr/>
          </p:nvSpPr>
          <p:spPr bwMode="gray">
            <a:xfrm>
              <a:off x="1249190" y="2121095"/>
              <a:ext cx="9944100" cy="1223573"/>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22">
              <a:extLst>
                <a:ext uri="{FF2B5EF4-FFF2-40B4-BE49-F238E27FC236}">
                  <a16:creationId xmlns:a16="http://schemas.microsoft.com/office/drawing/2014/main" id="{1C6249FF-40ED-4813-9521-BA7C63C23B84}"/>
                </a:ext>
              </a:extLst>
            </p:cNvPr>
            <p:cNvSpPr/>
            <p:nvPr/>
          </p:nvSpPr>
          <p:spPr>
            <a:xfrm>
              <a:off x="1577630" y="2310374"/>
              <a:ext cx="928722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hận biết được các sự việc trong tranh minh họa về hành trình từ hạt đỗ trở thành cây đỗ của chú đỗ con.</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0" name="TextBox 9">
            <a:extLst>
              <a:ext uri="{FF2B5EF4-FFF2-40B4-BE49-F238E27FC236}">
                <a16:creationId xmlns:a16="http://schemas.microsoft.com/office/drawing/2014/main" id="{4B4E6A23-6C9F-46AB-91C1-C6EA47F21058}"/>
              </a:ext>
            </a:extLst>
          </p:cNvPr>
          <p:cNvSpPr txBox="1"/>
          <p:nvPr/>
        </p:nvSpPr>
        <p:spPr>
          <a:xfrm>
            <a:off x="3352800" y="475945"/>
            <a:ext cx="5769428" cy="769441"/>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YÊU CẦU CẦN ĐẠT</a:t>
            </a:r>
            <a:endParaRPr kumimoji="0" lang="en-US" sz="44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endParaRPr>
          </a:p>
        </p:txBody>
      </p:sp>
      <p:grpSp>
        <p:nvGrpSpPr>
          <p:cNvPr id="15" name="Group 14">
            <a:extLst>
              <a:ext uri="{FF2B5EF4-FFF2-40B4-BE49-F238E27FC236}">
                <a16:creationId xmlns:a16="http://schemas.microsoft.com/office/drawing/2014/main" id="{9294F2EF-94E0-B9AA-E07F-A6EF3FDDDB04}"/>
              </a:ext>
            </a:extLst>
          </p:cNvPr>
          <p:cNvGrpSpPr/>
          <p:nvPr/>
        </p:nvGrpSpPr>
        <p:grpSpPr>
          <a:xfrm>
            <a:off x="924433" y="2736502"/>
            <a:ext cx="10238866" cy="1529790"/>
            <a:chOff x="1249190" y="1815621"/>
            <a:chExt cx="10129753" cy="1613379"/>
          </a:xfrm>
        </p:grpSpPr>
        <p:sp>
          <p:nvSpPr>
            <p:cNvPr id="20" name="AutoShape 5">
              <a:extLst>
                <a:ext uri="{FF2B5EF4-FFF2-40B4-BE49-F238E27FC236}">
                  <a16:creationId xmlns:a16="http://schemas.microsoft.com/office/drawing/2014/main" id="{62A81622-5244-BF76-3C0C-0ABD5C918E88}"/>
                </a:ext>
              </a:extLst>
            </p:cNvPr>
            <p:cNvSpPr>
              <a:spLocks noChangeArrowheads="1"/>
            </p:cNvSpPr>
            <p:nvPr/>
          </p:nvSpPr>
          <p:spPr bwMode="gray">
            <a:xfrm>
              <a:off x="1249190" y="1917798"/>
              <a:ext cx="9944100" cy="1511202"/>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20">
              <a:extLst>
                <a:ext uri="{FF2B5EF4-FFF2-40B4-BE49-F238E27FC236}">
                  <a16:creationId xmlns:a16="http://schemas.microsoft.com/office/drawing/2014/main" id="{D98EDEB2-960E-DB54-FFC0-E0531488423E}"/>
                </a:ext>
              </a:extLst>
            </p:cNvPr>
            <p:cNvSpPr/>
            <p:nvPr/>
          </p:nvSpPr>
          <p:spPr>
            <a:xfrm>
              <a:off x="1352347" y="1815621"/>
              <a:ext cx="10026596" cy="146067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B</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iết chọn và kể lại được 1 - 2 đoạn của câu chuyện Chú đỗ con theo tranh</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id="{4B5BE79C-3305-F7EA-2E1B-7ACF26FF55AE}"/>
              </a:ext>
            </a:extLst>
          </p:cNvPr>
          <p:cNvGrpSpPr/>
          <p:nvPr/>
        </p:nvGrpSpPr>
        <p:grpSpPr>
          <a:xfrm>
            <a:off x="841047" y="4418695"/>
            <a:ext cx="10742776" cy="2061845"/>
            <a:chOff x="1165804" y="2168630"/>
            <a:chExt cx="10742776" cy="4859024"/>
          </a:xfrm>
        </p:grpSpPr>
        <p:sp>
          <p:nvSpPr>
            <p:cNvPr id="28" name="AutoShape 5">
              <a:extLst>
                <a:ext uri="{FF2B5EF4-FFF2-40B4-BE49-F238E27FC236}">
                  <a16:creationId xmlns:a16="http://schemas.microsoft.com/office/drawing/2014/main" id="{ED41F9B6-7AB5-3CCB-FB4D-FCA639B81BBE}"/>
                </a:ext>
              </a:extLst>
            </p:cNvPr>
            <p:cNvSpPr>
              <a:spLocks noChangeArrowheads="1"/>
            </p:cNvSpPr>
            <p:nvPr/>
          </p:nvSpPr>
          <p:spPr bwMode="gray">
            <a:xfrm>
              <a:off x="1165804" y="2168630"/>
              <a:ext cx="10134599" cy="4859024"/>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9" name="Rectangle 28">
              <a:extLst>
                <a:ext uri="{FF2B5EF4-FFF2-40B4-BE49-F238E27FC236}">
                  <a16:creationId xmlns:a16="http://schemas.microsoft.com/office/drawing/2014/main" id="{44676E70-32E9-219D-D932-433820A51A19}"/>
                </a:ext>
              </a:extLst>
            </p:cNvPr>
            <p:cNvSpPr/>
            <p:nvPr/>
          </p:nvSpPr>
          <p:spPr>
            <a:xfrm>
              <a:off x="1404882" y="3004384"/>
              <a:ext cx="10503698" cy="326393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hát triển năng lực tự chủ và tự học; năng lực giao tiếp hợp tác; năng lực giải quyết vấn đề và sáng tạo; năng lực ngôn ngữ; có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tinh thần hợp tác trong khi làm việc nhóm.</a:t>
              </a:r>
            </a:p>
          </p:txBody>
        </p:sp>
      </p:grpSp>
    </p:spTree>
    <p:extLst>
      <p:ext uri="{BB962C8B-B14F-4D97-AF65-F5344CB8AC3E}">
        <p14:creationId xmlns:p14="http://schemas.microsoft.com/office/powerpoint/2010/main" val="50972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E4A7D57E-FD18-4EBF-9A40-537071ECF73F}"/>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31480" t="58901" r="50658" b="15263"/>
          <a:stretch/>
        </p:blipFill>
        <p:spPr>
          <a:xfrm>
            <a:off x="3900029" y="4091632"/>
            <a:ext cx="3192979" cy="2597878"/>
          </a:xfrm>
          <a:prstGeom prst="rect">
            <a:avLst/>
          </a:prstGeom>
        </p:spPr>
      </p:pic>
      <p:pic>
        <p:nvPicPr>
          <p:cNvPr id="8" name="Picture 7">
            <a:extLst>
              <a:ext uri="{FF2B5EF4-FFF2-40B4-BE49-F238E27FC236}">
                <a16:creationId xmlns:a16="http://schemas.microsoft.com/office/drawing/2014/main" id="{27C637B8-979E-4A3E-AAC1-3D0FEF58A7B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54308" t="25439" r="27369" b="49450"/>
          <a:stretch/>
        </p:blipFill>
        <p:spPr>
          <a:xfrm>
            <a:off x="6984497" y="163221"/>
            <a:ext cx="3192981" cy="2541356"/>
          </a:xfrm>
          <a:prstGeom prst="rect">
            <a:avLst/>
          </a:prstGeom>
        </p:spPr>
      </p:pic>
      <p:pic>
        <p:nvPicPr>
          <p:cNvPr id="9" name="Picture 8">
            <a:extLst>
              <a:ext uri="{FF2B5EF4-FFF2-40B4-BE49-F238E27FC236}">
                <a16:creationId xmlns:a16="http://schemas.microsoft.com/office/drawing/2014/main" id="{FD0C7F49-F041-4E0E-8412-E83D9DF46AF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31480" t="25439" r="50198" b="49052"/>
          <a:stretch/>
        </p:blipFill>
        <p:spPr>
          <a:xfrm>
            <a:off x="3796553" y="131785"/>
            <a:ext cx="3192979" cy="2564992"/>
          </a:xfrm>
          <a:prstGeom prst="rect">
            <a:avLst/>
          </a:prstGeom>
        </p:spPr>
      </p:pic>
      <p:pic>
        <p:nvPicPr>
          <p:cNvPr id="10" name="Picture 9">
            <a:extLst>
              <a:ext uri="{FF2B5EF4-FFF2-40B4-BE49-F238E27FC236}">
                <a16:creationId xmlns:a16="http://schemas.microsoft.com/office/drawing/2014/main" id="{4697EEDD-8F7A-4AA1-8D8A-64288DF78AB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54868" t="59602" r="27369" b="15263"/>
          <a:stretch/>
        </p:blipFill>
        <p:spPr>
          <a:xfrm>
            <a:off x="7230440" y="2792110"/>
            <a:ext cx="3192979" cy="2541356"/>
          </a:xfrm>
          <a:prstGeom prst="rect">
            <a:avLst/>
          </a:prstGeom>
        </p:spPr>
      </p:pic>
      <p:sp>
        <p:nvSpPr>
          <p:cNvPr id="11" name="文本框 22">
            <a:extLst>
              <a:ext uri="{FF2B5EF4-FFF2-40B4-BE49-F238E27FC236}">
                <a16:creationId xmlns:a16="http://schemas.microsoft.com/office/drawing/2014/main" id="{A0CAEC98-A50B-4BA5-963B-23C38DC2CFE6}"/>
              </a:ext>
            </a:extLst>
          </p:cNvPr>
          <p:cNvSpPr txBox="1"/>
          <p:nvPr/>
        </p:nvSpPr>
        <p:spPr>
          <a:xfrm>
            <a:off x="221814" y="108722"/>
            <a:ext cx="3548981" cy="584775"/>
          </a:xfrm>
          <a:prstGeom prst="rect">
            <a:avLst/>
          </a:prstGeom>
          <a:noFill/>
        </p:spPr>
        <p:txBody>
          <a:bodyPr wrap="square" rtlCol="0">
            <a:spAutoFit/>
          </a:bodyPr>
          <a:lstStyle/>
          <a:p>
            <a:pPr algn="ctr"/>
            <a:r>
              <a:rPr lang="en-US" altLang="zh-CN" sz="32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CHÚ ĐỖ CON</a:t>
            </a:r>
            <a:endParaRPr lang="zh-CN" altLang="en-US" sz="32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12" name="TextBox 11">
            <a:extLst>
              <a:ext uri="{FF2B5EF4-FFF2-40B4-BE49-F238E27FC236}">
                <a16:creationId xmlns:a16="http://schemas.microsoft.com/office/drawing/2014/main" id="{2EE86D6D-7AFD-44E7-ACAB-96A0D9A77526}"/>
              </a:ext>
            </a:extLst>
          </p:cNvPr>
          <p:cNvSpPr txBox="1"/>
          <p:nvPr/>
        </p:nvSpPr>
        <p:spPr>
          <a:xfrm>
            <a:off x="3736393" y="2713305"/>
            <a:ext cx="3600120" cy="1384995"/>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mưa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3" name="TextBox 12">
            <a:extLst>
              <a:ext uri="{FF2B5EF4-FFF2-40B4-BE49-F238E27FC236}">
                <a16:creationId xmlns:a16="http://schemas.microsoft.com/office/drawing/2014/main" id="{1481256F-42BE-454D-92CE-022FE4490884}"/>
              </a:ext>
            </a:extLst>
          </p:cNvPr>
          <p:cNvSpPr txBox="1"/>
          <p:nvPr/>
        </p:nvSpPr>
        <p:spPr>
          <a:xfrm>
            <a:off x="10177478" y="51987"/>
            <a:ext cx="2094395" cy="2677656"/>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chị</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gió</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4" name="TextBox 13">
            <a:extLst>
              <a:ext uri="{FF2B5EF4-FFF2-40B4-BE49-F238E27FC236}">
                <a16:creationId xmlns:a16="http://schemas.microsoft.com/office/drawing/2014/main" id="{8C8532F0-AB69-4581-B027-A82828FE13D5}"/>
              </a:ext>
            </a:extLst>
          </p:cNvPr>
          <p:cNvSpPr txBox="1"/>
          <p:nvPr/>
        </p:nvSpPr>
        <p:spPr>
          <a:xfrm>
            <a:off x="7230440" y="5333466"/>
            <a:ext cx="3600120" cy="1384995"/>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bác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0" name="TextBox 19">
            <a:extLst>
              <a:ext uri="{FF2B5EF4-FFF2-40B4-BE49-F238E27FC236}">
                <a16:creationId xmlns:a16="http://schemas.microsoft.com/office/drawing/2014/main" id="{EFCB4975-C199-4156-AFA5-B843B3129901}"/>
              </a:ext>
            </a:extLst>
          </p:cNvPr>
          <p:cNvSpPr txBox="1"/>
          <p:nvPr/>
        </p:nvSpPr>
        <p:spPr>
          <a:xfrm>
            <a:off x="10468387" y="3220417"/>
            <a:ext cx="1827988" cy="1815882"/>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4.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Cuối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1" name="TextBox 20">
            <a:extLst>
              <a:ext uri="{FF2B5EF4-FFF2-40B4-BE49-F238E27FC236}">
                <a16:creationId xmlns:a16="http://schemas.microsoft.com/office/drawing/2014/main" id="{2CFD3795-9361-4E08-9278-767244E269D4}"/>
              </a:ext>
            </a:extLst>
          </p:cNvPr>
          <p:cNvSpPr txBox="1"/>
          <p:nvPr/>
        </p:nvSpPr>
        <p:spPr>
          <a:xfrm>
            <a:off x="136273" y="1398984"/>
            <a:ext cx="3600120" cy="2554545"/>
          </a:xfrm>
          <a:prstGeom prst="rect">
            <a:avLst/>
          </a:prstGeom>
          <a:noFill/>
        </p:spPr>
        <p:txBody>
          <a:bodyPr wrap="square" rtlCol="0">
            <a:spAutoFit/>
          </a:bodyPr>
          <a:lstStyle/>
          <a:p>
            <a:pPr marL="457200" indent="-457200">
              <a:buFontTx/>
              <a:buChar char="-"/>
            </a:pP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Quan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sát</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p>
          <a:p>
            <a:pPr marL="457200" indent="-457200">
              <a:buFontTx/>
              <a:buChar char="-"/>
            </a:pP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Gọi</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tên</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nhân</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p>
          <a:p>
            <a:pPr marL="457200" indent="-457200">
              <a:buFontTx/>
              <a:buChar char="-"/>
            </a:pP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từng</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3" name="Picture 2">
            <a:extLst>
              <a:ext uri="{FF2B5EF4-FFF2-40B4-BE49-F238E27FC236}">
                <a16:creationId xmlns:a16="http://schemas.microsoft.com/office/drawing/2014/main" id="{7A5E145C-576D-4D38-91CD-92010D60365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18371" y1="45399" x2="32109" y2="35276"/>
                        <a14:foregroundMark x1="15815" y1="23926" x2="14217" y2="43865"/>
                        <a14:foregroundMark x1="76837" y1="77607" x2="85144" y2="96012"/>
                        <a14:foregroundMark x1="12460" y1="92331" x2="85623" y2="91104"/>
                        <a14:foregroundMark x1="5112" y1="84049" x2="58307" y2="85276"/>
                        <a14:foregroundMark x1="2236" y1="82209" x2="2077" y2="97546"/>
                        <a14:foregroundMark x1="2077" y1="97546" x2="95048" y2="96933"/>
                        <a14:foregroundMark x1="95527" y1="96012" x2="97125" y2="86503"/>
                      </a14:backgroundRemoval>
                    </a14:imgEffect>
                  </a14:imgLayer>
                </a14:imgProps>
              </a:ext>
              <a:ext uri="{28A0092B-C50C-407E-A947-70E740481C1C}">
                <a14:useLocalDpi xmlns:a14="http://schemas.microsoft.com/office/drawing/2010/main" val="0"/>
              </a:ext>
            </a:extLst>
          </a:blip>
          <a:stretch>
            <a:fillRect/>
          </a:stretch>
        </p:blipFill>
        <p:spPr>
          <a:xfrm>
            <a:off x="136274" y="4114829"/>
            <a:ext cx="3626324" cy="2103450"/>
          </a:xfrm>
          <a:prstGeom prst="rect">
            <a:avLst/>
          </a:prstGeom>
        </p:spPr>
      </p:pic>
    </p:spTree>
    <p:extLst>
      <p:ext uri="{BB962C8B-B14F-4D97-AF65-F5344CB8AC3E}">
        <p14:creationId xmlns:p14="http://schemas.microsoft.com/office/powerpoint/2010/main" val="117926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1">
                                            <p:txEl>
                                              <p:pRg st="0" end="0"/>
                                            </p:txEl>
                                          </p:spTgt>
                                        </p:tgtEl>
                                        <p:attrNameLst>
                                          <p:attrName>ppt_w</p:attrName>
                                        </p:attrNameLst>
                                      </p:cBhvr>
                                    </p:anim>
                                    <p:anim by="(#ppt_w*0.50)" calcmode="lin" valueType="num">
                                      <p:cBhvr>
                                        <p:cTn id="8" dur="500" decel="50000" autoRev="1" fill="hold">
                                          <p:stCondLst>
                                            <p:cond delay="0"/>
                                          </p:stCondLst>
                                        </p:cTn>
                                        <p:tgtEl>
                                          <p:spTgt spid="11">
                                            <p:txEl>
                                              <p:pRg st="0" end="0"/>
                                            </p:txEl>
                                          </p:spTgt>
                                        </p:tgtEl>
                                        <p:attrNameLst>
                                          <p:attrName>ppt_x</p:attrName>
                                        </p:attrNameLst>
                                      </p:cBhvr>
                                    </p:anim>
                                    <p:anim from="(-#ppt_h/2)" to="(#ppt_y)" calcmode="lin" valueType="num">
                                      <p:cBhvr>
                                        <p:cTn id="9" dur="1000" fill="hold">
                                          <p:stCondLst>
                                            <p:cond delay="0"/>
                                          </p:stCondLst>
                                        </p:cTn>
                                        <p:tgtEl>
                                          <p:spTgt spid="11">
                                            <p:txEl>
                                              <p:pRg st="0" end="0"/>
                                            </p:txEl>
                                          </p:spTgt>
                                        </p:tgtEl>
                                        <p:attrNameLst>
                                          <p:attrName>ppt_y</p:attrName>
                                        </p:attrNameLst>
                                      </p:cBhvr>
                                    </p:anim>
                                    <p:animRot by="21600000">
                                      <p:cBhvr>
                                        <p:cTn id="10" dur="1000" fill="hold">
                                          <p:stCondLst>
                                            <p:cond delay="0"/>
                                          </p:stCondLst>
                                        </p:cTn>
                                        <p:tgtEl>
                                          <p:spTgt spid="11">
                                            <p:txEl>
                                              <p:pRg st="0" end="0"/>
                                            </p:txEl>
                                          </p:spTgt>
                                        </p:tgtEl>
                                        <p:attrNameLst>
                                          <p:attrName>r</p:attrName>
                                        </p:attrNameLst>
                                      </p:cBhvr>
                                    </p:animRot>
                                  </p:childTnLst>
                                </p:cTn>
                              </p:par>
                            </p:childTnLst>
                          </p:cTn>
                        </p:par>
                        <p:par>
                          <p:cTn id="11" fill="hold">
                            <p:stCondLst>
                              <p:cond delay="121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8"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grpSp>
      <p:pic>
        <p:nvPicPr>
          <p:cNvPr id="35" name="Picture 34">
            <a:extLst>
              <a:ext uri="{FF2B5EF4-FFF2-40B4-BE49-F238E27FC236}">
                <a16:creationId xmlns:a16="http://schemas.microsoft.com/office/drawing/2014/main" id="{8A4C623A-12CB-4516-AC23-9D25F0FEEF3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1768" y="134711"/>
            <a:ext cx="893710" cy="1322484"/>
          </a:xfrm>
          <a:prstGeom prst="rect">
            <a:avLst/>
          </a:prstGeom>
        </p:spPr>
      </p:pic>
      <p:pic>
        <p:nvPicPr>
          <p:cNvPr id="12" name="Picture 11">
            <a:extLst>
              <a:ext uri="{FF2B5EF4-FFF2-40B4-BE49-F238E27FC236}">
                <a16:creationId xmlns:a16="http://schemas.microsoft.com/office/drawing/2014/main" id="{8B2C077D-F8E9-4BEF-8F73-95BD07EB0E94}"/>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25439" r="50198" b="49052"/>
          <a:stretch/>
        </p:blipFill>
        <p:spPr>
          <a:xfrm>
            <a:off x="2864665" y="134711"/>
            <a:ext cx="2083302" cy="1673564"/>
          </a:xfrm>
          <a:prstGeom prst="rect">
            <a:avLst/>
          </a:prstGeom>
        </p:spPr>
      </p:pic>
      <p:sp>
        <p:nvSpPr>
          <p:cNvPr id="13" name="TextBox 12">
            <a:extLst>
              <a:ext uri="{FF2B5EF4-FFF2-40B4-BE49-F238E27FC236}">
                <a16:creationId xmlns:a16="http://schemas.microsoft.com/office/drawing/2014/main" id="{53A67E1F-ACFA-4EB2-9F9D-093CB53DB43F}"/>
              </a:ext>
            </a:extLst>
          </p:cNvPr>
          <p:cNvSpPr txBox="1"/>
          <p:nvPr/>
        </p:nvSpPr>
        <p:spPr>
          <a:xfrm>
            <a:off x="4947967" y="1033852"/>
            <a:ext cx="674873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hạt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mưa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4" name="Picture 13">
            <a:extLst>
              <a:ext uri="{FF2B5EF4-FFF2-40B4-BE49-F238E27FC236}">
                <a16:creationId xmlns:a16="http://schemas.microsoft.com/office/drawing/2014/main" id="{B14EFC55-C077-4EF7-A81E-F24B394B77AA}"/>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58901" r="50658" b="15263"/>
          <a:stretch/>
        </p:blipFill>
        <p:spPr>
          <a:xfrm>
            <a:off x="2864665" y="3435224"/>
            <a:ext cx="2083302" cy="1695020"/>
          </a:xfrm>
          <a:prstGeom prst="rect">
            <a:avLst/>
          </a:prstGeom>
        </p:spPr>
      </p:pic>
      <p:pic>
        <p:nvPicPr>
          <p:cNvPr id="15" name="Picture 14">
            <a:extLst>
              <a:ext uri="{FF2B5EF4-FFF2-40B4-BE49-F238E27FC236}">
                <a16:creationId xmlns:a16="http://schemas.microsoft.com/office/drawing/2014/main" id="{91D0BF76-CEAD-4294-9197-D7592673A8B6}"/>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308" t="25439" r="27369" b="49450"/>
          <a:stretch/>
        </p:blipFill>
        <p:spPr>
          <a:xfrm>
            <a:off x="677553" y="1832304"/>
            <a:ext cx="2083303" cy="1658142"/>
          </a:xfrm>
          <a:prstGeom prst="rect">
            <a:avLst/>
          </a:prstGeom>
        </p:spPr>
      </p:pic>
      <p:pic>
        <p:nvPicPr>
          <p:cNvPr id="20" name="Picture 19">
            <a:extLst>
              <a:ext uri="{FF2B5EF4-FFF2-40B4-BE49-F238E27FC236}">
                <a16:creationId xmlns:a16="http://schemas.microsoft.com/office/drawing/2014/main" id="{C69DD5C8-DCA5-4E81-AC76-4B06C9CF5674}"/>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868" t="59602" r="27369" b="15263"/>
          <a:stretch/>
        </p:blipFill>
        <p:spPr>
          <a:xfrm>
            <a:off x="729459" y="5086372"/>
            <a:ext cx="2083302" cy="1658142"/>
          </a:xfrm>
          <a:prstGeom prst="rect">
            <a:avLst/>
          </a:prstGeom>
        </p:spPr>
      </p:pic>
      <p:sp>
        <p:nvSpPr>
          <p:cNvPr id="21" name="TextBox 20">
            <a:extLst>
              <a:ext uri="{FF2B5EF4-FFF2-40B4-BE49-F238E27FC236}">
                <a16:creationId xmlns:a16="http://schemas.microsoft.com/office/drawing/2014/main" id="{F82BD9C9-1C98-4F6C-A912-13CD536CF69B}"/>
              </a:ext>
            </a:extLst>
          </p:cNvPr>
          <p:cNvSpPr txBox="1"/>
          <p:nvPr/>
        </p:nvSpPr>
        <p:spPr>
          <a:xfrm>
            <a:off x="3315487" y="2360049"/>
            <a:ext cx="8763000"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hạt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nảy</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mầm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gió</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a16="http://schemas.microsoft.com/office/drawing/2014/main" id="{B4ED240D-3E89-456B-984D-C8EDE34BA50E}"/>
              </a:ext>
            </a:extLst>
          </p:cNvPr>
          <p:cNvSpPr txBox="1"/>
          <p:nvPr/>
        </p:nvSpPr>
        <p:spPr>
          <a:xfrm>
            <a:off x="5051776" y="3845466"/>
            <a:ext cx="6748734"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hạt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mầm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lớn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hơn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3" name="TextBox 22">
            <a:extLst>
              <a:ext uri="{FF2B5EF4-FFF2-40B4-BE49-F238E27FC236}">
                <a16:creationId xmlns:a16="http://schemas.microsoft.com/office/drawing/2014/main" id="{8E4F6BF6-5526-47B7-A0CD-2E6F1317DFD1}"/>
              </a:ext>
            </a:extLst>
          </p:cNvPr>
          <p:cNvSpPr txBox="1"/>
          <p:nvPr/>
        </p:nvSpPr>
        <p:spPr>
          <a:xfrm>
            <a:off x="3429000" y="5653833"/>
            <a:ext cx="8763000"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4.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Hạt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lớn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thành</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đang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toả</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nắng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4" name="Freeform 24">
            <a:extLst>
              <a:ext uri="{FF2B5EF4-FFF2-40B4-BE49-F238E27FC236}">
                <a16:creationId xmlns:a16="http://schemas.microsoft.com/office/drawing/2014/main" id="{5C3155DA-3373-432F-A5C2-EA130D48D428}"/>
              </a:ext>
            </a:extLst>
          </p:cNvPr>
          <p:cNvSpPr>
            <a:spLocks noEditPoints="1"/>
          </p:cNvSpPr>
          <p:nvPr/>
        </p:nvSpPr>
        <p:spPr bwMode="auto">
          <a:xfrm rot="416533">
            <a:off x="7846650" y="1694746"/>
            <a:ext cx="220083" cy="611514"/>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rgbClr val="78B832"/>
          </a:solidFill>
          <a:ln>
            <a:noFill/>
          </a:ln>
        </p:spPr>
        <p:txBody>
          <a:bodyPr vert="horz" wrap="square" lIns="91424" tIns="45713" rIns="91424" bIns="45713" numCol="1" anchor="t" anchorCtr="0" compatLnSpc="1"/>
          <a:lstStyle/>
          <a:p>
            <a:pPr defTabSz="1218323">
              <a:defRPr/>
            </a:pPr>
            <a:endParaRPr lang="zh-CN" altLang="en-US" sz="3200" b="1" kern="0">
              <a:solidFill>
                <a:sysClr val="windowText" lastClr="000000"/>
              </a:solidFill>
              <a:latin typeface="Times New Roman" panose="02020603050405020304" pitchFamily="18" charset="0"/>
              <a:cs typeface="Times New Roman" panose="02020603050405020304" pitchFamily="18" charset="0"/>
              <a:sym typeface="+mn-lt"/>
            </a:endParaRPr>
          </a:p>
        </p:txBody>
      </p:sp>
      <p:sp>
        <p:nvSpPr>
          <p:cNvPr id="25" name="Freeform 24">
            <a:extLst>
              <a:ext uri="{FF2B5EF4-FFF2-40B4-BE49-F238E27FC236}">
                <a16:creationId xmlns:a16="http://schemas.microsoft.com/office/drawing/2014/main" id="{0CF88C02-C529-4931-A9C9-520FE3C3D3FD}"/>
              </a:ext>
            </a:extLst>
          </p:cNvPr>
          <p:cNvSpPr>
            <a:spLocks noEditPoints="1"/>
          </p:cNvSpPr>
          <p:nvPr/>
        </p:nvSpPr>
        <p:spPr bwMode="auto">
          <a:xfrm rot="416533">
            <a:off x="7863297" y="3122390"/>
            <a:ext cx="220083" cy="611514"/>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rgbClr val="78B832"/>
          </a:solidFill>
          <a:ln>
            <a:noFill/>
          </a:ln>
        </p:spPr>
        <p:txBody>
          <a:bodyPr vert="horz" wrap="square" lIns="91424" tIns="45713" rIns="91424" bIns="45713" numCol="1" anchor="t" anchorCtr="0" compatLnSpc="1"/>
          <a:lstStyle/>
          <a:p>
            <a:pPr defTabSz="1218323">
              <a:defRPr/>
            </a:pPr>
            <a:endParaRPr lang="zh-CN" altLang="en-US" sz="3200" b="1" kern="0">
              <a:solidFill>
                <a:sysClr val="windowText" lastClr="000000"/>
              </a:solidFill>
              <a:latin typeface="Times New Roman" panose="02020603050405020304" pitchFamily="18" charset="0"/>
              <a:cs typeface="Times New Roman" panose="02020603050405020304" pitchFamily="18" charset="0"/>
              <a:sym typeface="+mn-lt"/>
            </a:endParaRPr>
          </a:p>
        </p:txBody>
      </p:sp>
      <p:sp>
        <p:nvSpPr>
          <p:cNvPr id="29" name="Freeform 24">
            <a:extLst>
              <a:ext uri="{FF2B5EF4-FFF2-40B4-BE49-F238E27FC236}">
                <a16:creationId xmlns:a16="http://schemas.microsoft.com/office/drawing/2014/main" id="{E6917551-3B58-4341-AC08-1B7F8099E24B}"/>
              </a:ext>
            </a:extLst>
          </p:cNvPr>
          <p:cNvSpPr>
            <a:spLocks noEditPoints="1"/>
          </p:cNvSpPr>
          <p:nvPr/>
        </p:nvSpPr>
        <p:spPr bwMode="auto">
          <a:xfrm rot="416533">
            <a:off x="7863297" y="4856368"/>
            <a:ext cx="220083" cy="611514"/>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rgbClr val="78B832"/>
          </a:solidFill>
          <a:ln>
            <a:noFill/>
          </a:ln>
        </p:spPr>
        <p:txBody>
          <a:bodyPr vert="horz" wrap="square" lIns="91424" tIns="45713" rIns="91424" bIns="45713" numCol="1" anchor="t" anchorCtr="0" compatLnSpc="1"/>
          <a:lstStyle/>
          <a:p>
            <a:pPr defTabSz="1218323">
              <a:defRPr/>
            </a:pPr>
            <a:endParaRPr lang="zh-CN" altLang="en-US" sz="3200" b="1" kern="0">
              <a:solidFill>
                <a:sysClr val="windowText" lastClr="000000"/>
              </a:solidFill>
              <a:latin typeface="Times New Roman" panose="02020603050405020304" pitchFamily="18" charset="0"/>
              <a:cs typeface="Times New Roman" panose="02020603050405020304" pitchFamily="18" charset="0"/>
              <a:sym typeface="+mn-lt"/>
            </a:endParaRPr>
          </a:p>
        </p:txBody>
      </p:sp>
      <p:sp>
        <p:nvSpPr>
          <p:cNvPr id="30" name="TextBox 29">
            <a:extLst>
              <a:ext uri="{FF2B5EF4-FFF2-40B4-BE49-F238E27FC236}">
                <a16:creationId xmlns:a16="http://schemas.microsoft.com/office/drawing/2014/main" id="{5AAE160D-08ED-4AB0-BC7F-51DE1CEBDABE}"/>
              </a:ext>
            </a:extLst>
          </p:cNvPr>
          <p:cNvSpPr txBox="1"/>
          <p:nvPr/>
        </p:nvSpPr>
        <p:spPr>
          <a:xfrm>
            <a:off x="5836527" y="452022"/>
            <a:ext cx="4971613"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biến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chuyện</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1748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2" presetClass="entr" presetSubtype="8"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up)">
                                      <p:cBhvr>
                                        <p:cTn id="41" dur="500"/>
                                        <p:tgtEl>
                                          <p:spTgt spid="25"/>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up)">
                                      <p:cBhvr>
                                        <p:cTn id="50" dur="500"/>
                                        <p:tgtEl>
                                          <p:spTgt spid="29"/>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2" grpId="0"/>
      <p:bldP spid="23" grpId="0"/>
      <p:bldP spid="24" grpId="0" animBg="1"/>
      <p:bldP spid="25" grpId="0" animBg="1"/>
      <p:bldP spid="29" grpId="0" animBg="1"/>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89BBD667-3ABC-4A61-B8DC-AE35B8D7599D}"/>
              </a:ext>
            </a:extLst>
          </p:cNvPr>
          <p:cNvSpPr txBox="1"/>
          <p:nvPr/>
        </p:nvSpPr>
        <p:spPr>
          <a:xfrm>
            <a:off x="0" y="462179"/>
            <a:ext cx="4427621"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Nghe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2" name="Picture 11">
            <a:extLst>
              <a:ext uri="{FF2B5EF4-FFF2-40B4-BE49-F238E27FC236}">
                <a16:creationId xmlns:a16="http://schemas.microsoft.com/office/drawing/2014/main" id="{C9DFF4B7-3184-479F-935E-613700AE9A37}"/>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31480" t="25439" r="50198" b="49052"/>
          <a:stretch/>
        </p:blipFill>
        <p:spPr>
          <a:xfrm>
            <a:off x="4057313" y="784487"/>
            <a:ext cx="3687006" cy="2961856"/>
          </a:xfrm>
          <a:prstGeom prst="rect">
            <a:avLst/>
          </a:prstGeom>
        </p:spPr>
      </p:pic>
      <p:pic>
        <p:nvPicPr>
          <p:cNvPr id="13" name="Picture 12">
            <a:extLst>
              <a:ext uri="{FF2B5EF4-FFF2-40B4-BE49-F238E27FC236}">
                <a16:creationId xmlns:a16="http://schemas.microsoft.com/office/drawing/2014/main" id="{706F8086-8459-425D-82F4-B2F8D2B9B1A6}"/>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31480" t="58901" r="50658" b="15263"/>
          <a:stretch/>
        </p:blipFill>
        <p:spPr>
          <a:xfrm>
            <a:off x="1248996" y="3806184"/>
            <a:ext cx="3687006" cy="2999829"/>
          </a:xfrm>
          <a:prstGeom prst="rect">
            <a:avLst/>
          </a:prstGeom>
        </p:spPr>
      </p:pic>
      <p:pic>
        <p:nvPicPr>
          <p:cNvPr id="14" name="Picture 13">
            <a:extLst>
              <a:ext uri="{FF2B5EF4-FFF2-40B4-BE49-F238E27FC236}">
                <a16:creationId xmlns:a16="http://schemas.microsoft.com/office/drawing/2014/main" id="{22B1AE61-2754-4150-94A1-CE40AE831228}"/>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54308" t="25439" r="27369" b="49450"/>
          <a:stretch/>
        </p:blipFill>
        <p:spPr>
          <a:xfrm>
            <a:off x="7878853" y="768331"/>
            <a:ext cx="3687007" cy="2934561"/>
          </a:xfrm>
          <a:prstGeom prst="rect">
            <a:avLst/>
          </a:prstGeom>
        </p:spPr>
      </p:pic>
      <p:pic>
        <p:nvPicPr>
          <p:cNvPr id="15" name="Picture 14">
            <a:extLst>
              <a:ext uri="{FF2B5EF4-FFF2-40B4-BE49-F238E27FC236}">
                <a16:creationId xmlns:a16="http://schemas.microsoft.com/office/drawing/2014/main" id="{16055AE1-510A-4C3F-91B0-F4F2BB890163}"/>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54868" t="59602" r="27369" b="15263"/>
          <a:stretch/>
        </p:blipFill>
        <p:spPr>
          <a:xfrm>
            <a:off x="5144361" y="3838816"/>
            <a:ext cx="3687006" cy="2934563"/>
          </a:xfrm>
          <a:prstGeom prst="rect">
            <a:avLst/>
          </a:prstGeom>
        </p:spPr>
      </p:pic>
      <p:pic>
        <p:nvPicPr>
          <p:cNvPr id="2" name="chú đỗ con">
            <a:hlinkClick r:id="" action="ppaction://media"/>
            <a:extLst>
              <a:ext uri="{FF2B5EF4-FFF2-40B4-BE49-F238E27FC236}">
                <a16:creationId xmlns:a16="http://schemas.microsoft.com/office/drawing/2014/main" id="{943E6497-DB41-40C4-836B-9785F3AEFD0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943004" y="5812739"/>
            <a:ext cx="993274" cy="993274"/>
          </a:xfrm>
          <a:prstGeom prst="rect">
            <a:avLst/>
          </a:prstGeom>
        </p:spPr>
      </p:pic>
      <p:sp>
        <p:nvSpPr>
          <p:cNvPr id="20" name="文本框 22">
            <a:extLst>
              <a:ext uri="{FF2B5EF4-FFF2-40B4-BE49-F238E27FC236}">
                <a16:creationId xmlns:a16="http://schemas.microsoft.com/office/drawing/2014/main" id="{9B553E6E-6C01-41F8-954A-2A2137AFD885}"/>
              </a:ext>
            </a:extLst>
          </p:cNvPr>
          <p:cNvSpPr txBox="1"/>
          <p:nvPr/>
        </p:nvSpPr>
        <p:spPr>
          <a:xfrm>
            <a:off x="254166" y="1466052"/>
            <a:ext cx="3548981" cy="584775"/>
          </a:xfrm>
          <a:prstGeom prst="rect">
            <a:avLst/>
          </a:prstGeom>
          <a:noFill/>
        </p:spPr>
        <p:txBody>
          <a:bodyPr wrap="square" rtlCol="0">
            <a:spAutoFit/>
          </a:bodyPr>
          <a:lstStyle/>
          <a:p>
            <a:pPr algn="ctr"/>
            <a:r>
              <a:rPr lang="en-US" altLang="zh-CN" sz="32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CHÚ ĐỖ CON</a:t>
            </a:r>
            <a:endParaRPr lang="zh-CN" altLang="en-US" sz="32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251637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par>
                                <p:cTn id="15" presetID="22" presetClass="entr" presetSubtype="8"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56" presetClass="entr" presetSubtype="0" fill="hold" nodeType="withEffect">
                                  <p:stCondLst>
                                    <p:cond delay="0"/>
                                  </p:stCondLst>
                                  <p:iterate type="lt">
                                    <p:tmPct val="3000"/>
                                  </p:iterate>
                                  <p:childTnLst>
                                    <p:set>
                                      <p:cBhvr>
                                        <p:cTn id="22" dur="1" fill="hold">
                                          <p:stCondLst>
                                            <p:cond delay="0"/>
                                          </p:stCondLst>
                                        </p:cTn>
                                        <p:tgtEl>
                                          <p:spTgt spid="20">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20">
                                            <p:txEl>
                                              <p:pRg st="0" end="0"/>
                                            </p:txEl>
                                          </p:spTgt>
                                        </p:tgtEl>
                                        <p:attrNameLst>
                                          <p:attrName>ppt_w</p:attrName>
                                        </p:attrNameLst>
                                      </p:cBhvr>
                                    </p:anim>
                                    <p:anim by="(#ppt_w*0.50)" calcmode="lin" valueType="num">
                                      <p:cBhvr>
                                        <p:cTn id="24" dur="500" decel="50000" autoRev="1" fill="hold">
                                          <p:stCondLst>
                                            <p:cond delay="0"/>
                                          </p:stCondLst>
                                        </p:cTn>
                                        <p:tgtEl>
                                          <p:spTgt spid="20">
                                            <p:txEl>
                                              <p:pRg st="0" end="0"/>
                                            </p:txEl>
                                          </p:spTgt>
                                        </p:tgtEl>
                                        <p:attrNameLst>
                                          <p:attrName>ppt_x</p:attrName>
                                        </p:attrNameLst>
                                      </p:cBhvr>
                                    </p:anim>
                                    <p:anim from="(-#ppt_h/2)" to="(#ppt_y)" calcmode="lin" valueType="num">
                                      <p:cBhvr>
                                        <p:cTn id="25" dur="1000" fill="hold">
                                          <p:stCondLst>
                                            <p:cond delay="0"/>
                                          </p:stCondLst>
                                        </p:cTn>
                                        <p:tgtEl>
                                          <p:spTgt spid="20">
                                            <p:txEl>
                                              <p:pRg st="0" end="0"/>
                                            </p:txEl>
                                          </p:spTgt>
                                        </p:tgtEl>
                                        <p:attrNameLst>
                                          <p:attrName>ppt_y</p:attrName>
                                        </p:attrNameLst>
                                      </p:cBhvr>
                                    </p:anim>
                                    <p:animRot by="21600000">
                                      <p:cBhvr>
                                        <p:cTn id="26" dur="1000" fill="hold">
                                          <p:stCondLst>
                                            <p:cond delay="0"/>
                                          </p:stCondLst>
                                        </p:cTn>
                                        <p:tgtEl>
                                          <p:spTgt spid="20">
                                            <p:txEl>
                                              <p:pRg st="0" end="0"/>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125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31" fill="hold" display="0">
                  <p:stCondLst>
                    <p:cond delay="indefinite"/>
                  </p:stCondLst>
                  <p:endCondLst>
                    <p:cond evt="onStopAudio" delay="0">
                      <p:tgtEl>
                        <p:sldTgt/>
                      </p:tgtEl>
                    </p:cond>
                  </p:endCondLst>
                </p:cTn>
                <p:tgtEl>
                  <p:spTgt spid="2"/>
                </p:tgtEl>
              </p:cMediaNode>
            </p:audio>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1F82FF45-B56A-47ED-918E-2A1332DA5C40}"/>
              </a:ext>
            </a:extLst>
          </p:cNvPr>
          <p:cNvSpPr txBox="1"/>
          <p:nvPr/>
        </p:nvSpPr>
        <p:spPr>
          <a:xfrm>
            <a:off x="158432" y="336915"/>
            <a:ext cx="8744936" cy="584775"/>
          </a:xfrm>
          <a:prstGeom prst="rect">
            <a:avLst/>
          </a:prstGeom>
          <a:noFill/>
        </p:spPr>
        <p:txBody>
          <a:bodyPr wrap="square"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Chọn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kể</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1 – 2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tranh</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Picture 7">
            <a:extLst>
              <a:ext uri="{FF2B5EF4-FFF2-40B4-BE49-F238E27FC236}">
                <a16:creationId xmlns:a16="http://schemas.microsoft.com/office/drawing/2014/main" id="{363A3E62-4BE1-464B-8C83-A59C50E15950}"/>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25439" r="50198" b="49052"/>
          <a:stretch/>
        </p:blipFill>
        <p:spPr>
          <a:xfrm>
            <a:off x="1825659" y="1082815"/>
            <a:ext cx="3298132" cy="2649465"/>
          </a:xfrm>
          <a:prstGeom prst="rect">
            <a:avLst/>
          </a:prstGeom>
        </p:spPr>
      </p:pic>
      <p:pic>
        <p:nvPicPr>
          <p:cNvPr id="9" name="Picture 8">
            <a:extLst>
              <a:ext uri="{FF2B5EF4-FFF2-40B4-BE49-F238E27FC236}">
                <a16:creationId xmlns:a16="http://schemas.microsoft.com/office/drawing/2014/main" id="{4AC88DD9-B65F-44B0-A7DE-5EFC015F1A51}"/>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58901" r="50658" b="15263"/>
          <a:stretch/>
        </p:blipFill>
        <p:spPr>
          <a:xfrm>
            <a:off x="1686473" y="3908616"/>
            <a:ext cx="3298132" cy="2683433"/>
          </a:xfrm>
          <a:prstGeom prst="rect">
            <a:avLst/>
          </a:prstGeom>
        </p:spPr>
      </p:pic>
      <p:pic>
        <p:nvPicPr>
          <p:cNvPr id="10" name="Picture 9">
            <a:extLst>
              <a:ext uri="{FF2B5EF4-FFF2-40B4-BE49-F238E27FC236}">
                <a16:creationId xmlns:a16="http://schemas.microsoft.com/office/drawing/2014/main" id="{511996EC-E0DE-4781-AA65-011910B547FA}"/>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308" t="25439" r="27369" b="49450"/>
          <a:stretch/>
        </p:blipFill>
        <p:spPr>
          <a:xfrm>
            <a:off x="7068211" y="1098425"/>
            <a:ext cx="3298133" cy="2625049"/>
          </a:xfrm>
          <a:prstGeom prst="rect">
            <a:avLst/>
          </a:prstGeom>
        </p:spPr>
      </p:pic>
      <p:pic>
        <p:nvPicPr>
          <p:cNvPr id="11" name="Picture 10">
            <a:extLst>
              <a:ext uri="{FF2B5EF4-FFF2-40B4-BE49-F238E27FC236}">
                <a16:creationId xmlns:a16="http://schemas.microsoft.com/office/drawing/2014/main" id="{501973A7-A187-43E3-9C86-BF576BA8CC46}"/>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868" t="59602" r="27369" b="15263"/>
          <a:stretch/>
        </p:blipFill>
        <p:spPr>
          <a:xfrm>
            <a:off x="7068212" y="3966999"/>
            <a:ext cx="3298132" cy="2625050"/>
          </a:xfrm>
          <a:prstGeom prst="rect">
            <a:avLst/>
          </a:prstGeom>
        </p:spPr>
      </p:pic>
    </p:spTree>
    <p:extLst>
      <p:ext uri="{BB962C8B-B14F-4D97-AF65-F5344CB8AC3E}">
        <p14:creationId xmlns:p14="http://schemas.microsoft.com/office/powerpoint/2010/main" val="28853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388536A6-64C2-4EFE-AC1E-72F59FE1A75F}"/>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5" name="Group 4">
            <a:extLst>
              <a:ext uri="{FF2B5EF4-FFF2-40B4-BE49-F238E27FC236}">
                <a16:creationId xmlns:a16="http://schemas.microsoft.com/office/drawing/2014/main" id="{CCCAEB3F-24D0-47DC-9F02-AD8480185E2F}"/>
              </a:ext>
            </a:extLst>
          </p:cNvPr>
          <p:cNvGrpSpPr/>
          <p:nvPr/>
        </p:nvGrpSpPr>
        <p:grpSpPr>
          <a:xfrm>
            <a:off x="0" y="0"/>
            <a:ext cx="12192000" cy="368301"/>
            <a:chOff x="0" y="-127508"/>
            <a:chExt cx="12192000" cy="1361811"/>
          </a:xfrm>
        </p:grpSpPr>
        <p:sp>
          <p:nvSpPr>
            <p:cNvPr id="6" name="Rectangle: Top Corners Rounded 5">
              <a:extLst>
                <a:ext uri="{FF2B5EF4-FFF2-40B4-BE49-F238E27FC236}">
                  <a16:creationId xmlns:a16="http://schemas.microsoft.com/office/drawing/2014/main" id="{12519515-8EA1-491A-A959-BB8D0E1C1194}"/>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7" name="Rectangle: Top Corners Rounded 6">
              <a:extLst>
                <a:ext uri="{FF2B5EF4-FFF2-40B4-BE49-F238E27FC236}">
                  <a16:creationId xmlns:a16="http://schemas.microsoft.com/office/drawing/2014/main" id="{0D3EDBA7-16E8-4CFD-AB6F-45FBB347E073}"/>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grpSp>
      <p:pic>
        <p:nvPicPr>
          <p:cNvPr id="12" name="Picture 11">
            <a:extLst>
              <a:ext uri="{FF2B5EF4-FFF2-40B4-BE49-F238E27FC236}">
                <a16:creationId xmlns:a16="http://schemas.microsoft.com/office/drawing/2014/main" id="{D649841E-327B-467C-9794-51E5793159CD}"/>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31480" t="58901" r="50658" b="15263"/>
          <a:stretch/>
        </p:blipFill>
        <p:spPr>
          <a:xfrm>
            <a:off x="3900029" y="4091632"/>
            <a:ext cx="3192979" cy="2597878"/>
          </a:xfrm>
          <a:prstGeom prst="rect">
            <a:avLst/>
          </a:prstGeom>
        </p:spPr>
      </p:pic>
      <p:pic>
        <p:nvPicPr>
          <p:cNvPr id="13" name="Picture 12">
            <a:extLst>
              <a:ext uri="{FF2B5EF4-FFF2-40B4-BE49-F238E27FC236}">
                <a16:creationId xmlns:a16="http://schemas.microsoft.com/office/drawing/2014/main" id="{5BE441E7-FDD1-465E-ACA4-2B4A1E2DEF52}"/>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54308" t="25439" r="27369" b="49450"/>
          <a:stretch/>
        </p:blipFill>
        <p:spPr>
          <a:xfrm>
            <a:off x="6984497" y="163221"/>
            <a:ext cx="3192981" cy="2541356"/>
          </a:xfrm>
          <a:prstGeom prst="rect">
            <a:avLst/>
          </a:prstGeom>
        </p:spPr>
      </p:pic>
      <p:pic>
        <p:nvPicPr>
          <p:cNvPr id="14" name="Picture 13">
            <a:extLst>
              <a:ext uri="{FF2B5EF4-FFF2-40B4-BE49-F238E27FC236}">
                <a16:creationId xmlns:a16="http://schemas.microsoft.com/office/drawing/2014/main" id="{D906AE14-AC70-4000-831A-14774D2CD9C5}"/>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31480" t="25439" r="50198" b="49052"/>
          <a:stretch/>
        </p:blipFill>
        <p:spPr>
          <a:xfrm>
            <a:off x="3796553" y="131785"/>
            <a:ext cx="3192979" cy="2564992"/>
          </a:xfrm>
          <a:prstGeom prst="rect">
            <a:avLst/>
          </a:prstGeom>
        </p:spPr>
      </p:pic>
      <p:pic>
        <p:nvPicPr>
          <p:cNvPr id="15" name="Picture 14">
            <a:extLst>
              <a:ext uri="{FF2B5EF4-FFF2-40B4-BE49-F238E27FC236}">
                <a16:creationId xmlns:a16="http://schemas.microsoft.com/office/drawing/2014/main" id="{48557E9F-0AEA-49D1-86F3-EF2F85191A58}"/>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54868" t="59602" r="27369" b="15263"/>
          <a:stretch/>
        </p:blipFill>
        <p:spPr>
          <a:xfrm>
            <a:off x="7230440" y="2792110"/>
            <a:ext cx="3192979" cy="2541356"/>
          </a:xfrm>
          <a:prstGeom prst="rect">
            <a:avLst/>
          </a:prstGeom>
        </p:spPr>
      </p:pic>
      <p:sp>
        <p:nvSpPr>
          <p:cNvPr id="16" name="TextBox 15">
            <a:extLst>
              <a:ext uri="{FF2B5EF4-FFF2-40B4-BE49-F238E27FC236}">
                <a16:creationId xmlns:a16="http://schemas.microsoft.com/office/drawing/2014/main" id="{C7840271-D8FD-4143-9BA9-40A1FA34D5FB}"/>
              </a:ext>
            </a:extLst>
          </p:cNvPr>
          <p:cNvSpPr txBox="1"/>
          <p:nvPr/>
        </p:nvSpPr>
        <p:spPr>
          <a:xfrm>
            <a:off x="3736393" y="2713305"/>
            <a:ext cx="3600120" cy="1384995"/>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mưa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7" name="TextBox 16">
            <a:extLst>
              <a:ext uri="{FF2B5EF4-FFF2-40B4-BE49-F238E27FC236}">
                <a16:creationId xmlns:a16="http://schemas.microsoft.com/office/drawing/2014/main" id="{DF75A585-E838-47C0-BCEF-37E6FCCD835F}"/>
              </a:ext>
            </a:extLst>
          </p:cNvPr>
          <p:cNvSpPr txBox="1"/>
          <p:nvPr/>
        </p:nvSpPr>
        <p:spPr>
          <a:xfrm>
            <a:off x="10177478" y="51987"/>
            <a:ext cx="2094395" cy="2677656"/>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chị</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gió</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8" name="TextBox 17">
            <a:extLst>
              <a:ext uri="{FF2B5EF4-FFF2-40B4-BE49-F238E27FC236}">
                <a16:creationId xmlns:a16="http://schemas.microsoft.com/office/drawing/2014/main" id="{564DB9D1-EC8E-4437-919D-34C974BE74D9}"/>
              </a:ext>
            </a:extLst>
          </p:cNvPr>
          <p:cNvSpPr txBox="1"/>
          <p:nvPr/>
        </p:nvSpPr>
        <p:spPr>
          <a:xfrm>
            <a:off x="7230440" y="5333466"/>
            <a:ext cx="3600120" cy="1384995"/>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bác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9" name="TextBox 18">
            <a:extLst>
              <a:ext uri="{FF2B5EF4-FFF2-40B4-BE49-F238E27FC236}">
                <a16:creationId xmlns:a16="http://schemas.microsoft.com/office/drawing/2014/main" id="{D5BF7A50-90BE-4ECC-9634-02B9D01764E3}"/>
              </a:ext>
            </a:extLst>
          </p:cNvPr>
          <p:cNvSpPr txBox="1"/>
          <p:nvPr/>
        </p:nvSpPr>
        <p:spPr>
          <a:xfrm>
            <a:off x="10468387" y="3220417"/>
            <a:ext cx="1827988" cy="1815882"/>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4.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Cuối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20" name="Picture 19">
            <a:extLst>
              <a:ext uri="{FF2B5EF4-FFF2-40B4-BE49-F238E27FC236}">
                <a16:creationId xmlns:a16="http://schemas.microsoft.com/office/drawing/2014/main" id="{FCCD0398-B522-4E26-BC61-B00D832666E6}"/>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24578" b="89862" l="0" r="100000"/>
                    </a14:imgEffect>
                  </a14:imgLayer>
                </a14:imgProps>
              </a:ext>
              <a:ext uri="{28A0092B-C50C-407E-A947-70E740481C1C}">
                <a14:useLocalDpi xmlns:a14="http://schemas.microsoft.com/office/drawing/2010/main" val="0"/>
              </a:ext>
            </a:extLst>
          </a:blip>
          <a:srcRect t="26447" b="10792"/>
          <a:stretch/>
        </p:blipFill>
        <p:spPr>
          <a:xfrm>
            <a:off x="219719" y="4049348"/>
            <a:ext cx="3567866" cy="2242706"/>
          </a:xfrm>
          <a:prstGeom prst="rect">
            <a:avLst/>
          </a:prstGeom>
        </p:spPr>
      </p:pic>
      <p:sp>
        <p:nvSpPr>
          <p:cNvPr id="21" name="文本框 22">
            <a:extLst>
              <a:ext uri="{FF2B5EF4-FFF2-40B4-BE49-F238E27FC236}">
                <a16:creationId xmlns:a16="http://schemas.microsoft.com/office/drawing/2014/main" id="{AA0BE02B-A794-4A54-85AA-98C33AD4FF4E}"/>
              </a:ext>
            </a:extLst>
          </p:cNvPr>
          <p:cNvSpPr txBox="1"/>
          <p:nvPr/>
        </p:nvSpPr>
        <p:spPr>
          <a:xfrm>
            <a:off x="167699" y="343937"/>
            <a:ext cx="3548981" cy="584775"/>
          </a:xfrm>
          <a:prstGeom prst="rect">
            <a:avLst/>
          </a:prstGeom>
          <a:noFill/>
        </p:spPr>
        <p:txBody>
          <a:bodyPr wrap="square" rtlCol="0">
            <a:spAutoFit/>
          </a:bodyPr>
          <a:lstStyle/>
          <a:p>
            <a:pPr algn="ctr"/>
            <a:r>
              <a:rPr lang="en-US" altLang="zh-CN" sz="32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CHÚ ĐỖ CON</a:t>
            </a:r>
            <a:endParaRPr lang="zh-CN" altLang="en-US" sz="32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22" name="TextBox 21">
            <a:extLst>
              <a:ext uri="{FF2B5EF4-FFF2-40B4-BE49-F238E27FC236}">
                <a16:creationId xmlns:a16="http://schemas.microsoft.com/office/drawing/2014/main" id="{AED09D37-0EE5-4ED4-9C95-E900553D319C}"/>
              </a:ext>
            </a:extLst>
          </p:cNvPr>
          <p:cNvSpPr txBox="1"/>
          <p:nvPr/>
        </p:nvSpPr>
        <p:spPr>
          <a:xfrm>
            <a:off x="163835" y="2132293"/>
            <a:ext cx="3600120" cy="1569660"/>
          </a:xfrm>
          <a:prstGeom prst="rect">
            <a:avLst/>
          </a:prstGeom>
          <a:noFill/>
        </p:spPr>
        <p:txBody>
          <a:bodyPr wrap="square" rtlCol="0">
            <a:spAutoFit/>
          </a:bodyPr>
          <a:lstStyle/>
          <a:p>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gợi</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ý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dưới</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24" name="chú đỗ con">
            <a:hlinkClick r:id="" action="ppaction://media"/>
            <a:extLst>
              <a:ext uri="{FF2B5EF4-FFF2-40B4-BE49-F238E27FC236}">
                <a16:creationId xmlns:a16="http://schemas.microsoft.com/office/drawing/2014/main" id="{6DA86505-CDBA-44A5-A884-E863828B2F1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0943004" y="5812739"/>
            <a:ext cx="993274" cy="993274"/>
          </a:xfrm>
          <a:prstGeom prst="rect">
            <a:avLst/>
          </a:prstGeom>
        </p:spPr>
      </p:pic>
    </p:spTree>
    <p:extLst>
      <p:ext uri="{BB962C8B-B14F-4D97-AF65-F5344CB8AC3E}">
        <p14:creationId xmlns:p14="http://schemas.microsoft.com/office/powerpoint/2010/main" val="201309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56" presetClass="entr" presetSubtype="0" fill="hold" nodeType="withEffect">
                                  <p:stCondLst>
                                    <p:cond delay="0"/>
                                  </p:stCondLst>
                                  <p:iterate type="lt">
                                    <p:tmPct val="3000"/>
                                  </p:iterate>
                                  <p:childTnLst>
                                    <p:set>
                                      <p:cBhvr>
                                        <p:cTn id="9" dur="1" fill="hold">
                                          <p:stCondLst>
                                            <p:cond delay="0"/>
                                          </p:stCondLst>
                                        </p:cTn>
                                        <p:tgtEl>
                                          <p:spTgt spid="21">
                                            <p:txEl>
                                              <p:pRg st="0" end="0"/>
                                            </p:txEl>
                                          </p:spTgt>
                                        </p:tgtEl>
                                        <p:attrNameLst>
                                          <p:attrName>style.visibility</p:attrName>
                                        </p:attrNameLst>
                                      </p:cBhvr>
                                      <p:to>
                                        <p:strVal val="visible"/>
                                      </p:to>
                                    </p:set>
                                    <p:anim by="(-#ppt_w*2)" calcmode="lin" valueType="num">
                                      <p:cBhvr rctx="PPT">
                                        <p:cTn id="10" dur="500" autoRev="1" fill="hold">
                                          <p:stCondLst>
                                            <p:cond delay="0"/>
                                          </p:stCondLst>
                                        </p:cTn>
                                        <p:tgtEl>
                                          <p:spTgt spid="21">
                                            <p:txEl>
                                              <p:pRg st="0" end="0"/>
                                            </p:txEl>
                                          </p:spTgt>
                                        </p:tgtEl>
                                        <p:attrNameLst>
                                          <p:attrName>ppt_w</p:attrName>
                                        </p:attrNameLst>
                                      </p:cBhvr>
                                    </p:anim>
                                    <p:anim by="(#ppt_w*0.50)" calcmode="lin" valueType="num">
                                      <p:cBhvr>
                                        <p:cTn id="11" dur="500" decel="50000" autoRev="1" fill="hold">
                                          <p:stCondLst>
                                            <p:cond delay="0"/>
                                          </p:stCondLst>
                                        </p:cTn>
                                        <p:tgtEl>
                                          <p:spTgt spid="21">
                                            <p:txEl>
                                              <p:pRg st="0" end="0"/>
                                            </p:txEl>
                                          </p:spTgt>
                                        </p:tgtEl>
                                        <p:attrNameLst>
                                          <p:attrName>ppt_x</p:attrName>
                                        </p:attrNameLst>
                                      </p:cBhvr>
                                    </p:anim>
                                    <p:anim from="(-#ppt_h/2)" to="(#ppt_y)" calcmode="lin" valueType="num">
                                      <p:cBhvr>
                                        <p:cTn id="12" dur="1000" fill="hold">
                                          <p:stCondLst>
                                            <p:cond delay="0"/>
                                          </p:stCondLst>
                                        </p:cTn>
                                        <p:tgtEl>
                                          <p:spTgt spid="21">
                                            <p:txEl>
                                              <p:pRg st="0" end="0"/>
                                            </p:txEl>
                                          </p:spTgt>
                                        </p:tgtEl>
                                        <p:attrNameLst>
                                          <p:attrName>ppt_y</p:attrName>
                                        </p:attrNameLst>
                                      </p:cBhvr>
                                    </p:anim>
                                    <p:animRot by="21600000">
                                      <p:cBhvr>
                                        <p:cTn id="13" dur="1000" fill="hold">
                                          <p:stCondLst>
                                            <p:cond delay="0"/>
                                          </p:stCondLst>
                                        </p:cTn>
                                        <p:tgtEl>
                                          <p:spTgt spid="21">
                                            <p:txEl>
                                              <p:pRg st="0" end="0"/>
                                            </p:txEl>
                                          </p:spTgt>
                                        </p:tgtEl>
                                        <p:attrNameLst>
                                          <p:attrName>r</p:attrName>
                                        </p:attrNameLst>
                                      </p:cBhvr>
                                    </p:animRo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22" presetClass="entr" presetSubtype="8"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112533" fill="hold"/>
                                        <p:tgtEl>
                                          <p:spTgt spid="24"/>
                                        </p:tgtEl>
                                      </p:cBhvr>
                                    </p:cmd>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47" fill="hold" display="0">
                  <p:stCondLst>
                    <p:cond delay="indefinite"/>
                  </p:stCondLst>
                  <p:endCondLst>
                    <p:cond evt="onStopAudio" delay="0">
                      <p:tgtEl>
                        <p:sldTgt/>
                      </p:tgtEl>
                    </p:cond>
                  </p:endCondLst>
                </p:cTn>
                <p:tgtEl>
                  <p:spTgt spid="24"/>
                </p:tgtEl>
              </p:cMediaNode>
            </p:audio>
          </p:childTnLst>
        </p:cTn>
      </p:par>
    </p:tnLst>
    <p:bldLst>
      <p:bldP spid="16" grpId="0"/>
      <p:bldP spid="17" grpId="0"/>
      <p:bldP spid="18" grpId="0"/>
      <p:bldP spid="19"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02CBB4E6-7F1A-444E-B318-7C6FA5A5583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5" name="Group 4">
            <a:extLst>
              <a:ext uri="{FF2B5EF4-FFF2-40B4-BE49-F238E27FC236}">
                <a16:creationId xmlns:a16="http://schemas.microsoft.com/office/drawing/2014/main" id="{39933A7D-DF71-482C-B096-2337E2328373}"/>
              </a:ext>
            </a:extLst>
          </p:cNvPr>
          <p:cNvGrpSpPr/>
          <p:nvPr/>
        </p:nvGrpSpPr>
        <p:grpSpPr>
          <a:xfrm>
            <a:off x="0" y="0"/>
            <a:ext cx="12192000" cy="368301"/>
            <a:chOff x="0" y="-127508"/>
            <a:chExt cx="12192000" cy="1361811"/>
          </a:xfrm>
        </p:grpSpPr>
        <p:sp>
          <p:nvSpPr>
            <p:cNvPr id="6" name="Rectangle: Top Corners Rounded 5">
              <a:extLst>
                <a:ext uri="{FF2B5EF4-FFF2-40B4-BE49-F238E27FC236}">
                  <a16:creationId xmlns:a16="http://schemas.microsoft.com/office/drawing/2014/main" id="{83FA3211-48C1-487C-876A-D10F007E94BF}"/>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id="{61D77160-C41C-40C7-8261-8AB920E8BA0B}"/>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96955BCA-6F7A-4DDE-9B30-3A61B65CFAC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1768" y="134711"/>
            <a:ext cx="893710" cy="1322484"/>
          </a:xfrm>
          <a:prstGeom prst="rect">
            <a:avLst/>
          </a:prstGeom>
        </p:spPr>
      </p:pic>
      <p:pic>
        <p:nvPicPr>
          <p:cNvPr id="10" name="Picture 9">
            <a:extLst>
              <a:ext uri="{FF2B5EF4-FFF2-40B4-BE49-F238E27FC236}">
                <a16:creationId xmlns:a16="http://schemas.microsoft.com/office/drawing/2014/main" id="{B8BDA9EA-6944-4268-BF76-FF180AA8BCA9}"/>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31480" t="25439" r="50198" b="49052"/>
          <a:stretch/>
        </p:blipFill>
        <p:spPr>
          <a:xfrm>
            <a:off x="2026217" y="12074"/>
            <a:ext cx="2083302" cy="1673564"/>
          </a:xfrm>
          <a:prstGeom prst="rect">
            <a:avLst/>
          </a:prstGeom>
        </p:spPr>
      </p:pic>
      <p:sp>
        <p:nvSpPr>
          <p:cNvPr id="11" name="TextBox 10">
            <a:extLst>
              <a:ext uri="{FF2B5EF4-FFF2-40B4-BE49-F238E27FC236}">
                <a16:creationId xmlns:a16="http://schemas.microsoft.com/office/drawing/2014/main" id="{6579B9D7-C4A5-4A24-AF13-82471288C4DB}"/>
              </a:ext>
            </a:extLst>
          </p:cNvPr>
          <p:cNvSpPr txBox="1"/>
          <p:nvPr/>
        </p:nvSpPr>
        <p:spPr>
          <a:xfrm>
            <a:off x="4201287" y="484160"/>
            <a:ext cx="7990713" cy="954107"/>
          </a:xfrm>
          <a:prstGeom prst="rect">
            <a:avLst/>
          </a:prstGeom>
          <a:noFill/>
        </p:spPr>
        <p:txBody>
          <a:bodyPr wrap="square" rtlCol="0">
            <a:spAutoFit/>
          </a:bodyPr>
          <a:lstStyle/>
          <a:p>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mưa</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xuân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đến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nằm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giữa</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hạt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đất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mang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đến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tắm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mát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54772734-81BB-4128-AB6F-688555C6C739}"/>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31480" t="58901" r="50658" b="15263"/>
          <a:stretch/>
        </p:blipFill>
        <p:spPr>
          <a:xfrm>
            <a:off x="2026217" y="3256641"/>
            <a:ext cx="2083302" cy="1695020"/>
          </a:xfrm>
          <a:prstGeom prst="rect">
            <a:avLst/>
          </a:prstGeom>
        </p:spPr>
      </p:pic>
      <p:pic>
        <p:nvPicPr>
          <p:cNvPr id="13" name="Picture 12">
            <a:extLst>
              <a:ext uri="{FF2B5EF4-FFF2-40B4-BE49-F238E27FC236}">
                <a16:creationId xmlns:a16="http://schemas.microsoft.com/office/drawing/2014/main" id="{33B65343-4236-4255-A2A7-76AA25F52F10}"/>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54308" t="25439" r="27369" b="49450"/>
          <a:stretch/>
        </p:blipFill>
        <p:spPr>
          <a:xfrm>
            <a:off x="91768" y="1697593"/>
            <a:ext cx="2083303" cy="1658142"/>
          </a:xfrm>
          <a:prstGeom prst="rect">
            <a:avLst/>
          </a:prstGeom>
        </p:spPr>
      </p:pic>
      <p:pic>
        <p:nvPicPr>
          <p:cNvPr id="14" name="Picture 13">
            <a:extLst>
              <a:ext uri="{FF2B5EF4-FFF2-40B4-BE49-F238E27FC236}">
                <a16:creationId xmlns:a16="http://schemas.microsoft.com/office/drawing/2014/main" id="{B89CD0D9-F784-41D8-8171-F72C459C9E93}"/>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54868" t="59602" r="27369" b="15263"/>
          <a:stretch/>
        </p:blipFill>
        <p:spPr>
          <a:xfrm>
            <a:off x="143674" y="4951661"/>
            <a:ext cx="2083302" cy="1658142"/>
          </a:xfrm>
          <a:prstGeom prst="rect">
            <a:avLst/>
          </a:prstGeom>
        </p:spPr>
      </p:pic>
      <p:sp>
        <p:nvSpPr>
          <p:cNvPr id="15" name="TextBox 14">
            <a:extLst>
              <a:ext uri="{FF2B5EF4-FFF2-40B4-BE49-F238E27FC236}">
                <a16:creationId xmlns:a16="http://schemas.microsoft.com/office/drawing/2014/main" id="{D6A89E4B-F140-4BF4-BBF3-42BA8E6F1A5A}"/>
              </a:ext>
            </a:extLst>
          </p:cNvPr>
          <p:cNvSpPr txBox="1"/>
          <p:nvPr/>
        </p:nvSpPr>
        <p:spPr>
          <a:xfrm>
            <a:off x="2226976" y="2044681"/>
            <a:ext cx="9873256" cy="954107"/>
          </a:xfrm>
          <a:prstGeom prst="rect">
            <a:avLst/>
          </a:prstGeom>
          <a:noFill/>
        </p:spPr>
        <p:txBody>
          <a:bodyPr wrap="square" rtlCol="0">
            <a:spAutoFit/>
          </a:bodyPr>
          <a:lstStyle/>
          <a:p>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gió</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xuân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bay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đến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thì</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gọi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dậy</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tỉnh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dậy</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lớn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phổng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lên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nứt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áo</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ngoài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6" name="TextBox 15">
            <a:extLst>
              <a:ext uri="{FF2B5EF4-FFF2-40B4-BE49-F238E27FC236}">
                <a16:creationId xmlns:a16="http://schemas.microsoft.com/office/drawing/2014/main" id="{2015F8E9-88BD-43F3-AFF2-3FB3822F0E92}"/>
              </a:ext>
            </a:extLst>
          </p:cNvPr>
          <p:cNvSpPr txBox="1"/>
          <p:nvPr/>
        </p:nvSpPr>
        <p:spPr>
          <a:xfrm>
            <a:off x="4201287" y="3450142"/>
            <a:ext cx="7832741" cy="1384995"/>
          </a:xfrm>
          <a:prstGeom prst="rect">
            <a:avLst/>
          </a:prstGeom>
          <a:noFill/>
        </p:spPr>
        <p:txBody>
          <a:bodyPr wrap="square" rtlCol="0">
            <a:spAutoFit/>
          </a:bodyPr>
          <a:lstStyle/>
          <a:p>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Bác</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chiếu</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ấm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áp</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lay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bác</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khuyên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vùng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dậy</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bác</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hứa</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sưởi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ấm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a:t>
            </a:r>
          </a:p>
        </p:txBody>
      </p:sp>
      <p:sp>
        <p:nvSpPr>
          <p:cNvPr id="17" name="TextBox 16">
            <a:extLst>
              <a:ext uri="{FF2B5EF4-FFF2-40B4-BE49-F238E27FC236}">
                <a16:creationId xmlns:a16="http://schemas.microsoft.com/office/drawing/2014/main" id="{78420D4C-5283-464C-988F-75E00D1613F9}"/>
              </a:ext>
            </a:extLst>
          </p:cNvPr>
          <p:cNvSpPr txBox="1"/>
          <p:nvPr/>
        </p:nvSpPr>
        <p:spPr>
          <a:xfrm>
            <a:off x="2226976" y="5286491"/>
            <a:ext cx="9873256" cy="954107"/>
          </a:xfrm>
          <a:prstGeom prst="rect">
            <a:avLst/>
          </a:prstGeom>
          <a:noFill/>
        </p:spPr>
        <p:txBody>
          <a:bodyPr wrap="square" rtlCol="0">
            <a:spAutoFit/>
          </a:bodyPr>
          <a:lstStyle/>
          <a:p>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vươn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vai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thật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mạnh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trồi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lên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khỏi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đất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xoè</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hai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cánh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nhỏ</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xíu</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hướng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phía</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ấm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áp</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37695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F334468-1D62-4D62-9BEF-8558D344C468}"/>
              </a:ext>
            </a:extLst>
          </p:cNvPr>
          <p:cNvSpPr txBox="1"/>
          <p:nvPr/>
        </p:nvSpPr>
        <p:spPr>
          <a:xfrm>
            <a:off x="3877873" y="660759"/>
            <a:ext cx="4689509"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chí</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đánh</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giá</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38" name="Group 37">
            <a:extLst>
              <a:ext uri="{FF2B5EF4-FFF2-40B4-BE49-F238E27FC236}">
                <a16:creationId xmlns:a16="http://schemas.microsoft.com/office/drawing/2014/main" id="{E6964CF0-F867-40B3-B2B1-3674F9622D67}"/>
              </a:ext>
            </a:extLst>
          </p:cNvPr>
          <p:cNvGrpSpPr/>
          <p:nvPr/>
        </p:nvGrpSpPr>
        <p:grpSpPr>
          <a:xfrm>
            <a:off x="6693328" y="1317572"/>
            <a:ext cx="4957314" cy="3251044"/>
            <a:chOff x="-3765218" y="2205463"/>
            <a:chExt cx="4957314" cy="3251044"/>
          </a:xfrm>
        </p:grpSpPr>
        <p:pic>
          <p:nvPicPr>
            <p:cNvPr id="32" name="PA_图片 6">
              <a:extLst>
                <a:ext uri="{FF2B5EF4-FFF2-40B4-BE49-F238E27FC236}">
                  <a16:creationId xmlns:a16="http://schemas.microsoft.com/office/drawing/2014/main" id="{32759546-28A9-4DC2-9605-8623813D24D4}"/>
                </a:ext>
              </a:extLst>
            </p:cNvPr>
            <p:cNvPicPr>
              <a:picLocks noChangeAspect="1"/>
            </p:cNvPicPr>
            <p:nvPr>
              <p:custDataLst>
                <p:tags r:id="rId3"/>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65218" y="2205463"/>
              <a:ext cx="4957314" cy="3251044"/>
            </a:xfrm>
            <a:prstGeom prst="rect">
              <a:avLst/>
            </a:prstGeom>
          </p:spPr>
        </p:pic>
        <p:sp>
          <p:nvSpPr>
            <p:cNvPr id="37" name="TextBox 36">
              <a:extLst>
                <a:ext uri="{FF2B5EF4-FFF2-40B4-BE49-F238E27FC236}">
                  <a16:creationId xmlns:a16="http://schemas.microsoft.com/office/drawing/2014/main" id="{A71A0E1A-8145-4C37-B0A7-441AC2617E49}"/>
                </a:ext>
              </a:extLst>
            </p:cNvPr>
            <p:cNvSpPr txBox="1"/>
            <p:nvPr/>
          </p:nvSpPr>
          <p:spPr>
            <a:xfrm>
              <a:off x="-2877244" y="3123392"/>
              <a:ext cx="3181366" cy="1296830"/>
            </a:xfrm>
            <a:prstGeom prst="rect">
              <a:avLst/>
            </a:prstGeom>
            <a:noFill/>
          </p:spPr>
          <p:txBody>
            <a:bodyPr wrap="square" rtlCol="0">
              <a:spAutoFit/>
            </a:bodyPr>
            <a:lstStyle/>
            <a:p>
              <a:pPr>
                <a:lnSpc>
                  <a:spcPct val="150000"/>
                </a:lnSpc>
              </a:pP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tự</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tin,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kết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cử</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điệu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bộ</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grpSp>
        <p:nvGrpSpPr>
          <p:cNvPr id="40" name="Group 39">
            <a:extLst>
              <a:ext uri="{FF2B5EF4-FFF2-40B4-BE49-F238E27FC236}">
                <a16:creationId xmlns:a16="http://schemas.microsoft.com/office/drawing/2014/main" id="{80E7C400-AE01-4578-99D8-288566EB6C8D}"/>
              </a:ext>
            </a:extLst>
          </p:cNvPr>
          <p:cNvGrpSpPr/>
          <p:nvPr/>
        </p:nvGrpSpPr>
        <p:grpSpPr>
          <a:xfrm>
            <a:off x="2515184" y="3381741"/>
            <a:ext cx="7679107" cy="3785552"/>
            <a:chOff x="2827063" y="3191960"/>
            <a:chExt cx="7679107" cy="3785552"/>
          </a:xfrm>
        </p:grpSpPr>
        <p:pic>
          <p:nvPicPr>
            <p:cNvPr id="35" name="PA_图片 6">
              <a:extLst>
                <a:ext uri="{FF2B5EF4-FFF2-40B4-BE49-F238E27FC236}">
                  <a16:creationId xmlns:a16="http://schemas.microsoft.com/office/drawing/2014/main" id="{9555258F-28AA-45E9-99AE-D6F9D4D697FA}"/>
                </a:ext>
              </a:extLst>
            </p:cNvPr>
            <p:cNvPicPr>
              <a:picLocks noChangeAspect="1"/>
            </p:cNvPicPr>
            <p:nvPr>
              <p:custDataLst>
                <p:tags r:id="rId2"/>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27063" y="3191960"/>
              <a:ext cx="7679107" cy="3785552"/>
            </a:xfrm>
            <a:prstGeom prst="rect">
              <a:avLst/>
            </a:prstGeom>
          </p:spPr>
        </p:pic>
        <p:sp>
          <p:nvSpPr>
            <p:cNvPr id="39" name="TextBox 38">
              <a:extLst>
                <a:ext uri="{FF2B5EF4-FFF2-40B4-BE49-F238E27FC236}">
                  <a16:creationId xmlns:a16="http://schemas.microsoft.com/office/drawing/2014/main" id="{1CF663E4-22E1-46B4-A189-4EF1289C479A}"/>
                </a:ext>
              </a:extLst>
            </p:cNvPr>
            <p:cNvSpPr txBox="1"/>
            <p:nvPr/>
          </p:nvSpPr>
          <p:spPr>
            <a:xfrm>
              <a:off x="4187085" y="4109890"/>
              <a:ext cx="4630366" cy="1943161"/>
            </a:xfrm>
            <a:prstGeom prst="rect">
              <a:avLst/>
            </a:prstGeom>
            <a:noFill/>
          </p:spPr>
          <p:txBody>
            <a:bodyPr wrap="square" rtlCol="0">
              <a:spAutoFit/>
            </a:bodyPr>
            <a:lstStyle/>
            <a:p>
              <a:pPr>
                <a:lnSpc>
                  <a:spcPct val="150000"/>
                </a:lnSpc>
              </a:pP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hiện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giọng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phù</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biệt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giọng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grpSp>
        <p:nvGrpSpPr>
          <p:cNvPr id="43" name="Group 42">
            <a:extLst>
              <a:ext uri="{FF2B5EF4-FFF2-40B4-BE49-F238E27FC236}">
                <a16:creationId xmlns:a16="http://schemas.microsoft.com/office/drawing/2014/main" id="{ECCF5BAD-6952-4BF5-BFA7-1E123E9098A5}"/>
              </a:ext>
            </a:extLst>
          </p:cNvPr>
          <p:cNvGrpSpPr/>
          <p:nvPr/>
        </p:nvGrpSpPr>
        <p:grpSpPr>
          <a:xfrm>
            <a:off x="142534" y="1209028"/>
            <a:ext cx="5694730" cy="3295447"/>
            <a:chOff x="6435112" y="1133830"/>
            <a:chExt cx="5694730" cy="3295447"/>
          </a:xfrm>
        </p:grpSpPr>
        <p:pic>
          <p:nvPicPr>
            <p:cNvPr id="36" name="PA_图片 6">
              <a:extLst>
                <a:ext uri="{FF2B5EF4-FFF2-40B4-BE49-F238E27FC236}">
                  <a16:creationId xmlns:a16="http://schemas.microsoft.com/office/drawing/2014/main" id="{5DF38753-0D78-45E1-9FB4-360550AA63F5}"/>
                </a:ext>
              </a:extLst>
            </p:cNvPr>
            <p:cNvPicPr>
              <a:picLocks noChangeAspect="1"/>
            </p:cNvPicPr>
            <p:nvPr>
              <p:custDataLst>
                <p:tags r:id="rId1"/>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35112" y="1133830"/>
              <a:ext cx="5694730" cy="3295447"/>
            </a:xfrm>
            <a:prstGeom prst="rect">
              <a:avLst/>
            </a:prstGeom>
          </p:spPr>
        </p:pic>
        <p:sp>
          <p:nvSpPr>
            <p:cNvPr id="42" name="TextBox 41">
              <a:extLst>
                <a:ext uri="{FF2B5EF4-FFF2-40B4-BE49-F238E27FC236}">
                  <a16:creationId xmlns:a16="http://schemas.microsoft.com/office/drawing/2014/main" id="{AE96EF29-9D46-4CDD-A702-017DDEDBB417}"/>
                </a:ext>
              </a:extLst>
            </p:cNvPr>
            <p:cNvSpPr txBox="1"/>
            <p:nvPr/>
          </p:nvSpPr>
          <p:spPr>
            <a:xfrm>
              <a:off x="7074759" y="2029658"/>
              <a:ext cx="4415435" cy="1296830"/>
            </a:xfrm>
            <a:prstGeom prst="rect">
              <a:avLst/>
            </a:prstGeom>
            <a:noFill/>
          </p:spPr>
          <p:txBody>
            <a:bodyPr wrap="square" rtlCol="0">
              <a:spAutoFit/>
            </a:bodyPr>
            <a:lstStyle/>
            <a:p>
              <a:pPr>
                <a:lnSpc>
                  <a:spcPct val="150000"/>
                </a:lnSpc>
              </a:pP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dung </a:t>
              </a:r>
            </a:p>
            <a:p>
              <a:pPr>
                <a:lnSpc>
                  <a:spcPct val="150000"/>
                </a:lnSpc>
              </a:pP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Tree>
    <p:extLst>
      <p:ext uri="{BB962C8B-B14F-4D97-AF65-F5344CB8AC3E}">
        <p14:creationId xmlns:p14="http://schemas.microsoft.com/office/powerpoint/2010/main" val="281530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TotalTime>
  <Words>837</Words>
  <Application>Microsoft Office PowerPoint</Application>
  <PresentationFormat>Widescreen</PresentationFormat>
  <Paragraphs>67</Paragraphs>
  <Slides>13</Slides>
  <Notes>5</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Arial-Rounded</vt:lpstr>
      <vt:lpstr>Calibri</vt:lpstr>
      <vt:lpstr>等线</vt:lpstr>
      <vt:lpstr>Open Sans</vt:lpstr>
      <vt:lpstr>Times New Roman</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175</cp:revision>
  <dcterms:created xsi:type="dcterms:W3CDTF">2021-06-15T15:52:51Z</dcterms:created>
  <dcterms:modified xsi:type="dcterms:W3CDTF">2026-01-29T07:23:13Z</dcterms:modified>
</cp:coreProperties>
</file>