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57" r:id="rId4"/>
    <p:sldId id="258" r:id="rId5"/>
    <p:sldId id="259" r:id="rId6"/>
    <p:sldId id="260" r:id="rId7"/>
    <p:sldId id="262" r:id="rId8"/>
    <p:sldId id="268" r:id="rId9"/>
    <p:sldId id="261" r:id="rId10"/>
    <p:sldId id="263" r:id="rId11"/>
    <p:sldId id="264" r:id="rId12"/>
    <p:sldId id="265" r:id="rId13"/>
    <p:sldId id="270"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336" autoAdjust="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1DEEB57E-A555-47AD-A1F2-550D1BC014C5}" type="datetimeFigureOut">
              <a:rPr lang="en-US" smtClean="0"/>
              <a:pPr/>
              <a:t>29/1/2026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704F556B-8FEB-48C1-B5F8-F58043FC437D}" type="slidenum">
              <a:rPr lang="en-US" smtClean="0"/>
              <a:pPr/>
              <a:t>‹#›</a:t>
            </a:fld>
            <a:endParaRPr lang="en-US" dirty="0"/>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Tùy</a:t>
            </a:r>
            <a:r>
              <a:rPr lang="en-US" baseline="0" dirty="0"/>
              <a:t> </a:t>
            </a:r>
            <a:r>
              <a:rPr lang="en-US" baseline="0" dirty="0" err="1"/>
              <a:t>vào</a:t>
            </a:r>
            <a:r>
              <a:rPr lang="en-US" baseline="0" dirty="0"/>
              <a:t> </a:t>
            </a:r>
            <a:r>
              <a:rPr lang="en-US" baseline="0" dirty="0" err="1"/>
              <a:t>nội</a:t>
            </a:r>
            <a:r>
              <a:rPr lang="en-US" baseline="0" dirty="0"/>
              <a:t> dung </a:t>
            </a:r>
            <a:r>
              <a:rPr lang="en-US" baseline="0" dirty="0" err="1"/>
              <a:t>bài</a:t>
            </a:r>
            <a:r>
              <a:rPr lang="en-US" baseline="0" dirty="0"/>
              <a:t> </a:t>
            </a:r>
            <a:r>
              <a:rPr lang="en-US" baseline="0" dirty="0" err="1"/>
              <a:t>học</a:t>
            </a:r>
            <a:r>
              <a:rPr lang="en-US" baseline="0" dirty="0"/>
              <a:t> </a:t>
            </a:r>
            <a:r>
              <a:rPr lang="en-US" baseline="0" dirty="0" err="1"/>
              <a:t>thầy</a:t>
            </a:r>
            <a:r>
              <a:rPr lang="en-US" baseline="0" dirty="0"/>
              <a:t> </a:t>
            </a:r>
            <a:r>
              <a:rPr lang="en-US" baseline="0" dirty="0" err="1"/>
              <a:t>cô</a:t>
            </a:r>
            <a:r>
              <a:rPr lang="en-US" baseline="0" dirty="0"/>
              <a:t> </a:t>
            </a:r>
            <a:r>
              <a:rPr lang="en-US" baseline="0" dirty="0" err="1"/>
              <a:t>có</a:t>
            </a:r>
            <a:r>
              <a:rPr lang="en-US" baseline="0" dirty="0"/>
              <a:t> </a:t>
            </a:r>
            <a:r>
              <a:rPr lang="en-US" baseline="0" dirty="0" err="1"/>
              <a:t>thể</a:t>
            </a:r>
            <a:r>
              <a:rPr lang="en-US" baseline="0" dirty="0"/>
              <a:t> </a:t>
            </a:r>
            <a:r>
              <a:rPr lang="en-US" baseline="0" dirty="0" err="1"/>
              <a:t>ghi</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vào</a:t>
            </a:r>
            <a:r>
              <a:rPr lang="en-US" baseline="0" dirty="0"/>
              <a:t> text </a:t>
            </a:r>
            <a:r>
              <a:rPr lang="en-US" baseline="0" dirty="0" err="1"/>
              <a:t>trên</a:t>
            </a:r>
            <a:endParaRPr lang="en-US" dirty="0"/>
          </a:p>
        </p:txBody>
      </p:sp>
      <p:sp>
        <p:nvSpPr>
          <p:cNvPr id="4" name="Slide Number Placeholder 3"/>
          <p:cNvSpPr>
            <a:spLocks noGrp="1"/>
          </p:cNvSpPr>
          <p:nvPr>
            <p:ph type="sldNum" sz="quarter" idx="10"/>
          </p:nvPr>
        </p:nvSpPr>
        <p:spPr/>
        <p:txBody>
          <a:bodyPr/>
          <a:lstStyle/>
          <a:p>
            <a:fld id="{028F6751-3D2C-47CF-A847-0DBCD5BDB517}" type="slidenum">
              <a:rPr lang="en-US" smtClean="0"/>
              <a:t>2</a:t>
            </a:fld>
            <a:endParaRPr lang="en-US"/>
          </a:p>
        </p:txBody>
      </p:sp>
    </p:spTree>
    <p:extLst>
      <p:ext uri="{BB962C8B-B14F-4D97-AF65-F5344CB8AC3E}">
        <p14:creationId xmlns:p14="http://schemas.microsoft.com/office/powerpoint/2010/main" val="328913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a:t>
            </a:r>
            <a:r>
              <a:rPr lang="en-US" dirty="0" err="1"/>
              <a:t>học</a:t>
            </a:r>
            <a:r>
              <a:rPr lang="en-US" dirty="0"/>
              <a:t> </a:t>
            </a:r>
            <a:r>
              <a:rPr lang="en-US" dirty="0" err="1"/>
              <a:t>sinh</a:t>
            </a:r>
            <a:r>
              <a:rPr lang="en-US" dirty="0"/>
              <a:t> </a:t>
            </a:r>
            <a:r>
              <a:rPr lang="en-US" dirty="0" err="1"/>
              <a:t>kể</a:t>
            </a:r>
            <a:r>
              <a:rPr lang="en-US" dirty="0"/>
              <a:t> GV </a:t>
            </a:r>
            <a:r>
              <a:rPr lang="en-US" dirty="0" err="1"/>
              <a:t>có</a:t>
            </a:r>
            <a:r>
              <a:rPr lang="en-US" dirty="0"/>
              <a:t> </a:t>
            </a:r>
            <a:r>
              <a:rPr lang="en-US" dirty="0" err="1"/>
              <a:t>thể</a:t>
            </a:r>
            <a:r>
              <a:rPr lang="en-US" dirty="0"/>
              <a:t> </a:t>
            </a:r>
            <a:r>
              <a:rPr lang="en-US" dirty="0" err="1"/>
              <a:t>cho</a:t>
            </a:r>
            <a:r>
              <a:rPr lang="en-US" dirty="0"/>
              <a:t> HS chia </a:t>
            </a:r>
            <a:r>
              <a:rPr lang="en-US" dirty="0" err="1"/>
              <a:t>sẻ</a:t>
            </a:r>
            <a:r>
              <a:rPr lang="en-US" dirty="0"/>
              <a:t>, </a:t>
            </a:r>
            <a:r>
              <a:rPr lang="en-US" dirty="0" err="1"/>
              <a:t>trao</a:t>
            </a:r>
            <a:r>
              <a:rPr lang="en-US" dirty="0"/>
              <a:t> </a:t>
            </a:r>
            <a:r>
              <a:rPr lang="en-US" dirty="0" err="1"/>
              <a:t>đổi</a:t>
            </a:r>
            <a:r>
              <a:rPr lang="en-US" dirty="0"/>
              <a:t> </a:t>
            </a:r>
            <a:r>
              <a:rPr lang="en-US" dirty="0" err="1"/>
              <a:t>với</a:t>
            </a:r>
            <a:r>
              <a:rPr lang="en-US" dirty="0"/>
              <a:t> </a:t>
            </a:r>
            <a:r>
              <a:rPr lang="en-US"/>
              <a:t>nhau</a:t>
            </a:r>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9</a:t>
            </a:fld>
            <a:endParaRPr lang="en-US"/>
          </a:p>
        </p:txBody>
      </p:sp>
    </p:spTree>
    <p:extLst>
      <p:ext uri="{BB962C8B-B14F-4D97-AF65-F5344CB8AC3E}">
        <p14:creationId xmlns:p14="http://schemas.microsoft.com/office/powerpoint/2010/main" val="87640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dirty="0"/>
              <a:t> </a:t>
            </a:r>
            <a:r>
              <a:rPr lang="en-US" dirty="0" err="1"/>
              <a:t>chức</a:t>
            </a:r>
            <a:r>
              <a:rPr lang="en-US" dirty="0"/>
              <a:t> </a:t>
            </a:r>
            <a:r>
              <a:rPr lang="en-US" dirty="0" err="1"/>
              <a:t>cho</a:t>
            </a:r>
            <a:r>
              <a:rPr lang="en-US" dirty="0"/>
              <a:t> HS </a:t>
            </a:r>
            <a:r>
              <a:rPr lang="en-US" dirty="0" err="1"/>
              <a:t>nói</a:t>
            </a:r>
            <a:r>
              <a:rPr lang="en-US" dirty="0"/>
              <a:t> </a:t>
            </a:r>
            <a:r>
              <a:rPr lang="en-US" dirty="0" err="1"/>
              <a:t>cá</a:t>
            </a:r>
            <a:r>
              <a:rPr lang="en-US" dirty="0"/>
              <a:t> </a:t>
            </a:r>
            <a:r>
              <a:rPr lang="en-US" dirty="0" err="1"/>
              <a:t>nhân</a:t>
            </a:r>
            <a:r>
              <a:rPr lang="en-US" dirty="0"/>
              <a:t> </a:t>
            </a:r>
            <a:r>
              <a:rPr lang="en-US" dirty="0" err="1"/>
              <a:t>rồi</a:t>
            </a:r>
            <a:r>
              <a:rPr lang="en-US" dirty="0"/>
              <a:t> </a:t>
            </a:r>
            <a:r>
              <a:rPr lang="en-US" dirty="0" err="1"/>
              <a:t>nói</a:t>
            </a:r>
            <a:r>
              <a:rPr lang="en-US" dirty="0"/>
              <a:t> </a:t>
            </a:r>
            <a:r>
              <a:rPr lang="en-US" dirty="0" err="1"/>
              <a:t>cho</a:t>
            </a:r>
            <a:r>
              <a:rPr lang="en-US" dirty="0"/>
              <a:t> </a:t>
            </a:r>
            <a:r>
              <a:rPr lang="en-US" dirty="0" err="1"/>
              <a:t>bạn</a:t>
            </a:r>
            <a:r>
              <a:rPr lang="en-US" dirty="0"/>
              <a:t> </a:t>
            </a:r>
            <a:r>
              <a:rPr lang="en-US" dirty="0" err="1"/>
              <a:t>bên</a:t>
            </a:r>
            <a:r>
              <a:rPr lang="en-US" dirty="0"/>
              <a:t> </a:t>
            </a:r>
            <a:r>
              <a:rPr lang="en-US" dirty="0" err="1"/>
              <a:t>cạnh</a:t>
            </a:r>
            <a:r>
              <a:rPr lang="en-US" dirty="0"/>
              <a:t> </a:t>
            </a:r>
            <a:r>
              <a:rPr lang="en-US" dirty="0" err="1"/>
              <a:t>mình</a:t>
            </a:r>
            <a:r>
              <a:rPr lang="en-US" dirty="0"/>
              <a:t> </a:t>
            </a:r>
            <a:r>
              <a:rPr lang="en-US" dirty="0" err="1"/>
              <a:t>nghe</a:t>
            </a:r>
            <a:r>
              <a:rPr lang="en-US" dirty="0"/>
              <a:t>. </a:t>
            </a:r>
            <a:r>
              <a:rPr lang="en-US" dirty="0" err="1"/>
              <a:t>Cuối</a:t>
            </a:r>
            <a:r>
              <a:rPr lang="en-US" dirty="0"/>
              <a:t> </a:t>
            </a:r>
            <a:r>
              <a:rPr lang="en-US" dirty="0" err="1"/>
              <a:t>cùng</a:t>
            </a:r>
            <a:r>
              <a:rPr lang="en-US" dirty="0"/>
              <a:t> </a:t>
            </a:r>
            <a:r>
              <a:rPr lang="en-US" dirty="0" err="1"/>
              <a:t>tổ</a:t>
            </a:r>
            <a:r>
              <a:rPr lang="en-US" dirty="0"/>
              <a:t> </a:t>
            </a:r>
            <a:r>
              <a:rPr lang="en-US" dirty="0" err="1"/>
              <a:t>chức</a:t>
            </a:r>
            <a:r>
              <a:rPr lang="en-US" dirty="0"/>
              <a:t> </a:t>
            </a:r>
            <a:r>
              <a:rPr lang="en-US" dirty="0" err="1"/>
              <a:t>cho</a:t>
            </a:r>
            <a:r>
              <a:rPr lang="en-US" dirty="0"/>
              <a:t> HS </a:t>
            </a:r>
            <a:r>
              <a:rPr lang="en-US" dirty="0" err="1"/>
              <a:t>nói</a:t>
            </a:r>
            <a:r>
              <a:rPr lang="en-US" dirty="0"/>
              <a:t> </a:t>
            </a:r>
            <a:r>
              <a:rPr lang="en-US" dirty="0" err="1"/>
              <a:t>trước</a:t>
            </a:r>
            <a:r>
              <a:rPr lang="en-US" dirty="0"/>
              <a:t> </a:t>
            </a:r>
            <a:r>
              <a:rPr lang="en-US" dirty="0" err="1"/>
              <a:t>lớp</a:t>
            </a:r>
            <a:r>
              <a:rPr lang="en-US" dirty="0"/>
              <a:t>.</a:t>
            </a:r>
          </a:p>
        </p:txBody>
      </p:sp>
      <p:sp>
        <p:nvSpPr>
          <p:cNvPr id="4" name="Slide Number Placeholder 3"/>
          <p:cNvSpPr>
            <a:spLocks noGrp="1"/>
          </p:cNvSpPr>
          <p:nvPr>
            <p:ph type="sldNum" sz="quarter" idx="5"/>
          </p:nvPr>
        </p:nvSpPr>
        <p:spPr/>
        <p:txBody>
          <a:bodyPr/>
          <a:lstStyle/>
          <a:p>
            <a:fld id="{704F556B-8FEB-48C1-B5F8-F58043FC437D}" type="slidenum">
              <a:rPr lang="en-US" smtClean="0"/>
              <a:t>11</a:t>
            </a:fld>
            <a:endParaRPr lang="en-US"/>
          </a:p>
        </p:txBody>
      </p:sp>
    </p:spTree>
    <p:extLst>
      <p:ext uri="{BB962C8B-B14F-4D97-AF65-F5344CB8AC3E}">
        <p14:creationId xmlns:p14="http://schemas.microsoft.com/office/powerpoint/2010/main" val="342724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29/1/2026</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29/1/2026</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9BF06B03-135E-4169-9B02-3E1AF83E1D74}" type="datetimeFigureOut">
              <a:rPr lang="en-US" smtClean="0"/>
              <a:pPr/>
              <a:t>29/1/2026</a:t>
            </a:fld>
            <a:endParaRPr lang="en-US" dirty="0"/>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7BEE2C24-48EB-4E4A-A359-A84F0B139071}" type="slidenum">
              <a:rPr lang="en-US" smtClean="0"/>
              <a:pPr/>
              <a:t>‹#›</a:t>
            </a:fld>
            <a:endParaRPr lang="en-US" dirty="0"/>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algn="ctr"/>
            <a:r>
              <a:rPr lang="en-US" altLang="zh-CN" sz="4800" b="1"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1</a:t>
            </a:r>
            <a:endParaRPr lang="zh-CN" altLang="en-US"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文本框 22">
            <a:extLst>
              <a:ext uri="{FF2B5EF4-FFF2-40B4-BE49-F238E27FC236}">
                <a16:creationId xmlns:a16="http://schemas.microsoft.com/office/drawing/2014/main" id="{45B103D2-C1B2-4858-9DE1-957197353ADC}"/>
              </a:ext>
            </a:extLst>
          </p:cNvPr>
          <p:cNvSpPr txBox="1"/>
          <p:nvPr/>
        </p:nvSpPr>
        <p:spPr>
          <a:xfrm>
            <a:off x="5077232" y="1365944"/>
            <a:ext cx="3825467"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và</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2044757" y="4137394"/>
            <a:ext cx="9318557" cy="923330"/>
          </a:xfrm>
          <a:prstGeom prst="rect">
            <a:avLst/>
          </a:prstGeom>
          <a:noFill/>
        </p:spPr>
        <p:txBody>
          <a:bodyPr wrap="square" rtlCol="0">
            <a:spAutoFit/>
          </a:bodyPr>
          <a:lstStyle/>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NHỮNG NGÀY HÈ CỦA EM</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817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childTnLst>
                          </p:cTn>
                        </p:par>
                        <p:par>
                          <p:cTn id="11" fill="hold">
                            <p:stCondLst>
                              <p:cond delay="1060"/>
                            </p:stCondLst>
                            <p:childTnLst>
                              <p:par>
                                <p:cTn id="12" presetID="16" presetClass="entr" presetSubtype="37"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par>
                                <p:cTn id="15" presetID="56" presetClass="entr" presetSubtype="0" fill="hold" nodeType="withEffect">
                                  <p:stCondLst>
                                    <p:cond delay="0"/>
                                  </p:stCondLst>
                                  <p:iterate type="lt">
                                    <p:tmPct val="3000"/>
                                  </p:iterate>
                                  <p:childTnLst>
                                    <p:set>
                                      <p:cBhvr>
                                        <p:cTn id="16" dur="1" fill="hold">
                                          <p:stCondLst>
                                            <p:cond delay="0"/>
                                          </p:stCondLst>
                                        </p:cTn>
                                        <p:tgtEl>
                                          <p:spTgt spid="13">
                                            <p:txEl>
                                              <p:pRg st="1" end="1"/>
                                            </p:txEl>
                                          </p:spTgt>
                                        </p:tgtEl>
                                        <p:attrNameLst>
                                          <p:attrName>style.visibility</p:attrName>
                                        </p:attrNameLst>
                                      </p:cBhvr>
                                      <p:to>
                                        <p:strVal val="visible"/>
                                      </p:to>
                                    </p:set>
                                    <p:anim by="(-#ppt_w*2)" calcmode="lin" valueType="num">
                                      <p:cBhvr rctx="PPT">
                                        <p:cTn id="17" dur="500" autoRev="1" fill="hold">
                                          <p:stCondLst>
                                            <p:cond delay="0"/>
                                          </p:stCondLst>
                                        </p:cTn>
                                        <p:tgtEl>
                                          <p:spTgt spid="13">
                                            <p:txEl>
                                              <p:pRg st="1" end="1"/>
                                            </p:txEl>
                                          </p:spTgt>
                                        </p:tgtEl>
                                        <p:attrNameLst>
                                          <p:attrName>ppt_w</p:attrName>
                                        </p:attrNameLst>
                                      </p:cBhvr>
                                    </p:anim>
                                    <p:anim by="(#ppt_w*0.50)" calcmode="lin" valueType="num">
                                      <p:cBhvr>
                                        <p:cTn id="18" dur="500" decel="50000" autoRev="1" fill="hold">
                                          <p:stCondLst>
                                            <p:cond delay="0"/>
                                          </p:stCondLst>
                                        </p:cTn>
                                        <p:tgtEl>
                                          <p:spTgt spid="13">
                                            <p:txEl>
                                              <p:pRg st="1" end="1"/>
                                            </p:txEl>
                                          </p:spTgt>
                                        </p:tgtEl>
                                        <p:attrNameLst>
                                          <p:attrName>ppt_x</p:attrName>
                                        </p:attrNameLst>
                                      </p:cBhvr>
                                    </p:anim>
                                    <p:anim from="(-#ppt_h/2)" to="(#ppt_y)" calcmode="lin" valueType="num">
                                      <p:cBhvr>
                                        <p:cTn id="19" dur="1000" fill="hold">
                                          <p:stCondLst>
                                            <p:cond delay="0"/>
                                          </p:stCondLst>
                                        </p:cTn>
                                        <p:tgtEl>
                                          <p:spTgt spid="13">
                                            <p:txEl>
                                              <p:pRg st="1" end="1"/>
                                            </p:txEl>
                                          </p:spTgt>
                                        </p:tgtEl>
                                        <p:attrNameLst>
                                          <p:attrName>ppt_y</p:attrName>
                                        </p:attrNameLst>
                                      </p:cBhvr>
                                    </p:anim>
                                    <p:animRot by="21600000">
                                      <p:cBhvr>
                                        <p:cTn id="20" dur="1000" fill="hold">
                                          <p:stCondLst>
                                            <p:cond delay="0"/>
                                          </p:stCondLst>
                                        </p:cTn>
                                        <p:tgtEl>
                                          <p:spTgt spid="13">
                                            <p:txEl>
                                              <p:pRg st="1" end="1"/>
                                            </p:txEl>
                                          </p:spTgt>
                                        </p:tgtEl>
                                        <p:attrNameLst>
                                          <p:attrName>r</p:attrName>
                                        </p:attrNameLst>
                                      </p:cBhvr>
                                    </p:animRo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623095" y="1534249"/>
            <a:ext cx="11258632" cy="4278094"/>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hệ</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Khi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tham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lưu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lập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biểu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4CC2CC96-37BA-4813-8362-30E3F1EE12D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828" b="56954" l="12780" r="88658">
                        <a14:foregroundMark x1="42652" y1="33642" x2="59904" y2="31126"/>
                        <a14:foregroundMark x1="44569" y1="29139" x2="41534" y2="34570"/>
                        <a14:foregroundMark x1="47764" y1="49934" x2="54313" y2="54305"/>
                        <a14:foregroundMark x1="44728" y1="44503" x2="47444" y2="54967"/>
                        <a14:foregroundMark x1="14217" y1="27550" x2="15176" y2="25828"/>
                        <a14:foregroundMark x1="16294" y1="24901" x2="20767" y2="24901"/>
                        <a14:foregroundMark x1="21246" y1="25828" x2="22524" y2="28874"/>
                        <a14:foregroundMark x1="22524" y1="29669" x2="17891" y2="34437"/>
                        <a14:foregroundMark x1="18211" y1="38013" x2="18211" y2="38013"/>
                        <a14:foregroundMark x1="26837" y1="11258" x2="26837" y2="10464"/>
                        <a14:foregroundMark x1="27476" y1="9669" x2="29872" y2="9272"/>
                        <a14:foregroundMark x1="29872" y1="9272" x2="31629" y2="10464"/>
                        <a14:foregroundMark x1="31789" y1="11126" x2="31789" y2="12450"/>
                        <a14:foregroundMark x1="31789" y1="12715" x2="29073" y2="15762"/>
                        <a14:foregroundMark x1="29393" y1="18675" x2="29393" y2="18675"/>
                        <a14:foregroundMark x1="73003" y1="14967" x2="73003" y2="12583"/>
                        <a14:foregroundMark x1="75559" y1="23709" x2="75559" y2="23709"/>
                        <a14:foregroundMark x1="44888" y1="55762" x2="53195" y2="55364"/>
                      </a14:backgroundRemoval>
                    </a14:imgEffect>
                  </a14:imgLayer>
                </a14:imgProps>
              </a:ext>
              <a:ext uri="{28A0092B-C50C-407E-A947-70E740481C1C}">
                <a14:useLocalDpi xmlns:a14="http://schemas.microsoft.com/office/drawing/2010/main" val="0"/>
              </a:ext>
            </a:extLst>
          </a:blip>
          <a:srcRect l="12354" t="6128" r="10981" b="43731"/>
          <a:stretch/>
        </p:blipFill>
        <p:spPr>
          <a:xfrm>
            <a:off x="466684" y="107949"/>
            <a:ext cx="3110711" cy="2453716"/>
          </a:xfrm>
          <a:prstGeom prst="rect">
            <a:avLst/>
          </a:prstGeom>
        </p:spPr>
      </p:pic>
    </p:spTree>
    <p:extLst>
      <p:ext uri="{BB962C8B-B14F-4D97-AF65-F5344CB8AC3E}">
        <p14:creationId xmlns:p14="http://schemas.microsoft.com/office/powerpoint/2010/main" val="53820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E12CA4C9-49D0-4ABA-9647-0DABE0464B19}"/>
              </a:ext>
            </a:extLst>
          </p:cNvPr>
          <p:cNvSpPr txBox="1"/>
          <p:nvPr/>
        </p:nvSpPr>
        <p:spPr>
          <a:xfrm>
            <a:off x="454521" y="394853"/>
            <a:ext cx="9980486" cy="1077218"/>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8851B095-F996-40C7-AF7C-D1A7FB6DE7D4}"/>
              </a:ext>
            </a:extLst>
          </p:cNvPr>
          <p:cNvSpPr txBox="1"/>
          <p:nvPr/>
        </p:nvSpPr>
        <p:spPr>
          <a:xfrm>
            <a:off x="163830" y="1123188"/>
            <a:ext cx="11864340" cy="1569660"/>
          </a:xfrm>
          <a:prstGeom prst="rect">
            <a:avLst/>
          </a:prstGeom>
          <a:noFill/>
        </p:spPr>
        <p:txBody>
          <a:bodyPr wrap="square" rtlCol="0">
            <a:spAutoFit/>
          </a:bodyPr>
          <a:lstStyle/>
          <a:p>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a:p>
            <a:pPr marL="914400" lvl="1"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mừng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Freeform 24">
            <a:extLst>
              <a:ext uri="{FF2B5EF4-FFF2-40B4-BE49-F238E27FC236}">
                <a16:creationId xmlns:a16="http://schemas.microsoft.com/office/drawing/2014/main" id="{A61A775B-F173-4B12-8722-FB76EC16EEF0}"/>
              </a:ext>
            </a:extLst>
          </p:cNvPr>
          <p:cNvSpPr>
            <a:spLocks noEditPoints="1"/>
          </p:cNvSpPr>
          <p:nvPr/>
        </p:nvSpPr>
        <p:spPr bwMode="auto">
          <a:xfrm rot="16200000">
            <a:off x="5829611" y="3435846"/>
            <a:ext cx="311151" cy="89376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kern="0">
              <a:solidFill>
                <a:sysClr val="windowText" lastClr="000000"/>
              </a:solidFill>
              <a:latin typeface="Times New Roman" panose="02020603050405020304" pitchFamily="18" charset="0"/>
              <a:cs typeface="Times New Roman" panose="02020603050405020304" pitchFamily="18" charset="0"/>
              <a:sym typeface="+mn-lt"/>
            </a:endParaRPr>
          </a:p>
        </p:txBody>
      </p:sp>
      <p:pic>
        <p:nvPicPr>
          <p:cNvPr id="12" name="Picture 11">
            <a:extLst>
              <a:ext uri="{FF2B5EF4-FFF2-40B4-BE49-F238E27FC236}">
                <a16:creationId xmlns:a16="http://schemas.microsoft.com/office/drawing/2014/main" id="{73DC1EC8-2E2F-4996-AB67-134003AFDAD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89800" l="0" r="89936"/>
                    </a14:imgEffect>
                  </a14:imgLayer>
                </a14:imgProps>
              </a:ext>
              <a:ext uri="{28A0092B-C50C-407E-A947-70E740481C1C}">
                <a14:useLocalDpi xmlns:a14="http://schemas.microsoft.com/office/drawing/2010/main" val="0"/>
              </a:ext>
            </a:extLst>
          </a:blip>
          <a:srcRect l="2939" t="9125" r="6220" b="21100"/>
          <a:stretch/>
        </p:blipFill>
        <p:spPr>
          <a:xfrm>
            <a:off x="6583680" y="2573137"/>
            <a:ext cx="4686300" cy="2593223"/>
          </a:xfrm>
          <a:prstGeom prst="rect">
            <a:avLst/>
          </a:prstGeom>
        </p:spPr>
      </p:pic>
      <p:sp>
        <p:nvSpPr>
          <p:cNvPr id="11" name="TextBox 10">
            <a:extLst>
              <a:ext uri="{FF2B5EF4-FFF2-40B4-BE49-F238E27FC236}">
                <a16:creationId xmlns:a16="http://schemas.microsoft.com/office/drawing/2014/main" id="{8FB99A8C-649E-46E9-B37A-AC5663301BA2}"/>
              </a:ext>
            </a:extLst>
          </p:cNvPr>
          <p:cNvSpPr txBox="1"/>
          <p:nvPr/>
        </p:nvSpPr>
        <p:spPr>
          <a:xfrm>
            <a:off x="99060" y="4491063"/>
            <a:ext cx="12092940" cy="229293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 </a:t>
            </a:r>
          </a:p>
          <a:p>
            <a:pPr marL="914400" lvl="1" indent="-457200">
              <a:spcBef>
                <a:spcPts val="600"/>
              </a:spcBef>
              <a:spcAft>
                <a:spcPts val="600"/>
              </a:spcAft>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914400" lvl="1" indent="-457200">
              <a:spcBef>
                <a:spcPts val="600"/>
              </a:spcBef>
              <a:spcAft>
                <a:spcPts val="600"/>
              </a:spcAft>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Chia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tạm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3" name="Picture 12">
            <a:extLst>
              <a:ext uri="{FF2B5EF4-FFF2-40B4-BE49-F238E27FC236}">
                <a16:creationId xmlns:a16="http://schemas.microsoft.com/office/drawing/2014/main" id="{E42B9734-1DFE-4596-9329-F71795E9BD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425" t="13441" r="22325" b="10505"/>
          <a:stretch/>
        </p:blipFill>
        <p:spPr>
          <a:xfrm>
            <a:off x="2432986" y="2822018"/>
            <a:ext cx="1816768" cy="2121420"/>
          </a:xfrm>
          <a:prstGeom prst="rect">
            <a:avLst/>
          </a:prstGeom>
        </p:spPr>
      </p:pic>
    </p:spTree>
    <p:extLst>
      <p:ext uri="{BB962C8B-B14F-4D97-AF65-F5344CB8AC3E}">
        <p14:creationId xmlns:p14="http://schemas.microsoft.com/office/powerpoint/2010/main" val="29983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A15E8D48-3343-4022-B084-8CEE61C4A3E6}"/>
              </a:ext>
            </a:extLst>
          </p:cNvPr>
          <p:cNvGrpSpPr/>
          <p:nvPr/>
        </p:nvGrpSpPr>
        <p:grpSpPr>
          <a:xfrm>
            <a:off x="1249190" y="1458513"/>
            <a:ext cx="9944100" cy="1175659"/>
            <a:chOff x="1249190" y="1458513"/>
            <a:chExt cx="9944100" cy="1175659"/>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1458513"/>
              <a:ext cx="9944100" cy="1175659"/>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2289939" y="1723176"/>
              <a:ext cx="8269001" cy="646331"/>
            </a:xfrm>
            <a:prstGeom prst="rect">
              <a:avLst/>
            </a:prstGeom>
          </p:spPr>
          <p:txBody>
            <a:bodyPr wrap="square">
              <a:spAutoFit/>
            </a:bodyPr>
            <a:lstStyle/>
            <a:p>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2 - 3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4" name="TextBox 23">
            <a:extLst>
              <a:ext uri="{FF2B5EF4-FFF2-40B4-BE49-F238E27FC236}">
                <a16:creationId xmlns:a16="http://schemas.microsoft.com/office/drawing/2014/main" id="{4BB6FCE6-B2E6-4DE9-B59D-948A8C80FD58}"/>
              </a:ext>
            </a:extLst>
          </p:cNvPr>
          <p:cNvSpPr txBox="1"/>
          <p:nvPr/>
        </p:nvSpPr>
        <p:spPr>
          <a:xfrm>
            <a:off x="1547306" y="2834066"/>
            <a:ext cx="10051136" cy="229293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 </a:t>
            </a:r>
          </a:p>
          <a:p>
            <a:pPr marL="457200" indent="-457200">
              <a:spcBef>
                <a:spcPts val="600"/>
              </a:spcBef>
              <a:spcAft>
                <a:spcPts val="600"/>
              </a:spcAft>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spcBef>
                <a:spcPts val="600"/>
              </a:spcBef>
              <a:spcAft>
                <a:spcPts val="600"/>
              </a:spcAft>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chia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id="{05AD2BD6-C88F-4263-B3DD-BF6DB62FB29D}"/>
              </a:ext>
            </a:extLst>
          </p:cNvPr>
          <p:cNvSpPr txBox="1"/>
          <p:nvPr/>
        </p:nvSpPr>
        <p:spPr>
          <a:xfrm>
            <a:off x="2941342" y="5040770"/>
            <a:ext cx="6309315" cy="1154162"/>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a:p>
            <a:pPr marL="457200" indent="-457200">
              <a:spcBef>
                <a:spcPts val="600"/>
              </a:spcBef>
              <a:spcAft>
                <a:spcPts val="600"/>
              </a:spcAft>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lưu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4B4E6A23-6C9F-46AB-91C1-C6EA47F21058}"/>
              </a:ext>
            </a:extLst>
          </p:cNvPr>
          <p:cNvSpPr txBox="1"/>
          <p:nvPr/>
        </p:nvSpPr>
        <p:spPr>
          <a:xfrm>
            <a:off x="143695" y="412773"/>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8F6B66-3A3E-49D9-9A36-A4640E2CD555}"/>
              </a:ext>
            </a:extLst>
          </p:cNvPr>
          <p:cNvSpPr>
            <a:spLocks noGrp="1"/>
          </p:cNvSpPr>
          <p:nvPr>
            <p:ph idx="1"/>
          </p:nvPr>
        </p:nvSpPr>
        <p:spPr>
          <a:xfrm>
            <a:off x="631372" y="1253331"/>
            <a:ext cx="10515600" cy="4351338"/>
          </a:xfrm>
        </p:spPr>
        <p:txBody>
          <a:bodyPr/>
          <a:lstStyle/>
          <a:p>
            <a:pPr marL="0" indent="0">
              <a:lnSpc>
                <a:spcPct val="200000"/>
              </a:lnSpc>
              <a:buNone/>
            </a:pPr>
            <a:r>
              <a:rPr lang="en-US" b="0" i="0">
                <a:effectLst/>
                <a:latin typeface="+mj-lt"/>
              </a:rPr>
              <a:t>       </a:t>
            </a:r>
            <a:r>
              <a:rPr lang="vi-VN" sz="3200" b="1" i="0">
                <a:effectLst/>
                <a:latin typeface="+mj-lt"/>
              </a:rPr>
              <a:t>Mùa hè năm nay, em được bố mẹ cho đi du lịch ở Sầm Sơn. Lần đầu tiên, em được tắm biển. Không chỉ vậy, em còn được ăn rất nhiều hải sản. Gia đình em cũng chụp nhiều bức ảnh để lưu lại làm kỉ niệm. Em cảm thấy rất vui.</a:t>
            </a:r>
            <a:endParaRPr lang="en-US" sz="3200" b="1">
              <a:latin typeface="+mj-lt"/>
            </a:endParaRPr>
          </a:p>
        </p:txBody>
      </p:sp>
    </p:spTree>
    <p:extLst>
      <p:ext uri="{BB962C8B-B14F-4D97-AF65-F5344CB8AC3E}">
        <p14:creationId xmlns:p14="http://schemas.microsoft.com/office/powerpoint/2010/main" val="102848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935514" y="797633"/>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
        <p:nvSpPr>
          <p:cNvPr id="14" name="TextBox 13">
            <a:extLst>
              <a:ext uri="{FF2B5EF4-FFF2-40B4-BE49-F238E27FC236}">
                <a16:creationId xmlns:a16="http://schemas.microsoft.com/office/drawing/2014/main" id="{C3C0B3FC-48D6-49CF-9C39-F008ED7863D8}"/>
              </a:ext>
            </a:extLst>
          </p:cNvPr>
          <p:cNvSpPr txBox="1"/>
          <p:nvPr/>
        </p:nvSpPr>
        <p:spPr>
          <a:xfrm>
            <a:off x="922421" y="2410158"/>
            <a:ext cx="11008155" cy="2308324"/>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xóm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Niềm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Bi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Bống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19.</a:t>
            </a:r>
          </a:p>
        </p:txBody>
      </p:sp>
    </p:spTree>
    <p:extLst>
      <p:ext uri="{BB962C8B-B14F-4D97-AF65-F5344CB8AC3E}">
        <p14:creationId xmlns:p14="http://schemas.microsoft.com/office/powerpoint/2010/main" val="18612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78418"/>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8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2">
            <a:extLst>
              <a:ext uri="{FF2B5EF4-FFF2-40B4-BE49-F238E27FC236}">
                <a16:creationId xmlns:a16="http://schemas.microsoft.com/office/drawing/2014/main" id="{AB5745BD-0E13-4A2C-B56B-81F76B9E9B79}"/>
              </a:ext>
            </a:extLst>
          </p:cNvPr>
          <p:cNvSpPr txBox="1"/>
          <p:nvPr/>
        </p:nvSpPr>
        <p:spPr>
          <a:xfrm>
            <a:off x="4110858" y="217753"/>
            <a:ext cx="4628190" cy="923330"/>
          </a:xfrm>
          <a:prstGeom prst="rect">
            <a:avLst/>
          </a:prstGeom>
          <a:noFill/>
        </p:spPr>
        <p:txBody>
          <a:bodyPr wrap="none" rtlCol="0">
            <a:spAutoFit/>
          </a:bodyPr>
          <a:lstStyle/>
          <a:p>
            <a:r>
              <a:rPr lang="en-US"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13" name="Group 12"/>
          <p:cNvGrpSpPr/>
          <p:nvPr/>
        </p:nvGrpSpPr>
        <p:grpSpPr>
          <a:xfrm>
            <a:off x="385763" y="1141083"/>
            <a:ext cx="9949625" cy="1145930"/>
            <a:chOff x="1993494" y="1167015"/>
            <a:chExt cx="9379356" cy="1145930"/>
          </a:xfrm>
        </p:grpSpPr>
        <p:pic>
          <p:nvPicPr>
            <p:cNvPr id="4" name="图片 2">
              <a:extLst>
                <a:ext uri="{FF2B5EF4-FFF2-40B4-BE49-F238E27FC236}">
                  <a16:creationId xmlns:a16="http://schemas.microsoft.com/office/drawing/2014/main" id="{B06E5B05-78FD-42D8-85C1-633B581D374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93494" y="1167015"/>
              <a:ext cx="724156" cy="722200"/>
            </a:xfrm>
            <a:prstGeom prst="rect">
              <a:avLst/>
            </a:prstGeom>
          </p:spPr>
        </p:pic>
        <p:sp>
          <p:nvSpPr>
            <p:cNvPr id="12" name="文本框 22">
              <a:extLst>
                <a:ext uri="{FF2B5EF4-FFF2-40B4-BE49-F238E27FC236}">
                  <a16:creationId xmlns:a16="http://schemas.microsoft.com/office/drawing/2014/main" id="{AB5745BD-0E13-4A2C-B56B-81F76B9E9B79}"/>
                </a:ext>
              </a:extLst>
            </p:cNvPr>
            <p:cNvSpPr txBox="1"/>
            <p:nvPr/>
          </p:nvSpPr>
          <p:spPr>
            <a:xfrm>
              <a:off x="2819494" y="1235727"/>
              <a:ext cx="8553356" cy="1077218"/>
            </a:xfrm>
            <a:prstGeom prst="rect">
              <a:avLst/>
            </a:prstGeom>
            <a:noFill/>
          </p:spPr>
          <p:txBody>
            <a:bodyPr wrap="square" rtlCol="0">
              <a:spAutoFit/>
            </a:bodyPr>
            <a:lstStyle/>
            <a:p>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Nhận</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biết</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được</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các</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sự</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việc</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trong</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tranh</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minh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họa</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về</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kì</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nghỉ</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hè</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của</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các</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bạn</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nhỏ</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endParaRPr lang="zh-CN" altLang="en-US"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grpSp>
        <p:nvGrpSpPr>
          <p:cNvPr id="14" name="Group 13"/>
          <p:cNvGrpSpPr/>
          <p:nvPr/>
        </p:nvGrpSpPr>
        <p:grpSpPr>
          <a:xfrm>
            <a:off x="385763" y="2362161"/>
            <a:ext cx="11144250" cy="722200"/>
            <a:chOff x="1993494" y="1167015"/>
            <a:chExt cx="10505510" cy="722200"/>
          </a:xfrm>
        </p:grpSpPr>
        <p:pic>
          <p:nvPicPr>
            <p:cNvPr id="15" name="图片 2">
              <a:extLst>
                <a:ext uri="{FF2B5EF4-FFF2-40B4-BE49-F238E27FC236}">
                  <a16:creationId xmlns:a16="http://schemas.microsoft.com/office/drawing/2014/main" id="{B06E5B05-78FD-42D8-85C1-633B581D374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93494" y="1167015"/>
              <a:ext cx="724156" cy="722200"/>
            </a:xfrm>
            <a:prstGeom prst="rect">
              <a:avLst/>
            </a:prstGeom>
          </p:spPr>
        </p:pic>
        <p:sp>
          <p:nvSpPr>
            <p:cNvPr id="16" name="文本框 22">
              <a:extLst>
                <a:ext uri="{FF2B5EF4-FFF2-40B4-BE49-F238E27FC236}">
                  <a16:creationId xmlns:a16="http://schemas.microsoft.com/office/drawing/2014/main" id="{AB5745BD-0E13-4A2C-B56B-81F76B9E9B79}"/>
                </a:ext>
              </a:extLst>
            </p:cNvPr>
            <p:cNvSpPr txBox="1"/>
            <p:nvPr/>
          </p:nvSpPr>
          <p:spPr>
            <a:xfrm>
              <a:off x="2874085" y="1235727"/>
              <a:ext cx="9624919" cy="584775"/>
            </a:xfrm>
            <a:prstGeom prst="rect">
              <a:avLst/>
            </a:prstGeom>
            <a:noFill/>
          </p:spPr>
          <p:txBody>
            <a:bodyPr wrap="square" rtlCol="0">
              <a:spAutoFit/>
            </a:bodyPr>
            <a:lstStyle/>
            <a:p>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được</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điều</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đáng</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nhớ</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trong</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kì</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nghỉ</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hè</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của</a:t>
              </a:r>
              <a:r>
                <a:rPr lang="en-US" altLang="zh-CN"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200" b="1" dirty="0" err="1">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rPr>
                <a:t>mình</a:t>
              </a:r>
              <a:endParaRPr lang="zh-CN" altLang="en-US"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sp>
        <p:nvSpPr>
          <p:cNvPr id="19" name="文本框 22">
            <a:extLst>
              <a:ext uri="{FF2B5EF4-FFF2-40B4-BE49-F238E27FC236}">
                <a16:creationId xmlns:a16="http://schemas.microsoft.com/office/drawing/2014/main" id="{AB5745BD-0E13-4A2C-B56B-81F76B9E9B79}"/>
              </a:ext>
            </a:extLst>
          </p:cNvPr>
          <p:cNvSpPr txBox="1"/>
          <p:nvPr/>
        </p:nvSpPr>
        <p:spPr>
          <a:xfrm>
            <a:off x="1416838" y="3497712"/>
            <a:ext cx="10411345" cy="584775"/>
          </a:xfrm>
          <a:prstGeom prst="rect">
            <a:avLst/>
          </a:prstGeom>
          <a:noFill/>
        </p:spPr>
        <p:txBody>
          <a:bodyPr wrap="square" rtlCol="0">
            <a:spAutoFit/>
          </a:bodyPr>
          <a:lstStyle/>
          <a:p>
            <a:endParaRPr lang="zh-CN" altLang="en-US" sz="3200" b="1" dirty="0">
              <a:solidFill>
                <a:schemeClr val="accent6">
                  <a:lumMod val="50000"/>
                </a:schemeClr>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6073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20" name="文本框 22">
            <a:extLst>
              <a:ext uri="{FF2B5EF4-FFF2-40B4-BE49-F238E27FC236}">
                <a16:creationId xmlns:a16="http://schemas.microsoft.com/office/drawing/2014/main" id="{BBC46CD7-3E16-4B66-BF3F-E3C9BB2D45C7}"/>
              </a:ext>
            </a:extLst>
          </p:cNvPr>
          <p:cNvSpPr txBox="1"/>
          <p:nvPr/>
        </p:nvSpPr>
        <p:spPr>
          <a:xfrm>
            <a:off x="3278519" y="363322"/>
            <a:ext cx="5634961" cy="646331"/>
          </a:xfrm>
          <a:prstGeom prst="rect">
            <a:avLst/>
          </a:prstGeom>
          <a:noFill/>
        </p:spPr>
        <p:txBody>
          <a:bodyPr wrap="square" rtlCol="0">
            <a:spAutoFit/>
          </a:bodyPr>
          <a:lstStyle/>
          <a:p>
            <a:pPr algn="ctr"/>
            <a:r>
              <a:rPr lang="en-US" altLang="zh-CN"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mùa</a:t>
            </a:r>
            <a:r>
              <a:rPr lang="en-US"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quê</a:t>
            </a:r>
            <a:r>
              <a:rPr lang="en-US"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a:t>
            </a:r>
            <a:endParaRPr lang="zh-CN" alt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147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2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0">
                                            <p:txEl>
                                              <p:pRg st="0" end="0"/>
                                            </p:txEl>
                                          </p:spTgt>
                                        </p:tgtEl>
                                        <p:attrNameLst>
                                          <p:attrName>ppt_w</p:attrName>
                                        </p:attrNameLst>
                                      </p:cBhvr>
                                    </p:anim>
                                    <p:anim by="(#ppt_w*0.50)" calcmode="lin" valueType="num">
                                      <p:cBhvr>
                                        <p:cTn id="8" dur="500" decel="50000" autoRev="1" fill="hold">
                                          <p:stCondLst>
                                            <p:cond delay="0"/>
                                          </p:stCondLst>
                                        </p:cTn>
                                        <p:tgtEl>
                                          <p:spTgt spid="20">
                                            <p:txEl>
                                              <p:pRg st="0" end="0"/>
                                            </p:txEl>
                                          </p:spTgt>
                                        </p:tgtEl>
                                        <p:attrNameLst>
                                          <p:attrName>ppt_x</p:attrName>
                                        </p:attrNameLst>
                                      </p:cBhvr>
                                    </p:anim>
                                    <p:anim from="(-#ppt_h/2)" to="(#ppt_y)" calcmode="lin" valueType="num">
                                      <p:cBhvr>
                                        <p:cTn id="9" dur="1000" fill="hold">
                                          <p:stCondLst>
                                            <p:cond delay="0"/>
                                          </p:stCondLst>
                                        </p:cTn>
                                        <p:tgtEl>
                                          <p:spTgt spid="20">
                                            <p:txEl>
                                              <p:pRg st="0" end="0"/>
                                            </p:txEl>
                                          </p:spTgt>
                                        </p:tgtEl>
                                        <p:attrNameLst>
                                          <p:attrName>ppt_y</p:attrName>
                                        </p:attrNameLst>
                                      </p:cBhvr>
                                    </p:anim>
                                    <p:animRot by="21600000">
                                      <p:cBhvr>
                                        <p:cTn id="10" dur="1000" fill="hold">
                                          <p:stCondLst>
                                            <p:cond delay="0"/>
                                          </p:stCondLst>
                                        </p:cTn>
                                        <p:tgtEl>
                                          <p:spTgt spid="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pic>
        <p:nvPicPr>
          <p:cNvPr id="5" name="Picture 4">
            <a:extLst>
              <a:ext uri="{FF2B5EF4-FFF2-40B4-BE49-F238E27FC236}">
                <a16:creationId xmlns:a16="http://schemas.microsoft.com/office/drawing/2014/main" id="{6E0A742B-A9E6-460F-A544-691E72DAFA1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4815" b="88981" l="33906" r="73542">
                        <a14:foregroundMark x1="40885" y1="74074" x2="41406" y2="79537"/>
                        <a14:foregroundMark x1="40885" y1="73889" x2="43698" y2="75463"/>
                      </a14:backgroundRemoval>
                    </a14:imgEffect>
                    <a14:imgEffect>
                      <a14:sharpenSoften amount="25000"/>
                    </a14:imgEffect>
                  </a14:imgLayer>
                </a14:imgProps>
              </a:ext>
            </a:extLst>
          </a:blip>
          <a:srcRect l="34117" t="65204" r="26646" b="10925"/>
          <a:stretch/>
        </p:blipFill>
        <p:spPr>
          <a:xfrm>
            <a:off x="2817435" y="4010166"/>
            <a:ext cx="6858738" cy="2382041"/>
          </a:xfrm>
          <a:prstGeom prst="rect">
            <a:avLst/>
          </a:prstGeom>
        </p:spPr>
      </p:pic>
      <p:pic>
        <p:nvPicPr>
          <p:cNvPr id="11" name="Picture 10">
            <a:extLst>
              <a:ext uri="{FF2B5EF4-FFF2-40B4-BE49-F238E27FC236}">
                <a16:creationId xmlns:a16="http://schemas.microsoft.com/office/drawing/2014/main" id="{859104D5-E810-4469-A3B7-4337EA31BF2D}"/>
              </a:ext>
            </a:extLst>
          </p:cNvPr>
          <p:cNvPicPr>
            <a:picLocks noChangeAspect="1"/>
          </p:cNvPicPr>
          <p:nvPr/>
        </p:nvPicPr>
        <p:blipFill rotWithShape="1">
          <a:blip r:embed="rId6">
            <a:extLst>
              <a:ext uri="{BEBA8EAE-BF5A-486C-A8C5-ECC9F3942E4B}">
                <a14:imgProps xmlns:a14="http://schemas.microsoft.com/office/drawing/2010/main">
                  <a14:imgLayer r:embed="rId5">
                    <a14:imgEffect>
                      <a14:sharpenSoften amount="25000"/>
                    </a14:imgEffect>
                  </a14:imgLayer>
                </a14:imgProps>
              </a:ext>
            </a:extLst>
          </a:blip>
          <a:srcRect l="56981" t="25277" r="20533" b="36837"/>
          <a:stretch/>
        </p:blipFill>
        <p:spPr>
          <a:xfrm>
            <a:off x="6696966" y="578528"/>
            <a:ext cx="3412273" cy="3234141"/>
          </a:xfrm>
          <a:prstGeom prst="rect">
            <a:avLst/>
          </a:prstGeom>
        </p:spPr>
      </p:pic>
      <p:pic>
        <p:nvPicPr>
          <p:cNvPr id="12" name="Picture 11">
            <a:extLst>
              <a:ext uri="{FF2B5EF4-FFF2-40B4-BE49-F238E27FC236}">
                <a16:creationId xmlns:a16="http://schemas.microsoft.com/office/drawing/2014/main" id="{22B254A7-0202-494B-969A-0F7074663C2B}"/>
              </a:ext>
            </a:extLst>
          </p:cNvPr>
          <p:cNvPicPr>
            <a:picLocks noChangeAspect="1"/>
          </p:cNvPicPr>
          <p:nvPr/>
        </p:nvPicPr>
        <p:blipFill rotWithShape="1">
          <a:blip r:embed="rId6">
            <a:extLst>
              <a:ext uri="{BEBA8EAE-BF5A-486C-A8C5-ECC9F3942E4B}">
                <a14:imgProps xmlns:a14="http://schemas.microsoft.com/office/drawing/2010/main">
                  <a14:imgLayer r:embed="rId5">
                    <a14:imgEffect>
                      <a14:sharpenSoften amount="25000"/>
                    </a14:imgEffect>
                  </a14:imgLayer>
                </a14:imgProps>
              </a:ext>
            </a:extLst>
          </a:blip>
          <a:srcRect l="29162" t="25002" r="48354" b="38502"/>
          <a:stretch/>
        </p:blipFill>
        <p:spPr>
          <a:xfrm>
            <a:off x="1733436" y="568241"/>
            <a:ext cx="3539582" cy="3231699"/>
          </a:xfrm>
          <a:prstGeom prst="rect">
            <a:avLst/>
          </a:prstGeom>
        </p:spPr>
      </p:pic>
      <p:sp>
        <p:nvSpPr>
          <p:cNvPr id="20" name="TextBox 19">
            <a:extLst>
              <a:ext uri="{FF2B5EF4-FFF2-40B4-BE49-F238E27FC236}">
                <a16:creationId xmlns:a16="http://schemas.microsoft.com/office/drawing/2014/main" id="{5BA8B92F-7870-4A54-A10D-1D9A2E6FF989}"/>
              </a:ext>
            </a:extLst>
          </p:cNvPr>
          <p:cNvSpPr txBox="1"/>
          <p:nvPr/>
        </p:nvSpPr>
        <p:spPr>
          <a:xfrm>
            <a:off x="301608" y="3448727"/>
            <a:ext cx="5384800" cy="2523768"/>
          </a:xfrm>
          <a:prstGeom prst="rect">
            <a:avLst/>
          </a:prstGeom>
          <a:noFill/>
        </p:spPr>
        <p:txBody>
          <a:bodyPr wrap="square" rtlCol="0">
            <a:spAutoFit/>
          </a:bodyPr>
          <a:lstStyle/>
          <a:p>
            <a:pPr>
              <a:spcBef>
                <a:spcPts val="600"/>
              </a:spcBef>
              <a:spcAft>
                <a:spcPts val="600"/>
              </a:spcAft>
            </a:pP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 </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marL="457200" indent="-457200">
              <a:spcBef>
                <a:spcPts val="600"/>
              </a:spcBef>
              <a:spcAft>
                <a:spcPts val="600"/>
              </a:spcAft>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spcBef>
                <a:spcPts val="600"/>
              </a:spcBef>
              <a:spcAft>
                <a:spcPts val="600"/>
              </a:spcAft>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a:t>
            </a:r>
          </a:p>
          <a:p>
            <a:pPr marL="457200" indent="-457200">
              <a:spcBef>
                <a:spcPts val="600"/>
              </a:spcBef>
              <a:spcAft>
                <a:spcPts val="600"/>
              </a:spcAft>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09A3884F-73B7-432C-BFA0-3B02D104EC7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578" b="89862" l="0" r="100000"/>
                    </a14:imgEffect>
                  </a14:imgLayer>
                </a14:imgProps>
              </a:ext>
              <a:ext uri="{28A0092B-C50C-407E-A947-70E740481C1C}">
                <a14:useLocalDpi xmlns:a14="http://schemas.microsoft.com/office/drawing/2010/main" val="0"/>
              </a:ext>
            </a:extLst>
          </a:blip>
          <a:srcRect t="26447" b="10792"/>
          <a:stretch/>
        </p:blipFill>
        <p:spPr>
          <a:xfrm>
            <a:off x="912937" y="1132859"/>
            <a:ext cx="3381370" cy="2125478"/>
          </a:xfrm>
          <a:prstGeom prst="rect">
            <a:avLst/>
          </a:prstGeom>
        </p:spPr>
      </p:pic>
    </p:spTree>
    <p:extLst>
      <p:ext uri="{BB962C8B-B14F-4D97-AF65-F5344CB8AC3E}">
        <p14:creationId xmlns:p14="http://schemas.microsoft.com/office/powerpoint/2010/main" val="11792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2.70833E-6 1.11111E-6 L 0.15261 1.11111E-6 " pathEditMode="relative" rAng="0" ptsTypes="AA">
                                      <p:cBhvr>
                                        <p:cTn id="23" dur="2000" fill="hold"/>
                                        <p:tgtEl>
                                          <p:spTgt spid="11"/>
                                        </p:tgtEl>
                                        <p:attrNameLst>
                                          <p:attrName>ppt_x</p:attrName>
                                          <p:attrName>ppt_y</p:attrName>
                                        </p:attrNameLst>
                                      </p:cBhvr>
                                      <p:rCtr x="7630" y="0"/>
                                    </p:animMotion>
                                  </p:childTnLst>
                                </p:cTn>
                              </p:par>
                              <p:par>
                                <p:cTn id="24" presetID="63" presetClass="path" presetSubtype="0" accel="50000" decel="50000" fill="hold" nodeType="withEffect">
                                  <p:stCondLst>
                                    <p:cond delay="0"/>
                                  </p:stCondLst>
                                  <p:childTnLst>
                                    <p:animMotion origin="layout" path="M 2.08333E-7 1.48148E-6 L 0.25 1.48148E-6 " pathEditMode="relative" rAng="0" ptsTypes="AA">
                                      <p:cBhvr>
                                        <p:cTn id="25" dur="2000" fill="hold"/>
                                        <p:tgtEl>
                                          <p:spTgt spid="12"/>
                                        </p:tgtEl>
                                        <p:attrNameLst>
                                          <p:attrName>ppt_x</p:attrName>
                                          <p:attrName>ppt_y</p:attrName>
                                        </p:attrNameLst>
                                      </p:cBhvr>
                                      <p:rCtr x="12500" y="0"/>
                                    </p:animMotion>
                                  </p:childTnLst>
                                </p:cTn>
                              </p:par>
                              <p:par>
                                <p:cTn id="26" presetID="63" presetClass="path" presetSubtype="0" accel="50000" decel="50000" fill="hold" nodeType="withEffect">
                                  <p:stCondLst>
                                    <p:cond delay="0"/>
                                  </p:stCondLst>
                                  <p:childTnLst>
                                    <p:animMotion origin="layout" path="M 2.08333E-7 -3.33333E-6 L 0.18385 -3.33333E-6 " pathEditMode="relative" rAng="0" ptsTypes="AA">
                                      <p:cBhvr>
                                        <p:cTn id="27" dur="2000" fill="hold"/>
                                        <p:tgtEl>
                                          <p:spTgt spid="5"/>
                                        </p:tgtEl>
                                        <p:attrNameLst>
                                          <p:attrName>ppt_x</p:attrName>
                                          <p:attrName>ppt_y</p:attrName>
                                        </p:attrNameLst>
                                      </p:cBhvr>
                                      <p:rCtr x="9193" y="0"/>
                                    </p:animMotion>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pic>
        <p:nvPicPr>
          <p:cNvPr id="6" name="Picture 5">
            <a:extLst>
              <a:ext uri="{FF2B5EF4-FFF2-40B4-BE49-F238E27FC236}">
                <a16:creationId xmlns:a16="http://schemas.microsoft.com/office/drawing/2014/main" id="{B2B041F0-44C4-4824-8811-D7034785C58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9162" t="25002" r="48354" b="38502"/>
          <a:stretch/>
        </p:blipFill>
        <p:spPr>
          <a:xfrm>
            <a:off x="471121" y="1708776"/>
            <a:ext cx="4657027" cy="4251945"/>
          </a:xfrm>
          <a:prstGeom prst="rect">
            <a:avLst/>
          </a:prstGeom>
        </p:spPr>
      </p:pic>
      <p:sp>
        <p:nvSpPr>
          <p:cNvPr id="22" name="Freeform 24">
            <a:extLst>
              <a:ext uri="{FF2B5EF4-FFF2-40B4-BE49-F238E27FC236}">
                <a16:creationId xmlns:a16="http://schemas.microsoft.com/office/drawing/2014/main" id="{B2706376-EB13-4EFB-AA16-715D01586182}"/>
              </a:ext>
            </a:extLst>
          </p:cNvPr>
          <p:cNvSpPr>
            <a:spLocks noEditPoints="1"/>
          </p:cNvSpPr>
          <p:nvPr/>
        </p:nvSpPr>
        <p:spPr bwMode="auto">
          <a:xfrm rot="16200000">
            <a:off x="5779846" y="3428641"/>
            <a:ext cx="311151" cy="89376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kern="0" dirty="0">
              <a:solidFill>
                <a:sysClr val="windowText" lastClr="000000"/>
              </a:solidFill>
              <a:latin typeface="Times New Roman" panose="02020603050405020304" pitchFamily="18" charset="0"/>
              <a:cs typeface="+mn-ea"/>
              <a:sym typeface="+mn-lt"/>
            </a:endParaRPr>
          </a:p>
        </p:txBody>
      </p:sp>
      <p:grpSp>
        <p:nvGrpSpPr>
          <p:cNvPr id="34" name="Group 33">
            <a:extLst>
              <a:ext uri="{FF2B5EF4-FFF2-40B4-BE49-F238E27FC236}">
                <a16:creationId xmlns:a16="http://schemas.microsoft.com/office/drawing/2014/main" id="{61A99991-690C-4839-A3D1-AD7DD370E35D}"/>
              </a:ext>
            </a:extLst>
          </p:cNvPr>
          <p:cNvGrpSpPr/>
          <p:nvPr/>
        </p:nvGrpSpPr>
        <p:grpSpPr>
          <a:xfrm>
            <a:off x="6742695" y="1844061"/>
            <a:ext cx="4527560" cy="3603838"/>
            <a:chOff x="6742695" y="1844061"/>
            <a:chExt cx="4527560" cy="4066480"/>
          </a:xfrm>
        </p:grpSpPr>
        <p:grpSp>
          <p:nvGrpSpPr>
            <p:cNvPr id="26" name="Group 7">
              <a:extLst>
                <a:ext uri="{FF2B5EF4-FFF2-40B4-BE49-F238E27FC236}">
                  <a16:creationId xmlns:a16="http://schemas.microsoft.com/office/drawing/2014/main" id="{D9DA2889-113F-4EC4-BFD8-703023CB8039}"/>
                </a:ext>
              </a:extLst>
            </p:cNvPr>
            <p:cNvGrpSpPr>
              <a:grpSpLocks/>
            </p:cNvGrpSpPr>
            <p:nvPr/>
          </p:nvGrpSpPr>
          <p:grpSpPr bwMode="auto">
            <a:xfrm>
              <a:off x="6742695" y="1844061"/>
              <a:ext cx="4527560" cy="4066480"/>
              <a:chOff x="457200" y="1239996"/>
              <a:chExt cx="2177144" cy="2804886"/>
            </a:xfrm>
          </p:grpSpPr>
          <p:sp>
            <p:nvSpPr>
              <p:cNvPr id="27" name="Rectangle 26">
                <a:extLst>
                  <a:ext uri="{FF2B5EF4-FFF2-40B4-BE49-F238E27FC236}">
                    <a16:creationId xmlns:a16="http://schemas.microsoft.com/office/drawing/2014/main" id="{C26411C8-E79E-4154-ACC6-0B44F932C0C7}"/>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2AA3741F-81AE-4DFD-A7FE-039FE6E101F6}"/>
                  </a:ext>
                </a:extLst>
              </p:cNvPr>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C575E17D-8463-42D0-885A-938EDBC0935D}"/>
                </a:ext>
              </a:extLst>
            </p:cNvPr>
            <p:cNvSpPr txBox="1"/>
            <p:nvPr/>
          </p:nvSpPr>
          <p:spPr>
            <a:xfrm>
              <a:off x="6962271" y="2183598"/>
              <a:ext cx="4088407" cy="3438144"/>
            </a:xfrm>
            <a:prstGeom prst="rect">
              <a:avLst/>
            </a:prstGeom>
            <a:noFill/>
          </p:spPr>
          <p:txBody>
            <a:bodyPr wrap="square">
              <a:spAutoFit/>
            </a:bodyPr>
            <a:lstStyle/>
            <a:p>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Tranh</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1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vẽ</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cảnh</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cả</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gia</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đình</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đang</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cùng</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nhau</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về</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quê</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Mọi</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vừa</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xuống</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phía</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chiếc</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cầu</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bắc</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qua con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kênh</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35" name="Picture 34">
            <a:extLst>
              <a:ext uri="{FF2B5EF4-FFF2-40B4-BE49-F238E27FC236}">
                <a16:creationId xmlns:a16="http://schemas.microsoft.com/office/drawing/2014/main" id="{8A4C623A-12CB-4516-AC23-9D25F0FEEF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85" y="-14893"/>
            <a:ext cx="1112737" cy="1646593"/>
          </a:xfrm>
          <a:prstGeom prst="rect">
            <a:avLst/>
          </a:prstGeom>
        </p:spPr>
      </p:pic>
    </p:spTree>
    <p:extLst>
      <p:ext uri="{BB962C8B-B14F-4D97-AF65-F5344CB8AC3E}">
        <p14:creationId xmlns:p14="http://schemas.microsoft.com/office/powerpoint/2010/main" val="41748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15" name="Freeform 24">
            <a:extLst>
              <a:ext uri="{FF2B5EF4-FFF2-40B4-BE49-F238E27FC236}">
                <a16:creationId xmlns:a16="http://schemas.microsoft.com/office/drawing/2014/main" id="{336C5C16-9792-4096-83B7-2CDE8CF8CBA5}"/>
              </a:ext>
            </a:extLst>
          </p:cNvPr>
          <p:cNvSpPr>
            <a:spLocks noEditPoints="1"/>
          </p:cNvSpPr>
          <p:nvPr/>
        </p:nvSpPr>
        <p:spPr bwMode="auto">
          <a:xfrm rot="16200000">
            <a:off x="5779846" y="3428641"/>
            <a:ext cx="311151" cy="89376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kern="0" dirty="0">
              <a:solidFill>
                <a:sysClr val="windowText" lastClr="000000"/>
              </a:solidFill>
              <a:latin typeface="Times New Roman" panose="02020603050405020304" pitchFamily="18" charset="0"/>
              <a:cs typeface="+mn-ea"/>
              <a:sym typeface="+mn-lt"/>
            </a:endParaRPr>
          </a:p>
        </p:txBody>
      </p:sp>
      <p:pic>
        <p:nvPicPr>
          <p:cNvPr id="20" name="Picture 19">
            <a:extLst>
              <a:ext uri="{FF2B5EF4-FFF2-40B4-BE49-F238E27FC236}">
                <a16:creationId xmlns:a16="http://schemas.microsoft.com/office/drawing/2014/main" id="{47F7FCC9-1039-46C8-BD0B-1FC7198DA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85" y="-14893"/>
            <a:ext cx="1112737" cy="1646593"/>
          </a:xfrm>
          <a:prstGeom prst="rect">
            <a:avLst/>
          </a:prstGeom>
        </p:spPr>
      </p:pic>
      <p:grpSp>
        <p:nvGrpSpPr>
          <p:cNvPr id="21" name="Group 20">
            <a:extLst>
              <a:ext uri="{FF2B5EF4-FFF2-40B4-BE49-F238E27FC236}">
                <a16:creationId xmlns:a16="http://schemas.microsoft.com/office/drawing/2014/main" id="{3CD9D72E-32E7-491D-8CCC-FF9814281DA9}"/>
              </a:ext>
            </a:extLst>
          </p:cNvPr>
          <p:cNvGrpSpPr/>
          <p:nvPr/>
        </p:nvGrpSpPr>
        <p:grpSpPr>
          <a:xfrm>
            <a:off x="6742695" y="2112105"/>
            <a:ext cx="4527560" cy="3526836"/>
            <a:chOff x="6742695" y="1844061"/>
            <a:chExt cx="4527560" cy="4066480"/>
          </a:xfrm>
        </p:grpSpPr>
        <p:grpSp>
          <p:nvGrpSpPr>
            <p:cNvPr id="22" name="Group 7">
              <a:extLst>
                <a:ext uri="{FF2B5EF4-FFF2-40B4-BE49-F238E27FC236}">
                  <a16:creationId xmlns:a16="http://schemas.microsoft.com/office/drawing/2014/main" id="{E5C2223F-943F-4D9C-B559-5AF58A45A661}"/>
                </a:ext>
              </a:extLst>
            </p:cNvPr>
            <p:cNvGrpSpPr>
              <a:grpSpLocks/>
            </p:cNvGrpSpPr>
            <p:nvPr/>
          </p:nvGrpSpPr>
          <p:grpSpPr bwMode="auto">
            <a:xfrm>
              <a:off x="6742695" y="1844061"/>
              <a:ext cx="4527560" cy="4066480"/>
              <a:chOff x="457200" y="1239996"/>
              <a:chExt cx="2177144" cy="2804886"/>
            </a:xfrm>
          </p:grpSpPr>
          <p:sp>
            <p:nvSpPr>
              <p:cNvPr id="24" name="Rectangle 23">
                <a:extLst>
                  <a:ext uri="{FF2B5EF4-FFF2-40B4-BE49-F238E27FC236}">
                    <a16:creationId xmlns:a16="http://schemas.microsoft.com/office/drawing/2014/main" id="{213E6A10-E778-4DF4-80A9-FD70511FBC97}"/>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endParaRPr>
              </a:p>
            </p:txBody>
          </p:sp>
          <p:sp>
            <p:nvSpPr>
              <p:cNvPr id="25" name="Rectangle 24">
                <a:extLst>
                  <a:ext uri="{FF2B5EF4-FFF2-40B4-BE49-F238E27FC236}">
                    <a16:creationId xmlns:a16="http://schemas.microsoft.com/office/drawing/2014/main" id="{BD0FB712-EC4D-4C43-B48F-0ECEDC37CC1D}"/>
                  </a:ext>
                </a:extLst>
              </p:cNvPr>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endParaRPr>
              </a:p>
            </p:txBody>
          </p:sp>
        </p:grpSp>
        <p:sp>
          <p:nvSpPr>
            <p:cNvPr id="23" name="TextBox 22">
              <a:extLst>
                <a:ext uri="{FF2B5EF4-FFF2-40B4-BE49-F238E27FC236}">
                  <a16:creationId xmlns:a16="http://schemas.microsoft.com/office/drawing/2014/main" id="{E1C87526-1A5C-4DD8-A465-53773CE961D3}"/>
                </a:ext>
              </a:extLst>
            </p:cNvPr>
            <p:cNvSpPr txBox="1"/>
            <p:nvPr/>
          </p:nvSpPr>
          <p:spPr>
            <a:xfrm>
              <a:off x="6917444" y="2153303"/>
              <a:ext cx="4088407" cy="3513210"/>
            </a:xfrm>
            <a:prstGeom prst="rect">
              <a:avLst/>
            </a:prstGeom>
            <a:noFill/>
          </p:spPr>
          <p:txBody>
            <a:bodyPr wrap="square">
              <a:spAutoFit/>
            </a:bodyPr>
            <a:lstStyle/>
            <a:p>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Tranh</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2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vẽ</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cảnh</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bãi</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biển</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Mọi</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người</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cùng</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nhau</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xây</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lâu</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đài</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cát</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diều</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tắm</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biển</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Xa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xa</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đang</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nằm</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tắm</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nắng</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 name="Picture 25">
            <a:extLst>
              <a:ext uri="{FF2B5EF4-FFF2-40B4-BE49-F238E27FC236}">
                <a16:creationId xmlns:a16="http://schemas.microsoft.com/office/drawing/2014/main" id="{577B2FB9-D478-4B62-9FEE-35056A59869D}"/>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6981" t="25277" r="20533" b="36837"/>
          <a:stretch/>
        </p:blipFill>
        <p:spPr>
          <a:xfrm>
            <a:off x="600588" y="1844061"/>
            <a:ext cx="4527560" cy="4291206"/>
          </a:xfrm>
          <a:prstGeom prst="rect">
            <a:avLst/>
          </a:prstGeom>
        </p:spPr>
      </p:pic>
    </p:spTree>
    <p:extLst>
      <p:ext uri="{BB962C8B-B14F-4D97-AF65-F5344CB8AC3E}">
        <p14:creationId xmlns:p14="http://schemas.microsoft.com/office/powerpoint/2010/main" val="21713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6" name="Freeform 24">
            <a:extLst>
              <a:ext uri="{FF2B5EF4-FFF2-40B4-BE49-F238E27FC236}">
                <a16:creationId xmlns:a16="http://schemas.microsoft.com/office/drawing/2014/main" id="{31F773B6-B6E2-45D8-AF6F-C8AC2625E6DF}"/>
              </a:ext>
            </a:extLst>
          </p:cNvPr>
          <p:cNvSpPr>
            <a:spLocks noEditPoints="1"/>
          </p:cNvSpPr>
          <p:nvPr/>
        </p:nvSpPr>
        <p:spPr bwMode="auto">
          <a:xfrm rot="16200000">
            <a:off x="6460924" y="3137693"/>
            <a:ext cx="311151" cy="89376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kern="0" dirty="0">
              <a:solidFill>
                <a:sysClr val="windowText" lastClr="000000"/>
              </a:solidFill>
              <a:latin typeface="Times New Roman" panose="02020603050405020304" pitchFamily="18" charset="0"/>
              <a:cs typeface="+mn-ea"/>
              <a:sym typeface="+mn-lt"/>
            </a:endParaRPr>
          </a:p>
        </p:txBody>
      </p:sp>
      <p:pic>
        <p:nvPicPr>
          <p:cNvPr id="7" name="Picture 6">
            <a:extLst>
              <a:ext uri="{FF2B5EF4-FFF2-40B4-BE49-F238E27FC236}">
                <a16:creationId xmlns:a16="http://schemas.microsoft.com/office/drawing/2014/main" id="{5CE9AEDA-FBC8-49A4-901A-9BDA4A3F64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85" y="-14893"/>
            <a:ext cx="1112737" cy="1646593"/>
          </a:xfrm>
          <a:prstGeom prst="rect">
            <a:avLst/>
          </a:prstGeom>
        </p:spPr>
      </p:pic>
      <p:grpSp>
        <p:nvGrpSpPr>
          <p:cNvPr id="8" name="Group 7">
            <a:extLst>
              <a:ext uri="{FF2B5EF4-FFF2-40B4-BE49-F238E27FC236}">
                <a16:creationId xmlns:a16="http://schemas.microsoft.com/office/drawing/2014/main" id="{C57152C0-979E-44F4-8B71-5B124D84DDF2}"/>
              </a:ext>
            </a:extLst>
          </p:cNvPr>
          <p:cNvGrpSpPr/>
          <p:nvPr/>
        </p:nvGrpSpPr>
        <p:grpSpPr>
          <a:xfrm>
            <a:off x="7318210" y="2037709"/>
            <a:ext cx="4527560" cy="3404884"/>
            <a:chOff x="6742695" y="1844061"/>
            <a:chExt cx="4527560" cy="4066481"/>
          </a:xfrm>
        </p:grpSpPr>
        <p:grpSp>
          <p:nvGrpSpPr>
            <p:cNvPr id="9" name="Group 7">
              <a:extLst>
                <a:ext uri="{FF2B5EF4-FFF2-40B4-BE49-F238E27FC236}">
                  <a16:creationId xmlns:a16="http://schemas.microsoft.com/office/drawing/2014/main" id="{6C9A16A2-5D75-4821-BE14-C84341C69A2B}"/>
                </a:ext>
              </a:extLst>
            </p:cNvPr>
            <p:cNvGrpSpPr>
              <a:grpSpLocks/>
            </p:cNvGrpSpPr>
            <p:nvPr/>
          </p:nvGrpSpPr>
          <p:grpSpPr bwMode="auto">
            <a:xfrm>
              <a:off x="6742695" y="1844061"/>
              <a:ext cx="4527560" cy="4066481"/>
              <a:chOff x="457200" y="1239996"/>
              <a:chExt cx="2177144" cy="2804887"/>
            </a:xfrm>
          </p:grpSpPr>
          <p:sp>
            <p:nvSpPr>
              <p:cNvPr id="11" name="Rectangle 10">
                <a:extLst>
                  <a:ext uri="{FF2B5EF4-FFF2-40B4-BE49-F238E27FC236}">
                    <a16:creationId xmlns:a16="http://schemas.microsoft.com/office/drawing/2014/main" id="{65E9B012-F201-49F2-A472-754A636ADEC2}"/>
                  </a:ext>
                </a:extLst>
              </p:cNvPr>
              <p:cNvSpPr/>
              <p:nvPr/>
            </p:nvSpPr>
            <p:spPr>
              <a:xfrm>
                <a:off x="457200" y="1239996"/>
                <a:ext cx="2177144" cy="280488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endParaRPr>
              </a:p>
            </p:txBody>
          </p:sp>
          <p:sp>
            <p:nvSpPr>
              <p:cNvPr id="12" name="Rectangle 11">
                <a:extLst>
                  <a:ext uri="{FF2B5EF4-FFF2-40B4-BE49-F238E27FC236}">
                    <a16:creationId xmlns:a16="http://schemas.microsoft.com/office/drawing/2014/main" id="{C0E62170-C21B-4C4E-BF14-7C7F3CBA8C67}"/>
                  </a:ext>
                </a:extLst>
              </p:cNvPr>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anose="02020603050405020304" pitchFamily="18" charset="0"/>
                </a:endParaRPr>
              </a:p>
            </p:txBody>
          </p:sp>
        </p:grpSp>
        <p:sp>
          <p:nvSpPr>
            <p:cNvPr id="10" name="TextBox 9">
              <a:extLst>
                <a:ext uri="{FF2B5EF4-FFF2-40B4-BE49-F238E27FC236}">
                  <a16:creationId xmlns:a16="http://schemas.microsoft.com/office/drawing/2014/main" id="{6E8CCD75-F858-44AE-8F2A-FECE2CABFAA8}"/>
                </a:ext>
              </a:extLst>
            </p:cNvPr>
            <p:cNvSpPr txBox="1"/>
            <p:nvPr/>
          </p:nvSpPr>
          <p:spPr>
            <a:xfrm>
              <a:off x="6962271" y="2056706"/>
              <a:ext cx="4088407" cy="3639043"/>
            </a:xfrm>
            <a:prstGeom prst="rect">
              <a:avLst/>
            </a:prstGeom>
            <a:noFill/>
          </p:spPr>
          <p:txBody>
            <a:bodyPr wrap="square">
              <a:spAutoFit/>
            </a:bodyPr>
            <a:lstStyle/>
            <a:p>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Tranh</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3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vẽ</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cảnh</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các</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trai</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đang</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chơi</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bóng</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đá</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Trông</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các</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rất</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hăng</a:t>
              </a:r>
              <a:r>
                <a:rPr lang="fr-FR" sz="3200" b="1"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hái</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dẫn</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bóng</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khung</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đối</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fr-FR"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thủ</a:t>
              </a:r>
              <a:r>
                <a:rPr lang="fr-FR"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pic>
        <p:nvPicPr>
          <p:cNvPr id="13" name="Picture 12">
            <a:extLst>
              <a:ext uri="{FF2B5EF4-FFF2-40B4-BE49-F238E27FC236}">
                <a16:creationId xmlns:a16="http://schemas.microsoft.com/office/drawing/2014/main" id="{83C5C7A1-1551-4AB9-96AC-E10A37FE336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4815" b="88981" l="33906" r="73542">
                        <a14:foregroundMark x1="40885" y1="74074" x2="41406" y2="79537"/>
                        <a14:foregroundMark x1="40885" y1="73889" x2="43698" y2="75463"/>
                      </a14:backgroundRemoval>
                    </a14:imgEffect>
                    <a14:imgEffect>
                      <a14:sharpenSoften amount="25000"/>
                    </a14:imgEffect>
                  </a14:imgLayer>
                </a14:imgProps>
              </a:ext>
            </a:extLst>
          </a:blip>
          <a:srcRect l="34117" t="65204" r="26646" b="10925"/>
          <a:stretch/>
        </p:blipFill>
        <p:spPr>
          <a:xfrm>
            <a:off x="121185" y="2193930"/>
            <a:ext cx="6498347" cy="3068816"/>
          </a:xfrm>
          <a:prstGeom prst="rect">
            <a:avLst/>
          </a:prstGeom>
        </p:spPr>
      </p:pic>
    </p:spTree>
    <p:extLst>
      <p:ext uri="{BB962C8B-B14F-4D97-AF65-F5344CB8AC3E}">
        <p14:creationId xmlns:p14="http://schemas.microsoft.com/office/powerpoint/2010/main" val="271338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3" name="TextBox 2">
            <a:extLst>
              <a:ext uri="{FF2B5EF4-FFF2-40B4-BE49-F238E27FC236}">
                <a16:creationId xmlns:a16="http://schemas.microsoft.com/office/drawing/2014/main" id="{52E45C1D-09DD-41A4-8E4B-1CC24495405F}"/>
              </a:ext>
            </a:extLst>
          </p:cNvPr>
          <p:cNvSpPr txBox="1"/>
          <p:nvPr/>
        </p:nvSpPr>
        <p:spPr>
          <a:xfrm>
            <a:off x="393227" y="3429000"/>
            <a:ext cx="4271962" cy="2062103"/>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6E0A742B-A9E6-460F-A544-691E72DAFA1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4815" b="88981" l="33906" r="73542">
                        <a14:foregroundMark x1="40885" y1="74074" x2="41406" y2="79537"/>
                        <a14:foregroundMark x1="40885" y1="73889" x2="43698" y2="75463"/>
                      </a14:backgroundRemoval>
                    </a14:imgEffect>
                    <a14:imgEffect>
                      <a14:sharpenSoften amount="25000"/>
                    </a14:imgEffect>
                  </a14:imgLayer>
                </a14:imgProps>
              </a:ext>
            </a:extLst>
          </a:blip>
          <a:srcRect l="34117" t="65204" r="26646" b="10925"/>
          <a:stretch/>
        </p:blipFill>
        <p:spPr>
          <a:xfrm>
            <a:off x="5383730" y="4291543"/>
            <a:ext cx="5792914" cy="2011880"/>
          </a:xfrm>
          <a:prstGeom prst="rect">
            <a:avLst/>
          </a:prstGeom>
        </p:spPr>
      </p:pic>
      <p:pic>
        <p:nvPicPr>
          <p:cNvPr id="11" name="Picture 10">
            <a:extLst>
              <a:ext uri="{FF2B5EF4-FFF2-40B4-BE49-F238E27FC236}">
                <a16:creationId xmlns:a16="http://schemas.microsoft.com/office/drawing/2014/main" id="{859104D5-E810-4469-A3B7-4337EA31BF2D}"/>
              </a:ext>
            </a:extLst>
          </p:cNvPr>
          <p:cNvPicPr>
            <a:picLocks noChangeAspect="1"/>
          </p:cNvPicPr>
          <p:nvPr/>
        </p:nvPicPr>
        <p:blipFill rotWithShape="1">
          <a:blip r:embed="rId6">
            <a:extLst>
              <a:ext uri="{BEBA8EAE-BF5A-486C-A8C5-ECC9F3942E4B}">
                <a14:imgProps xmlns:a14="http://schemas.microsoft.com/office/drawing/2010/main">
                  <a14:imgLayer r:embed="rId5">
                    <a14:imgEffect>
                      <a14:sharpenSoften amount="25000"/>
                    </a14:imgEffect>
                  </a14:imgLayer>
                </a14:imgProps>
              </a:ext>
            </a:extLst>
          </a:blip>
          <a:srcRect l="56981" t="25277" r="20533" b="36837"/>
          <a:stretch/>
        </p:blipFill>
        <p:spPr>
          <a:xfrm>
            <a:off x="8530354" y="899216"/>
            <a:ext cx="3412273" cy="3234141"/>
          </a:xfrm>
          <a:prstGeom prst="rect">
            <a:avLst/>
          </a:prstGeom>
        </p:spPr>
      </p:pic>
      <p:pic>
        <p:nvPicPr>
          <p:cNvPr id="12" name="Picture 11">
            <a:extLst>
              <a:ext uri="{FF2B5EF4-FFF2-40B4-BE49-F238E27FC236}">
                <a16:creationId xmlns:a16="http://schemas.microsoft.com/office/drawing/2014/main" id="{22B254A7-0202-494B-969A-0F7074663C2B}"/>
              </a:ext>
            </a:extLst>
          </p:cNvPr>
          <p:cNvPicPr>
            <a:picLocks noChangeAspect="1"/>
          </p:cNvPicPr>
          <p:nvPr/>
        </p:nvPicPr>
        <p:blipFill rotWithShape="1">
          <a:blip r:embed="rId6">
            <a:extLst>
              <a:ext uri="{BEBA8EAE-BF5A-486C-A8C5-ECC9F3942E4B}">
                <a14:imgProps xmlns:a14="http://schemas.microsoft.com/office/drawing/2010/main">
                  <a14:imgLayer r:embed="rId5">
                    <a14:imgEffect>
                      <a14:sharpenSoften amount="25000"/>
                    </a14:imgEffect>
                  </a14:imgLayer>
                </a14:imgProps>
              </a:ext>
            </a:extLst>
          </a:blip>
          <a:srcRect l="29162" t="25002" r="48354" b="38502"/>
          <a:stretch/>
        </p:blipFill>
        <p:spPr>
          <a:xfrm>
            <a:off x="4665189" y="866948"/>
            <a:ext cx="3539582" cy="3231699"/>
          </a:xfrm>
          <a:prstGeom prst="rect">
            <a:avLst/>
          </a:prstGeom>
        </p:spPr>
      </p:pic>
      <p:pic>
        <p:nvPicPr>
          <p:cNvPr id="13" name="Picture 12">
            <a:extLst>
              <a:ext uri="{FF2B5EF4-FFF2-40B4-BE49-F238E27FC236}">
                <a16:creationId xmlns:a16="http://schemas.microsoft.com/office/drawing/2014/main" id="{53761A16-549E-4D13-BDF1-EE8AF872217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28" b="56954" l="12780" r="88658">
                        <a14:foregroundMark x1="42652" y1="33642" x2="59904" y2="31126"/>
                        <a14:foregroundMark x1="44569" y1="29139" x2="41534" y2="34570"/>
                        <a14:foregroundMark x1="47764" y1="49934" x2="54313" y2="54305"/>
                        <a14:foregroundMark x1="44728" y1="44503" x2="47444" y2="54967"/>
                        <a14:foregroundMark x1="14217" y1="27550" x2="15176" y2="25828"/>
                        <a14:foregroundMark x1="16294" y1="24901" x2="20767" y2="24901"/>
                        <a14:foregroundMark x1="21246" y1="25828" x2="22524" y2="28874"/>
                        <a14:foregroundMark x1="22524" y1="29669" x2="17891" y2="34437"/>
                        <a14:foregroundMark x1="18211" y1="38013" x2="18211" y2="38013"/>
                        <a14:foregroundMark x1="26837" y1="11258" x2="26837" y2="10464"/>
                        <a14:foregroundMark x1="27476" y1="9669" x2="29872" y2="9272"/>
                        <a14:foregroundMark x1="29872" y1="9272" x2="31629" y2="10464"/>
                        <a14:foregroundMark x1="31789" y1="11126" x2="31789" y2="12450"/>
                        <a14:foregroundMark x1="31789" y1="12715" x2="29073" y2="15762"/>
                        <a14:foregroundMark x1="29393" y1="18675" x2="29393" y2="18675"/>
                        <a14:foregroundMark x1="73003" y1="14967" x2="73003" y2="12583"/>
                        <a14:foregroundMark x1="75559" y1="23709" x2="75559" y2="23709"/>
                        <a14:foregroundMark x1="44888" y1="55762" x2="53195" y2="55364"/>
                      </a14:backgroundRemoval>
                    </a14:imgEffect>
                  </a14:imgLayer>
                </a14:imgProps>
              </a:ext>
              <a:ext uri="{28A0092B-C50C-407E-A947-70E740481C1C}">
                <a14:useLocalDpi xmlns:a14="http://schemas.microsoft.com/office/drawing/2010/main" val="0"/>
              </a:ext>
            </a:extLst>
          </a:blip>
          <a:srcRect l="12354" t="6128" r="10981" b="43731"/>
          <a:stretch/>
        </p:blipFill>
        <p:spPr>
          <a:xfrm>
            <a:off x="91308" y="602858"/>
            <a:ext cx="2685450" cy="2118272"/>
          </a:xfrm>
          <a:prstGeom prst="rect">
            <a:avLst/>
          </a:prstGeom>
        </p:spPr>
      </p:pic>
    </p:spTree>
    <p:extLst>
      <p:ext uri="{BB962C8B-B14F-4D97-AF65-F5344CB8AC3E}">
        <p14:creationId xmlns:p14="http://schemas.microsoft.com/office/powerpoint/2010/main" val="5382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E39F5CF4-7FA0-41EE-8E7B-9B48989AB990}"/>
              </a:ext>
            </a:extLst>
          </p:cNvPr>
          <p:cNvSpPr txBox="1"/>
          <p:nvPr/>
        </p:nvSpPr>
        <p:spPr>
          <a:xfrm>
            <a:off x="1327150" y="1366897"/>
            <a:ext cx="9537700" cy="2062103"/>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 </a:t>
            </a:r>
          </a:p>
          <a:p>
            <a:pPr marL="457200" indent="-457200">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tham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AB7E092C-8BA0-4C48-91FA-A46A1671E281}"/>
              </a:ext>
            </a:extLst>
          </p:cNvPr>
          <p:cNvSpPr txBox="1"/>
          <p:nvPr/>
        </p:nvSpPr>
        <p:spPr>
          <a:xfrm>
            <a:off x="607303" y="662778"/>
            <a:ext cx="95377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đáng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584B8C03-C9B6-4076-9C0D-FAD31622211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89800" l="0" r="89936"/>
                    </a14:imgEffect>
                  </a14:imgLayer>
                </a14:imgProps>
              </a:ext>
              <a:ext uri="{28A0092B-C50C-407E-A947-70E740481C1C}">
                <a14:useLocalDpi xmlns:a14="http://schemas.microsoft.com/office/drawing/2010/main" val="0"/>
              </a:ext>
            </a:extLst>
          </a:blip>
          <a:stretch>
            <a:fillRect/>
          </a:stretch>
        </p:blipFill>
        <p:spPr>
          <a:xfrm>
            <a:off x="2810813" y="3134348"/>
            <a:ext cx="5962650" cy="4295775"/>
          </a:xfrm>
          <a:prstGeom prst="rect">
            <a:avLst/>
          </a:prstGeom>
        </p:spPr>
      </p:pic>
    </p:spTree>
    <p:extLst>
      <p:ext uri="{BB962C8B-B14F-4D97-AF65-F5344CB8AC3E}">
        <p14:creationId xmlns:p14="http://schemas.microsoft.com/office/powerpoint/2010/main" val="10112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527</Words>
  <Application>Microsoft Office PowerPoint</Application>
  <PresentationFormat>Widescreen</PresentationFormat>
  <Paragraphs>51</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Arial-Rounded</vt:lpstr>
      <vt:lpstr>Calibri Light</vt:lpstr>
      <vt:lpstr>等线</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114</cp:revision>
  <dcterms:created xsi:type="dcterms:W3CDTF">2021-06-15T15:52:51Z</dcterms:created>
  <dcterms:modified xsi:type="dcterms:W3CDTF">2026-01-29T07:12:54Z</dcterms:modified>
</cp:coreProperties>
</file>