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sldIdLst>
    <p:sldId id="2007577100" r:id="rId2"/>
    <p:sldId id="265" r:id="rId3"/>
    <p:sldId id="259" r:id="rId4"/>
    <p:sldId id="354" r:id="rId5"/>
    <p:sldId id="262" r:id="rId6"/>
    <p:sldId id="2007577098" r:id="rId7"/>
    <p:sldId id="349" r:id="rId8"/>
    <p:sldId id="3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94464-D2F8-48ED-A448-905F92551D38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E8A42-B239-4ABA-924E-614A9874B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17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3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75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776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159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01451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4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3951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bg>
      <p:bgPr>
        <a:solidFill>
          <a:srgbClr val="FFF2CC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81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6D78-AAEC-4EB9-B7D9-C2DBE2F0D50D}" type="datetimeFigureOut">
              <a:rPr lang="en-US" smtClean="0"/>
              <a:t>29/1/2026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0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43" r:id="rId3"/>
    <p:sldLayoutId id="2147483744" r:id="rId4"/>
    <p:sldLayoutId id="2147483734" r:id="rId5"/>
    <p:sldLayoutId id="2147483745" r:id="rId6"/>
  </p:sldLayoutIdLst>
  <p:transition spd="slow">
    <p:fade/>
  </p:transition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openxmlformats.org/officeDocument/2006/relationships/slide" Target="slide3.xml"/><Relationship Id="rId12" Type="http://schemas.openxmlformats.org/officeDocument/2006/relationships/image" Target="../media/image26.png"/><Relationship Id="rId17" Type="http://schemas.microsoft.com/office/2007/relationships/hdphoto" Target="../media/hdphoto7.wdp"/><Relationship Id="rId2" Type="http://schemas.openxmlformats.org/officeDocument/2006/relationships/image" Target="../media/image2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3.png"/><Relationship Id="rId15" Type="http://schemas.microsoft.com/office/2007/relationships/hdphoto" Target="../media/hdphoto6.wdp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"/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58" name="Google Shape;58;p1"/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3" name="Google Shape;73;p1"/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tabLst/>
              <a:defRPr/>
            </a:pPr>
            <a:r>
              <a:rPr kumimoji="0" lang="en-VN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VN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CHỦ  ĐỀ 1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okie"/>
              <a:buNone/>
              <a:tabLst/>
              <a:defRPr/>
            </a:pPr>
            <a:r>
              <a:rPr kumimoji="0" lang="en-VN" sz="7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GIA ĐÌNH</a:t>
            </a:r>
            <a:endParaRPr kumimoji="0" sz="7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621430" y="4585290"/>
            <a:ext cx="53767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rben"/>
                <a:cs typeface="Times New Roman" panose="02020603050405020304" pitchFamily="18" charset="0"/>
                <a:sym typeface="Corben"/>
              </a:rPr>
              <a:t>GIỮ SẠCH NHÀ Ở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ookie"/>
              <a:buNone/>
              <a:tabLst/>
              <a:defRPr/>
            </a:pPr>
            <a:r>
              <a:rPr kumimoji="0" lang="en-VN" sz="8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</a:t>
            </a:r>
            <a:r>
              <a:rPr kumimoji="0" lang="en-US" sz="8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kumimoji="0" lang="en-VN" sz="8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4</a:t>
            </a:r>
            <a:endParaRPr kumimoji="0" sz="8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79" name="Google Shape;79;p1"/>
          <p:cNvGrpSpPr/>
          <p:nvPr/>
        </p:nvGrpSpPr>
        <p:grpSpPr>
          <a:xfrm>
            <a:off x="534660" y="2888503"/>
            <a:ext cx="1191594" cy="1544846"/>
            <a:chOff x="5685225" y="1586850"/>
            <a:chExt cx="598600" cy="724900"/>
          </a:xfrm>
        </p:grpSpPr>
        <p:sp>
          <p:nvSpPr>
            <p:cNvPr id="80" name="Google Shape;80;p1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07" name="Google Shape;107;p1"/>
          <p:cNvGrpSpPr/>
          <p:nvPr/>
        </p:nvGrpSpPr>
        <p:grpSpPr>
          <a:xfrm rot="-1222058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08" name="Google Shape;108;p1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118" name="Google Shape;118;p1"/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119" name="Google Shape;119;p1"/>
          <p:cNvGrpSpPr/>
          <p:nvPr/>
        </p:nvGrpSpPr>
        <p:grpSpPr>
          <a:xfrm>
            <a:off x="6439575" y="1848861"/>
            <a:ext cx="5977586" cy="4990378"/>
            <a:chOff x="6990782" y="1728799"/>
            <a:chExt cx="5937077" cy="4974472"/>
          </a:xfrm>
        </p:grpSpPr>
        <p:pic>
          <p:nvPicPr>
            <p:cNvPr id="120" name="Google Shape;120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2184165">
              <a:off x="9994061" y="3119679"/>
              <a:ext cx="2154464" cy="2276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"/>
            <p:cNvSpPr/>
            <p:nvPr/>
          </p:nvSpPr>
          <p:spPr>
            <a:xfrm>
              <a:off x="9186741" y="4684362"/>
              <a:ext cx="479396" cy="430805"/>
            </a:xfrm>
            <a:custGeom>
              <a:avLst/>
              <a:gdLst/>
              <a:ahLst/>
              <a:cxnLst/>
              <a:rect l="l" t="t" r="r" b="b"/>
              <a:pathLst>
                <a:path w="5632" h="5061" extrusionOk="0">
                  <a:moveTo>
                    <a:pt x="2572" y="3835"/>
                  </a:moveTo>
                  <a:cubicBezTo>
                    <a:pt x="2500" y="4013"/>
                    <a:pt x="2393" y="4192"/>
                    <a:pt x="2262" y="4323"/>
                  </a:cubicBezTo>
                  <a:cubicBezTo>
                    <a:pt x="2036" y="4561"/>
                    <a:pt x="1786" y="4597"/>
                    <a:pt x="1584" y="4382"/>
                  </a:cubicBezTo>
                  <a:cubicBezTo>
                    <a:pt x="1441" y="4739"/>
                    <a:pt x="1167" y="5061"/>
                    <a:pt x="738" y="5025"/>
                  </a:cubicBezTo>
                  <a:cubicBezTo>
                    <a:pt x="631" y="5013"/>
                    <a:pt x="536" y="4978"/>
                    <a:pt x="429" y="4918"/>
                  </a:cubicBezTo>
                  <a:cubicBezTo>
                    <a:pt x="83" y="4680"/>
                    <a:pt x="0" y="4073"/>
                    <a:pt x="131" y="3692"/>
                  </a:cubicBezTo>
                  <a:cubicBezTo>
                    <a:pt x="310" y="3192"/>
                    <a:pt x="869" y="2465"/>
                    <a:pt x="1441" y="2870"/>
                  </a:cubicBezTo>
                  <a:cubicBezTo>
                    <a:pt x="1679" y="3025"/>
                    <a:pt x="1726" y="3311"/>
                    <a:pt x="1619" y="3513"/>
                  </a:cubicBezTo>
                  <a:cubicBezTo>
                    <a:pt x="1679" y="3525"/>
                    <a:pt x="1738" y="3573"/>
                    <a:pt x="1726" y="3656"/>
                  </a:cubicBezTo>
                  <a:cubicBezTo>
                    <a:pt x="1726" y="3775"/>
                    <a:pt x="1703" y="3882"/>
                    <a:pt x="1679" y="4001"/>
                  </a:cubicBezTo>
                  <a:cubicBezTo>
                    <a:pt x="1679" y="4037"/>
                    <a:pt x="1691" y="4108"/>
                    <a:pt x="1726" y="4132"/>
                  </a:cubicBezTo>
                  <a:cubicBezTo>
                    <a:pt x="1881" y="4168"/>
                    <a:pt x="2036" y="4132"/>
                    <a:pt x="2119" y="3966"/>
                  </a:cubicBezTo>
                  <a:lnTo>
                    <a:pt x="2119" y="3966"/>
                  </a:lnTo>
                  <a:cubicBezTo>
                    <a:pt x="2167" y="3906"/>
                    <a:pt x="2203" y="3835"/>
                    <a:pt x="2227" y="3775"/>
                  </a:cubicBezTo>
                  <a:cubicBezTo>
                    <a:pt x="2286" y="3644"/>
                    <a:pt x="2346" y="3525"/>
                    <a:pt x="2405" y="3394"/>
                  </a:cubicBezTo>
                  <a:cubicBezTo>
                    <a:pt x="2358" y="3227"/>
                    <a:pt x="2334" y="3061"/>
                    <a:pt x="2298" y="2894"/>
                  </a:cubicBezTo>
                  <a:cubicBezTo>
                    <a:pt x="2238" y="2573"/>
                    <a:pt x="2203" y="2227"/>
                    <a:pt x="2167" y="1882"/>
                  </a:cubicBezTo>
                  <a:cubicBezTo>
                    <a:pt x="2155" y="1680"/>
                    <a:pt x="2143" y="1441"/>
                    <a:pt x="2143" y="1227"/>
                  </a:cubicBezTo>
                  <a:cubicBezTo>
                    <a:pt x="2155" y="1049"/>
                    <a:pt x="2179" y="870"/>
                    <a:pt x="2227" y="691"/>
                  </a:cubicBezTo>
                  <a:cubicBezTo>
                    <a:pt x="2322" y="382"/>
                    <a:pt x="2512" y="1"/>
                    <a:pt x="2893" y="203"/>
                  </a:cubicBezTo>
                  <a:cubicBezTo>
                    <a:pt x="3310" y="429"/>
                    <a:pt x="3298" y="1322"/>
                    <a:pt x="3274" y="1739"/>
                  </a:cubicBezTo>
                  <a:cubicBezTo>
                    <a:pt x="3239" y="2025"/>
                    <a:pt x="3167" y="2287"/>
                    <a:pt x="3060" y="2561"/>
                  </a:cubicBezTo>
                  <a:cubicBezTo>
                    <a:pt x="3215" y="2442"/>
                    <a:pt x="3417" y="2418"/>
                    <a:pt x="3643" y="2632"/>
                  </a:cubicBezTo>
                  <a:cubicBezTo>
                    <a:pt x="3667" y="2656"/>
                    <a:pt x="3715" y="2703"/>
                    <a:pt x="3727" y="2751"/>
                  </a:cubicBezTo>
                  <a:cubicBezTo>
                    <a:pt x="3810" y="2644"/>
                    <a:pt x="3893" y="2537"/>
                    <a:pt x="4024" y="2501"/>
                  </a:cubicBezTo>
                  <a:cubicBezTo>
                    <a:pt x="4322" y="2394"/>
                    <a:pt x="4608" y="2406"/>
                    <a:pt x="4894" y="2561"/>
                  </a:cubicBezTo>
                  <a:cubicBezTo>
                    <a:pt x="5132" y="2525"/>
                    <a:pt x="5263" y="2692"/>
                    <a:pt x="5227" y="2942"/>
                  </a:cubicBezTo>
                  <a:cubicBezTo>
                    <a:pt x="5215" y="3061"/>
                    <a:pt x="5048" y="3096"/>
                    <a:pt x="4977" y="3013"/>
                  </a:cubicBezTo>
                  <a:cubicBezTo>
                    <a:pt x="4929" y="2977"/>
                    <a:pt x="4894" y="2930"/>
                    <a:pt x="4834" y="2882"/>
                  </a:cubicBezTo>
                  <a:cubicBezTo>
                    <a:pt x="4739" y="2930"/>
                    <a:pt x="4572" y="3037"/>
                    <a:pt x="4548" y="3073"/>
                  </a:cubicBezTo>
                  <a:cubicBezTo>
                    <a:pt x="4477" y="3215"/>
                    <a:pt x="4358" y="3394"/>
                    <a:pt x="4382" y="3549"/>
                  </a:cubicBezTo>
                  <a:cubicBezTo>
                    <a:pt x="4417" y="3727"/>
                    <a:pt x="4620" y="3906"/>
                    <a:pt x="4798" y="3811"/>
                  </a:cubicBezTo>
                  <a:cubicBezTo>
                    <a:pt x="5108" y="3608"/>
                    <a:pt x="5322" y="3156"/>
                    <a:pt x="5334" y="2799"/>
                  </a:cubicBezTo>
                  <a:cubicBezTo>
                    <a:pt x="5346" y="2596"/>
                    <a:pt x="5632" y="2620"/>
                    <a:pt x="5632" y="2799"/>
                  </a:cubicBezTo>
                  <a:cubicBezTo>
                    <a:pt x="5620" y="3239"/>
                    <a:pt x="5382" y="3716"/>
                    <a:pt x="5036" y="4001"/>
                  </a:cubicBezTo>
                  <a:cubicBezTo>
                    <a:pt x="4691" y="4263"/>
                    <a:pt x="4251" y="4085"/>
                    <a:pt x="4120" y="3704"/>
                  </a:cubicBezTo>
                  <a:cubicBezTo>
                    <a:pt x="4001" y="3346"/>
                    <a:pt x="4239" y="2954"/>
                    <a:pt x="4513" y="2739"/>
                  </a:cubicBezTo>
                  <a:cubicBezTo>
                    <a:pt x="4310" y="2692"/>
                    <a:pt x="4120" y="2739"/>
                    <a:pt x="3977" y="2930"/>
                  </a:cubicBezTo>
                  <a:cubicBezTo>
                    <a:pt x="3941" y="2989"/>
                    <a:pt x="3905" y="3049"/>
                    <a:pt x="3882" y="3108"/>
                  </a:cubicBezTo>
                  <a:cubicBezTo>
                    <a:pt x="3941" y="3477"/>
                    <a:pt x="3882" y="4061"/>
                    <a:pt x="3608" y="4323"/>
                  </a:cubicBezTo>
                  <a:cubicBezTo>
                    <a:pt x="3477" y="4466"/>
                    <a:pt x="3298" y="4561"/>
                    <a:pt x="3120" y="4525"/>
                  </a:cubicBezTo>
                  <a:cubicBezTo>
                    <a:pt x="2834" y="4489"/>
                    <a:pt x="2679" y="4120"/>
                    <a:pt x="2572" y="3835"/>
                  </a:cubicBezTo>
                  <a:close/>
                  <a:moveTo>
                    <a:pt x="1429" y="3716"/>
                  </a:moveTo>
                  <a:cubicBezTo>
                    <a:pt x="1357" y="3751"/>
                    <a:pt x="1310" y="3763"/>
                    <a:pt x="1250" y="3763"/>
                  </a:cubicBezTo>
                  <a:cubicBezTo>
                    <a:pt x="1048" y="3775"/>
                    <a:pt x="1048" y="3489"/>
                    <a:pt x="1226" y="3465"/>
                  </a:cubicBezTo>
                  <a:cubicBezTo>
                    <a:pt x="1286" y="3465"/>
                    <a:pt x="1345" y="3430"/>
                    <a:pt x="1369" y="3394"/>
                  </a:cubicBezTo>
                  <a:cubicBezTo>
                    <a:pt x="1405" y="3299"/>
                    <a:pt x="1345" y="3168"/>
                    <a:pt x="1274" y="3108"/>
                  </a:cubicBezTo>
                  <a:cubicBezTo>
                    <a:pt x="1203" y="3049"/>
                    <a:pt x="1131" y="3013"/>
                    <a:pt x="1036" y="3049"/>
                  </a:cubicBezTo>
                  <a:cubicBezTo>
                    <a:pt x="845" y="3120"/>
                    <a:pt x="679" y="3251"/>
                    <a:pt x="572" y="3430"/>
                  </a:cubicBezTo>
                  <a:cubicBezTo>
                    <a:pt x="417" y="3680"/>
                    <a:pt x="322" y="3977"/>
                    <a:pt x="393" y="4299"/>
                  </a:cubicBezTo>
                  <a:cubicBezTo>
                    <a:pt x="500" y="4716"/>
                    <a:pt x="964" y="4918"/>
                    <a:pt x="1215" y="4477"/>
                  </a:cubicBezTo>
                  <a:cubicBezTo>
                    <a:pt x="1322" y="4311"/>
                    <a:pt x="1381" y="4120"/>
                    <a:pt x="1405" y="3918"/>
                  </a:cubicBezTo>
                  <a:cubicBezTo>
                    <a:pt x="1405" y="3870"/>
                    <a:pt x="1405" y="3787"/>
                    <a:pt x="1429" y="3716"/>
                  </a:cubicBezTo>
                  <a:close/>
                  <a:moveTo>
                    <a:pt x="2869" y="3073"/>
                  </a:moveTo>
                  <a:cubicBezTo>
                    <a:pt x="2858" y="3096"/>
                    <a:pt x="2858" y="3120"/>
                    <a:pt x="2834" y="3132"/>
                  </a:cubicBezTo>
                  <a:cubicBezTo>
                    <a:pt x="2798" y="3227"/>
                    <a:pt x="2762" y="3311"/>
                    <a:pt x="2739" y="3406"/>
                  </a:cubicBezTo>
                  <a:lnTo>
                    <a:pt x="2774" y="3573"/>
                  </a:lnTo>
                  <a:cubicBezTo>
                    <a:pt x="2822" y="3763"/>
                    <a:pt x="2881" y="4049"/>
                    <a:pt x="3048" y="4192"/>
                  </a:cubicBezTo>
                  <a:cubicBezTo>
                    <a:pt x="3108" y="4239"/>
                    <a:pt x="3167" y="4287"/>
                    <a:pt x="3239" y="4263"/>
                  </a:cubicBezTo>
                  <a:cubicBezTo>
                    <a:pt x="3441" y="4227"/>
                    <a:pt x="3560" y="3787"/>
                    <a:pt x="3584" y="3608"/>
                  </a:cubicBezTo>
                  <a:lnTo>
                    <a:pt x="3584" y="3489"/>
                  </a:lnTo>
                  <a:cubicBezTo>
                    <a:pt x="3358" y="3656"/>
                    <a:pt x="3060" y="3704"/>
                    <a:pt x="2929" y="3406"/>
                  </a:cubicBezTo>
                  <a:cubicBezTo>
                    <a:pt x="2881" y="3311"/>
                    <a:pt x="2869" y="3215"/>
                    <a:pt x="2846" y="3096"/>
                  </a:cubicBezTo>
                  <a:cubicBezTo>
                    <a:pt x="2869" y="3108"/>
                    <a:pt x="2869" y="3096"/>
                    <a:pt x="2869" y="3073"/>
                  </a:cubicBezTo>
                  <a:close/>
                  <a:moveTo>
                    <a:pt x="3572" y="3073"/>
                  </a:moveTo>
                  <a:cubicBezTo>
                    <a:pt x="3548" y="3037"/>
                    <a:pt x="3548" y="3001"/>
                    <a:pt x="3536" y="2977"/>
                  </a:cubicBezTo>
                  <a:lnTo>
                    <a:pt x="3536" y="2954"/>
                  </a:lnTo>
                  <a:cubicBezTo>
                    <a:pt x="3524" y="2918"/>
                    <a:pt x="3512" y="2870"/>
                    <a:pt x="3465" y="2858"/>
                  </a:cubicBezTo>
                  <a:cubicBezTo>
                    <a:pt x="3393" y="2811"/>
                    <a:pt x="3250" y="2870"/>
                    <a:pt x="3179" y="2918"/>
                  </a:cubicBezTo>
                  <a:cubicBezTo>
                    <a:pt x="3143" y="2977"/>
                    <a:pt x="3120" y="3049"/>
                    <a:pt x="3143" y="3096"/>
                  </a:cubicBezTo>
                  <a:cubicBezTo>
                    <a:pt x="3191" y="3180"/>
                    <a:pt x="3358" y="3215"/>
                    <a:pt x="3477" y="3227"/>
                  </a:cubicBezTo>
                  <a:cubicBezTo>
                    <a:pt x="3512" y="3180"/>
                    <a:pt x="3536" y="3132"/>
                    <a:pt x="3572" y="3073"/>
                  </a:cubicBezTo>
                  <a:close/>
                  <a:moveTo>
                    <a:pt x="2631" y="2930"/>
                  </a:moveTo>
                  <a:cubicBezTo>
                    <a:pt x="2631" y="2930"/>
                    <a:pt x="2631" y="2918"/>
                    <a:pt x="2643" y="2918"/>
                  </a:cubicBezTo>
                  <a:cubicBezTo>
                    <a:pt x="2881" y="2346"/>
                    <a:pt x="3108" y="1763"/>
                    <a:pt x="3012" y="1144"/>
                  </a:cubicBezTo>
                  <a:cubicBezTo>
                    <a:pt x="2989" y="953"/>
                    <a:pt x="2953" y="691"/>
                    <a:pt x="2858" y="537"/>
                  </a:cubicBezTo>
                  <a:cubicBezTo>
                    <a:pt x="2834" y="501"/>
                    <a:pt x="2798" y="441"/>
                    <a:pt x="2762" y="453"/>
                  </a:cubicBezTo>
                  <a:cubicBezTo>
                    <a:pt x="2691" y="477"/>
                    <a:pt x="2596" y="668"/>
                    <a:pt x="2584" y="727"/>
                  </a:cubicBezTo>
                  <a:cubicBezTo>
                    <a:pt x="2560" y="810"/>
                    <a:pt x="2512" y="965"/>
                    <a:pt x="2500" y="1049"/>
                  </a:cubicBezTo>
                  <a:cubicBezTo>
                    <a:pt x="2453" y="1525"/>
                    <a:pt x="2453" y="2061"/>
                    <a:pt x="2560" y="2537"/>
                  </a:cubicBezTo>
                  <a:cubicBezTo>
                    <a:pt x="2572" y="2680"/>
                    <a:pt x="2584" y="2811"/>
                    <a:pt x="2631" y="2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pic>
          <p:nvPicPr>
            <p:cNvPr id="122" name="Google Shape;122;p1"/>
            <p:cNvPicPr preferRelativeResize="0"/>
            <p:nvPr/>
          </p:nvPicPr>
          <p:blipFill rotWithShape="1">
            <a:blip r:embed="rId4">
              <a:alphaModFix/>
            </a:blip>
            <a:srcRect t="3133"/>
            <a:stretch/>
          </p:blipFill>
          <p:spPr>
            <a:xfrm flipH="1">
              <a:off x="6990782" y="2713072"/>
              <a:ext cx="2693342" cy="2818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"/>
            <p:cNvPicPr preferRelativeResize="0"/>
            <p:nvPr/>
          </p:nvPicPr>
          <p:blipFill rotWithShape="1">
            <a:blip r:embed="rId5">
              <a:alphaModFix/>
            </a:blip>
            <a:srcRect r="53578" b="2085"/>
            <a:stretch/>
          </p:blipFill>
          <p:spPr>
            <a:xfrm>
              <a:off x="7733476" y="1728799"/>
              <a:ext cx="3983076" cy="3877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"/>
            <p:cNvPicPr preferRelativeResize="0"/>
            <p:nvPr/>
          </p:nvPicPr>
          <p:blipFill rotWithShape="1">
            <a:blip r:embed="rId6">
              <a:alphaModFix/>
            </a:blip>
            <a:srcRect r="49777"/>
            <a:stretch/>
          </p:blipFill>
          <p:spPr>
            <a:xfrm>
              <a:off x="7190955" y="4287275"/>
              <a:ext cx="2798297" cy="2415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"/>
            <p:cNvPicPr preferRelativeResize="0"/>
            <p:nvPr/>
          </p:nvPicPr>
          <p:blipFill rotWithShape="1">
            <a:blip r:embed="rId7">
              <a:alphaModFix/>
            </a:blip>
            <a:srcRect l="51575" t="1843" b="2085"/>
            <a:stretch/>
          </p:blipFill>
          <p:spPr>
            <a:xfrm rot="201087">
              <a:off x="8923500" y="3838949"/>
              <a:ext cx="2644875" cy="2421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"/>
            <p:cNvPicPr preferRelativeResize="0"/>
            <p:nvPr/>
          </p:nvPicPr>
          <p:blipFill rotWithShape="1">
            <a:blip r:embed="rId8">
              <a:alphaModFix/>
            </a:blip>
            <a:srcRect l="55377"/>
            <a:stretch/>
          </p:blipFill>
          <p:spPr>
            <a:xfrm rot="1148477">
              <a:off x="10012973" y="3929368"/>
              <a:ext cx="2590393" cy="24159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1"/>
          <p:cNvGrpSpPr/>
          <p:nvPr/>
        </p:nvGrpSpPr>
        <p:grpSpPr>
          <a:xfrm rot="555329">
            <a:off x="2253412" y="914843"/>
            <a:ext cx="887300" cy="953679"/>
            <a:chOff x="5455725" y="3107050"/>
            <a:chExt cx="641475" cy="722450"/>
          </a:xfrm>
        </p:grpSpPr>
        <p:sp>
          <p:nvSpPr>
            <p:cNvPr id="128" name="Google Shape;128;p1"/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35" name="Google Shape;135;p1"/>
          <p:cNvSpPr/>
          <p:nvPr/>
        </p:nvSpPr>
        <p:spPr>
          <a:xfrm rot="4234167">
            <a:off x="7065834" y="2640894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11282811" y="2676511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 1</a:t>
            </a:r>
            <a:endParaRPr kumimoji="0" lang="zh-CN" altLang="en-US" sz="66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-748665"/>
            <a:ext cx="11338560" cy="763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318"/>
            <a:ext cx="8585200" cy="46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1" y="4513217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7195" y="1171312"/>
            <a:ext cx="7510389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n-US" sz="432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32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32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2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32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32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32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97280"/>
            <a:r>
              <a:rPr lang="en-US" sz="432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32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32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32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32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32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32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2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32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803989"/>
            <a:ext cx="2086668" cy="20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1225045" y="4578088"/>
            <a:ext cx="1178002" cy="12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bbe5680e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5080855" y="5669450"/>
            <a:ext cx="946510" cy="119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n phong Nobita\1 (2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38" y="5904678"/>
            <a:ext cx="559370" cy="70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96" y="5654878"/>
            <a:ext cx="1905373" cy="11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19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512763" y="1491376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512763" y="2894454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517044" y="4109383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8104" y="1569402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iải thích được tại sao phải giữ sạch nhà ở (bao gồm cả nhà bếp và nhà vệ sinh).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57490" y="2916334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L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àm được một số việc phù hợp để giữ sạch nhà ở (bao gồm cả nhà bếp và nhà vệ sinh).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8104" y="4091110"/>
            <a:ext cx="8343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iết yêu lao động, có ý thức bảo vệ môi trường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536367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426" y="5294489"/>
            <a:ext cx="4320866" cy="156351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813" y="3900080"/>
            <a:ext cx="1591192" cy="154876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755" y="4809068"/>
            <a:ext cx="1332417" cy="13751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AA27F0-F9AF-4057-8EE2-F78CA43AE4FE}"/>
              </a:ext>
            </a:extLst>
          </p:cNvPr>
          <p:cNvSpPr txBox="1"/>
          <p:nvPr/>
        </p:nvSpPr>
        <p:spPr>
          <a:xfrm>
            <a:off x="767644" y="248828"/>
            <a:ext cx="111500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Nói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với bạn 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hững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việc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F6C020-1480-1BF1-2681-1A7D43D38C0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9017850" cy="475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08925">
                  <a:extLst>
                    <a:ext uri="{9D8B030D-6E8A-4147-A177-3AD203B41FA5}">
                      <a16:colId xmlns:a16="http://schemas.microsoft.com/office/drawing/2014/main" val="3246643643"/>
                    </a:ext>
                  </a:extLst>
                </a:gridCol>
                <a:gridCol w="4508925">
                  <a:extLst>
                    <a:ext uri="{9D8B030D-6E8A-4147-A177-3AD203B41FA5}">
                      <a16:colId xmlns:a16="http://schemas.microsoft.com/office/drawing/2014/main" val="3613322662"/>
                    </a:ext>
                  </a:extLst>
                </a:gridCol>
              </a:tblGrid>
              <a:tr h="726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2400" u="none" strike="noStrike" cap="none">
                          <a:solidFill>
                            <a:schemeClr val="dk1"/>
                          </a:solidFill>
                        </a:rPr>
                        <a:t>Việc nên làm</a:t>
                      </a:r>
                      <a:endParaRPr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VN" sz="2400" u="none" strike="noStrike" cap="none">
                          <a:solidFill>
                            <a:schemeClr val="dk1"/>
                          </a:solidFill>
                        </a:rPr>
                        <a:t>Việc em đã làm</a:t>
                      </a:r>
                      <a:endParaRPr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077120"/>
                  </a:ext>
                </a:extLst>
              </a:tr>
              <a:tr h="4024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67" u="none" strike="noStrike" cap="none"/>
                    </a:p>
                  </a:txBody>
                  <a:tcPr marL="91450" marR="91450" marT="45725" marB="457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67" u="none" strike="noStrike" cap="none"/>
                    </a:p>
                  </a:txBody>
                  <a:tcPr marL="91450" marR="91450" marT="45725" marB="457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420509"/>
                  </a:ext>
                </a:extLst>
              </a:tr>
            </a:tbl>
          </a:graphicData>
        </a:graphic>
      </p:graphicFrame>
      <p:sp>
        <p:nvSpPr>
          <p:cNvPr id="9" name="Google Shape;187;p4">
            <a:extLst>
              <a:ext uri="{FF2B5EF4-FFF2-40B4-BE49-F238E27FC236}">
                <a16:creationId xmlns:a16="http://schemas.microsoft.com/office/drawing/2014/main" id="{F628324B-26ED-66B6-43CB-A80ACD3180D1}"/>
              </a:ext>
            </a:extLst>
          </p:cNvPr>
          <p:cNvSpPr txBox="1"/>
          <p:nvPr/>
        </p:nvSpPr>
        <p:spPr>
          <a:xfrm>
            <a:off x="1597014" y="2652073"/>
            <a:ext cx="3693763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Quét dọn nhà cửa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ấ</a:t>
            </a: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 quần áo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nhà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 dọn nhà tắm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Rửa bát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/>
          </a:p>
        </p:txBody>
      </p:sp>
      <p:sp>
        <p:nvSpPr>
          <p:cNvPr id="10" name="Google Shape;188;p4">
            <a:extLst>
              <a:ext uri="{FF2B5EF4-FFF2-40B4-BE49-F238E27FC236}">
                <a16:creationId xmlns:a16="http://schemas.microsoft.com/office/drawing/2014/main" id="{6E5C60B3-F86E-A265-8F18-B3CF75CE5EEE}"/>
              </a:ext>
            </a:extLst>
          </p:cNvPr>
          <p:cNvSpPr txBox="1"/>
          <p:nvPr/>
        </p:nvSpPr>
        <p:spPr>
          <a:xfrm>
            <a:off x="5970543" y="2652073"/>
            <a:ext cx="3693763" cy="195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01761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>
            <a:extLst>
              <a:ext uri="{FF2B5EF4-FFF2-40B4-BE49-F238E27FC236}">
                <a16:creationId xmlns:a16="http://schemas.microsoft.com/office/drawing/2014/main" id="{91EF7C32-5D94-4FE0-DD88-65353F560FD2}"/>
              </a:ext>
            </a:extLst>
          </p:cNvPr>
          <p:cNvSpPr txBox="1"/>
          <p:nvPr/>
        </p:nvSpPr>
        <p:spPr>
          <a:xfrm>
            <a:off x="0" y="323076"/>
            <a:ext cx="11121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xét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ngôi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mình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vệ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kumimoji="0" lang="en-US" sz="30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kumimoji="0" lang="en-US" sz="3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6" name="Picture 2" descr="7 VIỆC TÔI LÀM MỖI NGÀY ĐỂ GIỮ NHÀ SẠCH SẼ">
            <a:extLst>
              <a:ext uri="{FF2B5EF4-FFF2-40B4-BE49-F238E27FC236}">
                <a16:creationId xmlns:a16="http://schemas.microsoft.com/office/drawing/2014/main" id="{3E47E1B9-FE22-1EAF-1E8F-9CF31A9D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6" y="2730500"/>
            <a:ext cx="5299418" cy="3527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0" name="Picture 6" descr="6 lời khuyên hữu ích giúp bài trí không gian nhà gọn gàng - Xây Dựng Song  Phát">
            <a:extLst>
              <a:ext uri="{FF2B5EF4-FFF2-40B4-BE49-F238E27FC236}">
                <a16:creationId xmlns:a16="http://schemas.microsoft.com/office/drawing/2014/main" id="{1BF2DDA0-30B6-88AF-7B23-949293F3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7" y="1625600"/>
            <a:ext cx="5297368" cy="3973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0572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89821" y="316960"/>
            <a:ext cx="8612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ắp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dưới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một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 nhà.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8BF0F-5392-416C-B23B-198EF6E7C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111" y="1834373"/>
            <a:ext cx="8123908" cy="3629449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B1129D4D-E226-41E1-BE57-6B9DED941525}"/>
              </a:ext>
            </a:extLst>
          </p:cNvPr>
          <p:cNvSpPr/>
          <p:nvPr/>
        </p:nvSpPr>
        <p:spPr>
          <a:xfrm>
            <a:off x="10325528" y="102742"/>
            <a:ext cx="1479208" cy="1561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20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512763" y="1491376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512763" y="2894454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517044" y="4109383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8104" y="1569402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iải thích được tại sao phải giữ sạch nhà ở (bao gồm cả nhà bếp và nhà vệ sinh).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57490" y="2916334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L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àm được một số việc phù hợp để giữ sạch nhà ở (bao gồm cả nhà bếp và nhà vệ sinh).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8104" y="4091110"/>
            <a:ext cx="8343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iết yêu lao động, có ý thức bảo vệ môi trường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536367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67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258</Words>
  <Application>Microsoft Office PowerPoint</Application>
  <PresentationFormat>Widescreen</PresentationFormat>
  <Paragraphs>39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Microsoft YaHei</vt:lpstr>
      <vt:lpstr>SimSun</vt:lpstr>
      <vt:lpstr>Arial</vt:lpstr>
      <vt:lpstr>Calibri</vt:lpstr>
      <vt:lpstr>Cookie</vt:lpstr>
      <vt:lpstr>Corben</vt:lpstr>
      <vt:lpstr>等线</vt:lpstr>
      <vt:lpstr>黑体</vt:lpstr>
      <vt:lpstr>华文中宋</vt:lpstr>
      <vt:lpstr>Times New Roman</vt:lpstr>
      <vt:lpstr>方正准圆_GBK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71</cp:revision>
  <dcterms:created xsi:type="dcterms:W3CDTF">2021-04-22T02:25:44Z</dcterms:created>
  <dcterms:modified xsi:type="dcterms:W3CDTF">2026-01-29T07:21:27Z</dcterms:modified>
</cp:coreProperties>
</file>