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43" r:id="rId2"/>
    <p:sldId id="466" r:id="rId3"/>
    <p:sldId id="475" r:id="rId4"/>
    <p:sldId id="476" r:id="rId5"/>
    <p:sldId id="477" r:id="rId6"/>
  </p:sldIdLst>
  <p:sldSz cx="12192000" cy="6858000"/>
  <p:notesSz cx="6858000" cy="9144000"/>
  <p:embeddedFontLst>
    <p:embeddedFont>
      <p:font typeface="#9Slide03 Sofia Pro Soft" panose="020B0604020202020204" charset="-93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#9Slide03 SVNNew Athletic M54" panose="02000500000000000000" charset="-93"/>
      <p:regular r:id="rId14"/>
    </p:embeddedFont>
    <p:embeddedFont>
      <p:font typeface="#9Slide03 Sofia Pro Soft Bold" panose="020B0604020202020204" charset="-93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H NGỌC LÂM" id="{1A828212-2F4D-48E5-8710-A646752C6D57}">
          <p14:sldIdLst>
            <p14:sldId id="343"/>
            <p14:sldId id="466"/>
            <p14:sldId id="475"/>
            <p14:sldId id="476"/>
            <p14:sldId id="47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A4F"/>
    <a:srgbClr val="FADADF"/>
    <a:srgbClr val="FFFFFF"/>
    <a:srgbClr val="B3693B"/>
    <a:srgbClr val="00AC4A"/>
    <a:srgbClr val="E8F1CB"/>
    <a:srgbClr val="E2C0B6"/>
    <a:srgbClr val="E48F95"/>
    <a:srgbClr val="EE96A1"/>
    <a:srgbClr val="1E12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14" autoAdjust="0"/>
    <p:restoredTop sz="96201" autoAdjust="0"/>
  </p:normalViewPr>
  <p:slideViewPr>
    <p:cSldViewPr>
      <p:cViewPr varScale="1">
        <p:scale>
          <a:sx n="63" d="100"/>
          <a:sy n="63" d="100"/>
        </p:scale>
        <p:origin x="900" y="66"/>
      </p:cViewPr>
      <p:guideLst/>
    </p:cSldViewPr>
  </p:slideViewPr>
  <p:outlineViewPr>
    <p:cViewPr>
      <p:scale>
        <a:sx n="100" d="100"/>
        <a:sy n="100" d="100"/>
      </p:scale>
      <p:origin x="0" y="-187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314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71C4A-B0E2-4B02-987B-FEB78C0536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89F415-85E6-49B8-A4C0-E5FF72EA1A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576C9-B7D5-4B4B-8C47-CD6AEC474FB2}" type="datetimeFigureOut">
              <a:rPr lang="en-US" smtClean="0"/>
              <a:t>9/4/2026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424797-C6B2-4B3C-A3DC-8F442D4458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F18204-B720-4879-BFF5-30E8EF6E83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CF4EF-533F-498E-A05C-4C3918839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10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D5311B-8CD2-4364-978A-C85A9C59FE59}" type="datetimeFigureOut">
              <a:rPr lang="en-US" smtClean="0"/>
              <a:t>9/4/2026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39510-13BA-4728-8BFA-1C799F8D1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1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image" Target="../media/image2.png"/><Relationship Id="rId16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13.svg"/><Relationship Id="rId12" Type="http://schemas.openxmlformats.org/officeDocument/2006/relationships/image" Target="../media/image9.png"/><Relationship Id="rId2" Type="http://schemas.openxmlformats.org/officeDocument/2006/relationships/image" Target="../media/image2.png"/><Relationship Id="rId16" Type="http://schemas.openxmlformats.org/officeDocument/2006/relationships/image" Target="../media/image17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10.svg"/><Relationship Id="rId12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13.sv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10.svg"/><Relationship Id="rId12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13.sv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HẠM DUYÊN 1 - 9Slide.vn">
            <a:extLst>
              <a:ext uri="{FF2B5EF4-FFF2-40B4-BE49-F238E27FC236}">
                <a16:creationId xmlns:a16="http://schemas.microsoft.com/office/drawing/2014/main" id="{70A1E049-BB8D-D243-9A4E-B5E1362B89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75"/>
          <a:stretch/>
        </p:blipFill>
        <p:spPr>
          <a:xfrm>
            <a:off x="6045199" y="4728291"/>
            <a:ext cx="6146801" cy="2136482"/>
          </a:xfrm>
          <a:prstGeom prst="rect">
            <a:avLst/>
          </a:prstGeom>
        </p:spPr>
      </p:pic>
      <p:pic>
        <p:nvPicPr>
          <p:cNvPr id="2" name="PHẠM DUYÊN 3 - 9Slide.vn">
            <a:extLst>
              <a:ext uri="{FF2B5EF4-FFF2-40B4-BE49-F238E27FC236}">
                <a16:creationId xmlns:a16="http://schemas.microsoft.com/office/drawing/2014/main" id="{8C8BAC63-FF57-D877-FA08-143A92E4D43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42473" y="131484"/>
            <a:ext cx="2676477" cy="14687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HẠM DUYÊN 4 - 9Slide.vn">
            <a:extLst>
              <a:ext uri="{FF2B5EF4-FFF2-40B4-BE49-F238E27FC236}">
                <a16:creationId xmlns:a16="http://schemas.microsoft.com/office/drawing/2014/main" id="{E8AD57D9-489D-92DB-5898-89452BB19CE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4840471" y="3369876"/>
            <a:ext cx="6858000" cy="5486400"/>
          </a:xfrm>
          <a:prstGeom prst="rect">
            <a:avLst/>
          </a:prstGeom>
        </p:spPr>
      </p:pic>
      <p:pic>
        <p:nvPicPr>
          <p:cNvPr id="5" name="PHẠM DUYÊN 5 - 9Slide.vn">
            <a:extLst>
              <a:ext uri="{FF2B5EF4-FFF2-40B4-BE49-F238E27FC236}">
                <a16:creationId xmlns:a16="http://schemas.microsoft.com/office/drawing/2014/main" id="{5F6926C8-8A8C-84E8-978D-D7F06FBB577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486973" y="3338550"/>
            <a:ext cx="6858000" cy="5486400"/>
          </a:xfrm>
          <a:prstGeom prst="rect">
            <a:avLst/>
          </a:prstGeom>
        </p:spPr>
      </p:pic>
      <p:pic>
        <p:nvPicPr>
          <p:cNvPr id="7" name="PHẠM DUYÊN 6 - 9Slide.vn">
            <a:extLst>
              <a:ext uri="{FF2B5EF4-FFF2-40B4-BE49-F238E27FC236}">
                <a16:creationId xmlns:a16="http://schemas.microsoft.com/office/drawing/2014/main" id="{EC03E8EE-141F-5F8E-BF4B-A0FC933D481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>
            <a:off x="10828715" y="188231"/>
            <a:ext cx="1185363" cy="1468716"/>
          </a:xfrm>
          <a:prstGeom prst="rect">
            <a:avLst/>
          </a:prstGeom>
        </p:spPr>
      </p:pic>
      <p:pic>
        <p:nvPicPr>
          <p:cNvPr id="15" name="PHẠM DUYÊN 7 - 9Slide.vn">
            <a:extLst>
              <a:ext uri="{FF2B5EF4-FFF2-40B4-BE49-F238E27FC236}">
                <a16:creationId xmlns:a16="http://schemas.microsoft.com/office/drawing/2014/main" id="{57BB0488-E1D4-AAC7-A0A5-F5AAE7A9362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10464007" y="2630458"/>
            <a:ext cx="875457" cy="1264197"/>
          </a:xfrm>
          <a:prstGeom prst="rect">
            <a:avLst/>
          </a:prstGeom>
        </p:spPr>
      </p:pic>
      <p:pic>
        <p:nvPicPr>
          <p:cNvPr id="17" name="PHẠM DUYÊN 8 - 9Slide.vn">
            <a:extLst>
              <a:ext uri="{FF2B5EF4-FFF2-40B4-BE49-F238E27FC236}">
                <a16:creationId xmlns:a16="http://schemas.microsoft.com/office/drawing/2014/main" id="{75C9A119-5BC8-BF44-9AD1-5CBD1DE3AAE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>
          <a:xfrm>
            <a:off x="8431035" y="5671963"/>
            <a:ext cx="725665" cy="819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HẠM DUYÊN 9 - 9Slide.vn">
            <a:extLst>
              <a:ext uri="{FF2B5EF4-FFF2-40B4-BE49-F238E27FC236}">
                <a16:creationId xmlns:a16="http://schemas.microsoft.com/office/drawing/2014/main" id="{C0584938-D520-A62F-C832-4A5899B362A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9711137" y="5562372"/>
            <a:ext cx="530127" cy="498099"/>
          </a:xfrm>
          <a:prstGeom prst="rect">
            <a:avLst/>
          </a:prstGeom>
        </p:spPr>
      </p:pic>
      <p:pic>
        <p:nvPicPr>
          <p:cNvPr id="23" name="PHẠM DUYÊN 10 - 9Slide.vn">
            <a:extLst>
              <a:ext uri="{FF2B5EF4-FFF2-40B4-BE49-F238E27FC236}">
                <a16:creationId xmlns:a16="http://schemas.microsoft.com/office/drawing/2014/main" id="{E76422A4-492C-6D7E-ECD2-8C4DB791D07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>
          <a:xfrm flipH="1">
            <a:off x="10127123" y="4839801"/>
            <a:ext cx="577732" cy="1784500"/>
          </a:xfrm>
          <a:prstGeom prst="rect">
            <a:avLst/>
          </a:prstGeom>
        </p:spPr>
      </p:pic>
      <p:pic>
        <p:nvPicPr>
          <p:cNvPr id="24" name="PHẠM DUYÊN 11 - 9Slide.vn">
            <a:extLst>
              <a:ext uri="{FF2B5EF4-FFF2-40B4-BE49-F238E27FC236}">
                <a16:creationId xmlns:a16="http://schemas.microsoft.com/office/drawing/2014/main" id="{F141C37C-1144-3D37-13AF-6D1A176A6AB7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>
          <a:xfrm flipH="1">
            <a:off x="10654546" y="4537074"/>
            <a:ext cx="663881" cy="2050597"/>
          </a:xfrm>
          <a:prstGeom prst="rect">
            <a:avLst/>
          </a:prstGeom>
        </p:spPr>
      </p:pic>
      <p:pic>
        <p:nvPicPr>
          <p:cNvPr id="25" name="PHẠM DUYÊN 12 - 9Slide.vn">
            <a:extLst>
              <a:ext uri="{FF2B5EF4-FFF2-40B4-BE49-F238E27FC236}">
                <a16:creationId xmlns:a16="http://schemas.microsoft.com/office/drawing/2014/main" id="{D9A9F106-A47A-E366-0DD8-F7772A85A122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>
          <a:xfrm flipH="1">
            <a:off x="11131324" y="4107026"/>
            <a:ext cx="814968" cy="2517275"/>
          </a:xfrm>
          <a:prstGeom prst="rect">
            <a:avLst/>
          </a:prstGeom>
        </p:spPr>
      </p:pic>
      <p:pic>
        <p:nvPicPr>
          <p:cNvPr id="41" name="PHẠM DUYÊN 14 - 9Slide.vn">
            <a:extLst>
              <a:ext uri="{FF2B5EF4-FFF2-40B4-BE49-F238E27FC236}">
                <a16:creationId xmlns:a16="http://schemas.microsoft.com/office/drawing/2014/main" id="{F85BD1CC-C9DD-C2DA-03E7-16B216FC4B5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096000" cy="144780"/>
          </a:xfrm>
          <a:prstGeom prst="rect">
            <a:avLst/>
          </a:prstGeom>
        </p:spPr>
      </p:pic>
      <p:pic>
        <p:nvPicPr>
          <p:cNvPr id="42" name="PHẠM DUYÊN 15 - 9Slide.vn">
            <a:extLst>
              <a:ext uri="{FF2B5EF4-FFF2-40B4-BE49-F238E27FC236}">
                <a16:creationId xmlns:a16="http://schemas.microsoft.com/office/drawing/2014/main" id="{748B7E2A-F31C-D1FD-6AB3-FC6B58CB65F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6108700" y="0"/>
            <a:ext cx="6096000" cy="144780"/>
          </a:xfrm>
          <a:prstGeom prst="rect">
            <a:avLst/>
          </a:prstGeom>
        </p:spPr>
      </p:pic>
      <p:pic>
        <p:nvPicPr>
          <p:cNvPr id="39" name="PHẠM DUYÊN 13 - 9Slide.vn">
            <a:extLst>
              <a:ext uri="{FF2B5EF4-FFF2-40B4-BE49-F238E27FC236}">
                <a16:creationId xmlns:a16="http://schemas.microsoft.com/office/drawing/2014/main" id="{10BB2B27-C0EC-B3BC-51FE-35446C9DB0D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748" y="4634002"/>
            <a:ext cx="3144852" cy="21983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HẠM DUYÊN 16 - 9Slide.vn">
            <a:extLst>
              <a:ext uri="{FF2B5EF4-FFF2-40B4-BE49-F238E27FC236}">
                <a16:creationId xmlns:a16="http://schemas.microsoft.com/office/drawing/2014/main" id="{CC3FDF36-01AE-440A-BB1E-954817097000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>
          <a:xfrm>
            <a:off x="1307429" y="4330701"/>
            <a:ext cx="697032" cy="10132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74384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BA4A0D8-9C39-ECEB-5732-55428CCC3ADC}"/>
              </a:ext>
            </a:extLst>
          </p:cNvPr>
          <p:cNvGrpSpPr/>
          <p:nvPr userDrawn="1"/>
        </p:nvGrpSpPr>
        <p:grpSpPr>
          <a:xfrm>
            <a:off x="3263453" y="4090173"/>
            <a:ext cx="5665095" cy="2565163"/>
            <a:chOff x="702470" y="1894688"/>
            <a:chExt cx="5665095" cy="2565163"/>
          </a:xfrm>
        </p:grpSpPr>
        <p:sp>
          <p:nvSpPr>
            <p:cNvPr id="3" name="PHẠM DUYÊN 1 - 9Slide.vn">
              <a:extLst>
                <a:ext uri="{FF2B5EF4-FFF2-40B4-BE49-F238E27FC236}">
                  <a16:creationId xmlns:a16="http://schemas.microsoft.com/office/drawing/2014/main" id="{7FC7E050-90F5-3ACC-CF19-CCE67CD34A23}"/>
                </a:ext>
              </a:extLst>
            </p:cNvPr>
            <p:cNvSpPr/>
            <p:nvPr/>
          </p:nvSpPr>
          <p:spPr>
            <a:xfrm>
              <a:off x="702470" y="1894688"/>
              <a:ext cx="5657318" cy="25545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8000">
                  <a:ln w="152400">
                    <a:solidFill>
                      <a:schemeClr val="bg1"/>
                    </a:solidFill>
                  </a:ln>
                  <a:solidFill>
                    <a:schemeClr val="accent4">
                      <a:lumMod val="50000"/>
                    </a:scheme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#9Slide03 SVNNew Athletic M54" panose="02000500000000000000" pitchFamily="2" charset="0"/>
                  <a:ea typeface="字魂27号-布丁体" panose="00000505000000000000" pitchFamily="2" charset="-122"/>
                </a:rPr>
                <a:t>XEM ĐỒNG HỒ.</a:t>
              </a:r>
              <a:br>
                <a:rPr lang="en-US" altLang="zh-CN" sz="8000">
                  <a:ln w="152400">
                    <a:solidFill>
                      <a:schemeClr val="bg1"/>
                    </a:solidFill>
                  </a:ln>
                  <a:solidFill>
                    <a:schemeClr val="accent4">
                      <a:lumMod val="50000"/>
                    </a:scheme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#9Slide03 SVNNew Athletic M54" panose="02000500000000000000" pitchFamily="2" charset="0"/>
                  <a:ea typeface="字魂27号-布丁体" panose="00000505000000000000" pitchFamily="2" charset="-122"/>
                </a:rPr>
              </a:br>
              <a:r>
                <a:rPr lang="en-US" altLang="zh-CN" sz="8000">
                  <a:ln w="152400">
                    <a:solidFill>
                      <a:schemeClr val="bg1"/>
                    </a:solidFill>
                  </a:ln>
                  <a:solidFill>
                    <a:schemeClr val="accent4">
                      <a:lumMod val="50000"/>
                    </a:scheme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#9Slide03 SVNNew Athletic M54" panose="02000500000000000000" pitchFamily="2" charset="0"/>
                  <a:ea typeface="字魂27号-布丁体" panose="00000505000000000000" pitchFamily="2" charset="-122"/>
                </a:rPr>
                <a:t>THÁNG - NĂM</a:t>
              </a:r>
              <a:endParaRPr lang="zh-CN" altLang="en-US" sz="8000">
                <a:ln w="152400">
                  <a:solidFill>
                    <a:schemeClr val="bg1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#9Slide03 SVNNew Athletic M54" panose="02000500000000000000" pitchFamily="2" charset="0"/>
                <a:ea typeface="字魂27号-布丁体" panose="00000505000000000000" pitchFamily="2" charset="-122"/>
              </a:endParaRPr>
            </a:p>
          </p:txBody>
        </p:sp>
        <p:sp>
          <p:nvSpPr>
            <p:cNvPr id="4" name="PHẠM DUYÊN 2 - 9Slide.vn">
              <a:extLst>
                <a:ext uri="{FF2B5EF4-FFF2-40B4-BE49-F238E27FC236}">
                  <a16:creationId xmlns:a16="http://schemas.microsoft.com/office/drawing/2014/main" id="{0F110708-A46A-7FE5-9C03-1AC0BD7D02D1}"/>
                </a:ext>
              </a:extLst>
            </p:cNvPr>
            <p:cNvSpPr/>
            <p:nvPr/>
          </p:nvSpPr>
          <p:spPr>
            <a:xfrm>
              <a:off x="710247" y="1905306"/>
              <a:ext cx="5657318" cy="25545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zh-CN" sz="8000">
                  <a:solidFill>
                    <a:srgbClr val="375A8D"/>
                  </a:solidFill>
                  <a:latin typeface="#9Slide03 SVNNew Athletic M54" panose="02000500000000000000" pitchFamily="2" charset="0"/>
                  <a:ea typeface="字魂27号-布丁体" panose="00000505000000000000" pitchFamily="2" charset="-122"/>
                </a:rPr>
                <a:t>XEM ĐỒNG HỒ.</a:t>
              </a:r>
              <a:br>
                <a:rPr lang="en-US" altLang="zh-CN" sz="8000">
                  <a:solidFill>
                    <a:srgbClr val="375A8D"/>
                  </a:solidFill>
                  <a:latin typeface="#9Slide03 SVNNew Athletic M54" panose="02000500000000000000" pitchFamily="2" charset="0"/>
                  <a:ea typeface="字魂27号-布丁体" panose="00000505000000000000" pitchFamily="2" charset="-122"/>
                </a:rPr>
              </a:br>
              <a:r>
                <a:rPr lang="en-US" altLang="zh-CN" sz="8000">
                  <a:solidFill>
                    <a:srgbClr val="375A8D"/>
                  </a:solidFill>
                  <a:latin typeface="#9Slide03 SVNNew Athletic M54" panose="02000500000000000000" pitchFamily="2" charset="0"/>
                  <a:ea typeface="字魂27号-布丁体" panose="00000505000000000000" pitchFamily="2" charset="-122"/>
                </a:rPr>
                <a:t>THÁNG - NĂM</a:t>
              </a:r>
              <a:endParaRPr lang="zh-CN" altLang="en-US" sz="8000" dirty="0">
                <a:solidFill>
                  <a:srgbClr val="375A8D"/>
                </a:solidFill>
                <a:latin typeface="#9Slide03 SVNNew Athletic M54" panose="02000500000000000000" pitchFamily="2" charset="0"/>
                <a:ea typeface="字魂27号-布丁体" panose="00000505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01235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BE015EE-4ABE-441B-BBA7-C7F14B9BAA2D}"/>
              </a:ext>
            </a:extLst>
          </p:cNvPr>
          <p:cNvSpPr/>
          <p:nvPr userDrawn="1"/>
        </p:nvSpPr>
        <p:spPr>
          <a:xfrm>
            <a:off x="790575" y="847725"/>
            <a:ext cx="10610850" cy="500062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3">
            <a:extLst>
              <a:ext uri="{FF2B5EF4-FFF2-40B4-BE49-F238E27FC236}">
                <a16:creationId xmlns:a16="http://schemas.microsoft.com/office/drawing/2014/main" id="{24628FE4-81EF-439D-BAE4-BEA72B7DF1CB}"/>
              </a:ext>
            </a:extLst>
          </p:cNvPr>
          <p:cNvSpPr/>
          <p:nvPr userDrawn="1"/>
        </p:nvSpPr>
        <p:spPr>
          <a:xfrm>
            <a:off x="88106" y="97631"/>
            <a:ext cx="12015788" cy="6662738"/>
          </a:xfrm>
          <a:prstGeom prst="roundRect">
            <a:avLst>
              <a:gd name="adj" fmla="val 3253"/>
            </a:avLst>
          </a:prstGeom>
          <a:solidFill>
            <a:schemeClr val="bg1"/>
          </a:solidFill>
          <a:ln w="38100">
            <a:gradFill>
              <a:gsLst>
                <a:gs pos="1000">
                  <a:schemeClr val="accent1">
                    <a:lumMod val="5000"/>
                    <a:lumOff val="95000"/>
                    <a:alpha val="0"/>
                  </a:schemeClr>
                </a:gs>
                <a:gs pos="54000">
                  <a:srgbClr val="F8CBC8"/>
                </a:gs>
                <a:gs pos="100000">
                  <a:srgbClr val="F8CBC8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999066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1 - 9Slide.vn">
            <a:extLst>
              <a:ext uri="{FF2B5EF4-FFF2-40B4-BE49-F238E27FC236}">
                <a16:creationId xmlns:a16="http://schemas.microsoft.com/office/drawing/2014/main" id="{95C7D471-3463-DD31-CE7E-36FAFC6B88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33"/>
          <a:stretch/>
        </p:blipFill>
        <p:spPr>
          <a:xfrm>
            <a:off x="6362699" y="4728291"/>
            <a:ext cx="5829301" cy="2136482"/>
          </a:xfrm>
          <a:prstGeom prst="rect">
            <a:avLst/>
          </a:prstGeom>
        </p:spPr>
      </p:pic>
      <p:pic>
        <p:nvPicPr>
          <p:cNvPr id="5" name="PHẠM DUYÊN 3 - 9Slide.vn">
            <a:extLst>
              <a:ext uri="{FF2B5EF4-FFF2-40B4-BE49-F238E27FC236}">
                <a16:creationId xmlns:a16="http://schemas.microsoft.com/office/drawing/2014/main" id="{364B7669-A6F4-DA0E-5B70-C7B8916DB75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4840471" y="3369876"/>
            <a:ext cx="6858000" cy="5486400"/>
          </a:xfrm>
          <a:prstGeom prst="rect">
            <a:avLst/>
          </a:prstGeom>
        </p:spPr>
      </p:pic>
      <p:pic>
        <p:nvPicPr>
          <p:cNvPr id="6" name="PHẠM DUYÊN 4 - 9Slide.vn">
            <a:extLst>
              <a:ext uri="{FF2B5EF4-FFF2-40B4-BE49-F238E27FC236}">
                <a16:creationId xmlns:a16="http://schemas.microsoft.com/office/drawing/2014/main" id="{51473AA7-84EB-949C-1CEC-B3F1949273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-486973" y="3338550"/>
            <a:ext cx="6858000" cy="5486400"/>
          </a:xfrm>
          <a:prstGeom prst="rect">
            <a:avLst/>
          </a:prstGeom>
        </p:spPr>
      </p:pic>
      <p:pic>
        <p:nvPicPr>
          <p:cNvPr id="7" name="PHẠM DUYÊN 5 - 9Slide.vn">
            <a:extLst>
              <a:ext uri="{FF2B5EF4-FFF2-40B4-BE49-F238E27FC236}">
                <a16:creationId xmlns:a16="http://schemas.microsoft.com/office/drawing/2014/main" id="{BBD7E2EF-3B48-A9C7-9927-38AF5CCA90A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0828715" y="188231"/>
            <a:ext cx="1185363" cy="1468716"/>
          </a:xfrm>
          <a:prstGeom prst="rect">
            <a:avLst/>
          </a:prstGeom>
        </p:spPr>
      </p:pic>
      <p:pic>
        <p:nvPicPr>
          <p:cNvPr id="8" name="PHẠM DUYÊN 6 - 9Slide.vn">
            <a:extLst>
              <a:ext uri="{FF2B5EF4-FFF2-40B4-BE49-F238E27FC236}">
                <a16:creationId xmlns:a16="http://schemas.microsoft.com/office/drawing/2014/main" id="{6D69F065-253A-3666-07EA-EF59C41F807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096000" cy="144780"/>
          </a:xfrm>
          <a:prstGeom prst="rect">
            <a:avLst/>
          </a:prstGeom>
        </p:spPr>
      </p:pic>
      <p:pic>
        <p:nvPicPr>
          <p:cNvPr id="9" name="PHẠM DUYÊN 7 - 9Slide.vn">
            <a:extLst>
              <a:ext uri="{FF2B5EF4-FFF2-40B4-BE49-F238E27FC236}">
                <a16:creationId xmlns:a16="http://schemas.microsoft.com/office/drawing/2014/main" id="{90229536-8A95-ED99-B54B-5787AE3202A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108700" y="0"/>
            <a:ext cx="6096000" cy="144780"/>
          </a:xfrm>
          <a:prstGeom prst="rect">
            <a:avLst/>
          </a:prstGeom>
        </p:spPr>
      </p:pic>
      <p:pic>
        <p:nvPicPr>
          <p:cNvPr id="10" name="PHẠM DUYÊN 8 - 9Slide.vn">
            <a:extLst>
              <a:ext uri="{FF2B5EF4-FFF2-40B4-BE49-F238E27FC236}">
                <a16:creationId xmlns:a16="http://schemas.microsoft.com/office/drawing/2014/main" id="{3FD28EB5-DB12-EC8A-CF79-331664CC18B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 rot="15772333">
            <a:off x="936589" y="497209"/>
            <a:ext cx="777686" cy="1123010"/>
          </a:xfrm>
          <a:prstGeom prst="rect">
            <a:avLst/>
          </a:prstGeom>
        </p:spPr>
      </p:pic>
      <p:pic>
        <p:nvPicPr>
          <p:cNvPr id="14" name="PHẠM DUYÊN 9 - 9Slide.vn">
            <a:extLst>
              <a:ext uri="{FF2B5EF4-FFF2-40B4-BE49-F238E27FC236}">
                <a16:creationId xmlns:a16="http://schemas.microsoft.com/office/drawing/2014/main" id="{72189EED-2A24-AB64-2CDB-D631EB2C156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>
          <a:xfrm>
            <a:off x="8431035" y="5671963"/>
            <a:ext cx="725665" cy="819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HẠM DUYÊN 10 - 9Slide.vn">
            <a:extLst>
              <a:ext uri="{FF2B5EF4-FFF2-40B4-BE49-F238E27FC236}">
                <a16:creationId xmlns:a16="http://schemas.microsoft.com/office/drawing/2014/main" id="{32999701-0407-490D-02FF-072CCE53C0C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9711137" y="5562372"/>
            <a:ext cx="530127" cy="498099"/>
          </a:xfrm>
          <a:prstGeom prst="rect">
            <a:avLst/>
          </a:prstGeom>
        </p:spPr>
      </p:pic>
      <p:pic>
        <p:nvPicPr>
          <p:cNvPr id="16" name="PHẠM DUYÊN 11 - 9Slide.vn">
            <a:extLst>
              <a:ext uri="{FF2B5EF4-FFF2-40B4-BE49-F238E27FC236}">
                <a16:creationId xmlns:a16="http://schemas.microsoft.com/office/drawing/2014/main" id="{156A4262-AA45-D335-8FF9-0A7B77912E3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>
          <a:xfrm flipH="1">
            <a:off x="10127123" y="4839801"/>
            <a:ext cx="577732" cy="1784500"/>
          </a:xfrm>
          <a:prstGeom prst="rect">
            <a:avLst/>
          </a:prstGeom>
        </p:spPr>
      </p:pic>
      <p:pic>
        <p:nvPicPr>
          <p:cNvPr id="17" name="PHẠM DUYÊN 12 - 9Slide.vn">
            <a:extLst>
              <a:ext uri="{FF2B5EF4-FFF2-40B4-BE49-F238E27FC236}">
                <a16:creationId xmlns:a16="http://schemas.microsoft.com/office/drawing/2014/main" id="{CF8822C6-95F8-89DB-43D4-832963558AB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>
          <a:xfrm flipH="1">
            <a:off x="10654546" y="4537074"/>
            <a:ext cx="663881" cy="2050597"/>
          </a:xfrm>
          <a:prstGeom prst="rect">
            <a:avLst/>
          </a:prstGeom>
        </p:spPr>
      </p:pic>
      <p:pic>
        <p:nvPicPr>
          <p:cNvPr id="25" name="PHẠM DUYÊN 13 - 9Slide.vn">
            <a:extLst>
              <a:ext uri="{FF2B5EF4-FFF2-40B4-BE49-F238E27FC236}">
                <a16:creationId xmlns:a16="http://schemas.microsoft.com/office/drawing/2014/main" id="{3C6E7026-154E-44BB-2073-523640954842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>
          <a:xfrm flipH="1">
            <a:off x="11131324" y="4107026"/>
            <a:ext cx="814968" cy="2517275"/>
          </a:xfrm>
          <a:prstGeom prst="rect">
            <a:avLst/>
          </a:prstGeom>
        </p:spPr>
      </p:pic>
      <p:pic>
        <p:nvPicPr>
          <p:cNvPr id="26" name="PHẠM DUYÊN 14 - 9Slide.vn">
            <a:extLst>
              <a:ext uri="{FF2B5EF4-FFF2-40B4-BE49-F238E27FC236}">
                <a16:creationId xmlns:a16="http://schemas.microsoft.com/office/drawing/2014/main" id="{3AA6D50F-C303-B188-0502-8DF49EC0428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>
          <a:xfrm>
            <a:off x="3288258" y="4799236"/>
            <a:ext cx="825184" cy="11995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PHẠM DUYÊN 15 - 9Slide.vn">
            <a:extLst>
              <a:ext uri="{FF2B5EF4-FFF2-40B4-BE49-F238E27FC236}">
                <a16:creationId xmlns:a16="http://schemas.microsoft.com/office/drawing/2014/main" id="{8738C4F4-514A-83B8-869E-2772E1BF0C0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3085" y="4105944"/>
            <a:ext cx="3946731" cy="27588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PHẠM DUYÊN 16 - 9Slide.vn">
            <a:extLst>
              <a:ext uri="{FF2B5EF4-FFF2-40B4-BE49-F238E27FC236}">
                <a16:creationId xmlns:a16="http://schemas.microsoft.com/office/drawing/2014/main" id="{3D341465-46B1-B08C-A46D-FB51BF26AB5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2929124" y="1525876"/>
            <a:ext cx="6333753" cy="21649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017628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HẠM DUYÊN 4 - 9Slide.vn">
            <a:extLst>
              <a:ext uri="{FF2B5EF4-FFF2-40B4-BE49-F238E27FC236}">
                <a16:creationId xmlns:a16="http://schemas.microsoft.com/office/drawing/2014/main" id="{DE82F394-7BFE-F017-D00A-FAFA16A199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-393700" y="3392001"/>
            <a:ext cx="6858000" cy="5486400"/>
          </a:xfrm>
          <a:prstGeom prst="rect">
            <a:avLst/>
          </a:prstGeom>
        </p:spPr>
      </p:pic>
      <p:grpSp>
        <p:nvGrpSpPr>
          <p:cNvPr id="27" name="PHẠM DUYÊN 1 - 9Slide.vn">
            <a:extLst>
              <a:ext uri="{FF2B5EF4-FFF2-40B4-BE49-F238E27FC236}">
                <a16:creationId xmlns:a16="http://schemas.microsoft.com/office/drawing/2014/main" id="{E3453D79-CC04-C3DF-4545-CE5CEB27E0D0}"/>
              </a:ext>
            </a:extLst>
          </p:cNvPr>
          <p:cNvGrpSpPr/>
          <p:nvPr userDrawn="1"/>
        </p:nvGrpSpPr>
        <p:grpSpPr>
          <a:xfrm>
            <a:off x="229520" y="215900"/>
            <a:ext cx="11732960" cy="6426200"/>
            <a:chOff x="730319" y="673100"/>
            <a:chExt cx="10731362" cy="55118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5616BDB-446D-06C1-E842-AA47910F3B52}"/>
                </a:ext>
              </a:extLst>
            </p:cNvPr>
            <p:cNvSpPr/>
            <p:nvPr userDrawn="1"/>
          </p:nvSpPr>
          <p:spPr>
            <a:xfrm>
              <a:off x="730319" y="673100"/>
              <a:ext cx="10731362" cy="5511800"/>
            </a:xfrm>
            <a:prstGeom prst="rect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5A2987D-8318-A1A3-B2CF-87A2AACCA1D7}"/>
                </a:ext>
              </a:extLst>
            </p:cNvPr>
            <p:cNvSpPr/>
            <p:nvPr userDrawn="1"/>
          </p:nvSpPr>
          <p:spPr>
            <a:xfrm>
              <a:off x="870177" y="788539"/>
              <a:ext cx="10451647" cy="5280923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 w="38100" cap="rnd">
              <a:solidFill>
                <a:srgbClr val="EE96A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HẠM DUYÊN 2 - 9Slide.vn">
            <a:extLst>
              <a:ext uri="{FF2B5EF4-FFF2-40B4-BE49-F238E27FC236}">
                <a16:creationId xmlns:a16="http://schemas.microsoft.com/office/drawing/2014/main" id="{94B2848C-8E24-7D3B-F8AD-1E64DB737D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274"/>
          <a:stretch/>
        </p:blipFill>
        <p:spPr>
          <a:xfrm>
            <a:off x="6197599" y="4728291"/>
            <a:ext cx="5994401" cy="2136482"/>
          </a:xfrm>
          <a:prstGeom prst="rect">
            <a:avLst/>
          </a:prstGeom>
        </p:spPr>
      </p:pic>
      <p:pic>
        <p:nvPicPr>
          <p:cNvPr id="7" name="PHẠM DUYÊN 5 - 9Slide.vn">
            <a:extLst>
              <a:ext uri="{FF2B5EF4-FFF2-40B4-BE49-F238E27FC236}">
                <a16:creationId xmlns:a16="http://schemas.microsoft.com/office/drawing/2014/main" id="{2CEC4FB1-C254-0C7B-0542-97D9FE81924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8431035" y="5671963"/>
            <a:ext cx="725665" cy="819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HẠM DUYÊN 6 - 9Slide.vn">
            <a:extLst>
              <a:ext uri="{FF2B5EF4-FFF2-40B4-BE49-F238E27FC236}">
                <a16:creationId xmlns:a16="http://schemas.microsoft.com/office/drawing/2014/main" id="{872B9118-29D8-C6A8-9997-BA886E5FC30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9711137" y="5562372"/>
            <a:ext cx="530127" cy="498099"/>
          </a:xfrm>
          <a:prstGeom prst="rect">
            <a:avLst/>
          </a:prstGeom>
        </p:spPr>
      </p:pic>
      <p:pic>
        <p:nvPicPr>
          <p:cNvPr id="9" name="PHẠM DUYÊN 7 - 9Slide.vn">
            <a:extLst>
              <a:ext uri="{FF2B5EF4-FFF2-40B4-BE49-F238E27FC236}">
                <a16:creationId xmlns:a16="http://schemas.microsoft.com/office/drawing/2014/main" id="{AC07A4E8-D415-E071-6C4C-E9459BADCB9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 flipH="1">
            <a:off x="10127123" y="4839801"/>
            <a:ext cx="577732" cy="1784500"/>
          </a:xfrm>
          <a:prstGeom prst="rect">
            <a:avLst/>
          </a:prstGeom>
        </p:spPr>
      </p:pic>
      <p:pic>
        <p:nvPicPr>
          <p:cNvPr id="11" name="PHẠM DUYÊN 8 - 9Slide.vn">
            <a:extLst>
              <a:ext uri="{FF2B5EF4-FFF2-40B4-BE49-F238E27FC236}">
                <a16:creationId xmlns:a16="http://schemas.microsoft.com/office/drawing/2014/main" id="{885EA7C0-DF69-9165-44B7-D7806995774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 flipH="1">
            <a:off x="10654546" y="4537074"/>
            <a:ext cx="663881" cy="2050597"/>
          </a:xfrm>
          <a:prstGeom prst="rect">
            <a:avLst/>
          </a:prstGeom>
        </p:spPr>
      </p:pic>
      <p:pic>
        <p:nvPicPr>
          <p:cNvPr id="12" name="PHẠM DUYÊN 9 - 9Slide.vn">
            <a:extLst>
              <a:ext uri="{FF2B5EF4-FFF2-40B4-BE49-F238E27FC236}">
                <a16:creationId xmlns:a16="http://schemas.microsoft.com/office/drawing/2014/main" id="{2037B8F5-CAE1-9B34-2068-A38DC6D3599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 flipH="1">
            <a:off x="11131324" y="4107026"/>
            <a:ext cx="814968" cy="2517275"/>
          </a:xfrm>
          <a:prstGeom prst="rect">
            <a:avLst/>
          </a:prstGeom>
        </p:spPr>
      </p:pic>
      <p:pic>
        <p:nvPicPr>
          <p:cNvPr id="25" name="PHẠM DUYÊN 11 - 9Slide.vn">
            <a:extLst>
              <a:ext uri="{FF2B5EF4-FFF2-40B4-BE49-F238E27FC236}">
                <a16:creationId xmlns:a16="http://schemas.microsoft.com/office/drawing/2014/main" id="{AAAE0B96-BA32-D920-9803-B292163D5EC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096000" cy="144780"/>
          </a:xfrm>
          <a:prstGeom prst="rect">
            <a:avLst/>
          </a:prstGeom>
        </p:spPr>
      </p:pic>
      <p:pic>
        <p:nvPicPr>
          <p:cNvPr id="26" name="PHẠM DUYÊN 12 - 9Slide.vn">
            <a:extLst>
              <a:ext uri="{FF2B5EF4-FFF2-40B4-BE49-F238E27FC236}">
                <a16:creationId xmlns:a16="http://schemas.microsoft.com/office/drawing/2014/main" id="{B86243C1-A2A7-AF64-AD1B-BB0A474CDAF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108700" y="0"/>
            <a:ext cx="6096000" cy="144780"/>
          </a:xfrm>
          <a:prstGeom prst="rect">
            <a:avLst/>
          </a:prstGeom>
        </p:spPr>
      </p:pic>
      <p:pic>
        <p:nvPicPr>
          <p:cNvPr id="16" name="PHẠM DUYÊN 10 - 9Slide.vn">
            <a:extLst>
              <a:ext uri="{FF2B5EF4-FFF2-40B4-BE49-F238E27FC236}">
                <a16:creationId xmlns:a16="http://schemas.microsoft.com/office/drawing/2014/main" id="{071ECF95-CC80-614D-C4A2-8A2C2C413D73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3331" y="4844552"/>
            <a:ext cx="3120702" cy="21814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HẠM DUYÊN 13 - 9Slide.vn">
            <a:extLst>
              <a:ext uri="{FF2B5EF4-FFF2-40B4-BE49-F238E27FC236}">
                <a16:creationId xmlns:a16="http://schemas.microsoft.com/office/drawing/2014/main" id="{347DA7B3-8874-E19C-35EA-D1DCAD9B46D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>
          <a:xfrm>
            <a:off x="1201468" y="4661049"/>
            <a:ext cx="612909" cy="8909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PHẠM DUYÊN 3 - 9Slide.vn">
            <a:extLst>
              <a:ext uri="{FF2B5EF4-FFF2-40B4-BE49-F238E27FC236}">
                <a16:creationId xmlns:a16="http://schemas.microsoft.com/office/drawing/2014/main" id="{9F18E42A-83D6-09FC-9787-709786E2BB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933744" y="3423327"/>
            <a:ext cx="6858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7337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PHẠM DUYÊN 1 - 9Slide.vn">
            <a:extLst>
              <a:ext uri="{FF2B5EF4-FFF2-40B4-BE49-F238E27FC236}">
                <a16:creationId xmlns:a16="http://schemas.microsoft.com/office/drawing/2014/main" id="{E3453D79-CC04-C3DF-4545-CE5CEB27E0D0}"/>
              </a:ext>
            </a:extLst>
          </p:cNvPr>
          <p:cNvGrpSpPr/>
          <p:nvPr userDrawn="1"/>
        </p:nvGrpSpPr>
        <p:grpSpPr>
          <a:xfrm>
            <a:off x="229520" y="215900"/>
            <a:ext cx="11732960" cy="6426200"/>
            <a:chOff x="730319" y="673100"/>
            <a:chExt cx="10731362" cy="55118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5616BDB-446D-06C1-E842-AA47910F3B52}"/>
                </a:ext>
              </a:extLst>
            </p:cNvPr>
            <p:cNvSpPr/>
            <p:nvPr userDrawn="1"/>
          </p:nvSpPr>
          <p:spPr>
            <a:xfrm>
              <a:off x="730319" y="673100"/>
              <a:ext cx="10731362" cy="5511800"/>
            </a:xfrm>
            <a:prstGeom prst="rect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5A2987D-8318-A1A3-B2CF-87A2AACCA1D7}"/>
                </a:ext>
              </a:extLst>
            </p:cNvPr>
            <p:cNvSpPr/>
            <p:nvPr userDrawn="1"/>
          </p:nvSpPr>
          <p:spPr>
            <a:xfrm>
              <a:off x="870177" y="788539"/>
              <a:ext cx="10451647" cy="5280923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 w="38100" cap="rnd">
              <a:solidFill>
                <a:srgbClr val="EE96A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HẠM DUYÊN 11 - 9Slide.vn">
            <a:extLst>
              <a:ext uri="{FF2B5EF4-FFF2-40B4-BE49-F238E27FC236}">
                <a16:creationId xmlns:a16="http://schemas.microsoft.com/office/drawing/2014/main" id="{AAAE0B96-BA32-D920-9803-B292163D5E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096000" cy="144780"/>
          </a:xfrm>
          <a:prstGeom prst="rect">
            <a:avLst/>
          </a:prstGeom>
        </p:spPr>
      </p:pic>
      <p:pic>
        <p:nvPicPr>
          <p:cNvPr id="26" name="PHẠM DUYÊN 12 - 9Slide.vn">
            <a:extLst>
              <a:ext uri="{FF2B5EF4-FFF2-40B4-BE49-F238E27FC236}">
                <a16:creationId xmlns:a16="http://schemas.microsoft.com/office/drawing/2014/main" id="{B86243C1-A2A7-AF64-AD1B-BB0A474CDA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108700" y="0"/>
            <a:ext cx="6096000" cy="144780"/>
          </a:xfrm>
          <a:prstGeom prst="rect">
            <a:avLst/>
          </a:prstGeom>
        </p:spPr>
      </p:pic>
      <p:pic>
        <p:nvPicPr>
          <p:cNvPr id="16" name="PHẠM DUYÊN 10 - 9Slide.vn">
            <a:extLst>
              <a:ext uri="{FF2B5EF4-FFF2-40B4-BE49-F238E27FC236}">
                <a16:creationId xmlns:a16="http://schemas.microsoft.com/office/drawing/2014/main" id="{071ECF95-CC80-614D-C4A2-8A2C2C413D7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3331" y="4844552"/>
            <a:ext cx="3120702" cy="21814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HẠM DUYÊN 13 - 9Slide.vn">
            <a:extLst>
              <a:ext uri="{FF2B5EF4-FFF2-40B4-BE49-F238E27FC236}">
                <a16:creationId xmlns:a16="http://schemas.microsoft.com/office/drawing/2014/main" id="{347DA7B3-8874-E19C-35EA-D1DCAD9B46D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201468" y="4661049"/>
            <a:ext cx="612909" cy="8909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289767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HẠM DUYÊN 4 - 9Slide.vn">
            <a:extLst>
              <a:ext uri="{FF2B5EF4-FFF2-40B4-BE49-F238E27FC236}">
                <a16:creationId xmlns:a16="http://schemas.microsoft.com/office/drawing/2014/main" id="{1494F0B2-CEA4-D4A8-66C2-B38BC73B24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-119429" y="3611418"/>
            <a:ext cx="6309458" cy="50475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7F5B44-A873-4A8C-94FF-05318A0D976B}"/>
              </a:ext>
            </a:extLst>
          </p:cNvPr>
          <p:cNvSpPr/>
          <p:nvPr userDrawn="1"/>
        </p:nvSpPr>
        <p:spPr>
          <a:xfrm>
            <a:off x="229520" y="215900"/>
            <a:ext cx="11732960" cy="5069370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19546E-DF23-7330-1596-9F52232D4D4E}"/>
              </a:ext>
            </a:extLst>
          </p:cNvPr>
          <p:cNvSpPr/>
          <p:nvPr userDrawn="1"/>
        </p:nvSpPr>
        <p:spPr>
          <a:xfrm>
            <a:off x="382431" y="383071"/>
            <a:ext cx="11427138" cy="4735030"/>
          </a:xfrm>
          <a:prstGeom prst="rect">
            <a:avLst/>
          </a:prstGeom>
          <a:solidFill>
            <a:schemeClr val="bg1">
              <a:alpha val="48000"/>
            </a:schemeClr>
          </a:solidFill>
          <a:ln w="38100" cap="rnd">
            <a:solidFill>
              <a:srgbClr val="EE96A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HẠM DUYÊN 2 - 9Slide.vn">
            <a:extLst>
              <a:ext uri="{FF2B5EF4-FFF2-40B4-BE49-F238E27FC236}">
                <a16:creationId xmlns:a16="http://schemas.microsoft.com/office/drawing/2014/main" id="{A6D0C623-7E25-42D2-A916-CF78D16073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274"/>
          <a:stretch/>
        </p:blipFill>
        <p:spPr>
          <a:xfrm>
            <a:off x="5054601" y="4281722"/>
            <a:ext cx="7137400" cy="2583051"/>
          </a:xfrm>
          <a:prstGeom prst="rect">
            <a:avLst/>
          </a:prstGeom>
        </p:spPr>
      </p:pic>
      <p:pic>
        <p:nvPicPr>
          <p:cNvPr id="8" name="PHẠM DUYÊN 5 - 9Slide.vn">
            <a:extLst>
              <a:ext uri="{FF2B5EF4-FFF2-40B4-BE49-F238E27FC236}">
                <a16:creationId xmlns:a16="http://schemas.microsoft.com/office/drawing/2014/main" id="{CFBE6021-3199-EF94-AD23-C77A4A226F2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7713904" y="5422641"/>
            <a:ext cx="864033" cy="9908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HẠM DUYÊN 6 - 9Slide.vn">
            <a:extLst>
              <a:ext uri="{FF2B5EF4-FFF2-40B4-BE49-F238E27FC236}">
                <a16:creationId xmlns:a16="http://schemas.microsoft.com/office/drawing/2014/main" id="{C7248BCE-78CA-8CBA-AD71-A1479393C65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9238093" y="5290143"/>
            <a:ext cx="631210" cy="602212"/>
          </a:xfrm>
          <a:prstGeom prst="rect">
            <a:avLst/>
          </a:prstGeom>
        </p:spPr>
      </p:pic>
      <p:pic>
        <p:nvPicPr>
          <p:cNvPr id="10" name="PHẠM DUYÊN 7 - 9Slide.vn">
            <a:extLst>
              <a:ext uri="{FF2B5EF4-FFF2-40B4-BE49-F238E27FC236}">
                <a16:creationId xmlns:a16="http://schemas.microsoft.com/office/drawing/2014/main" id="{6D79893A-E257-5DF4-0BE9-F0A99865C65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 flipH="1">
            <a:off x="9733398" y="4416540"/>
            <a:ext cx="687893" cy="2157497"/>
          </a:xfrm>
          <a:prstGeom prst="rect">
            <a:avLst/>
          </a:prstGeom>
        </p:spPr>
      </p:pic>
      <p:pic>
        <p:nvPicPr>
          <p:cNvPr id="11" name="PHẠM DUYÊN 8 - 9Slide.vn">
            <a:extLst>
              <a:ext uri="{FF2B5EF4-FFF2-40B4-BE49-F238E27FC236}">
                <a16:creationId xmlns:a16="http://schemas.microsoft.com/office/drawing/2014/main" id="{E1530ED6-3808-B04C-870B-C4A5FCC9DF5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 flipH="1">
            <a:off x="10361389" y="4050537"/>
            <a:ext cx="790468" cy="2479214"/>
          </a:xfrm>
          <a:prstGeom prst="rect">
            <a:avLst/>
          </a:prstGeom>
        </p:spPr>
      </p:pic>
      <p:pic>
        <p:nvPicPr>
          <p:cNvPr id="12" name="PHẠM DUYÊN 9 - 9Slide.vn">
            <a:extLst>
              <a:ext uri="{FF2B5EF4-FFF2-40B4-BE49-F238E27FC236}">
                <a16:creationId xmlns:a16="http://schemas.microsoft.com/office/drawing/2014/main" id="{7874B57F-86ED-F366-465C-62F445277C7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 flipH="1">
            <a:off x="10929078" y="3530600"/>
            <a:ext cx="970364" cy="3043437"/>
          </a:xfrm>
          <a:prstGeom prst="rect">
            <a:avLst/>
          </a:prstGeom>
        </p:spPr>
      </p:pic>
      <p:pic>
        <p:nvPicPr>
          <p:cNvPr id="14" name="PHẠM DUYÊN 11 - 9Slide.vn">
            <a:extLst>
              <a:ext uri="{FF2B5EF4-FFF2-40B4-BE49-F238E27FC236}">
                <a16:creationId xmlns:a16="http://schemas.microsoft.com/office/drawing/2014/main" id="{5728A270-9750-058A-B98C-D96553FA556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096000" cy="144780"/>
          </a:xfrm>
          <a:prstGeom prst="rect">
            <a:avLst/>
          </a:prstGeom>
        </p:spPr>
      </p:pic>
      <p:pic>
        <p:nvPicPr>
          <p:cNvPr id="15" name="PHẠM DUYÊN 12 - 9Slide.vn">
            <a:extLst>
              <a:ext uri="{FF2B5EF4-FFF2-40B4-BE49-F238E27FC236}">
                <a16:creationId xmlns:a16="http://schemas.microsoft.com/office/drawing/2014/main" id="{FD8FAF76-83B3-9B2F-9900-B1748CE8B61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108700" y="0"/>
            <a:ext cx="6096000" cy="144780"/>
          </a:xfrm>
          <a:prstGeom prst="rect">
            <a:avLst/>
          </a:prstGeom>
        </p:spPr>
      </p:pic>
      <p:pic>
        <p:nvPicPr>
          <p:cNvPr id="13" name="PHẠM DUYÊN 10 - 9Slide.vn">
            <a:extLst>
              <a:ext uri="{FF2B5EF4-FFF2-40B4-BE49-F238E27FC236}">
                <a16:creationId xmlns:a16="http://schemas.microsoft.com/office/drawing/2014/main" id="{2811A344-8AF7-1B0A-F70B-52479D4CD76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0987" y="4207827"/>
            <a:ext cx="4189034" cy="28077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HẠM DUYÊN 13 - 9Slide.vn">
            <a:extLst>
              <a:ext uri="{FF2B5EF4-FFF2-40B4-BE49-F238E27FC236}">
                <a16:creationId xmlns:a16="http://schemas.microsoft.com/office/drawing/2014/main" id="{6F1A0DE8-95AB-68C3-0B25-B6012E86F6A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>
          <a:xfrm>
            <a:off x="1724726" y="3971636"/>
            <a:ext cx="822730" cy="1146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HẠM DUYÊN 3 - 9Slide.vn">
            <a:extLst>
              <a:ext uri="{FF2B5EF4-FFF2-40B4-BE49-F238E27FC236}">
                <a16:creationId xmlns:a16="http://schemas.microsoft.com/office/drawing/2014/main" id="{F080D9F0-8746-E09B-C351-D249A274ED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933744" y="3423327"/>
            <a:ext cx="6858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8601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HẠM DUYÊN 2 - 9Slide.vn">
            <a:extLst>
              <a:ext uri="{FF2B5EF4-FFF2-40B4-BE49-F238E27FC236}">
                <a16:creationId xmlns:a16="http://schemas.microsoft.com/office/drawing/2014/main" id="{5A5BAFB6-00EE-A3AA-C9EB-9EBE722C0E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274"/>
          <a:stretch/>
        </p:blipFill>
        <p:spPr>
          <a:xfrm>
            <a:off x="6197599" y="4728291"/>
            <a:ext cx="5994401" cy="2136482"/>
          </a:xfrm>
          <a:prstGeom prst="rect">
            <a:avLst/>
          </a:prstGeom>
        </p:spPr>
      </p:pic>
      <p:pic>
        <p:nvPicPr>
          <p:cNvPr id="17" name="PHẠM DUYÊN 3 - 9Slide.vn">
            <a:extLst>
              <a:ext uri="{FF2B5EF4-FFF2-40B4-BE49-F238E27FC236}">
                <a16:creationId xmlns:a16="http://schemas.microsoft.com/office/drawing/2014/main" id="{FDEC57F3-3B72-73F5-A9C6-73DA2C4370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4933744" y="3423327"/>
            <a:ext cx="6858000" cy="5486400"/>
          </a:xfrm>
          <a:prstGeom prst="rect">
            <a:avLst/>
          </a:prstGeom>
        </p:spPr>
      </p:pic>
      <p:pic>
        <p:nvPicPr>
          <p:cNvPr id="18" name="PHẠM DUYÊN 4 - 9Slide.vn">
            <a:extLst>
              <a:ext uri="{FF2B5EF4-FFF2-40B4-BE49-F238E27FC236}">
                <a16:creationId xmlns:a16="http://schemas.microsoft.com/office/drawing/2014/main" id="{7B1FF2E6-1DA9-658E-DDC2-5D3A66AE0A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-393700" y="3392001"/>
            <a:ext cx="6858000" cy="5486400"/>
          </a:xfrm>
          <a:prstGeom prst="rect">
            <a:avLst/>
          </a:prstGeom>
        </p:spPr>
      </p:pic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73E99448-EB82-3C40-6AD5-79D6D42D0CC9}"/>
              </a:ext>
            </a:extLst>
          </p:cNvPr>
          <p:cNvGrpSpPr/>
          <p:nvPr userDrawn="1"/>
        </p:nvGrpSpPr>
        <p:grpSpPr>
          <a:xfrm>
            <a:off x="229520" y="215900"/>
            <a:ext cx="11732960" cy="6426200"/>
            <a:chOff x="730319" y="673100"/>
            <a:chExt cx="10731362" cy="55118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9D80F3B-F38F-5B14-BEF2-77BED03EB636}"/>
                </a:ext>
              </a:extLst>
            </p:cNvPr>
            <p:cNvSpPr/>
            <p:nvPr userDrawn="1"/>
          </p:nvSpPr>
          <p:spPr>
            <a:xfrm>
              <a:off x="730319" y="673100"/>
              <a:ext cx="10731362" cy="5511800"/>
            </a:xfrm>
            <a:prstGeom prst="rect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96AFFC2-DFCE-1BC8-D4A2-735223112D66}"/>
                </a:ext>
              </a:extLst>
            </p:cNvPr>
            <p:cNvSpPr/>
            <p:nvPr userDrawn="1"/>
          </p:nvSpPr>
          <p:spPr>
            <a:xfrm>
              <a:off x="870177" y="788539"/>
              <a:ext cx="10451647" cy="5280923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 w="38100" cap="rnd">
              <a:solidFill>
                <a:srgbClr val="EE96A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HẠM DUYÊN 11 - 9Slide.vn">
            <a:extLst>
              <a:ext uri="{FF2B5EF4-FFF2-40B4-BE49-F238E27FC236}">
                <a16:creationId xmlns:a16="http://schemas.microsoft.com/office/drawing/2014/main" id="{4EF132FC-B64F-D0D2-1DE3-7E252E7482F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096000" cy="144780"/>
          </a:xfrm>
          <a:prstGeom prst="rect">
            <a:avLst/>
          </a:prstGeom>
        </p:spPr>
      </p:pic>
      <p:pic>
        <p:nvPicPr>
          <p:cNvPr id="15" name="PHẠM DUYÊN 12 - 9Slide.vn">
            <a:extLst>
              <a:ext uri="{FF2B5EF4-FFF2-40B4-BE49-F238E27FC236}">
                <a16:creationId xmlns:a16="http://schemas.microsoft.com/office/drawing/2014/main" id="{05976022-81AB-729D-87F5-D293EF6691A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108700" y="0"/>
            <a:ext cx="6096000" cy="1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03350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HẠM DUYÊN 2 - 9Slide.vn">
            <a:extLst>
              <a:ext uri="{FF2B5EF4-FFF2-40B4-BE49-F238E27FC236}">
                <a16:creationId xmlns:a16="http://schemas.microsoft.com/office/drawing/2014/main" id="{4D660F96-3626-D17E-FABF-C8244CD4D2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274"/>
          <a:stretch/>
        </p:blipFill>
        <p:spPr>
          <a:xfrm>
            <a:off x="6197599" y="4728291"/>
            <a:ext cx="5994401" cy="2136482"/>
          </a:xfrm>
          <a:prstGeom prst="rect">
            <a:avLst/>
          </a:prstGeom>
        </p:spPr>
      </p:pic>
      <p:pic>
        <p:nvPicPr>
          <p:cNvPr id="5" name="PHẠM DUYÊN 3 - 9Slide.vn">
            <a:extLst>
              <a:ext uri="{FF2B5EF4-FFF2-40B4-BE49-F238E27FC236}">
                <a16:creationId xmlns:a16="http://schemas.microsoft.com/office/drawing/2014/main" id="{4D6FF81F-D234-BEEE-D458-105F31530B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4933744" y="3423327"/>
            <a:ext cx="6858000" cy="5486400"/>
          </a:xfrm>
          <a:prstGeom prst="rect">
            <a:avLst/>
          </a:prstGeom>
        </p:spPr>
      </p:pic>
      <p:pic>
        <p:nvPicPr>
          <p:cNvPr id="6" name="PHẠM DUYÊN 4 - 9Slide.vn">
            <a:extLst>
              <a:ext uri="{FF2B5EF4-FFF2-40B4-BE49-F238E27FC236}">
                <a16:creationId xmlns:a16="http://schemas.microsoft.com/office/drawing/2014/main" id="{970B2CB1-3763-CED7-8243-678FEF95D55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-393700" y="3392001"/>
            <a:ext cx="6858000" cy="5486400"/>
          </a:xfrm>
          <a:prstGeom prst="rect">
            <a:avLst/>
          </a:prstGeom>
        </p:spPr>
      </p:pic>
      <p:grpSp>
        <p:nvGrpSpPr>
          <p:cNvPr id="7" name="PHẠM DUYÊN 1 - 9Slide.vn">
            <a:extLst>
              <a:ext uri="{FF2B5EF4-FFF2-40B4-BE49-F238E27FC236}">
                <a16:creationId xmlns:a16="http://schemas.microsoft.com/office/drawing/2014/main" id="{96E42B0E-F2B7-684E-F58F-975B3B48BF39}"/>
              </a:ext>
            </a:extLst>
          </p:cNvPr>
          <p:cNvGrpSpPr/>
          <p:nvPr userDrawn="1"/>
        </p:nvGrpSpPr>
        <p:grpSpPr>
          <a:xfrm>
            <a:off x="229520" y="215900"/>
            <a:ext cx="11732960" cy="6426200"/>
            <a:chOff x="730319" y="673100"/>
            <a:chExt cx="10731362" cy="55118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A07FEA2-56B7-0935-715F-572B127A79E7}"/>
                </a:ext>
              </a:extLst>
            </p:cNvPr>
            <p:cNvSpPr/>
            <p:nvPr userDrawn="1"/>
          </p:nvSpPr>
          <p:spPr>
            <a:xfrm>
              <a:off x="730319" y="673100"/>
              <a:ext cx="10731362" cy="5511800"/>
            </a:xfrm>
            <a:prstGeom prst="rect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D5D37E3-D06B-CD08-99C9-9472F17CC35E}"/>
                </a:ext>
              </a:extLst>
            </p:cNvPr>
            <p:cNvSpPr/>
            <p:nvPr userDrawn="1"/>
          </p:nvSpPr>
          <p:spPr>
            <a:xfrm>
              <a:off x="870177" y="788539"/>
              <a:ext cx="10451647" cy="5280923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 w="38100" cap="rnd">
              <a:solidFill>
                <a:srgbClr val="EE96A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HẠM DUYÊN 11 - 9Slide.vn">
            <a:extLst>
              <a:ext uri="{FF2B5EF4-FFF2-40B4-BE49-F238E27FC236}">
                <a16:creationId xmlns:a16="http://schemas.microsoft.com/office/drawing/2014/main" id="{3EE94F54-86E9-FB30-A2E4-DA2DB6A862B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096000" cy="144780"/>
          </a:xfrm>
          <a:prstGeom prst="rect">
            <a:avLst/>
          </a:prstGeom>
        </p:spPr>
      </p:pic>
      <p:pic>
        <p:nvPicPr>
          <p:cNvPr id="12" name="PHẠM DUYÊN 12 - 9Slide.vn">
            <a:extLst>
              <a:ext uri="{FF2B5EF4-FFF2-40B4-BE49-F238E27FC236}">
                <a16:creationId xmlns:a16="http://schemas.microsoft.com/office/drawing/2014/main" id="{ED434891-54D9-0D2A-F7B2-919B7F7CE05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108700" y="0"/>
            <a:ext cx="6096000" cy="1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74634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HẠM DUYÊN 2 - 9Slide.vn">
            <a:extLst>
              <a:ext uri="{FF2B5EF4-FFF2-40B4-BE49-F238E27FC236}">
                <a16:creationId xmlns:a16="http://schemas.microsoft.com/office/drawing/2014/main" id="{DB765DE9-7DEC-AD4B-56F3-778C7C6256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274"/>
          <a:stretch/>
        </p:blipFill>
        <p:spPr>
          <a:xfrm>
            <a:off x="6197599" y="4728291"/>
            <a:ext cx="5994401" cy="2136482"/>
          </a:xfrm>
          <a:prstGeom prst="rect">
            <a:avLst/>
          </a:prstGeom>
        </p:spPr>
      </p:pic>
      <p:pic>
        <p:nvPicPr>
          <p:cNvPr id="13" name="PHẠM DUYÊN 3 - 9Slide.vn">
            <a:extLst>
              <a:ext uri="{FF2B5EF4-FFF2-40B4-BE49-F238E27FC236}">
                <a16:creationId xmlns:a16="http://schemas.microsoft.com/office/drawing/2014/main" id="{3F167F07-8C77-6D4D-3E6B-0218EC0D47C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4933744" y="3423327"/>
            <a:ext cx="6858000" cy="5486400"/>
          </a:xfrm>
          <a:prstGeom prst="rect">
            <a:avLst/>
          </a:prstGeom>
        </p:spPr>
      </p:pic>
      <p:pic>
        <p:nvPicPr>
          <p:cNvPr id="14" name="PHẠM DUYÊN 4 - 9Slide.vn">
            <a:extLst>
              <a:ext uri="{FF2B5EF4-FFF2-40B4-BE49-F238E27FC236}">
                <a16:creationId xmlns:a16="http://schemas.microsoft.com/office/drawing/2014/main" id="{CBB60312-3184-96AD-2DB5-DD791FFDF5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-393700" y="3392001"/>
            <a:ext cx="6858000" cy="5486400"/>
          </a:xfrm>
          <a:prstGeom prst="rect">
            <a:avLst/>
          </a:prstGeom>
        </p:spPr>
      </p:pic>
      <p:grpSp>
        <p:nvGrpSpPr>
          <p:cNvPr id="15" name="PHẠM DUYÊN 1 - 9Slide.vn">
            <a:extLst>
              <a:ext uri="{FF2B5EF4-FFF2-40B4-BE49-F238E27FC236}">
                <a16:creationId xmlns:a16="http://schemas.microsoft.com/office/drawing/2014/main" id="{C054E404-D8B4-AE9E-BA72-681B6631927D}"/>
              </a:ext>
            </a:extLst>
          </p:cNvPr>
          <p:cNvGrpSpPr/>
          <p:nvPr userDrawn="1"/>
        </p:nvGrpSpPr>
        <p:grpSpPr>
          <a:xfrm>
            <a:off x="229520" y="215900"/>
            <a:ext cx="11732960" cy="6426200"/>
            <a:chOff x="730319" y="673100"/>
            <a:chExt cx="10731362" cy="55118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47C5C7B-5964-F217-1941-4D6E2A97D2B8}"/>
                </a:ext>
              </a:extLst>
            </p:cNvPr>
            <p:cNvSpPr/>
            <p:nvPr userDrawn="1"/>
          </p:nvSpPr>
          <p:spPr>
            <a:xfrm>
              <a:off x="730319" y="673100"/>
              <a:ext cx="10731362" cy="5511800"/>
            </a:xfrm>
            <a:prstGeom prst="rect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33E4637-5486-7312-19E1-93279A9624D6}"/>
                </a:ext>
              </a:extLst>
            </p:cNvPr>
            <p:cNvSpPr/>
            <p:nvPr userDrawn="1"/>
          </p:nvSpPr>
          <p:spPr>
            <a:xfrm>
              <a:off x="870177" y="788539"/>
              <a:ext cx="10451647" cy="5280923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 w="38100" cap="rnd">
              <a:solidFill>
                <a:srgbClr val="EE96A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HẠM DUYÊN 11 - 9Slide.vn">
            <a:extLst>
              <a:ext uri="{FF2B5EF4-FFF2-40B4-BE49-F238E27FC236}">
                <a16:creationId xmlns:a16="http://schemas.microsoft.com/office/drawing/2014/main" id="{240B0BF9-5359-1DE7-6027-7BE79DDC711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096000" cy="144780"/>
          </a:xfrm>
          <a:prstGeom prst="rect">
            <a:avLst/>
          </a:prstGeom>
        </p:spPr>
      </p:pic>
      <p:pic>
        <p:nvPicPr>
          <p:cNvPr id="19" name="PHẠM DUYÊN 12 - 9Slide.vn">
            <a:extLst>
              <a:ext uri="{FF2B5EF4-FFF2-40B4-BE49-F238E27FC236}">
                <a16:creationId xmlns:a16="http://schemas.microsoft.com/office/drawing/2014/main" id="{EDD4B4AA-DE55-5572-44D2-E44CBBF9C08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108700" y="0"/>
            <a:ext cx="6096000" cy="1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0818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HẠM DUYÊN 2 - 9Slide.vn">
            <a:extLst>
              <a:ext uri="{FF2B5EF4-FFF2-40B4-BE49-F238E27FC236}">
                <a16:creationId xmlns:a16="http://schemas.microsoft.com/office/drawing/2014/main" id="{DB765DE9-7DEC-AD4B-56F3-778C7C6256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274"/>
          <a:stretch/>
        </p:blipFill>
        <p:spPr>
          <a:xfrm>
            <a:off x="6197599" y="4728291"/>
            <a:ext cx="5994401" cy="2136482"/>
          </a:xfrm>
          <a:prstGeom prst="rect">
            <a:avLst/>
          </a:prstGeom>
        </p:spPr>
      </p:pic>
      <p:pic>
        <p:nvPicPr>
          <p:cNvPr id="13" name="PHẠM DUYÊN 3 - 9Slide.vn">
            <a:extLst>
              <a:ext uri="{FF2B5EF4-FFF2-40B4-BE49-F238E27FC236}">
                <a16:creationId xmlns:a16="http://schemas.microsoft.com/office/drawing/2014/main" id="{3F167F07-8C77-6D4D-3E6B-0218EC0D47C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4933744" y="3423327"/>
            <a:ext cx="6858000" cy="5486400"/>
          </a:xfrm>
          <a:prstGeom prst="rect">
            <a:avLst/>
          </a:prstGeom>
        </p:spPr>
      </p:pic>
      <p:pic>
        <p:nvPicPr>
          <p:cNvPr id="14" name="PHẠM DUYÊN 4 - 9Slide.vn">
            <a:extLst>
              <a:ext uri="{FF2B5EF4-FFF2-40B4-BE49-F238E27FC236}">
                <a16:creationId xmlns:a16="http://schemas.microsoft.com/office/drawing/2014/main" id="{CBB60312-3184-96AD-2DB5-DD791FFDF5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-393700" y="3392001"/>
            <a:ext cx="6858000" cy="5486400"/>
          </a:xfrm>
          <a:prstGeom prst="rect">
            <a:avLst/>
          </a:prstGeom>
        </p:spPr>
      </p:pic>
      <p:grpSp>
        <p:nvGrpSpPr>
          <p:cNvPr id="15" name="PHẠM DUYÊN 1 - 9Slide.vn">
            <a:extLst>
              <a:ext uri="{FF2B5EF4-FFF2-40B4-BE49-F238E27FC236}">
                <a16:creationId xmlns:a16="http://schemas.microsoft.com/office/drawing/2014/main" id="{C054E404-D8B4-AE9E-BA72-681B6631927D}"/>
              </a:ext>
            </a:extLst>
          </p:cNvPr>
          <p:cNvGrpSpPr/>
          <p:nvPr userDrawn="1"/>
        </p:nvGrpSpPr>
        <p:grpSpPr>
          <a:xfrm>
            <a:off x="229520" y="215900"/>
            <a:ext cx="11732960" cy="6426200"/>
            <a:chOff x="730319" y="673100"/>
            <a:chExt cx="10731362" cy="55118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47C5C7B-5964-F217-1941-4D6E2A97D2B8}"/>
                </a:ext>
              </a:extLst>
            </p:cNvPr>
            <p:cNvSpPr/>
            <p:nvPr userDrawn="1"/>
          </p:nvSpPr>
          <p:spPr>
            <a:xfrm>
              <a:off x="730319" y="673100"/>
              <a:ext cx="10731362" cy="5511800"/>
            </a:xfrm>
            <a:prstGeom prst="rect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33E4637-5486-7312-19E1-93279A9624D6}"/>
                </a:ext>
              </a:extLst>
            </p:cNvPr>
            <p:cNvSpPr/>
            <p:nvPr userDrawn="1"/>
          </p:nvSpPr>
          <p:spPr>
            <a:xfrm>
              <a:off x="870177" y="788539"/>
              <a:ext cx="10451647" cy="5280923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 w="38100" cap="rnd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HẠM DUYÊN 11 - 9Slide.vn">
            <a:extLst>
              <a:ext uri="{FF2B5EF4-FFF2-40B4-BE49-F238E27FC236}">
                <a16:creationId xmlns:a16="http://schemas.microsoft.com/office/drawing/2014/main" id="{240B0BF9-5359-1DE7-6027-7BE79DDC711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096000" cy="144780"/>
          </a:xfrm>
          <a:prstGeom prst="rect">
            <a:avLst/>
          </a:prstGeom>
        </p:spPr>
      </p:pic>
      <p:pic>
        <p:nvPicPr>
          <p:cNvPr id="19" name="PHẠM DUYÊN 12 - 9Slide.vn">
            <a:extLst>
              <a:ext uri="{FF2B5EF4-FFF2-40B4-BE49-F238E27FC236}">
                <a16:creationId xmlns:a16="http://schemas.microsoft.com/office/drawing/2014/main" id="{EDD4B4AA-DE55-5572-44D2-E44CBBF9C08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108700" y="0"/>
            <a:ext cx="6096000" cy="1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31642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FADADF"/>
            </a:gs>
            <a:gs pos="67000">
              <a:srgbClr val="F7A3B1"/>
            </a:gs>
            <a:gs pos="88000">
              <a:srgbClr val="EE96A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82D9B392-89FD-E978-FD12-5E2076A810D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5" name="PHẠM DUYÊN 1 - 9Slide.vn">
            <a:extLst>
              <a:ext uri="{FF2B5EF4-FFF2-40B4-BE49-F238E27FC236}">
                <a16:creationId xmlns:a16="http://schemas.microsoft.com/office/drawing/2014/main" id="{6E47725D-1165-DE04-083F-0FACF0A4E6D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4" name="PHẠM DUYÊN 2 - 9Slide.vn">
            <a:extLst>
              <a:ext uri="{FF2B5EF4-FFF2-40B4-BE49-F238E27FC236}">
                <a16:creationId xmlns:a16="http://schemas.microsoft.com/office/drawing/2014/main" id="{46FF6114-7157-5AE0-4379-D1BA4A1D001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3" name="PHẠM DUYÊN 3 - 9Slide.vn">
            <a:extLst>
              <a:ext uri="{FF2B5EF4-FFF2-40B4-BE49-F238E27FC236}">
                <a16:creationId xmlns:a16="http://schemas.microsoft.com/office/drawing/2014/main" id="{64966B25-F4D5-2FED-B61B-02722278D6C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53" name="PHẠM DUYÊN 4 - 9Slide.vn">
            <a:extLst>
              <a:ext uri="{FF2B5EF4-FFF2-40B4-BE49-F238E27FC236}">
                <a16:creationId xmlns:a16="http://schemas.microsoft.com/office/drawing/2014/main" id="{F3F56430-3170-4393-A92B-A5ECD13FEBF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54" name="PHẠM DUYÊN 5 - 9Slide.vn">
            <a:extLst>
              <a:ext uri="{FF2B5EF4-FFF2-40B4-BE49-F238E27FC236}">
                <a16:creationId xmlns:a16="http://schemas.microsoft.com/office/drawing/2014/main" id="{BFA89F6B-A281-4870-8F7D-4A2B8E7FD55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55" name="PHẠM DUYÊN 6 - 9Slide.vn">
            <a:extLst>
              <a:ext uri="{FF2B5EF4-FFF2-40B4-BE49-F238E27FC236}">
                <a16:creationId xmlns:a16="http://schemas.microsoft.com/office/drawing/2014/main" id="{65DF7814-DF31-4D9C-81A8-B2688770811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56" name="PHẠM DUYÊN 7 - 9Slide.vn">
            <a:extLst>
              <a:ext uri="{FF2B5EF4-FFF2-40B4-BE49-F238E27FC236}">
                <a16:creationId xmlns:a16="http://schemas.microsoft.com/office/drawing/2014/main" id="{6C4BEABF-662B-474F-9BAB-EA1B821D52B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1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5" r:id="rId3"/>
    <p:sldLayoutId id="2147483672" r:id="rId4"/>
    <p:sldLayoutId id="2147483670" r:id="rId5"/>
    <p:sldLayoutId id="2147483668" r:id="rId6"/>
    <p:sldLayoutId id="2147483669" r:id="rId7"/>
    <p:sldLayoutId id="2147483666" r:id="rId8"/>
    <p:sldLayoutId id="2147483673" r:id="rId9"/>
    <p:sldLayoutId id="2147483659" r:id="rId10"/>
    <p:sldLayoutId id="2147483671" r:id="rId11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HẠM DUYÊN 1 - 9Slide.vn">
            <a:extLst>
              <a:ext uri="{FF2B5EF4-FFF2-40B4-BE49-F238E27FC236}">
                <a16:creationId xmlns:a16="http://schemas.microsoft.com/office/drawing/2014/main" id="{23ACCBB2-5BDB-3E3E-BAF8-4F7043A450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130685" flipH="1">
            <a:off x="7229777" y="688816"/>
            <a:ext cx="1247618" cy="586380"/>
          </a:xfrm>
          <a:prstGeom prst="rect">
            <a:avLst/>
          </a:prstGeom>
        </p:spPr>
      </p:pic>
      <p:pic>
        <p:nvPicPr>
          <p:cNvPr id="3" name="PHẠM DUYÊN 2 - 9Slide.vn">
            <a:extLst>
              <a:ext uri="{FF2B5EF4-FFF2-40B4-BE49-F238E27FC236}">
                <a16:creationId xmlns:a16="http://schemas.microsoft.com/office/drawing/2014/main" id="{B83AF8B1-8D04-2E2A-6990-0781B9377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972" y="1074986"/>
            <a:ext cx="1813128" cy="5043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PHẠM DUYÊN 3 - 9Slide.vn">
            <a:extLst>
              <a:ext uri="{FF2B5EF4-FFF2-40B4-BE49-F238E27FC236}">
                <a16:creationId xmlns:a16="http://schemas.microsoft.com/office/drawing/2014/main" id="{707EECBD-D808-2C9D-041A-BA85E07983D7}"/>
              </a:ext>
            </a:extLst>
          </p:cNvPr>
          <p:cNvSpPr txBox="1"/>
          <p:nvPr/>
        </p:nvSpPr>
        <p:spPr>
          <a:xfrm>
            <a:off x="5377842" y="5326559"/>
            <a:ext cx="1630576" cy="76944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4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Tiết 1 </a:t>
            </a:r>
          </a:p>
        </p:txBody>
      </p:sp>
      <p:pic>
        <p:nvPicPr>
          <p:cNvPr id="11" name="PHẠM DUYÊN 4 - 9Slide.vn">
            <a:extLst>
              <a:ext uri="{FF2B5EF4-FFF2-40B4-BE49-F238E27FC236}">
                <a16:creationId xmlns:a16="http://schemas.microsoft.com/office/drawing/2014/main" id="{3E86DFC2-4A80-A17A-AE6B-5A0F9E50BA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8929" y="795954"/>
            <a:ext cx="4314142" cy="2068664"/>
          </a:xfrm>
          <a:prstGeom prst="rect">
            <a:avLst/>
          </a:prstGeom>
        </p:spPr>
      </p:pic>
      <p:pic>
        <p:nvPicPr>
          <p:cNvPr id="15" name="PHẠM DUYÊN 5 - 9Slide.vn">
            <a:extLst>
              <a:ext uri="{FF2B5EF4-FFF2-40B4-BE49-F238E27FC236}">
                <a16:creationId xmlns:a16="http://schemas.microsoft.com/office/drawing/2014/main" id="{A3E61664-F993-8D23-81ED-C6FED8C264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2032" y="2362200"/>
            <a:ext cx="8849468" cy="317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5036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12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13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HẠM DUYÊN 1 - 9Slide.vn">
            <a:extLst>
              <a:ext uri="{FF2B5EF4-FFF2-40B4-BE49-F238E27FC236}">
                <a16:creationId xmlns:a16="http://schemas.microsoft.com/office/drawing/2014/main" id="{FD404201-871F-EC47-0196-05C562B52514}"/>
              </a:ext>
            </a:extLst>
          </p:cNvPr>
          <p:cNvSpPr txBox="1"/>
          <p:nvPr/>
        </p:nvSpPr>
        <p:spPr>
          <a:xfrm>
            <a:off x="704293" y="549747"/>
            <a:ext cx="10783414" cy="3843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85800">
              <a:lnSpc>
                <a:spcPct val="108000"/>
              </a:lnSpc>
            </a:pPr>
            <a:r>
              <a:rPr lang="en-US" sz="4000" spc="-113">
                <a:solidFill>
                  <a:schemeClr val="tx1">
                    <a:lumMod val="75000"/>
                    <a:lumOff val="25000"/>
                  </a:schemeClr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 sáng Chủ nhật:</a:t>
            </a:r>
          </a:p>
          <a:p>
            <a:pPr>
              <a:lnSpc>
                <a:spcPct val="108000"/>
              </a:lnSpc>
            </a:pPr>
            <a:r>
              <a:rPr lang="en-US" sz="3800" spc="-113">
                <a:solidFill>
                  <a:schemeClr val="tx1">
                    <a:lumMod val="75000"/>
                    <a:lumOff val="2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a) Bạn thức dậy lúc mấy giờ? Ăn sáng vào lúc nào?</a:t>
            </a:r>
          </a:p>
          <a:p>
            <a:pPr>
              <a:lnSpc>
                <a:spcPct val="108000"/>
              </a:lnSpc>
            </a:pPr>
            <a:r>
              <a:rPr lang="en-US" sz="3800" spc="-113">
                <a:solidFill>
                  <a:schemeClr val="tx1">
                    <a:lumMod val="75000"/>
                    <a:lumOff val="2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b) Việc đầu tiên bạn muốn làm cùng bố mẹ là gì?</a:t>
            </a:r>
            <a:br>
              <a:rPr lang="en-US" sz="3800" spc="-113">
                <a:solidFill>
                  <a:schemeClr val="tx1">
                    <a:lumMod val="75000"/>
                    <a:lumOff val="2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800" spc="-113">
                <a:solidFill>
                  <a:schemeClr val="tx1">
                    <a:lumMod val="75000"/>
                    <a:lumOff val="2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Bắt đầu vào lúc nào?</a:t>
            </a:r>
          </a:p>
          <a:p>
            <a:pPr>
              <a:lnSpc>
                <a:spcPct val="108000"/>
              </a:lnSpc>
            </a:pPr>
            <a:r>
              <a:rPr lang="en-US" sz="3800" spc="-113">
                <a:solidFill>
                  <a:schemeClr val="tx1">
                    <a:lumMod val="75000"/>
                    <a:lumOff val="2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Quay kim giờ, kim phút để đồng hồ chỉ những thời điểm đó.</a:t>
            </a:r>
          </a:p>
        </p:txBody>
      </p:sp>
      <p:grpSp>
        <p:nvGrpSpPr>
          <p:cNvPr id="3" name="PHẠM DUYÊN 2 - 9Slide.vn">
            <a:extLst>
              <a:ext uri="{FF2B5EF4-FFF2-40B4-BE49-F238E27FC236}">
                <a16:creationId xmlns:a16="http://schemas.microsoft.com/office/drawing/2014/main" id="{67BB784E-B510-0506-D981-55B16F6D4663}"/>
              </a:ext>
            </a:extLst>
          </p:cNvPr>
          <p:cNvGrpSpPr/>
          <p:nvPr/>
        </p:nvGrpSpPr>
        <p:grpSpPr>
          <a:xfrm>
            <a:off x="531284" y="511647"/>
            <a:ext cx="668922" cy="707886"/>
            <a:chOff x="1559434" y="1176116"/>
            <a:chExt cx="668922" cy="70788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D29DE05-037E-449B-55AB-25B0B915A493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B1947C42-104E-6140-478C-25A7AD793A4B}"/>
                  </a:ext>
                </a:extLst>
              </p:cNvPr>
              <p:cNvSpPr/>
              <p:nvPr/>
            </p:nvSpPr>
            <p:spPr>
              <a:xfrm>
                <a:off x="1998368" y="1801058"/>
                <a:ext cx="590719" cy="590719"/>
              </a:xfrm>
              <a:prstGeom prst="ellipse">
                <a:avLst/>
              </a:prstGeom>
              <a:solidFill>
                <a:srgbClr val="E040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3F5714B-72BC-4DF8-AE37-DD61A0D94542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D993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7F5A363-893B-07EC-F86E-858BA2774093}"/>
                </a:ext>
              </a:extLst>
            </p:cNvPr>
            <p:cNvSpPr txBox="1"/>
            <p:nvPr/>
          </p:nvSpPr>
          <p:spPr>
            <a:xfrm>
              <a:off x="1681958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8" name="Cloud 7">
            <a:extLst>
              <a:ext uri="{FF2B5EF4-FFF2-40B4-BE49-F238E27FC236}">
                <a16:creationId xmlns:a16="http://schemas.microsoft.com/office/drawing/2014/main" id="{32D7873A-EB8B-49F5-3DEA-198542B21EA0}"/>
              </a:ext>
            </a:extLst>
          </p:cNvPr>
          <p:cNvSpPr/>
          <p:nvPr/>
        </p:nvSpPr>
        <p:spPr>
          <a:xfrm>
            <a:off x="4038600" y="4384311"/>
            <a:ext cx="5562600" cy="1923942"/>
          </a:xfrm>
          <a:prstGeom prst="cloud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</a:rPr>
              <a:t>Thực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</a:rPr>
              <a:t>hành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</a:rPr>
              <a:t>theo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</a:rPr>
              <a:t>nhóm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</a:rPr>
              <a:t>đôi</a:t>
            </a:r>
            <a:endParaRPr lang="en-US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20926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HẠM DUYÊN 1 - 9Slide.vn">
            <a:extLst>
              <a:ext uri="{FF2B5EF4-FFF2-40B4-BE49-F238E27FC236}">
                <a16:creationId xmlns:a16="http://schemas.microsoft.com/office/drawing/2014/main" id="{6944A2E1-1CBD-2F76-98CA-C57D76C5E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" r="1648"/>
          <a:stretch/>
        </p:blipFill>
        <p:spPr>
          <a:xfrm>
            <a:off x="1583094" y="3581400"/>
            <a:ext cx="9025812" cy="2228830"/>
          </a:xfrm>
          <a:prstGeom prst="roundRect">
            <a:avLst/>
          </a:prstGeom>
          <a:effectLst>
            <a:softEdge rad="63500"/>
          </a:effectLst>
        </p:spPr>
      </p:pic>
      <p:grpSp>
        <p:nvGrpSpPr>
          <p:cNvPr id="2" name="PHẠM DUYÊN 2 - 9Slide.vn">
            <a:extLst>
              <a:ext uri="{FF2B5EF4-FFF2-40B4-BE49-F238E27FC236}">
                <a16:creationId xmlns:a16="http://schemas.microsoft.com/office/drawing/2014/main" id="{DA390612-30A7-745D-22D4-9083FBAFDE82}"/>
              </a:ext>
            </a:extLst>
          </p:cNvPr>
          <p:cNvGrpSpPr/>
          <p:nvPr/>
        </p:nvGrpSpPr>
        <p:grpSpPr>
          <a:xfrm>
            <a:off x="531284" y="511647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CDFA42E-3F90-5773-EB62-35746A144DB6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058AF1F-2A17-AF08-6599-2590B4E9DD96}"/>
                  </a:ext>
                </a:extLst>
              </p:cNvPr>
              <p:cNvSpPr/>
              <p:nvPr/>
            </p:nvSpPr>
            <p:spPr>
              <a:xfrm>
                <a:off x="1998368" y="1801058"/>
                <a:ext cx="590719" cy="590719"/>
              </a:xfrm>
              <a:prstGeom prst="ellipse">
                <a:avLst/>
              </a:prstGeom>
              <a:solidFill>
                <a:srgbClr val="E040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5B7EE57-4492-9C9B-78DA-E1795E5C6BC8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D993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0539342-075D-BFBC-511B-9DFE5685C9E6}"/>
                </a:ext>
              </a:extLst>
            </p:cNvPr>
            <p:cNvSpPr txBox="1"/>
            <p:nvPr/>
          </p:nvSpPr>
          <p:spPr>
            <a:xfrm>
              <a:off x="1726408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7" name="PHẠM DUYÊN 3 - 9Slide.vn">
            <a:extLst>
              <a:ext uri="{FF2B5EF4-FFF2-40B4-BE49-F238E27FC236}">
                <a16:creationId xmlns:a16="http://schemas.microsoft.com/office/drawing/2014/main" id="{D232DE17-E175-82CB-0E05-D83722E82CCD}"/>
              </a:ext>
            </a:extLst>
          </p:cNvPr>
          <p:cNvSpPr txBox="1"/>
          <p:nvPr/>
        </p:nvSpPr>
        <p:spPr>
          <a:xfrm>
            <a:off x="1349375" y="495300"/>
            <a:ext cx="5384800" cy="720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4000" spc="-13">
                <a:solidFill>
                  <a:schemeClr val="tx1">
                    <a:lumMod val="75000"/>
                    <a:lumOff val="25000"/>
                  </a:schemeClr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 câu trả lời đúng.</a:t>
            </a:r>
          </a:p>
        </p:txBody>
      </p:sp>
      <p:sp>
        <p:nvSpPr>
          <p:cNvPr id="8" name="PHẠM DUYÊN 4 - 9Slide.vn">
            <a:extLst>
              <a:ext uri="{FF2B5EF4-FFF2-40B4-BE49-F238E27FC236}">
                <a16:creationId xmlns:a16="http://schemas.microsoft.com/office/drawing/2014/main" id="{BBC14E55-4053-FB88-BC8F-4785280F9929}"/>
              </a:ext>
            </a:extLst>
          </p:cNvPr>
          <p:cNvSpPr txBox="1"/>
          <p:nvPr/>
        </p:nvSpPr>
        <p:spPr>
          <a:xfrm>
            <a:off x="570386" y="1165916"/>
            <a:ext cx="110903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spc="-60"/>
              <a:t>Bữa trưa Chủ nhật, cả nhà sẽ cùng nhau vào bếp và nấu các món ăn: cơm, rau trộn, gà nướng và canh rau củ thập cẩm.</a:t>
            </a:r>
          </a:p>
          <a:p>
            <a:pPr algn="just"/>
            <a:r>
              <a:rPr lang="vi-VN" sz="3200" spc="-60"/>
              <a:t>a) Nồi cơm được cắm điện vào lúc </a:t>
            </a:r>
            <a:r>
              <a:rPr lang="vi-VN" sz="3200" spc="-60">
                <a:solidFill>
                  <a:srgbClr val="FF0000"/>
                </a:solidFill>
              </a:rPr>
              <a:t>10 giờ 10 phút</a:t>
            </a:r>
            <a:r>
              <a:rPr lang="vi-VN" sz="3200" spc="-60"/>
              <a:t>. Sau </a:t>
            </a:r>
            <a:r>
              <a:rPr lang="vi-VN" sz="3200" spc="-60">
                <a:solidFill>
                  <a:srgbClr val="FF0000"/>
                </a:solidFill>
              </a:rPr>
              <a:t>40 phút</a:t>
            </a:r>
            <a:r>
              <a:rPr lang="vi-VN" sz="3200" spc="-60"/>
              <a:t> nữa, điện sẽ tự ngắt và cơm sẽ chín. Hỏi đồng hồ nào dưới đây chỉ lúc cơm chín?</a:t>
            </a:r>
          </a:p>
        </p:txBody>
      </p:sp>
      <p:sp>
        <p:nvSpPr>
          <p:cNvPr id="9" name="PHẠM DUYÊN 5 - 9Slide.vn">
            <a:extLst>
              <a:ext uri="{FF2B5EF4-FFF2-40B4-BE49-F238E27FC236}">
                <a16:creationId xmlns:a16="http://schemas.microsoft.com/office/drawing/2014/main" id="{930B3C12-38B9-4153-7F11-77BE6AA77565}"/>
              </a:ext>
            </a:extLst>
          </p:cNvPr>
          <p:cNvSpPr txBox="1"/>
          <p:nvPr/>
        </p:nvSpPr>
        <p:spPr>
          <a:xfrm>
            <a:off x="2402633" y="5666684"/>
            <a:ext cx="768350" cy="71508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DA4EA1"/>
                </a:solidFill>
                <a:latin typeface="+mj-lt"/>
              </a:rPr>
              <a:t>A</a:t>
            </a:r>
            <a:endParaRPr lang="en-US" sz="3600" b="1">
              <a:solidFill>
                <a:schemeClr val="bg2">
                  <a:lumMod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PHẠM DUYÊN 6 - 9Slide.vn">
            <a:extLst>
              <a:ext uri="{FF2B5EF4-FFF2-40B4-BE49-F238E27FC236}">
                <a16:creationId xmlns:a16="http://schemas.microsoft.com/office/drawing/2014/main" id="{3788ACF1-F036-E238-A1A5-B11301A6B2DA}"/>
              </a:ext>
            </a:extLst>
          </p:cNvPr>
          <p:cNvSpPr txBox="1"/>
          <p:nvPr/>
        </p:nvSpPr>
        <p:spPr>
          <a:xfrm>
            <a:off x="4712695" y="5666684"/>
            <a:ext cx="731931" cy="71508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DA4EA1"/>
                </a:solidFill>
                <a:latin typeface="+mj-lt"/>
              </a:rPr>
              <a:t>B</a:t>
            </a:r>
            <a:endParaRPr lang="en-US" sz="3600" b="1">
              <a:solidFill>
                <a:schemeClr val="bg2">
                  <a:lumMod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PHẠM DUYÊN 7 - 9Slide.vn">
            <a:extLst>
              <a:ext uri="{FF2B5EF4-FFF2-40B4-BE49-F238E27FC236}">
                <a16:creationId xmlns:a16="http://schemas.microsoft.com/office/drawing/2014/main" id="{AB2CA60F-0F31-75E1-D7D5-66FB070BE98F}"/>
              </a:ext>
            </a:extLst>
          </p:cNvPr>
          <p:cNvSpPr txBox="1"/>
          <p:nvPr/>
        </p:nvSpPr>
        <p:spPr>
          <a:xfrm>
            <a:off x="6986338" y="5666684"/>
            <a:ext cx="768350" cy="71508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DA4EA1"/>
                </a:solidFill>
                <a:latin typeface="+mj-lt"/>
              </a:rPr>
              <a:t>C</a:t>
            </a:r>
            <a:endParaRPr lang="en-US" sz="3600" b="1">
              <a:solidFill>
                <a:schemeClr val="bg2">
                  <a:lumMod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PHẠM DUYÊN 8 - 9Slide.vn">
            <a:extLst>
              <a:ext uri="{FF2B5EF4-FFF2-40B4-BE49-F238E27FC236}">
                <a16:creationId xmlns:a16="http://schemas.microsoft.com/office/drawing/2014/main" id="{9E7EBA3B-BB80-8C42-C088-B2FD97F7376B}"/>
              </a:ext>
            </a:extLst>
          </p:cNvPr>
          <p:cNvSpPr txBox="1"/>
          <p:nvPr/>
        </p:nvSpPr>
        <p:spPr>
          <a:xfrm>
            <a:off x="9296400" y="5666684"/>
            <a:ext cx="768350" cy="71508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DA4EA1"/>
                </a:solidFill>
                <a:latin typeface="+mj-lt"/>
              </a:rPr>
              <a:t>D</a:t>
            </a:r>
            <a:endParaRPr lang="en-US" sz="3600" b="1">
              <a:solidFill>
                <a:schemeClr val="bg2">
                  <a:lumMod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PHẠM DUYÊN 9 - 9Slide.vn">
            <a:extLst>
              <a:ext uri="{FF2B5EF4-FFF2-40B4-BE49-F238E27FC236}">
                <a16:creationId xmlns:a16="http://schemas.microsoft.com/office/drawing/2014/main" id="{BCEEDB4B-7865-E7FE-CBDF-2D73403F1B45}"/>
              </a:ext>
            </a:extLst>
          </p:cNvPr>
          <p:cNvSpPr/>
          <p:nvPr/>
        </p:nvSpPr>
        <p:spPr>
          <a:xfrm>
            <a:off x="6947153" y="5715000"/>
            <a:ext cx="660544" cy="6605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51183193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HẠM DUYÊN 1 - 9Slide.vn">
            <a:extLst>
              <a:ext uri="{FF2B5EF4-FFF2-40B4-BE49-F238E27FC236}">
                <a16:creationId xmlns:a16="http://schemas.microsoft.com/office/drawing/2014/main" id="{6944A2E1-1CBD-2F76-98CA-C57D76C5E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" r="1316"/>
          <a:stretch/>
        </p:blipFill>
        <p:spPr>
          <a:xfrm>
            <a:off x="1670180" y="2895600"/>
            <a:ext cx="9004040" cy="2228830"/>
          </a:xfrm>
          <a:prstGeom prst="roundRect">
            <a:avLst/>
          </a:prstGeom>
          <a:effectLst>
            <a:softEdge rad="63500"/>
          </a:effectLst>
        </p:spPr>
      </p:pic>
      <p:grpSp>
        <p:nvGrpSpPr>
          <p:cNvPr id="2" name="PHẠM DUYÊN 2 - 9Slide.vn">
            <a:extLst>
              <a:ext uri="{FF2B5EF4-FFF2-40B4-BE49-F238E27FC236}">
                <a16:creationId xmlns:a16="http://schemas.microsoft.com/office/drawing/2014/main" id="{DA390612-30A7-745D-22D4-9083FBAFDE82}"/>
              </a:ext>
            </a:extLst>
          </p:cNvPr>
          <p:cNvGrpSpPr/>
          <p:nvPr/>
        </p:nvGrpSpPr>
        <p:grpSpPr>
          <a:xfrm>
            <a:off x="531284" y="511647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CDFA42E-3F90-5773-EB62-35746A144DB6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058AF1F-2A17-AF08-6599-2590B4E9DD96}"/>
                  </a:ext>
                </a:extLst>
              </p:cNvPr>
              <p:cNvSpPr/>
              <p:nvPr/>
            </p:nvSpPr>
            <p:spPr>
              <a:xfrm>
                <a:off x="1998368" y="1801058"/>
                <a:ext cx="590719" cy="590719"/>
              </a:xfrm>
              <a:prstGeom prst="ellipse">
                <a:avLst/>
              </a:prstGeom>
              <a:solidFill>
                <a:srgbClr val="E040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5B7EE57-4492-9C9B-78DA-E1795E5C6BC8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D993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0539342-075D-BFBC-511B-9DFE5685C9E6}"/>
                </a:ext>
              </a:extLst>
            </p:cNvPr>
            <p:cNvSpPr txBox="1"/>
            <p:nvPr/>
          </p:nvSpPr>
          <p:spPr>
            <a:xfrm>
              <a:off x="1726408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7" name="PHẠM DUYÊN 3 - 9Slide.vn">
            <a:extLst>
              <a:ext uri="{FF2B5EF4-FFF2-40B4-BE49-F238E27FC236}">
                <a16:creationId xmlns:a16="http://schemas.microsoft.com/office/drawing/2014/main" id="{D232DE17-E175-82CB-0E05-D83722E82CCD}"/>
              </a:ext>
            </a:extLst>
          </p:cNvPr>
          <p:cNvSpPr txBox="1"/>
          <p:nvPr/>
        </p:nvSpPr>
        <p:spPr>
          <a:xfrm>
            <a:off x="1349375" y="495300"/>
            <a:ext cx="5384800" cy="720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4000" spc="-13">
                <a:solidFill>
                  <a:schemeClr val="tx1">
                    <a:lumMod val="75000"/>
                    <a:lumOff val="25000"/>
                  </a:schemeClr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 câu trả lời đúng.</a:t>
            </a:r>
          </a:p>
        </p:txBody>
      </p:sp>
      <p:sp>
        <p:nvSpPr>
          <p:cNvPr id="8" name="PHẠM DUYÊN 4 - 9Slide.vn">
            <a:extLst>
              <a:ext uri="{FF2B5EF4-FFF2-40B4-BE49-F238E27FC236}">
                <a16:creationId xmlns:a16="http://schemas.microsoft.com/office/drawing/2014/main" id="{BBC14E55-4053-FB88-BC8F-4785280F9929}"/>
              </a:ext>
            </a:extLst>
          </p:cNvPr>
          <p:cNvSpPr txBox="1"/>
          <p:nvPr/>
        </p:nvSpPr>
        <p:spPr>
          <a:xfrm>
            <a:off x="570386" y="1165916"/>
            <a:ext cx="110903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spc="-60"/>
              <a:t>b)  Mẹ làm món rau trộn mất </a:t>
            </a:r>
            <a:r>
              <a:rPr lang="vi-VN" sz="3200" spc="-60">
                <a:solidFill>
                  <a:srgbClr val="FF0000"/>
                </a:solidFill>
              </a:rPr>
              <a:t>7 phút</a:t>
            </a:r>
            <a:r>
              <a:rPr lang="vi-VN" sz="3200" spc="-60"/>
              <a:t>. Mẹ bắt đầu làm vào lúc </a:t>
            </a:r>
            <a:r>
              <a:rPr lang="vi-VN" sz="3200" spc="-60">
                <a:solidFill>
                  <a:srgbClr val="FF0000"/>
                </a:solidFill>
              </a:rPr>
              <a:t>10 giờ 50 phút</a:t>
            </a:r>
            <a:r>
              <a:rPr lang="vi-VN" sz="3200" spc="-60"/>
              <a:t>. Hỏi đồng hồ nào dưới đây chỉ lúc mẹ làm xong món rau trộn?</a:t>
            </a:r>
          </a:p>
        </p:txBody>
      </p:sp>
      <p:sp>
        <p:nvSpPr>
          <p:cNvPr id="9" name="PHẠM DUYÊN 5 - 9Slide.vn">
            <a:extLst>
              <a:ext uri="{FF2B5EF4-FFF2-40B4-BE49-F238E27FC236}">
                <a16:creationId xmlns:a16="http://schemas.microsoft.com/office/drawing/2014/main" id="{930B3C12-38B9-4153-7F11-77BE6AA77565}"/>
              </a:ext>
            </a:extLst>
          </p:cNvPr>
          <p:cNvSpPr txBox="1"/>
          <p:nvPr/>
        </p:nvSpPr>
        <p:spPr>
          <a:xfrm>
            <a:off x="2402633" y="5044384"/>
            <a:ext cx="768350" cy="71508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DA4EA1"/>
                </a:solidFill>
                <a:latin typeface="+mj-lt"/>
              </a:rPr>
              <a:t>A</a:t>
            </a:r>
            <a:endParaRPr lang="en-US" sz="3600" b="1">
              <a:solidFill>
                <a:schemeClr val="bg2">
                  <a:lumMod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PHẠM DUYÊN 6 - 9Slide.vn">
            <a:extLst>
              <a:ext uri="{FF2B5EF4-FFF2-40B4-BE49-F238E27FC236}">
                <a16:creationId xmlns:a16="http://schemas.microsoft.com/office/drawing/2014/main" id="{3788ACF1-F036-E238-A1A5-B11301A6B2DA}"/>
              </a:ext>
            </a:extLst>
          </p:cNvPr>
          <p:cNvSpPr txBox="1"/>
          <p:nvPr/>
        </p:nvSpPr>
        <p:spPr>
          <a:xfrm>
            <a:off x="4712695" y="5044384"/>
            <a:ext cx="731931" cy="71508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DA4EA1"/>
                </a:solidFill>
                <a:latin typeface="+mj-lt"/>
              </a:rPr>
              <a:t>B</a:t>
            </a:r>
            <a:endParaRPr lang="en-US" sz="3600" b="1">
              <a:solidFill>
                <a:schemeClr val="bg2">
                  <a:lumMod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PHẠM DUYÊN 7 - 9Slide.vn">
            <a:extLst>
              <a:ext uri="{FF2B5EF4-FFF2-40B4-BE49-F238E27FC236}">
                <a16:creationId xmlns:a16="http://schemas.microsoft.com/office/drawing/2014/main" id="{AB2CA60F-0F31-75E1-D7D5-66FB070BE98F}"/>
              </a:ext>
            </a:extLst>
          </p:cNvPr>
          <p:cNvSpPr txBox="1"/>
          <p:nvPr/>
        </p:nvSpPr>
        <p:spPr>
          <a:xfrm>
            <a:off x="7004050" y="5044384"/>
            <a:ext cx="768350" cy="71508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DA4EA1"/>
                </a:solidFill>
                <a:latin typeface="+mj-lt"/>
              </a:rPr>
              <a:t>C</a:t>
            </a:r>
            <a:endParaRPr lang="en-US" sz="3600" b="1">
              <a:solidFill>
                <a:schemeClr val="bg2">
                  <a:lumMod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PHẠM DUYÊN 8 - 9Slide.vn">
            <a:extLst>
              <a:ext uri="{FF2B5EF4-FFF2-40B4-BE49-F238E27FC236}">
                <a16:creationId xmlns:a16="http://schemas.microsoft.com/office/drawing/2014/main" id="{9E7EBA3B-BB80-8C42-C088-B2FD97F7376B}"/>
              </a:ext>
            </a:extLst>
          </p:cNvPr>
          <p:cNvSpPr txBox="1"/>
          <p:nvPr/>
        </p:nvSpPr>
        <p:spPr>
          <a:xfrm>
            <a:off x="9366250" y="5044384"/>
            <a:ext cx="768350" cy="71508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DA4EA1"/>
                </a:solidFill>
                <a:latin typeface="+mj-lt"/>
              </a:rPr>
              <a:t>D</a:t>
            </a:r>
            <a:endParaRPr lang="en-US" sz="3600" b="1">
              <a:solidFill>
                <a:schemeClr val="bg2">
                  <a:lumMod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PHẠM DUYÊN 9 - 9Slide.vn">
            <a:extLst>
              <a:ext uri="{FF2B5EF4-FFF2-40B4-BE49-F238E27FC236}">
                <a16:creationId xmlns:a16="http://schemas.microsoft.com/office/drawing/2014/main" id="{BCEEDB4B-7865-E7FE-CBDF-2D73403F1B45}"/>
              </a:ext>
            </a:extLst>
          </p:cNvPr>
          <p:cNvSpPr/>
          <p:nvPr/>
        </p:nvSpPr>
        <p:spPr>
          <a:xfrm>
            <a:off x="4648200" y="5092700"/>
            <a:ext cx="660544" cy="6605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60710317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HẠM DUYÊN 1 - 9Slide.vn">
            <a:extLst>
              <a:ext uri="{FF2B5EF4-FFF2-40B4-BE49-F238E27FC236}">
                <a16:creationId xmlns:a16="http://schemas.microsoft.com/office/drawing/2014/main" id="{C949B2D5-F349-918F-F6AD-AFEA771A33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" r="2286"/>
          <a:stretch/>
        </p:blipFill>
        <p:spPr>
          <a:xfrm>
            <a:off x="3228393" y="2057400"/>
            <a:ext cx="5840962" cy="2229964"/>
          </a:xfrm>
          <a:prstGeom prst="roundRect">
            <a:avLst/>
          </a:prstGeom>
          <a:effectLst>
            <a:softEdge rad="63500"/>
          </a:effectLst>
        </p:spPr>
      </p:pic>
      <p:grpSp>
        <p:nvGrpSpPr>
          <p:cNvPr id="2" name="PHẠM DUYÊN 2 - 9Slide.vn">
            <a:extLst>
              <a:ext uri="{FF2B5EF4-FFF2-40B4-BE49-F238E27FC236}">
                <a16:creationId xmlns:a16="http://schemas.microsoft.com/office/drawing/2014/main" id="{DA390612-30A7-745D-22D4-9083FBAFDE82}"/>
              </a:ext>
            </a:extLst>
          </p:cNvPr>
          <p:cNvGrpSpPr/>
          <p:nvPr/>
        </p:nvGrpSpPr>
        <p:grpSpPr>
          <a:xfrm>
            <a:off x="531284" y="511647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CDFA42E-3F90-5773-EB62-35746A144DB6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058AF1F-2A17-AF08-6599-2590B4E9DD96}"/>
                  </a:ext>
                </a:extLst>
              </p:cNvPr>
              <p:cNvSpPr/>
              <p:nvPr/>
            </p:nvSpPr>
            <p:spPr>
              <a:xfrm>
                <a:off x="1998368" y="1801058"/>
                <a:ext cx="590719" cy="590719"/>
              </a:xfrm>
              <a:prstGeom prst="ellipse">
                <a:avLst/>
              </a:prstGeom>
              <a:solidFill>
                <a:srgbClr val="E040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5B7EE57-4492-9C9B-78DA-E1795E5C6BC8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D993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0539342-075D-BFBC-511B-9DFE5685C9E6}"/>
                </a:ext>
              </a:extLst>
            </p:cNvPr>
            <p:cNvSpPr txBox="1"/>
            <p:nvPr/>
          </p:nvSpPr>
          <p:spPr>
            <a:xfrm>
              <a:off x="1726408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7" name="PHẠM DUYÊN 3 - 9Slide.vn">
            <a:extLst>
              <a:ext uri="{FF2B5EF4-FFF2-40B4-BE49-F238E27FC236}">
                <a16:creationId xmlns:a16="http://schemas.microsoft.com/office/drawing/2014/main" id="{D232DE17-E175-82CB-0E05-D83722E82CCD}"/>
              </a:ext>
            </a:extLst>
          </p:cNvPr>
          <p:cNvSpPr txBox="1"/>
          <p:nvPr/>
        </p:nvSpPr>
        <p:spPr>
          <a:xfrm>
            <a:off x="1349375" y="495300"/>
            <a:ext cx="5384800" cy="720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4000" spc="-13">
                <a:solidFill>
                  <a:schemeClr val="tx1">
                    <a:lumMod val="75000"/>
                    <a:lumOff val="25000"/>
                  </a:schemeClr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 câu trả lời đúng.</a:t>
            </a:r>
          </a:p>
        </p:txBody>
      </p:sp>
      <p:sp>
        <p:nvSpPr>
          <p:cNvPr id="8" name="PHẠM DUYÊN 4 - 9Slide.vn">
            <a:extLst>
              <a:ext uri="{FF2B5EF4-FFF2-40B4-BE49-F238E27FC236}">
                <a16:creationId xmlns:a16="http://schemas.microsoft.com/office/drawing/2014/main" id="{BBC14E55-4053-FB88-BC8F-4785280F9929}"/>
              </a:ext>
            </a:extLst>
          </p:cNvPr>
          <p:cNvSpPr txBox="1"/>
          <p:nvPr/>
        </p:nvSpPr>
        <p:spPr>
          <a:xfrm>
            <a:off x="570386" y="1295400"/>
            <a:ext cx="110903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pc="-60"/>
              <a:t>c</a:t>
            </a:r>
            <a:r>
              <a:rPr lang="vi-VN" sz="3200" spc="-60"/>
              <a:t>) Món gà được nướng bằng lò điện. Thời gian bắt đầu và kết thúc như sau:</a:t>
            </a:r>
          </a:p>
        </p:txBody>
      </p:sp>
      <p:sp>
        <p:nvSpPr>
          <p:cNvPr id="9" name="PHẠM DUYÊN 5 - 9Slide.vn">
            <a:extLst>
              <a:ext uri="{FF2B5EF4-FFF2-40B4-BE49-F238E27FC236}">
                <a16:creationId xmlns:a16="http://schemas.microsoft.com/office/drawing/2014/main" id="{930B3C12-38B9-4153-7F11-77BE6AA77565}"/>
              </a:ext>
            </a:extLst>
          </p:cNvPr>
          <p:cNvSpPr txBox="1"/>
          <p:nvPr/>
        </p:nvSpPr>
        <p:spPr>
          <a:xfrm>
            <a:off x="533400" y="5541066"/>
            <a:ext cx="2706971" cy="71508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DA4EA1"/>
                </a:solidFill>
                <a:latin typeface="+mj-lt"/>
              </a:rPr>
              <a:t>A. </a:t>
            </a:r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20 </a:t>
            </a:r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</a:rPr>
              <a:t>phút</a:t>
            </a:r>
            <a:endParaRPr lang="en-US" sz="3600" b="1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3" name="PHẠM DUYÊN 6 - 9Slide.vn">
            <a:extLst>
              <a:ext uri="{FF2B5EF4-FFF2-40B4-BE49-F238E27FC236}">
                <a16:creationId xmlns:a16="http://schemas.microsoft.com/office/drawing/2014/main" id="{BCEEDB4B-7865-E7FE-CBDF-2D73403F1B45}"/>
              </a:ext>
            </a:extLst>
          </p:cNvPr>
          <p:cNvSpPr/>
          <p:nvPr/>
        </p:nvSpPr>
        <p:spPr>
          <a:xfrm>
            <a:off x="6356350" y="5558171"/>
            <a:ext cx="660544" cy="6605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7" name="PHẠM DUYÊN 7 - 9Slide.vn">
            <a:extLst>
              <a:ext uri="{FF2B5EF4-FFF2-40B4-BE49-F238E27FC236}">
                <a16:creationId xmlns:a16="http://schemas.microsoft.com/office/drawing/2014/main" id="{2C7AC883-E3A3-EF7C-BF91-28241A7E7CD8}"/>
              </a:ext>
            </a:extLst>
          </p:cNvPr>
          <p:cNvSpPr txBox="1"/>
          <p:nvPr/>
        </p:nvSpPr>
        <p:spPr>
          <a:xfrm>
            <a:off x="570386" y="4800600"/>
            <a:ext cx="1109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spc="-60"/>
              <a:t>Hỏi món gà được nướng trong bao nhiêu phút?</a:t>
            </a:r>
          </a:p>
        </p:txBody>
      </p:sp>
      <p:sp>
        <p:nvSpPr>
          <p:cNvPr id="18" name="PHẠM DUYÊN 8 - 9Slide.vn">
            <a:extLst>
              <a:ext uri="{FF2B5EF4-FFF2-40B4-BE49-F238E27FC236}">
                <a16:creationId xmlns:a16="http://schemas.microsoft.com/office/drawing/2014/main" id="{4659A510-6C77-5A59-3534-52285BCF9348}"/>
              </a:ext>
            </a:extLst>
          </p:cNvPr>
          <p:cNvSpPr txBox="1"/>
          <p:nvPr/>
        </p:nvSpPr>
        <p:spPr>
          <a:xfrm>
            <a:off x="3391004" y="4149523"/>
            <a:ext cx="1868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-60">
                <a:solidFill>
                  <a:schemeClr val="accent6">
                    <a:lumMod val="75000"/>
                  </a:schemeClr>
                </a:solidFill>
              </a:rPr>
              <a:t>Bắt đầu</a:t>
            </a:r>
            <a:endParaRPr lang="vi-VN" sz="3200" b="1" spc="-6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PHẠM DUYÊN 9 - 9Slide.vn">
            <a:extLst>
              <a:ext uri="{FF2B5EF4-FFF2-40B4-BE49-F238E27FC236}">
                <a16:creationId xmlns:a16="http://schemas.microsoft.com/office/drawing/2014/main" id="{BA41EC43-FEF0-EAD8-D644-1CB004306E99}"/>
              </a:ext>
            </a:extLst>
          </p:cNvPr>
          <p:cNvSpPr txBox="1"/>
          <p:nvPr/>
        </p:nvSpPr>
        <p:spPr>
          <a:xfrm>
            <a:off x="7034342" y="4149523"/>
            <a:ext cx="1868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-60">
                <a:solidFill>
                  <a:schemeClr val="accent6">
                    <a:lumMod val="75000"/>
                  </a:schemeClr>
                </a:solidFill>
              </a:rPr>
              <a:t>Kết thúc</a:t>
            </a:r>
            <a:endParaRPr lang="vi-VN" sz="3200" b="1" spc="-6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PHẠM DUYÊN 10 - 9Slide.vn">
            <a:extLst>
              <a:ext uri="{FF2B5EF4-FFF2-40B4-BE49-F238E27FC236}">
                <a16:creationId xmlns:a16="http://schemas.microsoft.com/office/drawing/2014/main" id="{F060E3F4-6F78-3366-C6FB-5C469EDB4890}"/>
              </a:ext>
            </a:extLst>
          </p:cNvPr>
          <p:cNvSpPr txBox="1"/>
          <p:nvPr/>
        </p:nvSpPr>
        <p:spPr>
          <a:xfrm>
            <a:off x="3380001" y="5541066"/>
            <a:ext cx="2706971" cy="71508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DA4EA1"/>
                </a:solidFill>
                <a:latin typeface="+mj-lt"/>
              </a:rPr>
              <a:t>B. </a:t>
            </a:r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25 </a:t>
            </a:r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</a:rPr>
              <a:t>phút</a:t>
            </a:r>
            <a:endParaRPr lang="en-US" sz="3600" b="1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1" name="PHẠM DUYÊN 11 - 9Slide.vn">
            <a:extLst>
              <a:ext uri="{FF2B5EF4-FFF2-40B4-BE49-F238E27FC236}">
                <a16:creationId xmlns:a16="http://schemas.microsoft.com/office/drawing/2014/main" id="{B657F152-3C1C-A20C-7C15-5DD786517D44}"/>
              </a:ext>
            </a:extLst>
          </p:cNvPr>
          <p:cNvSpPr txBox="1"/>
          <p:nvPr/>
        </p:nvSpPr>
        <p:spPr>
          <a:xfrm>
            <a:off x="6226602" y="5541066"/>
            <a:ext cx="2706971" cy="71508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DA4EA1"/>
                </a:solidFill>
                <a:latin typeface="+mj-lt"/>
              </a:rPr>
              <a:t>C. </a:t>
            </a:r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30 </a:t>
            </a:r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</a:rPr>
              <a:t>phút</a:t>
            </a:r>
            <a:endParaRPr lang="en-US" sz="3600" b="1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2" name="PHẠM DUYÊN 12 - 9Slide.vn">
            <a:extLst>
              <a:ext uri="{FF2B5EF4-FFF2-40B4-BE49-F238E27FC236}">
                <a16:creationId xmlns:a16="http://schemas.microsoft.com/office/drawing/2014/main" id="{0EDED56C-628C-2752-1FCD-77FEAD409B82}"/>
              </a:ext>
            </a:extLst>
          </p:cNvPr>
          <p:cNvSpPr txBox="1"/>
          <p:nvPr/>
        </p:nvSpPr>
        <p:spPr>
          <a:xfrm>
            <a:off x="9073204" y="5541066"/>
            <a:ext cx="2706971" cy="71508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DA4EA1"/>
                </a:solidFill>
                <a:latin typeface="+mj-lt"/>
              </a:rPr>
              <a:t>D. </a:t>
            </a:r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35 </a:t>
            </a:r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</a:rPr>
              <a:t>phút</a:t>
            </a:r>
            <a:endParaRPr lang="en-US" sz="3600" b="1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68337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 animBg="1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PHẠM DUYÊN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306EBB"/>
      </a:accent1>
      <a:accent2>
        <a:srgbClr val="81B2EA"/>
      </a:accent2>
      <a:accent3>
        <a:srgbClr val="7DAED9"/>
      </a:accent3>
      <a:accent4>
        <a:srgbClr val="8178C3"/>
      </a:accent4>
      <a:accent5>
        <a:srgbClr val="D97D3D"/>
      </a:accent5>
      <a:accent6>
        <a:srgbClr val="F05945"/>
      </a:accent6>
      <a:hlink>
        <a:srgbClr val="6C4706"/>
      </a:hlink>
      <a:folHlink>
        <a:srgbClr val="262626"/>
      </a:folHlink>
    </a:clrScheme>
    <a:fontScheme name="Custom 9">
      <a:majorFont>
        <a:latin typeface="#9Slide03 Sofia Pro Soft Bold"/>
        <a:ea typeface=""/>
        <a:cs typeface=""/>
      </a:majorFont>
      <a:minorFont>
        <a:latin typeface="#9Slide03 Sofia Pro Sof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2945</TotalTime>
  <Words>176</Words>
  <Application>Microsoft Office PowerPoint</Application>
  <PresentationFormat>Widescreen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#9Slide03 Sofia Pro Soft</vt:lpstr>
      <vt:lpstr>字魂27号-布丁体</vt:lpstr>
      <vt:lpstr>Arial-Rounded</vt:lpstr>
      <vt:lpstr>Calibri</vt:lpstr>
      <vt:lpstr>#9Slide03 SVNNew Athletic M54</vt:lpstr>
      <vt:lpstr>#9Slide03 Sofia Pro Soft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PHAM DUYEN</dc:creator>
  <cp:keywords>PHẠM DUYÊN</cp:keywords>
  <dc:description>9Slide.vn</dc:description>
  <cp:lastModifiedBy>Admin</cp:lastModifiedBy>
  <cp:revision>1064</cp:revision>
  <dcterms:created xsi:type="dcterms:W3CDTF">2021-11-18T08:18:08Z</dcterms:created>
  <dcterms:modified xsi:type="dcterms:W3CDTF">2026-04-09T05:11:55Z</dcterms:modified>
  <cp:category>9Slide.vn</cp:category>
</cp:coreProperties>
</file>