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99" r:id="rId2"/>
    <p:sldId id="264" r:id="rId3"/>
    <p:sldId id="310" r:id="rId4"/>
    <p:sldId id="2670" r:id="rId5"/>
    <p:sldId id="276" r:id="rId6"/>
    <p:sldId id="26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5" d="100"/>
          <a:sy n="65" d="100"/>
        </p:scale>
        <p:origin x="8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0" b="-1000"/>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60324FCE-B6FA-F113-09A5-2C467F0CD8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36986" y="0"/>
            <a:ext cx="1421884" cy="1421884"/>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a16="http://schemas.microsoft.com/office/drawing/2014/main" id="{C69C4A99-2D7C-4571-9EA7-00C525FF3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6221" y="560058"/>
            <a:ext cx="1041400" cy="1054100"/>
          </a:xfrm>
          <a:prstGeom prst="rect">
            <a:avLst/>
          </a:prstGeom>
        </p:spPr>
      </p:pic>
      <p:pic>
        <p:nvPicPr>
          <p:cNvPr id="11" name="Picture 5" descr="C:\Users\Administrator\Desktop\小鸟.png">
            <a:extLst>
              <a:ext uri="{FF2B5EF4-FFF2-40B4-BE49-F238E27FC236}">
                <a16:creationId xmlns:a16="http://schemas.microsoft.com/office/drawing/2014/main" id="{ADD208CA-3C01-444E-9CB0-D3777BCF10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64783" y="1063224"/>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a16="http://schemas.microsoft.com/office/drawing/2014/main" id="{CC3A8347-D735-4639-9D8B-02C554FD0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a16="http://schemas.microsoft.com/office/drawing/2014/main" id="{AB411A0C-6243-4A33-9951-FB125D0D1E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1140" y="750127"/>
            <a:ext cx="1609724" cy="1320799"/>
          </a:xfrm>
          <a:prstGeom prst="rect">
            <a:avLst/>
          </a:prstGeom>
        </p:spPr>
      </p:pic>
      <p:grpSp>
        <p:nvGrpSpPr>
          <p:cNvPr id="2" name="Group 1"/>
          <p:cNvGrpSpPr/>
          <p:nvPr/>
        </p:nvGrpSpPr>
        <p:grpSpPr>
          <a:xfrm>
            <a:off x="4979904" y="985802"/>
            <a:ext cx="6099858" cy="2008388"/>
            <a:chOff x="4337964" y="2716029"/>
            <a:chExt cx="6099858" cy="2008388"/>
          </a:xfrm>
        </p:grpSpPr>
        <p:pic>
          <p:nvPicPr>
            <p:cNvPr id="15" name="图片 38">
              <a:extLst>
                <a:ext uri="{FF2B5EF4-FFF2-40B4-BE49-F238E27FC236}">
                  <a16:creationId xmlns:a16="http://schemas.microsoft.com/office/drawing/2014/main" id="{CEA5C366-64F3-4D49-BB13-6ADBFB1BE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a16="http://schemas.microsoft.com/office/drawing/2014/main"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3" name="Picture 2">
            <a:extLst>
              <a:ext uri="{FF2B5EF4-FFF2-40B4-BE49-F238E27FC236}">
                <a16:creationId xmlns:a16="http://schemas.microsoft.com/office/drawing/2014/main" id="{2EF30E15-065A-CB7D-8AD2-743076C098BC}"/>
              </a:ext>
            </a:extLst>
          </p:cNvPr>
          <p:cNvPicPr>
            <a:picLocks noChangeAspect="1"/>
          </p:cNvPicPr>
          <p:nvPr/>
        </p:nvPicPr>
        <p:blipFill>
          <a:blip r:embed="rId10"/>
          <a:stretch>
            <a:fillRect/>
          </a:stretch>
        </p:blipFill>
        <p:spPr>
          <a:xfrm>
            <a:off x="4545338" y="3070268"/>
            <a:ext cx="7358510" cy="2402032"/>
          </a:xfrm>
          <a:prstGeom prst="rect">
            <a:avLst/>
          </a:prstGeom>
        </p:spPr>
      </p:pic>
      <p:pic>
        <p:nvPicPr>
          <p:cNvPr id="6" name="Picture 5">
            <a:extLst>
              <a:ext uri="{FF2B5EF4-FFF2-40B4-BE49-F238E27FC236}">
                <a16:creationId xmlns:a16="http://schemas.microsoft.com/office/drawing/2014/main" id="{16145421-1CFE-57B9-CE55-1562A5574627}"/>
              </a:ext>
            </a:extLst>
          </p:cNvPr>
          <p:cNvPicPr>
            <a:picLocks noChangeAspect="1"/>
          </p:cNvPicPr>
          <p:nvPr/>
        </p:nvPicPr>
        <p:blipFill>
          <a:blip r:embed="rId11"/>
          <a:stretch>
            <a:fillRect/>
          </a:stretch>
        </p:blipFill>
        <p:spPr>
          <a:xfrm>
            <a:off x="7736674" y="5370255"/>
            <a:ext cx="1652159" cy="859611"/>
          </a:xfrm>
          <a:prstGeom prst="rect">
            <a:avLst/>
          </a:prstGeom>
        </p:spPr>
      </p:pic>
    </p:spTree>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grpSp>
        <p:nvGrpSpPr>
          <p:cNvPr id="40" name="Nhóm 6">
            <a:extLst>
              <a:ext uri="{FF2B5EF4-FFF2-40B4-BE49-F238E27FC236}">
                <a16:creationId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22F5C1B5-0B52-45AA-9D06-82738D3B3C4B}"/>
              </a:ext>
            </a:extLst>
          </p:cNvPr>
          <p:cNvPicPr>
            <a:picLocks noChangeAspect="1"/>
          </p:cNvPicPr>
          <p:nvPr/>
        </p:nvPicPr>
        <p:blipFill>
          <a:blip r:embed="rId5"/>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B3D67B-E2AF-9AB7-CD16-07269497872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132890" y="4512365"/>
            <a:ext cx="2516590" cy="2516590"/>
          </a:xfrm>
          <a:prstGeom prst="rect">
            <a:avLst/>
          </a:prstGeom>
        </p:spPr>
      </p:pic>
      <p:grpSp>
        <p:nvGrpSpPr>
          <p:cNvPr id="5" name="Group 4">
            <a:extLst>
              <a:ext uri="{FF2B5EF4-FFF2-40B4-BE49-F238E27FC236}">
                <a16:creationId xmlns:a16="http://schemas.microsoft.com/office/drawing/2014/main" id="{9BE74C44-2524-0FEF-CA34-2F8C08A55132}"/>
              </a:ext>
            </a:extLst>
          </p:cNvPr>
          <p:cNvGrpSpPr/>
          <p:nvPr/>
        </p:nvGrpSpPr>
        <p:grpSpPr>
          <a:xfrm>
            <a:off x="9293087" y="5754756"/>
            <a:ext cx="825085" cy="1001061"/>
            <a:chOff x="3939112" y="4863705"/>
            <a:chExt cx="1259191" cy="1584000"/>
          </a:xfrm>
        </p:grpSpPr>
        <p:pic>
          <p:nvPicPr>
            <p:cNvPr id="6" name="Picture 5">
              <a:extLst>
                <a:ext uri="{FF2B5EF4-FFF2-40B4-BE49-F238E27FC236}">
                  <a16:creationId xmlns:a16="http://schemas.microsoft.com/office/drawing/2014/main" id="{83019D90-B92B-87F0-914F-2C8E76AA564A}"/>
                </a:ext>
              </a:extLst>
            </p:cNvPr>
            <p:cNvPicPr>
              <a:picLocks noChangeAspect="1"/>
            </p:cNvPicPr>
            <p:nvPr/>
          </p:nvPicPr>
          <p:blipFill>
            <a:blip r:embed="rId7"/>
            <a:stretch>
              <a:fillRect/>
            </a:stretch>
          </p:blipFill>
          <p:spPr>
            <a:xfrm>
              <a:off x="3939112" y="4863705"/>
              <a:ext cx="1259191" cy="1584000"/>
            </a:xfrm>
            <a:prstGeom prst="rect">
              <a:avLst/>
            </a:prstGeom>
          </p:spPr>
        </p:pic>
        <p:sp>
          <p:nvSpPr>
            <p:cNvPr id="7" name="TextBox 6">
              <a:extLst>
                <a:ext uri="{FF2B5EF4-FFF2-40B4-BE49-F238E27FC236}">
                  <a16:creationId xmlns:a16="http://schemas.microsoft.com/office/drawing/2014/main" id="{FA4A0D1A-D4AC-ED2F-DFE8-2165F339E76C}"/>
                </a:ext>
              </a:extLst>
            </p:cNvPr>
            <p:cNvSpPr txBox="1"/>
            <p:nvPr/>
          </p:nvSpPr>
          <p:spPr>
            <a:xfrm>
              <a:off x="4133112" y="5399950"/>
              <a:ext cx="871190" cy="908864"/>
            </a:xfrm>
            <a:prstGeom prst="ellipse">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LNTH-Pixie Ring" pitchFamily="2" charset="-128"/>
                <a:cs typeface="LNTH-Pixie Ring" pitchFamily="2" charset="-128"/>
              </a:endParaRPr>
            </a:p>
          </p:txBody>
        </p:sp>
      </p:grp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par>
                                <p:cTn id="188" presetID="57" presetClass="path" presetSubtype="0" accel="50000" decel="50000" fill="hold" nodeType="withEffect">
                                  <p:stCondLst>
                                    <p:cond delay="0"/>
                                  </p:stCondLst>
                                  <p:childTnLst>
                                    <p:animMotion origin="layout" path="M -3.75E-6 2.96296E-6 L -3.75E-6 -0.0456 C -3.75E-6 -0.06598 -0.1875 -0.09028 -0.33932 -0.09028 L -0.67864 -0.09028 " pathEditMode="relative" rAng="0" ptsTypes="AAAA">
                                      <p:cBhvr>
                                        <p:cTn id="189" dur="1250" fill="hold"/>
                                        <p:tgtEl>
                                          <p:spTgt spid="5"/>
                                        </p:tgtEl>
                                        <p:attrNameLst>
                                          <p:attrName>ppt_x</p:attrName>
                                          <p:attrName>ppt_y</p:attrName>
                                        </p:attrNameLst>
                                      </p:cBhvr>
                                      <p:rCtr x="-33932" y="-4514"/>
                                    </p:animMotion>
                                  </p:childTnLst>
                                  <p:subTnLst>
                                    <p:audio>
                                      <p:cMediaNode>
                                        <p:cTn display="0" masterRel="sameClick">
                                          <p:stCondLst>
                                            <p:cond evt="begin" delay="0">
                                              <p:tn val="188"/>
                                            </p:cond>
                                          </p:stCondLst>
                                          <p:endCondLst>
                                            <p:cond evt="onStopAudio" delay="0">
                                              <p:tgtEl>
                                                <p:sldTgt/>
                                              </p:tgtEl>
                                            </p:cond>
                                          </p:endCondLst>
                                        </p:cTn>
                                        <p:tgtEl>
                                          <p:sndTgt r:embed="rId3" name="huýt.wav"/>
                                        </p:tgtEl>
                                      </p:cMediaNode>
                                    </p:audio>
                                  </p:subTnLst>
                                </p:cTn>
                              </p:par>
                              <p:par>
                                <p:cTn id="190" presetID="6" presetClass="emph" presetSubtype="0" fill="hold" nodeType="withEffect">
                                  <p:stCondLst>
                                    <p:cond delay="0"/>
                                  </p:stCondLst>
                                  <p:childTnLst>
                                    <p:animScale>
                                      <p:cBhvr>
                                        <p:cTn id="191" dur="1250" fill="hold"/>
                                        <p:tgtEl>
                                          <p:spTgt spid="5"/>
                                        </p:tgtEl>
                                      </p:cBhvr>
                                      <p:by x="75000" y="75000"/>
                                    </p:animScale>
                                  </p:childTnLst>
                                </p:cTn>
                              </p:par>
                            </p:childTnLst>
                          </p:cTn>
                        </p:par>
                        <p:par>
                          <p:cTn id="192" fill="hold">
                            <p:stCondLst>
                              <p:cond delay="1250"/>
                            </p:stCondLst>
                            <p:childTnLst>
                              <p:par>
                                <p:cTn id="193" presetID="42" presetClass="exit" presetSubtype="0" fill="hold" nodeType="afterEffect">
                                  <p:stCondLst>
                                    <p:cond delay="0"/>
                                  </p:stCondLst>
                                  <p:childTnLst>
                                    <p:animEffect transition="out" filter="fade">
                                      <p:cBhvr>
                                        <p:cTn id="194" dur="500"/>
                                        <p:tgtEl>
                                          <p:spTgt spid="5"/>
                                        </p:tgtEl>
                                      </p:cBhvr>
                                    </p:animEffect>
                                    <p:anim calcmode="lin" valueType="num">
                                      <p:cBhvr>
                                        <p:cTn id="195" dur="500"/>
                                        <p:tgtEl>
                                          <p:spTgt spid="5"/>
                                        </p:tgtEl>
                                        <p:attrNameLst>
                                          <p:attrName>ppt_x</p:attrName>
                                        </p:attrNameLst>
                                      </p:cBhvr>
                                      <p:tavLst>
                                        <p:tav tm="0">
                                          <p:val>
                                            <p:strVal val="ppt_x"/>
                                          </p:val>
                                        </p:tav>
                                        <p:tav tm="100000">
                                          <p:val>
                                            <p:strVal val="ppt_x"/>
                                          </p:val>
                                        </p:tav>
                                      </p:tavLst>
                                    </p:anim>
                                    <p:anim calcmode="lin" valueType="num">
                                      <p:cBhvr>
                                        <p:cTn id="196" dur="500"/>
                                        <p:tgtEl>
                                          <p:spTgt spid="5"/>
                                        </p:tgtEl>
                                        <p:attrNameLst>
                                          <p:attrName>ppt_y</p:attrName>
                                        </p:attrNameLst>
                                      </p:cBhvr>
                                      <p:tavLst>
                                        <p:tav tm="0">
                                          <p:val>
                                            <p:strVal val="ppt_y"/>
                                          </p:val>
                                        </p:tav>
                                        <p:tav tm="100000">
                                          <p:val>
                                            <p:strVal val="ppt_y+.1"/>
                                          </p:val>
                                        </p:tav>
                                      </p:tavLst>
                                    </p:anim>
                                    <p:set>
                                      <p:cBhvr>
                                        <p:cTn id="19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41" name="Nhóm 6">
            <a:extLst>
              <a:ext uri="{FF2B5EF4-FFF2-40B4-BE49-F238E27FC236}">
                <a16:creationId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F3488DCF-7F4C-4C14-9FE1-CB44C673B217}"/>
              </a:ext>
            </a:extLst>
          </p:cNvPr>
          <p:cNvPicPr>
            <a:picLocks noChangeAspect="1"/>
          </p:cNvPicPr>
          <p:nvPr/>
        </p:nvPicPr>
        <p:blipFill>
          <a:blip r:embed="rId8"/>
          <a:stretch>
            <a:fillRect/>
          </a:stretch>
        </p:blipFill>
        <p:spPr>
          <a:xfrm>
            <a:off x="2128837" y="2252662"/>
            <a:ext cx="7634288" cy="904255"/>
          </a:xfrm>
          <a:prstGeom prst="rect">
            <a:avLst/>
          </a:prstGeom>
        </p:spPr>
      </p:pic>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a16="http://schemas.microsoft.com/office/drawing/2014/main" id="{513CE494-D8E6-45BC-92F9-120D5841F0AB}"/>
              </a:ext>
            </a:extLst>
          </p:cNvPr>
          <p:cNvPicPr>
            <a:picLocks noChangeAspect="1"/>
          </p:cNvPicPr>
          <p:nvPr/>
        </p:nvPicPr>
        <p:blipFill>
          <a:blip r:embed="rId5"/>
          <a:stretch>
            <a:fillRect/>
          </a:stretch>
        </p:blipFill>
        <p:spPr>
          <a:xfrm>
            <a:off x="909329" y="1113610"/>
            <a:ext cx="3630993" cy="4403973"/>
          </a:xfrm>
          <a:prstGeom prst="rect">
            <a:avLst/>
          </a:prstGeom>
        </p:spPr>
      </p:pic>
      <p:grpSp>
        <p:nvGrpSpPr>
          <p:cNvPr id="82" name="Group 81">
            <a:extLst>
              <a:ext uri="{FF2B5EF4-FFF2-40B4-BE49-F238E27FC236}">
                <a16:creationId xmlns:a16="http://schemas.microsoft.com/office/drawing/2014/main"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a16="http://schemas.microsoft.com/office/drawing/2014/main"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a16="http://schemas.microsoft.com/office/drawing/2014/main"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a16="http://schemas.microsoft.com/office/drawing/2014/main"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a16="http://schemas.microsoft.com/office/drawing/2014/main"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a16="http://schemas.microsoft.com/office/drawing/2014/main"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a16="http://schemas.microsoft.com/office/drawing/2014/main" id="{5A108114-1205-4B2B-97A3-E8939B55E3D0}"/>
              </a:ext>
            </a:extLst>
          </p:cNvPr>
          <p:cNvPicPr>
            <a:picLocks noChangeAspect="1"/>
          </p:cNvPicPr>
          <p:nvPr/>
        </p:nvPicPr>
        <p:blipFill>
          <a:blip r:embed="rId5"/>
          <a:stretch>
            <a:fillRect/>
          </a:stretch>
        </p:blipFill>
        <p:spPr>
          <a:xfrm>
            <a:off x="4766954" y="1132660"/>
            <a:ext cx="3630993" cy="4403973"/>
          </a:xfrm>
          <a:prstGeom prst="rect">
            <a:avLst/>
          </a:prstGeom>
        </p:spPr>
      </p:pic>
      <p:grpSp>
        <p:nvGrpSpPr>
          <p:cNvPr id="94" name="Group 93">
            <a:extLst>
              <a:ext uri="{FF2B5EF4-FFF2-40B4-BE49-F238E27FC236}">
                <a16:creationId xmlns:a16="http://schemas.microsoft.com/office/drawing/2014/main"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a16="http://schemas.microsoft.com/office/drawing/2014/main"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a16="http://schemas.microsoft.com/office/drawing/2014/main"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a16="http://schemas.microsoft.com/office/drawing/2014/main"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a16="http://schemas.microsoft.com/office/drawing/2014/main"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a16="http://schemas.microsoft.com/office/drawing/2014/main"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a16="http://schemas.microsoft.com/office/drawing/2014/main" id="{C3C29882-11A8-4A20-98C7-B29A73AD455E}"/>
              </a:ext>
            </a:extLst>
          </p:cNvPr>
          <p:cNvPicPr>
            <a:picLocks noChangeAspect="1"/>
          </p:cNvPicPr>
          <p:nvPr/>
        </p:nvPicPr>
        <p:blipFill>
          <a:blip r:embed="rId5"/>
          <a:stretch>
            <a:fillRect/>
          </a:stretch>
        </p:blipFill>
        <p:spPr>
          <a:xfrm>
            <a:off x="8224529" y="1170760"/>
            <a:ext cx="3630993" cy="4403973"/>
          </a:xfrm>
          <a:prstGeom prst="rect">
            <a:avLst/>
          </a:prstGeom>
        </p:spPr>
      </p:pic>
      <p:grpSp>
        <p:nvGrpSpPr>
          <p:cNvPr id="105" name="Group 104">
            <a:extLst>
              <a:ext uri="{FF2B5EF4-FFF2-40B4-BE49-F238E27FC236}">
                <a16:creationId xmlns:a16="http://schemas.microsoft.com/office/drawing/2014/main"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a16="http://schemas.microsoft.com/office/drawing/2014/main"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a16="http://schemas.microsoft.com/office/drawing/2014/main"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a16="http://schemas.microsoft.com/office/drawing/2014/main"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a16="http://schemas.microsoft.com/office/drawing/2014/main"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a16="http://schemas.microsoft.com/office/drawing/2014/main"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a16="http://schemas.microsoft.com/office/drawing/2014/main"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pic>
        <p:nvPicPr>
          <p:cNvPr id="3" name="Picture 2">
            <a:extLst>
              <a:ext uri="{FF2B5EF4-FFF2-40B4-BE49-F238E27FC236}">
                <a16:creationId xmlns:a16="http://schemas.microsoft.com/office/drawing/2014/main" id="{EDE54679-DD05-B52F-A336-01EC91ED2C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00029" y="4152864"/>
            <a:ext cx="3025177" cy="3025177"/>
          </a:xfrm>
          <a:prstGeom prst="rect">
            <a:avLst/>
          </a:prstGeom>
        </p:spPr>
      </p:pic>
      <p:grpSp>
        <p:nvGrpSpPr>
          <p:cNvPr id="10" name="Group 9">
            <a:extLst>
              <a:ext uri="{FF2B5EF4-FFF2-40B4-BE49-F238E27FC236}">
                <a16:creationId xmlns:a16="http://schemas.microsoft.com/office/drawing/2014/main" id="{483F9809-67FF-AA90-01A9-C544E194D125}"/>
              </a:ext>
            </a:extLst>
          </p:cNvPr>
          <p:cNvGrpSpPr/>
          <p:nvPr/>
        </p:nvGrpSpPr>
        <p:grpSpPr>
          <a:xfrm>
            <a:off x="10950192" y="5885729"/>
            <a:ext cx="915484" cy="972271"/>
            <a:chOff x="4728297" y="4035164"/>
            <a:chExt cx="915484" cy="972271"/>
          </a:xfrm>
        </p:grpSpPr>
        <p:pic>
          <p:nvPicPr>
            <p:cNvPr id="11" name="Picture 10">
              <a:extLst>
                <a:ext uri="{FF2B5EF4-FFF2-40B4-BE49-F238E27FC236}">
                  <a16:creationId xmlns:a16="http://schemas.microsoft.com/office/drawing/2014/main" id="{28BAE94E-07B8-D372-75F8-EF5D99EB93C9}"/>
                </a:ext>
              </a:extLst>
            </p:cNvPr>
            <p:cNvPicPr>
              <a:picLocks noChangeAspect="1"/>
            </p:cNvPicPr>
            <p:nvPr/>
          </p:nvPicPr>
          <p:blipFill>
            <a:blip r:embed="rId7"/>
            <a:stretch>
              <a:fillRect/>
            </a:stretch>
          </p:blipFill>
          <p:spPr>
            <a:xfrm>
              <a:off x="4925089" y="4035164"/>
              <a:ext cx="718692" cy="756000"/>
            </a:xfrm>
            <a:prstGeom prst="rect">
              <a:avLst/>
            </a:prstGeom>
          </p:spPr>
        </p:pic>
        <p:sp>
          <p:nvSpPr>
            <p:cNvPr id="12" name="TextBox 11">
              <a:extLst>
                <a:ext uri="{FF2B5EF4-FFF2-40B4-BE49-F238E27FC236}">
                  <a16:creationId xmlns:a16="http://schemas.microsoft.com/office/drawing/2014/main" id="{2B2D1D3F-F5EF-5F05-1972-CB8487832CBA}"/>
                </a:ext>
              </a:extLst>
            </p:cNvPr>
            <p:cNvSpPr txBox="1"/>
            <p:nvPr/>
          </p:nvSpPr>
          <p:spPr>
            <a:xfrm>
              <a:off x="4728297" y="4098571"/>
              <a:ext cx="871190" cy="908864"/>
            </a:xfrm>
            <a:prstGeom prst="ellipse">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LNTH-Pixie Ring" pitchFamily="2" charset="-128"/>
                <a:cs typeface="LNTH-Pixie Ring" pitchFamily="2" charset="-128"/>
              </a:endParaRPr>
            </a:p>
          </p:txBody>
        </p:sp>
      </p:grpSp>
    </p:spTree>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par>
                                <p:cTn id="90" presetID="32" presetClass="emph" presetSubtype="0" fill="hold" nodeType="withEffect">
                                  <p:stCondLst>
                                    <p:cond delay="0"/>
                                  </p:stCondLst>
                                  <p:childTnLst>
                                    <p:animRot by="120000">
                                      <p:cBhvr>
                                        <p:cTn id="91" dur="75" fill="hold">
                                          <p:stCondLst>
                                            <p:cond delay="0"/>
                                          </p:stCondLst>
                                        </p:cTn>
                                        <p:tgtEl>
                                          <p:spTgt spid="3"/>
                                        </p:tgtEl>
                                        <p:attrNameLst>
                                          <p:attrName>r</p:attrName>
                                        </p:attrNameLst>
                                      </p:cBhvr>
                                    </p:animRot>
                                    <p:animRot by="-240000">
                                      <p:cBhvr>
                                        <p:cTn id="92" dur="150" fill="hold">
                                          <p:stCondLst>
                                            <p:cond delay="150"/>
                                          </p:stCondLst>
                                        </p:cTn>
                                        <p:tgtEl>
                                          <p:spTgt spid="3"/>
                                        </p:tgtEl>
                                        <p:attrNameLst>
                                          <p:attrName>r</p:attrName>
                                        </p:attrNameLst>
                                      </p:cBhvr>
                                    </p:animRot>
                                    <p:animRot by="240000">
                                      <p:cBhvr>
                                        <p:cTn id="93" dur="150" fill="hold">
                                          <p:stCondLst>
                                            <p:cond delay="300"/>
                                          </p:stCondLst>
                                        </p:cTn>
                                        <p:tgtEl>
                                          <p:spTgt spid="3"/>
                                        </p:tgtEl>
                                        <p:attrNameLst>
                                          <p:attrName>r</p:attrName>
                                        </p:attrNameLst>
                                      </p:cBhvr>
                                    </p:animRot>
                                    <p:animRot by="-240000">
                                      <p:cBhvr>
                                        <p:cTn id="94" dur="150" fill="hold">
                                          <p:stCondLst>
                                            <p:cond delay="450"/>
                                          </p:stCondLst>
                                        </p:cTn>
                                        <p:tgtEl>
                                          <p:spTgt spid="3"/>
                                        </p:tgtEl>
                                        <p:attrNameLst>
                                          <p:attrName>r</p:attrName>
                                        </p:attrNameLst>
                                      </p:cBhvr>
                                    </p:animRot>
                                    <p:animRot by="120000">
                                      <p:cBhvr>
                                        <p:cTn id="95" dur="150" fill="hold">
                                          <p:stCondLst>
                                            <p:cond delay="600"/>
                                          </p:stCondLst>
                                        </p:cTn>
                                        <p:tgtEl>
                                          <p:spTgt spid="3"/>
                                        </p:tgtEl>
                                        <p:attrNameLst>
                                          <p:attrName>r</p:attrName>
                                        </p:attrNameLst>
                                      </p:cBhvr>
                                    </p:animRot>
                                  </p:childTnLst>
                                </p:cTn>
                              </p:par>
                              <p:par>
                                <p:cTn id="96" presetID="32" presetClass="emph" presetSubtype="0" repeatCount="2000" fill="hold" nodeType="withEffect">
                                  <p:stCondLst>
                                    <p:cond delay="1250"/>
                                  </p:stCondLst>
                                  <p:childTnLst>
                                    <p:animRot by="120000">
                                      <p:cBhvr>
                                        <p:cTn id="97" dur="100" fill="hold">
                                          <p:stCondLst>
                                            <p:cond delay="0"/>
                                          </p:stCondLst>
                                        </p:cTn>
                                        <p:tgtEl>
                                          <p:spTgt spid="3"/>
                                        </p:tgtEl>
                                        <p:attrNameLst>
                                          <p:attrName>r</p:attrName>
                                        </p:attrNameLst>
                                      </p:cBhvr>
                                    </p:animRot>
                                    <p:animRot by="-240000">
                                      <p:cBhvr>
                                        <p:cTn id="98" dur="200" fill="hold">
                                          <p:stCondLst>
                                            <p:cond delay="200"/>
                                          </p:stCondLst>
                                        </p:cTn>
                                        <p:tgtEl>
                                          <p:spTgt spid="3"/>
                                        </p:tgtEl>
                                        <p:attrNameLst>
                                          <p:attrName>r</p:attrName>
                                        </p:attrNameLst>
                                      </p:cBhvr>
                                    </p:animRot>
                                    <p:animRot by="240000">
                                      <p:cBhvr>
                                        <p:cTn id="99" dur="200" fill="hold">
                                          <p:stCondLst>
                                            <p:cond delay="400"/>
                                          </p:stCondLst>
                                        </p:cTn>
                                        <p:tgtEl>
                                          <p:spTgt spid="3"/>
                                        </p:tgtEl>
                                        <p:attrNameLst>
                                          <p:attrName>r</p:attrName>
                                        </p:attrNameLst>
                                      </p:cBhvr>
                                    </p:animRot>
                                    <p:animRot by="-240000">
                                      <p:cBhvr>
                                        <p:cTn id="100" dur="200" fill="hold">
                                          <p:stCondLst>
                                            <p:cond delay="600"/>
                                          </p:stCondLst>
                                        </p:cTn>
                                        <p:tgtEl>
                                          <p:spTgt spid="3"/>
                                        </p:tgtEl>
                                        <p:attrNameLst>
                                          <p:attrName>r</p:attrName>
                                        </p:attrNameLst>
                                      </p:cBhvr>
                                    </p:animRot>
                                    <p:animRot by="120000">
                                      <p:cBhvr>
                                        <p:cTn id="101" dur="200" fill="hold">
                                          <p:stCondLst>
                                            <p:cond delay="800"/>
                                          </p:stCondLst>
                                        </p:cTn>
                                        <p:tgtEl>
                                          <p:spTgt spid="3"/>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0" presetClass="path" presetSubtype="0" accel="50000" decel="50000" fill="hold" nodeType="clickEffect">
                                  <p:stCondLst>
                                    <p:cond delay="0"/>
                                  </p:stCondLst>
                                  <p:childTnLst>
                                    <p:animMotion origin="layout" path="M 0.00429 0.00115 L 0.00429 0.00115 C 0.00156 -0.00324 -0.00078 -0.0088 -0.00391 -0.01204 C -0.06172 -0.07014 -0.11472 -0.11273 -0.18164 -0.14098 C -0.24245 -0.16667 -0.40078 -0.20348 -0.4767 -0.22199 L -0.61693 -0.22061 C -0.64414 -0.22014 -0.67136 -0.22107 -0.69844 -0.21783 C -0.70235 -0.21736 -0.70534 -0.21111 -0.70912 -0.20903 C -0.71745 -0.2044 -0.72604 -0.20186 -0.73438 -0.19746 C -0.74505 -0.19167 -0.75547 -0.18426 -0.76615 -0.17871 C -0.79688 -0.16273 -0.77735 -0.17801 -0.80039 -0.16135 C -0.80729 -0.15625 -0.80977 -0.15463 -0.81511 -0.14676 C -0.81628 -0.14514 -0.81745 -0.14329 -0.81836 -0.14098 C -0.82188 -0.13195 -0.82448 -0.12223 -0.82813 -0.11343 L -0.83295 -0.10186 " pathEditMode="relative" ptsTypes="AAAAAAAAAAAAAAA">
                                      <p:cBhvr>
                                        <p:cTn id="105"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15" name="Rectangle: Rounded Corners 14">
            <a:extLst>
              <a:ext uri="{FF2B5EF4-FFF2-40B4-BE49-F238E27FC236}">
                <a16:creationId xmlns:a16="http://schemas.microsoft.com/office/drawing/2014/main"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có</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3 050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mỗi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Hỏi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bao </a:t>
            </a:r>
            <a:r>
              <a:rPr lang="en-US" altLang="en-US" sz="3600" dirty="0" err="1">
                <a:solidFill>
                  <a:prstClr val="black"/>
                </a:solidFill>
                <a:latin typeface="+mn-lt"/>
                <a:cs typeface="Baloo 2" pitchFamily="2" charset="0"/>
              </a:rPr>
              <a:t>nhiêu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đó</a:t>
            </a:r>
            <a:r>
              <a:rPr lang="en-US" altLang="en-US" sz="3600" dirty="0">
                <a:solidFill>
                  <a:prstClr val="black"/>
                </a:solidFill>
                <a:latin typeface="+mn-lt"/>
                <a:cs typeface="Baloo 2" pitchFamily="2" charset="0"/>
              </a:rPr>
              <a:t>?</a:t>
            </a:r>
            <a:endParaRPr kumimoji="0" lang="en-US" altLang="en-US" sz="3600" b="0"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FF0000"/>
                </a:solidFill>
                <a:effectLst/>
                <a:ea typeface="Times New Roman" panose="02020603050405020304" pitchFamily="18" charset="0"/>
              </a:rPr>
              <a:t>Bài giải</a:t>
            </a:r>
            <a:endParaRPr lang="en-US" sz="3200" b="1" dirty="0">
              <a:solidFill>
                <a:srgbClr val="FF000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FF0000"/>
                </a:solidFill>
                <a:effectLst/>
                <a:ea typeface="Times New Roman" panose="02020603050405020304" pitchFamily="18" charset="0"/>
              </a:rPr>
              <a:t>Số lít dầu bác Sáu cần chuẩn bị là:</a:t>
            </a:r>
            <a:endParaRPr lang="en-US" sz="3200" b="1" dirty="0">
              <a:solidFill>
                <a:srgbClr val="FF000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FF0000"/>
                </a:solidFill>
                <a:effectLst/>
                <a:ea typeface="Times New Roman" panose="02020603050405020304" pitchFamily="18" charset="0"/>
              </a:rPr>
              <a:t>3 050 x 3 = 9 150 (</a:t>
            </a:r>
            <a:r>
              <a:rPr lang="nl-NL" sz="3200" b="1" i="1" dirty="0">
                <a:solidFill>
                  <a:srgbClr val="FF0000"/>
                </a:solidFill>
                <a:effectLst/>
                <a:ea typeface="Times New Roman" panose="02020603050405020304" pitchFamily="18" charset="0"/>
              </a:rPr>
              <a:t>l</a:t>
            </a:r>
            <a:r>
              <a:rPr lang="nl-NL" sz="3200" b="1" dirty="0">
                <a:solidFill>
                  <a:srgbClr val="FF0000"/>
                </a:solidFill>
                <a:effectLst/>
                <a:ea typeface="Times New Roman" panose="02020603050405020304" pitchFamily="18" charset="0"/>
              </a:rPr>
              <a:t>)</a:t>
            </a:r>
            <a:endParaRPr lang="en-US" sz="3200" b="1" dirty="0">
              <a:solidFill>
                <a:srgbClr val="FF000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FF0000"/>
                </a:solidFill>
                <a:effectLst/>
                <a:ea typeface="Times New Roman" panose="02020603050405020304" pitchFamily="18" charset="0"/>
              </a:rPr>
              <a:t>Đáp số: 9 150 </a:t>
            </a:r>
            <a:r>
              <a:rPr lang="nl-NL" sz="3200" b="1" i="1" dirty="0">
                <a:solidFill>
                  <a:srgbClr val="FF0000"/>
                </a:solidFill>
                <a:effectLst/>
                <a:ea typeface="Times New Roman" panose="02020603050405020304" pitchFamily="18" charset="0"/>
              </a:rPr>
              <a:t>l</a:t>
            </a:r>
            <a:r>
              <a:rPr lang="nl-NL" sz="3200" b="1" dirty="0">
                <a:solidFill>
                  <a:srgbClr val="FF0000"/>
                </a:solidFill>
                <a:effectLst/>
                <a:ea typeface="Times New Roman" panose="02020603050405020304" pitchFamily="18" charset="0"/>
              </a:rPr>
              <a:t> dầu.</a:t>
            </a:r>
            <a:endParaRPr lang="en-US" sz="3200" b="1" dirty="0">
              <a:solidFill>
                <a:srgbClr val="FF0000"/>
              </a:solidFill>
              <a:effectLst/>
              <a:ea typeface="Times New Roman" panose="02020603050405020304" pitchFamily="18" charset="0"/>
            </a:endParaRPr>
          </a:p>
          <a:p>
            <a:endParaRPr lang="en-US" sz="3200" b="1" dirty="0">
              <a:solidFill>
                <a:srgbClr val="FF0000"/>
              </a:solidFill>
            </a:endParaRPr>
          </a:p>
        </p:txBody>
      </p: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253</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Baloo 2</vt:lpstr>
      <vt:lpstr>Calibri</vt:lpstr>
      <vt:lpstr>Calibri Light</vt:lpstr>
      <vt:lpstr>等线</vt:lpstr>
      <vt:lpstr>LNTH-Pixie Ring</vt:lpstr>
      <vt:lpstr>Times New Roman</vt:lpstr>
      <vt:lpstr>UVF Lobster12</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37</cp:revision>
  <dcterms:created xsi:type="dcterms:W3CDTF">2022-11-18T08:34:58Z</dcterms:created>
  <dcterms:modified xsi:type="dcterms:W3CDTF">2026-03-03T05:02:47Z</dcterms:modified>
</cp:coreProperties>
</file>