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55" r:id="rId7"/>
  </p:sldMasterIdLst>
  <p:notesMasterIdLst>
    <p:notesMasterId r:id="rId26"/>
  </p:notesMasterIdLst>
  <p:handoutMasterIdLst>
    <p:handoutMasterId r:id="rId27"/>
  </p:handoutMasterIdLst>
  <p:sldIdLst>
    <p:sldId id="2007577210" r:id="rId8"/>
    <p:sldId id="2007577218" r:id="rId9"/>
    <p:sldId id="262" r:id="rId10"/>
    <p:sldId id="2007577197" r:id="rId11"/>
    <p:sldId id="269" r:id="rId12"/>
    <p:sldId id="2007577212" r:id="rId13"/>
    <p:sldId id="2007577213" r:id="rId14"/>
    <p:sldId id="2007577214" r:id="rId15"/>
    <p:sldId id="2007577219" r:id="rId16"/>
    <p:sldId id="275" r:id="rId17"/>
    <p:sldId id="266" r:id="rId18"/>
    <p:sldId id="2007577221" r:id="rId19"/>
    <p:sldId id="2007577222" r:id="rId20"/>
    <p:sldId id="2007577223" r:id="rId21"/>
    <p:sldId id="2007577224" r:id="rId22"/>
    <p:sldId id="2007577225" r:id="rId23"/>
    <p:sldId id="276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0.svg"/><Relationship Id="rId3" Type="http://schemas.openxmlformats.org/officeDocument/2006/relationships/image" Target="../media/image17.jpeg"/><Relationship Id="rId7" Type="http://schemas.openxmlformats.org/officeDocument/2006/relationships/image" Target="../media/image34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0.svg"/><Relationship Id="rId3" Type="http://schemas.openxmlformats.org/officeDocument/2006/relationships/image" Target="../media/image17.jpeg"/><Relationship Id="rId7" Type="http://schemas.openxmlformats.org/officeDocument/2006/relationships/image" Target="../media/image34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id="{CF624AAC-3D84-57A2-1F4F-BB6CFA68462C}"/>
              </a:ext>
            </a:extLst>
          </p:cNvPr>
          <p:cNvSpPr txBox="1">
            <a:spLocks/>
          </p:cNvSpPr>
          <p:nvPr/>
        </p:nvSpPr>
        <p:spPr>
          <a:xfrm>
            <a:off x="2831638" y="1553902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endParaRPr lang="en-US" sz="3200" kern="0" dirty="0">
              <a:solidFill>
                <a:sysClr val="windowText" lastClr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E40EF17A-55DA-977C-1786-BC998E102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360" y="2823116"/>
            <a:ext cx="842540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74601" y="499730"/>
            <a:ext cx="7820734" cy="2005687"/>
          </a:xfrm>
          <a:prstGeom prst="flowChartTermina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8FD90FB8-7E3A-E05D-E52F-115B3DF72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16" y="59529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6" y="1585913"/>
            <a:ext cx="5361024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ACAEEC4-B587-1E0B-E4DB-6DB798AD2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43" y="899602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352</Words>
  <Application>Microsoft Office PowerPoint</Application>
  <PresentationFormat>Widescreen</PresentationFormat>
  <Paragraphs>22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Arial</vt:lpstr>
      <vt:lpstr>Baloo 2</vt:lpstr>
      <vt:lpstr>Calibri</vt:lpstr>
      <vt:lpstr>Calibri Light</vt:lpstr>
      <vt:lpstr>Cambria</vt:lpstr>
      <vt:lpstr>Helvetica</vt:lpstr>
      <vt:lpstr>LNTH-LuoLuoNotangYuanTi 1</vt:lpstr>
      <vt:lpstr>NUNITO BLACK</vt:lpstr>
      <vt:lpstr>Odibee Sans</vt:lpstr>
      <vt:lpstr>Times New Roman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2023-01-02T23:55:56Z</dcterms:created>
  <dcterms:modified xsi:type="dcterms:W3CDTF">2026-03-24T04:54:42Z</dcterms:modified>
</cp:coreProperties>
</file>