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1" r:id="rId3"/>
    <p:sldMasterId id="2147483713" r:id="rId4"/>
    <p:sldMasterId id="2147483725" r:id="rId5"/>
  </p:sldMasterIdLst>
  <p:notesMasterIdLst>
    <p:notesMasterId r:id="rId18"/>
  </p:notesMasterIdLst>
  <p:sldIdLst>
    <p:sldId id="257" r:id="rId6"/>
    <p:sldId id="8733" r:id="rId7"/>
    <p:sldId id="3214" r:id="rId8"/>
    <p:sldId id="3215" r:id="rId9"/>
    <p:sldId id="3216" r:id="rId10"/>
    <p:sldId id="8803" r:id="rId11"/>
    <p:sldId id="286" r:id="rId12"/>
    <p:sldId id="417" r:id="rId13"/>
    <p:sldId id="418" r:id="rId14"/>
    <p:sldId id="419" r:id="rId15"/>
    <p:sldId id="291" r:id="rId16"/>
    <p:sldId id="87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990099"/>
    <a:srgbClr val="FF3300"/>
    <a:srgbClr val="CC0099"/>
    <a:srgbClr val="008000"/>
    <a:srgbClr val="2A4499"/>
    <a:srgbClr val="006699"/>
    <a:srgbClr val="CCFFFF"/>
    <a:srgbClr val="66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604" autoAdjust="0"/>
  </p:normalViewPr>
  <p:slideViewPr>
    <p:cSldViewPr snapToGrid="0">
      <p:cViewPr varScale="1">
        <p:scale>
          <a:sx n="59" d="100"/>
          <a:sy n="59" d="100"/>
        </p:scale>
        <p:origin x="10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E010-0B9B-455D-82CB-0E20974A0E28}" type="datetimeFigureOut">
              <a:rPr lang="en-US" smtClean="0"/>
              <a:t>19/3/2026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9EECF-9237-41BE-B298-DC80C5533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6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76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4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click vào các đồ chơi giữa nhà (</a:t>
            </a:r>
            <a:r>
              <a:rPr lang="en-US" baseline="0" dirty="0" err="1"/>
              <a:t>rubic</a:t>
            </a:r>
            <a:r>
              <a:rPr lang="en-US" baseline="0" dirty="0"/>
              <a:t>, gấu, 3 khối lập phương) =&gt; xuất hiện câu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66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(A, B, C)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con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1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(A, B, C)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 </a:t>
            </a:r>
            <a:r>
              <a:rPr lang="en-US" baseline="0" dirty="0" err="1"/>
              <a:t>khối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5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(A, B, C)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RUBIK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1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43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9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7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6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5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9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5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B44CCEC7-3A54-47D1-BB25-17A0FDA63797}" type="datetimeFigureOut">
              <a:rPr lang="zh-CN" altLang="en-US" sz="2400" smtClean="0">
                <a:solidFill>
                  <a:prstClr val="black"/>
                </a:solidFill>
              </a:rPr>
              <a:pPr defTabSz="1218565"/>
              <a:t>2026/3/19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8565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8565"/>
            <a:fld id="{65495661-81B6-46E9-A91E-889569155CC2}" type="slidenum">
              <a:rPr lang="zh-CN" altLang="en-US" sz="2400" smtClean="0">
                <a:solidFill>
                  <a:prstClr val="black"/>
                </a:solidFill>
              </a:rPr>
              <a:pPr defTabSz="1218565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7859-18DB-9DAE-4C80-9A419F09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227F-99B6-4E82-AC11-0FEB4C3F8653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B9ED9-466C-1E3B-4265-CBD4962E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024BB-7F13-A9FC-183A-141F6853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E2B3-A22B-4E6A-8A03-01629304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08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19456-28FA-3D44-6BB4-ED7DABC2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51AB-94DE-4272-A07A-3DE96271036E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518C-0372-E45A-013E-D7C0CF13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76860-4549-B63E-0C15-B3D02E0B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CC4F-907B-4B62-B3E3-716B56A8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34163-F9F3-8B47-7BB4-EB23FC76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F8D3-4972-4858-AF64-49E9DB9E67A4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09370-98E2-F5EC-15C8-1F454E20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ABB3-D7A7-788A-A01A-74DB5FC8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C2E-3AA7-4C19-8B5D-95EAE14DF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8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0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CFC42C-E03C-6B81-8C56-BD8527F1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81BF-D62B-404F-A541-ABE0F2C56809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032FAB-4413-860E-459E-A1C744DA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954132-CE48-15C4-9E2A-62F41305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79639-3D98-4921-B2BA-3B5C5424D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9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612445-2FF7-6DEF-F172-54B8C81F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3A91-DEA7-4CDC-8BFA-096A8CC97D57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D56666-A97A-CDA0-B403-C07BF3F7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11EFAF-41BE-AAF1-ADD2-7B18D59C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785D-15B0-482A-BBD7-2208B1409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5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37D3D8-14D8-454E-1347-F529B425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46D7-0EB2-44B3-8A28-E559BACFAC4E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2A3A4B-3712-F30C-33F9-991CF97C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5926F0-1C64-1E2F-FAD8-D7AD3067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D95E-07BE-452B-8D96-357DB143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39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5569CB-C8E5-39DE-B9B6-87DA39E7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C238-719D-49FF-9816-91E4A6045AA2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24A99C-9765-E417-0E1B-8F4F3958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2DE87B-6B17-D41C-9A12-37A67048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F8B3-5E85-4953-A8E7-C8C0B9650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7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5AF445-243B-4E5F-8797-8183CBED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5780B-7B44-45AC-892A-B3044495D362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BDCE82-5257-28D7-415F-DD66A94D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23B048-BE0E-A71C-3B93-659D7C6B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AA7D-6C2F-4C70-BEEF-A54C4B7E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0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F5C604-A6F0-2456-425E-E2A4D88D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9B4E-AD29-4C9B-BE08-1293868F70C7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738A08-D7C5-AE83-9A33-A40CF025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C8959C-315F-B56D-2D86-5CA6C84D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83E7-B0A0-4C3A-9CC2-2637516A1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44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5761-BB85-7130-BE5D-DFB1FDFB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8FDF-C503-4612-A9A8-B9601A3A2919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3A7D1-D45D-CD87-5D29-ABD8BA1E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912B6-8BC3-4DAD-A410-1AEEE5CE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5FE6-7859-415F-AC5E-4D02A7B99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3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2AA17-CA61-ACF9-DF6F-A605E9DE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FE69-6FCD-4FCE-8A96-402682D2E935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282BB-2469-087A-BAC9-C94D6D0C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7A06E-B465-2DE5-285F-21CBC7D7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6038-34F3-4461-A0CD-76869D7EF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31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33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2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9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5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97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13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68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31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46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8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59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759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5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5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3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3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6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5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1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6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06CA61-DBA6-4C77-B47E-0690AFD69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0F4D69A-2533-4294-9CF0-A838432D77FC}"/>
              </a:ext>
            </a:extLst>
          </p:cNvPr>
          <p:cNvSpPr/>
          <p:nvPr userDrawn="1"/>
        </p:nvSpPr>
        <p:spPr>
          <a:xfrm>
            <a:off x="335280" y="320040"/>
            <a:ext cx="11521440" cy="6217920"/>
          </a:xfrm>
          <a:custGeom>
            <a:avLst/>
            <a:gdLst>
              <a:gd name="connsiteX0" fmla="*/ 0 w 11521440"/>
              <a:gd name="connsiteY0" fmla="*/ 406155 h 6217920"/>
              <a:gd name="connsiteX1" fmla="*/ 406155 w 11521440"/>
              <a:gd name="connsiteY1" fmla="*/ 0 h 6217920"/>
              <a:gd name="connsiteX2" fmla="*/ 11115285 w 11521440"/>
              <a:gd name="connsiteY2" fmla="*/ 0 h 6217920"/>
              <a:gd name="connsiteX3" fmla="*/ 11521440 w 11521440"/>
              <a:gd name="connsiteY3" fmla="*/ 406155 h 6217920"/>
              <a:gd name="connsiteX4" fmla="*/ 11521440 w 11521440"/>
              <a:gd name="connsiteY4" fmla="*/ 5811765 h 6217920"/>
              <a:gd name="connsiteX5" fmla="*/ 11115285 w 11521440"/>
              <a:gd name="connsiteY5" fmla="*/ 6217920 h 6217920"/>
              <a:gd name="connsiteX6" fmla="*/ 406155 w 11521440"/>
              <a:gd name="connsiteY6" fmla="*/ 6217920 h 6217920"/>
              <a:gd name="connsiteX7" fmla="*/ 0 w 11521440"/>
              <a:gd name="connsiteY7" fmla="*/ 5811765 h 6217920"/>
              <a:gd name="connsiteX8" fmla="*/ 0 w 11521440"/>
              <a:gd name="connsiteY8" fmla="*/ 406155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0" h="6217920" fill="none" extrusionOk="0">
                <a:moveTo>
                  <a:pt x="0" y="406155"/>
                </a:moveTo>
                <a:cubicBezTo>
                  <a:pt x="392" y="194483"/>
                  <a:pt x="216520" y="-2031"/>
                  <a:pt x="406155" y="0"/>
                </a:cubicBezTo>
                <a:cubicBezTo>
                  <a:pt x="3862611" y="25509"/>
                  <a:pt x="9342929" y="85752"/>
                  <a:pt x="11115285" y="0"/>
                </a:cubicBezTo>
                <a:cubicBezTo>
                  <a:pt x="11357149" y="19128"/>
                  <a:pt x="11526115" y="181533"/>
                  <a:pt x="11521440" y="406155"/>
                </a:cubicBezTo>
                <a:cubicBezTo>
                  <a:pt x="11678763" y="2501665"/>
                  <a:pt x="11497009" y="4467210"/>
                  <a:pt x="11521440" y="5811765"/>
                </a:cubicBezTo>
                <a:cubicBezTo>
                  <a:pt x="11504816" y="6057413"/>
                  <a:pt x="11344900" y="6202598"/>
                  <a:pt x="11115285" y="6217920"/>
                </a:cubicBezTo>
                <a:cubicBezTo>
                  <a:pt x="5826114" y="6185634"/>
                  <a:pt x="1495629" y="6298289"/>
                  <a:pt x="406155" y="6217920"/>
                </a:cubicBezTo>
                <a:cubicBezTo>
                  <a:pt x="167589" y="6228648"/>
                  <a:pt x="-32037" y="6064960"/>
                  <a:pt x="0" y="5811765"/>
                </a:cubicBezTo>
                <a:cubicBezTo>
                  <a:pt x="-125497" y="3289937"/>
                  <a:pt x="12691" y="3037824"/>
                  <a:pt x="0" y="406155"/>
                </a:cubicBezTo>
                <a:close/>
              </a:path>
              <a:path w="11521440" h="6217920" stroke="0" extrusionOk="0">
                <a:moveTo>
                  <a:pt x="0" y="406155"/>
                </a:moveTo>
                <a:cubicBezTo>
                  <a:pt x="-27939" y="200942"/>
                  <a:pt x="159443" y="-15409"/>
                  <a:pt x="406155" y="0"/>
                </a:cubicBezTo>
                <a:cubicBezTo>
                  <a:pt x="2286372" y="29074"/>
                  <a:pt x="6065703" y="-51386"/>
                  <a:pt x="11115285" y="0"/>
                </a:cubicBezTo>
                <a:cubicBezTo>
                  <a:pt x="11382310" y="-12791"/>
                  <a:pt x="11515550" y="221447"/>
                  <a:pt x="11521440" y="406155"/>
                </a:cubicBezTo>
                <a:cubicBezTo>
                  <a:pt x="11378590" y="2213137"/>
                  <a:pt x="11373650" y="4229770"/>
                  <a:pt x="11521440" y="5811765"/>
                </a:cubicBezTo>
                <a:cubicBezTo>
                  <a:pt x="11547573" y="6071475"/>
                  <a:pt x="11324849" y="6175664"/>
                  <a:pt x="11115285" y="6217920"/>
                </a:cubicBezTo>
                <a:cubicBezTo>
                  <a:pt x="8180442" y="6340236"/>
                  <a:pt x="1725006" y="6301348"/>
                  <a:pt x="406155" y="6217920"/>
                </a:cubicBezTo>
                <a:cubicBezTo>
                  <a:pt x="201054" y="6193414"/>
                  <a:pt x="-21184" y="6021680"/>
                  <a:pt x="0" y="5811765"/>
                </a:cubicBezTo>
                <a:cubicBezTo>
                  <a:pt x="40563" y="3619913"/>
                  <a:pt x="83708" y="1355415"/>
                  <a:pt x="0" y="406155"/>
                </a:cubicBezTo>
                <a:close/>
              </a:path>
            </a:pathLst>
          </a:custGeom>
          <a:solidFill>
            <a:schemeClr val="bg1"/>
          </a:solidFill>
          <a:ln w="22225" cap="flat" cmpd="thinThick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141708690">
                  <a:prstGeom prst="roundRect">
                    <a:avLst>
                      <a:gd name="adj" fmla="val 65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E6300BB4-4A57-424E-BC66-15D7F1D88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86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3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6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2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2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8A57E27-E89D-5B9D-2D14-87AA82B51D7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0" y="286407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33015FBD-2314-4B1E-BB12-2911B7F8300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5"/>
            <a:ext cx="12184782" cy="6851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349430" y="165435"/>
            <a:ext cx="321568" cy="18864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349430" y="440738"/>
            <a:ext cx="321568" cy="18864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349430" y="716041"/>
            <a:ext cx="321568" cy="18864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349430" y="1020841"/>
            <a:ext cx="321568" cy="18864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349430" y="1296144"/>
            <a:ext cx="321568" cy="18864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1E586FA-0E46-8DDB-33B6-D5997FD1564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903" y="296918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9Slide.vn - 2019">
            <a:extLst>
              <a:ext uri="{FF2B5EF4-FFF2-40B4-BE49-F238E27FC236}">
                <a16:creationId xmlns:a16="http://schemas.microsoft.com/office/drawing/2014/main" id="{F7A63B25-04AF-63BA-C874-28DB63051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CB5F0-BA01-3F0E-1031-0F68828F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E4131-47D5-7D2E-63D8-52C235447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F159-7659-814F-5AFE-3E4493969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88DF1A-D77F-4498-AA34-B9EBAA25D179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4437A-51E0-2573-8156-8ACC21674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F55D-6ABE-64E0-5DD5-09E4FE2E5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070A14-F929-4DA8-AB67-21ED7329A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9899B37-3825-DEB5-C64C-7E11E10D38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10" y="286407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1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491EAF4F-2F5A-4216-B1D4-A0BCD89E23D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353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7.emf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slide" Target="slide8.xml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10.xml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897162-4DBA-4CD7-AADD-8765ADE73B22}"/>
              </a:ext>
            </a:extLst>
          </p:cNvPr>
          <p:cNvSpPr txBox="1"/>
          <p:nvPr/>
        </p:nvSpPr>
        <p:spPr>
          <a:xfrm>
            <a:off x="3626100" y="811493"/>
            <a:ext cx="589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3200" b="1" dirty="0" err="1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b="1" dirty="0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3200" b="1" dirty="0" err="1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b="1" dirty="0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3200" b="1" dirty="0" err="1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srgbClr val="2356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DA41B0-9564-41C4-8BA5-8CA0C4613B36}"/>
              </a:ext>
            </a:extLst>
          </p:cNvPr>
          <p:cNvGrpSpPr/>
          <p:nvPr/>
        </p:nvGrpSpPr>
        <p:grpSpPr>
          <a:xfrm>
            <a:off x="4409440" y="1564639"/>
            <a:ext cx="3182066" cy="810415"/>
            <a:chOff x="2831555" y="1626491"/>
            <a:chExt cx="3193496" cy="861774"/>
          </a:xfrm>
          <a:solidFill>
            <a:srgbClr val="E82856"/>
          </a:solidFill>
        </p:grpSpPr>
        <p:sp>
          <p:nvSpPr>
            <p:cNvPr id="24" name="矩形: 圆角 10">
              <a:extLst>
                <a:ext uri="{FF2B5EF4-FFF2-40B4-BE49-F238E27FC236}">
                  <a16:creationId xmlns:a16="http://schemas.microsoft.com/office/drawing/2014/main" id="{C0B0E605-91F1-4C90-8255-A7FC9757614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171D63-DDA1-4AC3-9B83-858D00D21C5D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Đạo</a:t>
              </a:r>
              <a:r>
                <a:rPr lang="en-US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đức</a:t>
              </a:r>
              <a:endPara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48C47C7-F0F4-4C42-9326-C73F24C68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52" y="2372810"/>
            <a:ext cx="11432450" cy="25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012E05D3-E6DD-40DC-A5DC-FF738C8C5E29}"/>
              </a:ext>
            </a:extLst>
          </p:cNvPr>
          <p:cNvSpPr/>
          <p:nvPr/>
        </p:nvSpPr>
        <p:spPr>
          <a:xfrm>
            <a:off x="279163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9713E1-8F51-4688-8E32-70179A5023CF}"/>
              </a:ext>
            </a:extLst>
          </p:cNvPr>
          <p:cNvSpPr/>
          <p:nvPr/>
        </p:nvSpPr>
        <p:spPr>
          <a:xfrm>
            <a:off x="2267855" y="2416736"/>
            <a:ext cx="8326573" cy="921551"/>
          </a:xfrm>
          <a:custGeom>
            <a:avLst/>
            <a:gdLst>
              <a:gd name="connsiteX0" fmla="*/ 0 w 8326573"/>
              <a:gd name="connsiteY0" fmla="*/ 0 h 921551"/>
              <a:gd name="connsiteX1" fmla="*/ 678021 w 8326573"/>
              <a:gd name="connsiteY1" fmla="*/ 0 h 921551"/>
              <a:gd name="connsiteX2" fmla="*/ 1022979 w 8326573"/>
              <a:gd name="connsiteY2" fmla="*/ 0 h 921551"/>
              <a:gd name="connsiteX3" fmla="*/ 1784266 w 8326573"/>
              <a:gd name="connsiteY3" fmla="*/ 0 h 921551"/>
              <a:gd name="connsiteX4" fmla="*/ 2379021 w 8326573"/>
              <a:gd name="connsiteY4" fmla="*/ 0 h 921551"/>
              <a:gd name="connsiteX5" fmla="*/ 3057042 w 8326573"/>
              <a:gd name="connsiteY5" fmla="*/ 0 h 921551"/>
              <a:gd name="connsiteX6" fmla="*/ 3651797 w 8326573"/>
              <a:gd name="connsiteY6" fmla="*/ 0 h 921551"/>
              <a:gd name="connsiteX7" fmla="*/ 4329818 w 8326573"/>
              <a:gd name="connsiteY7" fmla="*/ 0 h 921551"/>
              <a:gd name="connsiteX8" fmla="*/ 4924573 w 8326573"/>
              <a:gd name="connsiteY8" fmla="*/ 0 h 921551"/>
              <a:gd name="connsiteX9" fmla="*/ 5269531 w 8326573"/>
              <a:gd name="connsiteY9" fmla="*/ 0 h 921551"/>
              <a:gd name="connsiteX10" fmla="*/ 5697755 w 8326573"/>
              <a:gd name="connsiteY10" fmla="*/ 0 h 921551"/>
              <a:gd name="connsiteX11" fmla="*/ 6125979 w 8326573"/>
              <a:gd name="connsiteY11" fmla="*/ 0 h 921551"/>
              <a:gd name="connsiteX12" fmla="*/ 6554202 w 8326573"/>
              <a:gd name="connsiteY12" fmla="*/ 0 h 921551"/>
              <a:gd name="connsiteX13" fmla="*/ 7232223 w 8326573"/>
              <a:gd name="connsiteY13" fmla="*/ 0 h 921551"/>
              <a:gd name="connsiteX14" fmla="*/ 8326573 w 8326573"/>
              <a:gd name="connsiteY14" fmla="*/ 0 h 921551"/>
              <a:gd name="connsiteX15" fmla="*/ 8326573 w 8326573"/>
              <a:gd name="connsiteY15" fmla="*/ 442344 h 921551"/>
              <a:gd name="connsiteX16" fmla="*/ 8326573 w 8326573"/>
              <a:gd name="connsiteY16" fmla="*/ 921551 h 921551"/>
              <a:gd name="connsiteX17" fmla="*/ 7648552 w 8326573"/>
              <a:gd name="connsiteY17" fmla="*/ 921551 h 921551"/>
              <a:gd name="connsiteX18" fmla="*/ 7137063 w 8326573"/>
              <a:gd name="connsiteY18" fmla="*/ 921551 h 921551"/>
              <a:gd name="connsiteX19" fmla="*/ 6625573 w 8326573"/>
              <a:gd name="connsiteY19" fmla="*/ 921551 h 921551"/>
              <a:gd name="connsiteX20" fmla="*/ 5864286 w 8326573"/>
              <a:gd name="connsiteY20" fmla="*/ 921551 h 921551"/>
              <a:gd name="connsiteX21" fmla="*/ 5352797 w 8326573"/>
              <a:gd name="connsiteY21" fmla="*/ 921551 h 921551"/>
              <a:gd name="connsiteX22" fmla="*/ 4591510 w 8326573"/>
              <a:gd name="connsiteY22" fmla="*/ 921551 h 921551"/>
              <a:gd name="connsiteX23" fmla="*/ 3830224 w 8326573"/>
              <a:gd name="connsiteY23" fmla="*/ 921551 h 921551"/>
              <a:gd name="connsiteX24" fmla="*/ 3068937 w 8326573"/>
              <a:gd name="connsiteY24" fmla="*/ 921551 h 921551"/>
              <a:gd name="connsiteX25" fmla="*/ 2723979 w 8326573"/>
              <a:gd name="connsiteY25" fmla="*/ 921551 h 921551"/>
              <a:gd name="connsiteX26" fmla="*/ 1962692 w 8326573"/>
              <a:gd name="connsiteY26" fmla="*/ 921551 h 921551"/>
              <a:gd name="connsiteX27" fmla="*/ 1451203 w 8326573"/>
              <a:gd name="connsiteY27" fmla="*/ 921551 h 921551"/>
              <a:gd name="connsiteX28" fmla="*/ 1106245 w 8326573"/>
              <a:gd name="connsiteY28" fmla="*/ 921551 h 921551"/>
              <a:gd name="connsiteX29" fmla="*/ 0 w 8326573"/>
              <a:gd name="connsiteY29" fmla="*/ 921551 h 921551"/>
              <a:gd name="connsiteX30" fmla="*/ 0 w 8326573"/>
              <a:gd name="connsiteY30" fmla="*/ 451560 h 921551"/>
              <a:gd name="connsiteX31" fmla="*/ 0 w 8326573"/>
              <a:gd name="connsiteY31" fmla="*/ 0 h 92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26573" h="921551" fill="none" extrusionOk="0">
                <a:moveTo>
                  <a:pt x="0" y="0"/>
                </a:moveTo>
                <a:cubicBezTo>
                  <a:pt x="179675" y="-7078"/>
                  <a:pt x="399267" y="77658"/>
                  <a:pt x="678021" y="0"/>
                </a:cubicBezTo>
                <a:cubicBezTo>
                  <a:pt x="956775" y="-77658"/>
                  <a:pt x="897758" y="40742"/>
                  <a:pt x="1022979" y="0"/>
                </a:cubicBezTo>
                <a:cubicBezTo>
                  <a:pt x="1148200" y="-40742"/>
                  <a:pt x="1465414" y="9576"/>
                  <a:pt x="1784266" y="0"/>
                </a:cubicBezTo>
                <a:cubicBezTo>
                  <a:pt x="2103118" y="-9576"/>
                  <a:pt x="2211255" y="33465"/>
                  <a:pt x="2379021" y="0"/>
                </a:cubicBezTo>
                <a:cubicBezTo>
                  <a:pt x="2546787" y="-33465"/>
                  <a:pt x="2790326" y="72388"/>
                  <a:pt x="3057042" y="0"/>
                </a:cubicBezTo>
                <a:cubicBezTo>
                  <a:pt x="3323758" y="-72388"/>
                  <a:pt x="3507948" y="68649"/>
                  <a:pt x="3651797" y="0"/>
                </a:cubicBezTo>
                <a:cubicBezTo>
                  <a:pt x="3795647" y="-68649"/>
                  <a:pt x="4049857" y="60713"/>
                  <a:pt x="4329818" y="0"/>
                </a:cubicBezTo>
                <a:cubicBezTo>
                  <a:pt x="4609779" y="-60713"/>
                  <a:pt x="4676308" y="46170"/>
                  <a:pt x="4924573" y="0"/>
                </a:cubicBezTo>
                <a:cubicBezTo>
                  <a:pt x="5172839" y="-46170"/>
                  <a:pt x="5185386" y="1429"/>
                  <a:pt x="5269531" y="0"/>
                </a:cubicBezTo>
                <a:cubicBezTo>
                  <a:pt x="5353676" y="-1429"/>
                  <a:pt x="5571359" y="12305"/>
                  <a:pt x="5697755" y="0"/>
                </a:cubicBezTo>
                <a:cubicBezTo>
                  <a:pt x="5824151" y="-12305"/>
                  <a:pt x="5972785" y="5302"/>
                  <a:pt x="6125979" y="0"/>
                </a:cubicBezTo>
                <a:cubicBezTo>
                  <a:pt x="6279173" y="-5302"/>
                  <a:pt x="6379758" y="43544"/>
                  <a:pt x="6554202" y="0"/>
                </a:cubicBezTo>
                <a:cubicBezTo>
                  <a:pt x="6728646" y="-43544"/>
                  <a:pt x="7013866" y="577"/>
                  <a:pt x="7232223" y="0"/>
                </a:cubicBezTo>
                <a:cubicBezTo>
                  <a:pt x="7450580" y="-577"/>
                  <a:pt x="7905256" y="23358"/>
                  <a:pt x="8326573" y="0"/>
                </a:cubicBezTo>
                <a:cubicBezTo>
                  <a:pt x="8329388" y="132040"/>
                  <a:pt x="8324092" y="313216"/>
                  <a:pt x="8326573" y="442344"/>
                </a:cubicBezTo>
                <a:cubicBezTo>
                  <a:pt x="8329054" y="571472"/>
                  <a:pt x="8277063" y="741604"/>
                  <a:pt x="8326573" y="921551"/>
                </a:cubicBezTo>
                <a:cubicBezTo>
                  <a:pt x="7999873" y="972522"/>
                  <a:pt x="7908554" y="842944"/>
                  <a:pt x="7648552" y="921551"/>
                </a:cubicBezTo>
                <a:cubicBezTo>
                  <a:pt x="7388550" y="1000158"/>
                  <a:pt x="7322188" y="909499"/>
                  <a:pt x="7137063" y="921551"/>
                </a:cubicBezTo>
                <a:cubicBezTo>
                  <a:pt x="6951938" y="933603"/>
                  <a:pt x="6783357" y="919070"/>
                  <a:pt x="6625573" y="921551"/>
                </a:cubicBezTo>
                <a:cubicBezTo>
                  <a:pt x="6467789" y="924032"/>
                  <a:pt x="6097127" y="920424"/>
                  <a:pt x="5864286" y="921551"/>
                </a:cubicBezTo>
                <a:cubicBezTo>
                  <a:pt x="5631445" y="922678"/>
                  <a:pt x="5473866" y="871339"/>
                  <a:pt x="5352797" y="921551"/>
                </a:cubicBezTo>
                <a:cubicBezTo>
                  <a:pt x="5231728" y="971763"/>
                  <a:pt x="4915016" y="842336"/>
                  <a:pt x="4591510" y="921551"/>
                </a:cubicBezTo>
                <a:cubicBezTo>
                  <a:pt x="4268004" y="1000766"/>
                  <a:pt x="4201732" y="882792"/>
                  <a:pt x="3830224" y="921551"/>
                </a:cubicBezTo>
                <a:cubicBezTo>
                  <a:pt x="3458716" y="960310"/>
                  <a:pt x="3420721" y="918654"/>
                  <a:pt x="3068937" y="921551"/>
                </a:cubicBezTo>
                <a:cubicBezTo>
                  <a:pt x="2717153" y="924448"/>
                  <a:pt x="2874025" y="908261"/>
                  <a:pt x="2723979" y="921551"/>
                </a:cubicBezTo>
                <a:cubicBezTo>
                  <a:pt x="2573933" y="934841"/>
                  <a:pt x="2159550" y="847418"/>
                  <a:pt x="1962692" y="921551"/>
                </a:cubicBezTo>
                <a:cubicBezTo>
                  <a:pt x="1765834" y="995684"/>
                  <a:pt x="1596157" y="908239"/>
                  <a:pt x="1451203" y="921551"/>
                </a:cubicBezTo>
                <a:cubicBezTo>
                  <a:pt x="1306249" y="934863"/>
                  <a:pt x="1270378" y="906187"/>
                  <a:pt x="1106245" y="921551"/>
                </a:cubicBezTo>
                <a:cubicBezTo>
                  <a:pt x="942112" y="936915"/>
                  <a:pt x="468717" y="826921"/>
                  <a:pt x="0" y="921551"/>
                </a:cubicBezTo>
                <a:cubicBezTo>
                  <a:pt x="-32924" y="692554"/>
                  <a:pt x="37661" y="559957"/>
                  <a:pt x="0" y="451560"/>
                </a:cubicBezTo>
                <a:cubicBezTo>
                  <a:pt x="-37661" y="343163"/>
                  <a:pt x="25324" y="201666"/>
                  <a:pt x="0" y="0"/>
                </a:cubicBezTo>
                <a:close/>
              </a:path>
              <a:path w="8326573" h="921551" stroke="0" extrusionOk="0">
                <a:moveTo>
                  <a:pt x="0" y="0"/>
                </a:moveTo>
                <a:cubicBezTo>
                  <a:pt x="130841" y="-11332"/>
                  <a:pt x="244919" y="293"/>
                  <a:pt x="344958" y="0"/>
                </a:cubicBezTo>
                <a:cubicBezTo>
                  <a:pt x="444997" y="-293"/>
                  <a:pt x="629199" y="8317"/>
                  <a:pt x="773182" y="0"/>
                </a:cubicBezTo>
                <a:cubicBezTo>
                  <a:pt x="917165" y="-8317"/>
                  <a:pt x="1066245" y="45841"/>
                  <a:pt x="1201406" y="0"/>
                </a:cubicBezTo>
                <a:cubicBezTo>
                  <a:pt x="1336567" y="-45841"/>
                  <a:pt x="1595952" y="68488"/>
                  <a:pt x="1796161" y="0"/>
                </a:cubicBezTo>
                <a:cubicBezTo>
                  <a:pt x="1996370" y="-68488"/>
                  <a:pt x="2173748" y="9840"/>
                  <a:pt x="2307650" y="0"/>
                </a:cubicBezTo>
                <a:cubicBezTo>
                  <a:pt x="2441552" y="-9840"/>
                  <a:pt x="2726694" y="70381"/>
                  <a:pt x="3068937" y="0"/>
                </a:cubicBezTo>
                <a:cubicBezTo>
                  <a:pt x="3411180" y="-70381"/>
                  <a:pt x="3457519" y="17197"/>
                  <a:pt x="3663692" y="0"/>
                </a:cubicBezTo>
                <a:cubicBezTo>
                  <a:pt x="3869866" y="-17197"/>
                  <a:pt x="3929108" y="31660"/>
                  <a:pt x="4175182" y="0"/>
                </a:cubicBezTo>
                <a:cubicBezTo>
                  <a:pt x="4421256" y="-31660"/>
                  <a:pt x="4447389" y="4353"/>
                  <a:pt x="4520140" y="0"/>
                </a:cubicBezTo>
                <a:cubicBezTo>
                  <a:pt x="4592891" y="-4353"/>
                  <a:pt x="5026612" y="31626"/>
                  <a:pt x="5198161" y="0"/>
                </a:cubicBezTo>
                <a:cubicBezTo>
                  <a:pt x="5369710" y="-31626"/>
                  <a:pt x="5413720" y="16217"/>
                  <a:pt x="5543119" y="0"/>
                </a:cubicBezTo>
                <a:cubicBezTo>
                  <a:pt x="5672518" y="-16217"/>
                  <a:pt x="6023952" y="39655"/>
                  <a:pt x="6304405" y="0"/>
                </a:cubicBezTo>
                <a:cubicBezTo>
                  <a:pt x="6584858" y="-39655"/>
                  <a:pt x="6588800" y="26587"/>
                  <a:pt x="6815895" y="0"/>
                </a:cubicBezTo>
                <a:cubicBezTo>
                  <a:pt x="7042990" y="-26587"/>
                  <a:pt x="7158676" y="61261"/>
                  <a:pt x="7327384" y="0"/>
                </a:cubicBezTo>
                <a:cubicBezTo>
                  <a:pt x="7496092" y="-61261"/>
                  <a:pt x="7537008" y="14799"/>
                  <a:pt x="7672342" y="0"/>
                </a:cubicBezTo>
                <a:cubicBezTo>
                  <a:pt x="7807676" y="-14799"/>
                  <a:pt x="8175490" y="64842"/>
                  <a:pt x="8326573" y="0"/>
                </a:cubicBezTo>
                <a:cubicBezTo>
                  <a:pt x="8334129" y="150712"/>
                  <a:pt x="8322690" y="316782"/>
                  <a:pt x="8326573" y="451560"/>
                </a:cubicBezTo>
                <a:cubicBezTo>
                  <a:pt x="8330456" y="586338"/>
                  <a:pt x="8302610" y="765722"/>
                  <a:pt x="8326573" y="921551"/>
                </a:cubicBezTo>
                <a:cubicBezTo>
                  <a:pt x="8090175" y="935814"/>
                  <a:pt x="7745401" y="855095"/>
                  <a:pt x="7565286" y="921551"/>
                </a:cubicBezTo>
                <a:cubicBezTo>
                  <a:pt x="7385171" y="988007"/>
                  <a:pt x="7285181" y="884467"/>
                  <a:pt x="7137063" y="921551"/>
                </a:cubicBezTo>
                <a:cubicBezTo>
                  <a:pt x="6988945" y="958635"/>
                  <a:pt x="6847149" y="871047"/>
                  <a:pt x="6708839" y="921551"/>
                </a:cubicBezTo>
                <a:cubicBezTo>
                  <a:pt x="6570529" y="972055"/>
                  <a:pt x="6258243" y="873458"/>
                  <a:pt x="6114084" y="921551"/>
                </a:cubicBezTo>
                <a:cubicBezTo>
                  <a:pt x="5969926" y="969644"/>
                  <a:pt x="5644976" y="901575"/>
                  <a:pt x="5352797" y="921551"/>
                </a:cubicBezTo>
                <a:cubicBezTo>
                  <a:pt x="5060618" y="941527"/>
                  <a:pt x="4864868" y="908438"/>
                  <a:pt x="4674776" y="921551"/>
                </a:cubicBezTo>
                <a:cubicBezTo>
                  <a:pt x="4484684" y="934664"/>
                  <a:pt x="4446687" y="918691"/>
                  <a:pt x="4329818" y="921551"/>
                </a:cubicBezTo>
                <a:cubicBezTo>
                  <a:pt x="4212949" y="924411"/>
                  <a:pt x="4143074" y="904883"/>
                  <a:pt x="3984860" y="921551"/>
                </a:cubicBezTo>
                <a:cubicBezTo>
                  <a:pt x="3826646" y="938219"/>
                  <a:pt x="3650006" y="910384"/>
                  <a:pt x="3473370" y="921551"/>
                </a:cubicBezTo>
                <a:cubicBezTo>
                  <a:pt x="3296734" y="932718"/>
                  <a:pt x="3043697" y="851760"/>
                  <a:pt x="2878615" y="921551"/>
                </a:cubicBezTo>
                <a:cubicBezTo>
                  <a:pt x="2713533" y="991342"/>
                  <a:pt x="2492988" y="896467"/>
                  <a:pt x="2367126" y="921551"/>
                </a:cubicBezTo>
                <a:cubicBezTo>
                  <a:pt x="2241264" y="946635"/>
                  <a:pt x="2117789" y="886511"/>
                  <a:pt x="1938902" y="921551"/>
                </a:cubicBezTo>
                <a:cubicBezTo>
                  <a:pt x="1760015" y="956591"/>
                  <a:pt x="1416564" y="875940"/>
                  <a:pt x="1260881" y="921551"/>
                </a:cubicBezTo>
                <a:cubicBezTo>
                  <a:pt x="1105198" y="967162"/>
                  <a:pt x="1010516" y="911608"/>
                  <a:pt x="915923" y="921551"/>
                </a:cubicBezTo>
                <a:cubicBezTo>
                  <a:pt x="821330" y="931494"/>
                  <a:pt x="310416" y="885741"/>
                  <a:pt x="0" y="921551"/>
                </a:cubicBezTo>
                <a:cubicBezTo>
                  <a:pt x="-18230" y="730204"/>
                  <a:pt x="18366" y="630246"/>
                  <a:pt x="0" y="451560"/>
                </a:cubicBezTo>
                <a:cubicBezTo>
                  <a:pt x="-18366" y="272874"/>
                  <a:pt x="49179" y="13962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5618476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/>
                <a:ea typeface="Arial-Rounded" pitchFamily="34" charset="0"/>
                <a:cs typeface="Arial-Rounded" pitchFamily="34" charset="0"/>
              </a:rPr>
              <a:t>A. Nam </a:t>
            </a:r>
            <a:r>
              <a:rPr lang="vi-VN" sz="3200" dirty="0">
                <a:solidFill>
                  <a:srgbClr val="002060"/>
                </a:solidFill>
                <a:latin typeface="Calibri"/>
                <a:ea typeface="Arial-Rounded" pitchFamily="34" charset="0"/>
                <a:cs typeface="Arial-Rounded" pitchFamily="34" charset="0"/>
              </a:rPr>
              <a:t>đã tự nhận thức được điểm yếu của bản thân và đã có biện pháp khắc phục </a:t>
            </a:r>
            <a:r>
              <a:rPr lang="en-US" sz="3200" dirty="0" err="1">
                <a:solidFill>
                  <a:srgbClr val="002060"/>
                </a:solidFill>
                <a:latin typeface="Calibri"/>
                <a:ea typeface="Arial-Rounded" pitchFamily="34" charset="0"/>
                <a:cs typeface="Arial-Rounded" pitchFamily="34" charset="0"/>
              </a:rPr>
              <a:t>khuyết</a:t>
            </a:r>
            <a:r>
              <a:rPr lang="en-US" sz="3200" dirty="0">
                <a:solidFill>
                  <a:srgbClr val="002060"/>
                </a:solidFill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Calibri"/>
                <a:ea typeface="Arial-Rounded" pitchFamily="34" charset="0"/>
                <a:cs typeface="Arial-Rounded" pitchFamily="34" charset="0"/>
              </a:rPr>
              <a:t>điểm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F5FF6-254B-4B11-8E0F-0CF624C94433}"/>
              </a:ext>
            </a:extLst>
          </p:cNvPr>
          <p:cNvSpPr/>
          <p:nvPr/>
        </p:nvSpPr>
        <p:spPr>
          <a:xfrm>
            <a:off x="2283482" y="4992080"/>
            <a:ext cx="7626115" cy="945122"/>
          </a:xfrm>
          <a:custGeom>
            <a:avLst/>
            <a:gdLst>
              <a:gd name="connsiteX0" fmla="*/ 0 w 7626115"/>
              <a:gd name="connsiteY0" fmla="*/ 0 h 945122"/>
              <a:gd name="connsiteX1" fmla="*/ 739147 w 7626115"/>
              <a:gd name="connsiteY1" fmla="*/ 0 h 945122"/>
              <a:gd name="connsiteX2" fmla="*/ 1402032 w 7626115"/>
              <a:gd name="connsiteY2" fmla="*/ 0 h 945122"/>
              <a:gd name="connsiteX3" fmla="*/ 1988656 w 7626115"/>
              <a:gd name="connsiteY3" fmla="*/ 0 h 945122"/>
              <a:gd name="connsiteX4" fmla="*/ 2346497 w 7626115"/>
              <a:gd name="connsiteY4" fmla="*/ 0 h 945122"/>
              <a:gd name="connsiteX5" fmla="*/ 3085643 w 7626115"/>
              <a:gd name="connsiteY5" fmla="*/ 0 h 945122"/>
              <a:gd name="connsiteX6" fmla="*/ 3824790 w 7626115"/>
              <a:gd name="connsiteY6" fmla="*/ 0 h 945122"/>
              <a:gd name="connsiteX7" fmla="*/ 4487675 w 7626115"/>
              <a:gd name="connsiteY7" fmla="*/ 0 h 945122"/>
              <a:gd name="connsiteX8" fmla="*/ 5150561 w 7626115"/>
              <a:gd name="connsiteY8" fmla="*/ 0 h 945122"/>
              <a:gd name="connsiteX9" fmla="*/ 5508402 w 7626115"/>
              <a:gd name="connsiteY9" fmla="*/ 0 h 945122"/>
              <a:gd name="connsiteX10" fmla="*/ 5866242 w 7626115"/>
              <a:gd name="connsiteY10" fmla="*/ 0 h 945122"/>
              <a:gd name="connsiteX11" fmla="*/ 6529128 w 7626115"/>
              <a:gd name="connsiteY11" fmla="*/ 0 h 945122"/>
              <a:gd name="connsiteX12" fmla="*/ 6886968 w 7626115"/>
              <a:gd name="connsiteY12" fmla="*/ 0 h 945122"/>
              <a:gd name="connsiteX13" fmla="*/ 7626115 w 7626115"/>
              <a:gd name="connsiteY13" fmla="*/ 0 h 945122"/>
              <a:gd name="connsiteX14" fmla="*/ 7626115 w 7626115"/>
              <a:gd name="connsiteY14" fmla="*/ 482012 h 945122"/>
              <a:gd name="connsiteX15" fmla="*/ 7626115 w 7626115"/>
              <a:gd name="connsiteY15" fmla="*/ 945122 h 945122"/>
              <a:gd name="connsiteX16" fmla="*/ 7039491 w 7626115"/>
              <a:gd name="connsiteY16" fmla="*/ 945122 h 945122"/>
              <a:gd name="connsiteX17" fmla="*/ 6529128 w 7626115"/>
              <a:gd name="connsiteY17" fmla="*/ 945122 h 945122"/>
              <a:gd name="connsiteX18" fmla="*/ 6095026 w 7626115"/>
              <a:gd name="connsiteY18" fmla="*/ 945122 h 945122"/>
              <a:gd name="connsiteX19" fmla="*/ 5737185 w 7626115"/>
              <a:gd name="connsiteY19" fmla="*/ 945122 h 945122"/>
              <a:gd name="connsiteX20" fmla="*/ 5303083 w 7626115"/>
              <a:gd name="connsiteY20" fmla="*/ 945122 h 945122"/>
              <a:gd name="connsiteX21" fmla="*/ 4716459 w 7626115"/>
              <a:gd name="connsiteY21" fmla="*/ 945122 h 945122"/>
              <a:gd name="connsiteX22" fmla="*/ 3977312 w 7626115"/>
              <a:gd name="connsiteY22" fmla="*/ 945122 h 945122"/>
              <a:gd name="connsiteX23" fmla="*/ 3390688 w 7626115"/>
              <a:gd name="connsiteY23" fmla="*/ 945122 h 945122"/>
              <a:gd name="connsiteX24" fmla="*/ 2727803 w 7626115"/>
              <a:gd name="connsiteY24" fmla="*/ 945122 h 945122"/>
              <a:gd name="connsiteX25" fmla="*/ 2293701 w 7626115"/>
              <a:gd name="connsiteY25" fmla="*/ 945122 h 945122"/>
              <a:gd name="connsiteX26" fmla="*/ 1859599 w 7626115"/>
              <a:gd name="connsiteY26" fmla="*/ 945122 h 945122"/>
              <a:gd name="connsiteX27" fmla="*/ 1272975 w 7626115"/>
              <a:gd name="connsiteY27" fmla="*/ 945122 h 945122"/>
              <a:gd name="connsiteX28" fmla="*/ 533828 w 7626115"/>
              <a:gd name="connsiteY28" fmla="*/ 945122 h 945122"/>
              <a:gd name="connsiteX29" fmla="*/ 0 w 7626115"/>
              <a:gd name="connsiteY29" fmla="*/ 945122 h 945122"/>
              <a:gd name="connsiteX30" fmla="*/ 0 w 7626115"/>
              <a:gd name="connsiteY30" fmla="*/ 500915 h 945122"/>
              <a:gd name="connsiteX31" fmla="*/ 0 w 7626115"/>
              <a:gd name="connsiteY31" fmla="*/ 0 h 94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26115" h="945122" fill="none" extrusionOk="0">
                <a:moveTo>
                  <a:pt x="0" y="0"/>
                </a:moveTo>
                <a:cubicBezTo>
                  <a:pt x="168330" y="-59255"/>
                  <a:pt x="512077" y="82947"/>
                  <a:pt x="739147" y="0"/>
                </a:cubicBezTo>
                <a:cubicBezTo>
                  <a:pt x="966217" y="-82947"/>
                  <a:pt x="1205770" y="27292"/>
                  <a:pt x="1402032" y="0"/>
                </a:cubicBezTo>
                <a:cubicBezTo>
                  <a:pt x="1598295" y="-27292"/>
                  <a:pt x="1854669" y="56552"/>
                  <a:pt x="1988656" y="0"/>
                </a:cubicBezTo>
                <a:cubicBezTo>
                  <a:pt x="2122643" y="-56552"/>
                  <a:pt x="2274673" y="36296"/>
                  <a:pt x="2346497" y="0"/>
                </a:cubicBezTo>
                <a:cubicBezTo>
                  <a:pt x="2418321" y="-36296"/>
                  <a:pt x="2816083" y="5346"/>
                  <a:pt x="3085643" y="0"/>
                </a:cubicBezTo>
                <a:cubicBezTo>
                  <a:pt x="3355203" y="-5346"/>
                  <a:pt x="3597179" y="4712"/>
                  <a:pt x="3824790" y="0"/>
                </a:cubicBezTo>
                <a:cubicBezTo>
                  <a:pt x="4052401" y="-4712"/>
                  <a:pt x="4250852" y="61393"/>
                  <a:pt x="4487675" y="0"/>
                </a:cubicBezTo>
                <a:cubicBezTo>
                  <a:pt x="4724498" y="-61393"/>
                  <a:pt x="4947642" y="60519"/>
                  <a:pt x="5150561" y="0"/>
                </a:cubicBezTo>
                <a:cubicBezTo>
                  <a:pt x="5353480" y="-60519"/>
                  <a:pt x="5394503" y="41385"/>
                  <a:pt x="5508402" y="0"/>
                </a:cubicBezTo>
                <a:cubicBezTo>
                  <a:pt x="5622301" y="-41385"/>
                  <a:pt x="5790671" y="7541"/>
                  <a:pt x="5866242" y="0"/>
                </a:cubicBezTo>
                <a:cubicBezTo>
                  <a:pt x="5941813" y="-7541"/>
                  <a:pt x="6232337" y="3513"/>
                  <a:pt x="6529128" y="0"/>
                </a:cubicBezTo>
                <a:cubicBezTo>
                  <a:pt x="6825919" y="-3513"/>
                  <a:pt x="6750215" y="36726"/>
                  <a:pt x="6886968" y="0"/>
                </a:cubicBezTo>
                <a:cubicBezTo>
                  <a:pt x="7023721" y="-36726"/>
                  <a:pt x="7437611" y="19743"/>
                  <a:pt x="7626115" y="0"/>
                </a:cubicBezTo>
                <a:cubicBezTo>
                  <a:pt x="7666952" y="227183"/>
                  <a:pt x="7588159" y="369969"/>
                  <a:pt x="7626115" y="482012"/>
                </a:cubicBezTo>
                <a:cubicBezTo>
                  <a:pt x="7664071" y="594055"/>
                  <a:pt x="7597886" y="718526"/>
                  <a:pt x="7626115" y="945122"/>
                </a:cubicBezTo>
                <a:cubicBezTo>
                  <a:pt x="7450162" y="983648"/>
                  <a:pt x="7165774" y="883483"/>
                  <a:pt x="7039491" y="945122"/>
                </a:cubicBezTo>
                <a:cubicBezTo>
                  <a:pt x="6913208" y="1006761"/>
                  <a:pt x="6771412" y="940242"/>
                  <a:pt x="6529128" y="945122"/>
                </a:cubicBezTo>
                <a:cubicBezTo>
                  <a:pt x="6286844" y="950002"/>
                  <a:pt x="6194201" y="913230"/>
                  <a:pt x="6095026" y="945122"/>
                </a:cubicBezTo>
                <a:cubicBezTo>
                  <a:pt x="5995851" y="977014"/>
                  <a:pt x="5843455" y="938248"/>
                  <a:pt x="5737185" y="945122"/>
                </a:cubicBezTo>
                <a:cubicBezTo>
                  <a:pt x="5630915" y="951996"/>
                  <a:pt x="5519065" y="940671"/>
                  <a:pt x="5303083" y="945122"/>
                </a:cubicBezTo>
                <a:cubicBezTo>
                  <a:pt x="5087101" y="949573"/>
                  <a:pt x="4955062" y="895364"/>
                  <a:pt x="4716459" y="945122"/>
                </a:cubicBezTo>
                <a:cubicBezTo>
                  <a:pt x="4477856" y="994880"/>
                  <a:pt x="4131158" y="930486"/>
                  <a:pt x="3977312" y="945122"/>
                </a:cubicBezTo>
                <a:cubicBezTo>
                  <a:pt x="3823466" y="959758"/>
                  <a:pt x="3601459" y="903560"/>
                  <a:pt x="3390688" y="945122"/>
                </a:cubicBezTo>
                <a:cubicBezTo>
                  <a:pt x="3179917" y="986684"/>
                  <a:pt x="2901307" y="896117"/>
                  <a:pt x="2727803" y="945122"/>
                </a:cubicBezTo>
                <a:cubicBezTo>
                  <a:pt x="2554299" y="994127"/>
                  <a:pt x="2471565" y="925997"/>
                  <a:pt x="2293701" y="945122"/>
                </a:cubicBezTo>
                <a:cubicBezTo>
                  <a:pt x="2115837" y="964247"/>
                  <a:pt x="2028309" y="929266"/>
                  <a:pt x="1859599" y="945122"/>
                </a:cubicBezTo>
                <a:cubicBezTo>
                  <a:pt x="1690889" y="960978"/>
                  <a:pt x="1457208" y="927418"/>
                  <a:pt x="1272975" y="945122"/>
                </a:cubicBezTo>
                <a:cubicBezTo>
                  <a:pt x="1088742" y="962826"/>
                  <a:pt x="712732" y="899216"/>
                  <a:pt x="533828" y="945122"/>
                </a:cubicBezTo>
                <a:cubicBezTo>
                  <a:pt x="354924" y="991028"/>
                  <a:pt x="138318" y="894133"/>
                  <a:pt x="0" y="945122"/>
                </a:cubicBezTo>
                <a:cubicBezTo>
                  <a:pt x="-46721" y="793231"/>
                  <a:pt x="40802" y="713868"/>
                  <a:pt x="0" y="500915"/>
                </a:cubicBezTo>
                <a:cubicBezTo>
                  <a:pt x="-40802" y="287962"/>
                  <a:pt x="17313" y="124090"/>
                  <a:pt x="0" y="0"/>
                </a:cubicBezTo>
                <a:close/>
              </a:path>
              <a:path w="7626115" h="945122" stroke="0" extrusionOk="0">
                <a:moveTo>
                  <a:pt x="0" y="0"/>
                </a:moveTo>
                <a:cubicBezTo>
                  <a:pt x="283267" y="-34240"/>
                  <a:pt x="421565" y="73668"/>
                  <a:pt x="662885" y="0"/>
                </a:cubicBezTo>
                <a:cubicBezTo>
                  <a:pt x="904206" y="-73668"/>
                  <a:pt x="1020786" y="64501"/>
                  <a:pt x="1325771" y="0"/>
                </a:cubicBezTo>
                <a:cubicBezTo>
                  <a:pt x="1630756" y="-64501"/>
                  <a:pt x="1518485" y="36487"/>
                  <a:pt x="1683612" y="0"/>
                </a:cubicBezTo>
                <a:cubicBezTo>
                  <a:pt x="1848739" y="-36487"/>
                  <a:pt x="1884776" y="25373"/>
                  <a:pt x="2041452" y="0"/>
                </a:cubicBezTo>
                <a:cubicBezTo>
                  <a:pt x="2198128" y="-25373"/>
                  <a:pt x="2380883" y="22982"/>
                  <a:pt x="2475554" y="0"/>
                </a:cubicBezTo>
                <a:cubicBezTo>
                  <a:pt x="2570225" y="-22982"/>
                  <a:pt x="2799024" y="34151"/>
                  <a:pt x="2909656" y="0"/>
                </a:cubicBezTo>
                <a:cubicBezTo>
                  <a:pt x="3020288" y="-34151"/>
                  <a:pt x="3155043" y="23936"/>
                  <a:pt x="3343758" y="0"/>
                </a:cubicBezTo>
                <a:cubicBezTo>
                  <a:pt x="3532473" y="-23936"/>
                  <a:pt x="3642022" y="33269"/>
                  <a:pt x="3777860" y="0"/>
                </a:cubicBezTo>
                <a:cubicBezTo>
                  <a:pt x="3913698" y="-33269"/>
                  <a:pt x="4296285" y="68761"/>
                  <a:pt x="4440745" y="0"/>
                </a:cubicBezTo>
                <a:cubicBezTo>
                  <a:pt x="4585205" y="-68761"/>
                  <a:pt x="4821390" y="35218"/>
                  <a:pt x="4951109" y="0"/>
                </a:cubicBezTo>
                <a:cubicBezTo>
                  <a:pt x="5080828" y="-35218"/>
                  <a:pt x="5295508" y="50586"/>
                  <a:pt x="5385210" y="0"/>
                </a:cubicBezTo>
                <a:cubicBezTo>
                  <a:pt x="5474912" y="-50586"/>
                  <a:pt x="5664767" y="825"/>
                  <a:pt x="5743051" y="0"/>
                </a:cubicBezTo>
                <a:cubicBezTo>
                  <a:pt x="5821335" y="-825"/>
                  <a:pt x="6076923" y="57160"/>
                  <a:pt x="6329675" y="0"/>
                </a:cubicBezTo>
                <a:cubicBezTo>
                  <a:pt x="6582427" y="-57160"/>
                  <a:pt x="6637363" y="18495"/>
                  <a:pt x="6840039" y="0"/>
                </a:cubicBezTo>
                <a:cubicBezTo>
                  <a:pt x="7042715" y="-18495"/>
                  <a:pt x="7362322" y="55600"/>
                  <a:pt x="7626115" y="0"/>
                </a:cubicBezTo>
                <a:cubicBezTo>
                  <a:pt x="7630211" y="197722"/>
                  <a:pt x="7614354" y="248566"/>
                  <a:pt x="7626115" y="453659"/>
                </a:cubicBezTo>
                <a:cubicBezTo>
                  <a:pt x="7637876" y="658752"/>
                  <a:pt x="7594235" y="741817"/>
                  <a:pt x="7626115" y="945122"/>
                </a:cubicBezTo>
                <a:cubicBezTo>
                  <a:pt x="7489527" y="965931"/>
                  <a:pt x="7239136" y="904265"/>
                  <a:pt x="6963230" y="945122"/>
                </a:cubicBezTo>
                <a:cubicBezTo>
                  <a:pt x="6687324" y="985979"/>
                  <a:pt x="6578192" y="924846"/>
                  <a:pt x="6452867" y="945122"/>
                </a:cubicBezTo>
                <a:cubicBezTo>
                  <a:pt x="6327542" y="965398"/>
                  <a:pt x="6119361" y="898084"/>
                  <a:pt x="5866242" y="945122"/>
                </a:cubicBezTo>
                <a:cubicBezTo>
                  <a:pt x="5613123" y="992160"/>
                  <a:pt x="5403112" y="886207"/>
                  <a:pt x="5127096" y="945122"/>
                </a:cubicBezTo>
                <a:cubicBezTo>
                  <a:pt x="4851080" y="1004037"/>
                  <a:pt x="4884889" y="926423"/>
                  <a:pt x="4769255" y="945122"/>
                </a:cubicBezTo>
                <a:cubicBezTo>
                  <a:pt x="4653621" y="963821"/>
                  <a:pt x="4359044" y="938952"/>
                  <a:pt x="4106370" y="945122"/>
                </a:cubicBezTo>
                <a:cubicBezTo>
                  <a:pt x="3853697" y="951292"/>
                  <a:pt x="3879265" y="917803"/>
                  <a:pt x="3672268" y="945122"/>
                </a:cubicBezTo>
                <a:cubicBezTo>
                  <a:pt x="3465271" y="972441"/>
                  <a:pt x="3212110" y="882704"/>
                  <a:pt x="2933121" y="945122"/>
                </a:cubicBezTo>
                <a:cubicBezTo>
                  <a:pt x="2654132" y="1007540"/>
                  <a:pt x="2678330" y="902741"/>
                  <a:pt x="2575280" y="945122"/>
                </a:cubicBezTo>
                <a:cubicBezTo>
                  <a:pt x="2472230" y="987503"/>
                  <a:pt x="2319484" y="937331"/>
                  <a:pt x="2217440" y="945122"/>
                </a:cubicBezTo>
                <a:cubicBezTo>
                  <a:pt x="2115396" y="952913"/>
                  <a:pt x="1798729" y="875712"/>
                  <a:pt x="1630815" y="945122"/>
                </a:cubicBezTo>
                <a:cubicBezTo>
                  <a:pt x="1462901" y="1014532"/>
                  <a:pt x="1257160" y="907526"/>
                  <a:pt x="1044191" y="945122"/>
                </a:cubicBezTo>
                <a:cubicBezTo>
                  <a:pt x="831222" y="982718"/>
                  <a:pt x="684007" y="896549"/>
                  <a:pt x="533828" y="945122"/>
                </a:cubicBezTo>
                <a:cubicBezTo>
                  <a:pt x="383649" y="993695"/>
                  <a:pt x="215083" y="896166"/>
                  <a:pt x="0" y="945122"/>
                </a:cubicBezTo>
                <a:cubicBezTo>
                  <a:pt x="-40625" y="812730"/>
                  <a:pt x="16514" y="648935"/>
                  <a:pt x="0" y="500915"/>
                </a:cubicBezTo>
                <a:cubicBezTo>
                  <a:pt x="-16514" y="352895"/>
                  <a:pt x="52266" y="14137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72951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C.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phiền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phức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F5679F-97B5-4216-8090-EFD9CE930F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09" y="2475629"/>
            <a:ext cx="798097" cy="782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767C8A-6BE0-4279-AC5D-2E219C8A75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44" y="5370213"/>
            <a:ext cx="807556" cy="77835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F2BF171-7D26-4B89-95E7-B70305589BD6}"/>
              </a:ext>
            </a:extLst>
          </p:cNvPr>
          <p:cNvSpPr/>
          <p:nvPr/>
        </p:nvSpPr>
        <p:spPr>
          <a:xfrm>
            <a:off x="2275685" y="3681905"/>
            <a:ext cx="7621920" cy="918621"/>
          </a:xfrm>
          <a:custGeom>
            <a:avLst/>
            <a:gdLst>
              <a:gd name="connsiteX0" fmla="*/ 0 w 7621920"/>
              <a:gd name="connsiteY0" fmla="*/ 0 h 918621"/>
              <a:gd name="connsiteX1" fmla="*/ 662521 w 7621920"/>
              <a:gd name="connsiteY1" fmla="*/ 0 h 918621"/>
              <a:gd name="connsiteX2" fmla="*/ 1401261 w 7621920"/>
              <a:gd name="connsiteY2" fmla="*/ 0 h 918621"/>
              <a:gd name="connsiteX3" fmla="*/ 1835124 w 7621920"/>
              <a:gd name="connsiteY3" fmla="*/ 0 h 918621"/>
              <a:gd name="connsiteX4" fmla="*/ 2421425 w 7621920"/>
              <a:gd name="connsiteY4" fmla="*/ 0 h 918621"/>
              <a:gd name="connsiteX5" fmla="*/ 2779069 w 7621920"/>
              <a:gd name="connsiteY5" fmla="*/ 0 h 918621"/>
              <a:gd name="connsiteX6" fmla="*/ 3517809 w 7621920"/>
              <a:gd name="connsiteY6" fmla="*/ 0 h 918621"/>
              <a:gd name="connsiteX7" fmla="*/ 4180330 w 7621920"/>
              <a:gd name="connsiteY7" fmla="*/ 0 h 918621"/>
              <a:gd name="connsiteX8" fmla="*/ 4537974 w 7621920"/>
              <a:gd name="connsiteY8" fmla="*/ 0 h 918621"/>
              <a:gd name="connsiteX9" fmla="*/ 4895618 w 7621920"/>
              <a:gd name="connsiteY9" fmla="*/ 0 h 918621"/>
              <a:gd name="connsiteX10" fmla="*/ 5405700 w 7621920"/>
              <a:gd name="connsiteY10" fmla="*/ 0 h 918621"/>
              <a:gd name="connsiteX11" fmla="*/ 6068221 w 7621920"/>
              <a:gd name="connsiteY11" fmla="*/ 0 h 918621"/>
              <a:gd name="connsiteX12" fmla="*/ 6578303 w 7621920"/>
              <a:gd name="connsiteY12" fmla="*/ 0 h 918621"/>
              <a:gd name="connsiteX13" fmla="*/ 6935947 w 7621920"/>
              <a:gd name="connsiteY13" fmla="*/ 0 h 918621"/>
              <a:gd name="connsiteX14" fmla="*/ 7621920 w 7621920"/>
              <a:gd name="connsiteY14" fmla="*/ 0 h 918621"/>
              <a:gd name="connsiteX15" fmla="*/ 7621920 w 7621920"/>
              <a:gd name="connsiteY15" fmla="*/ 431752 h 918621"/>
              <a:gd name="connsiteX16" fmla="*/ 7621920 w 7621920"/>
              <a:gd name="connsiteY16" fmla="*/ 918621 h 918621"/>
              <a:gd name="connsiteX17" fmla="*/ 7264276 w 7621920"/>
              <a:gd name="connsiteY17" fmla="*/ 918621 h 918621"/>
              <a:gd name="connsiteX18" fmla="*/ 6525536 w 7621920"/>
              <a:gd name="connsiteY18" fmla="*/ 918621 h 918621"/>
              <a:gd name="connsiteX19" fmla="*/ 5786796 w 7621920"/>
              <a:gd name="connsiteY19" fmla="*/ 918621 h 918621"/>
              <a:gd name="connsiteX20" fmla="*/ 5429152 w 7621920"/>
              <a:gd name="connsiteY20" fmla="*/ 918621 h 918621"/>
              <a:gd name="connsiteX21" fmla="*/ 4690412 w 7621920"/>
              <a:gd name="connsiteY21" fmla="*/ 918621 h 918621"/>
              <a:gd name="connsiteX22" fmla="*/ 4027892 w 7621920"/>
              <a:gd name="connsiteY22" fmla="*/ 918621 h 918621"/>
              <a:gd name="connsiteX23" fmla="*/ 3517809 w 7621920"/>
              <a:gd name="connsiteY23" fmla="*/ 918621 h 918621"/>
              <a:gd name="connsiteX24" fmla="*/ 2855288 w 7621920"/>
              <a:gd name="connsiteY24" fmla="*/ 918621 h 918621"/>
              <a:gd name="connsiteX25" fmla="*/ 2497645 w 7621920"/>
              <a:gd name="connsiteY25" fmla="*/ 918621 h 918621"/>
              <a:gd name="connsiteX26" fmla="*/ 2140001 w 7621920"/>
              <a:gd name="connsiteY26" fmla="*/ 918621 h 918621"/>
              <a:gd name="connsiteX27" fmla="*/ 1629918 w 7621920"/>
              <a:gd name="connsiteY27" fmla="*/ 918621 h 918621"/>
              <a:gd name="connsiteX28" fmla="*/ 967398 w 7621920"/>
              <a:gd name="connsiteY28" fmla="*/ 918621 h 918621"/>
              <a:gd name="connsiteX29" fmla="*/ 0 w 7621920"/>
              <a:gd name="connsiteY29" fmla="*/ 918621 h 918621"/>
              <a:gd name="connsiteX30" fmla="*/ 0 w 7621920"/>
              <a:gd name="connsiteY30" fmla="*/ 440938 h 918621"/>
              <a:gd name="connsiteX31" fmla="*/ 0 w 7621920"/>
              <a:gd name="connsiteY31" fmla="*/ 0 h 9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21920" h="918621" fill="none" extrusionOk="0">
                <a:moveTo>
                  <a:pt x="0" y="0"/>
                </a:moveTo>
                <a:cubicBezTo>
                  <a:pt x="138850" y="-26020"/>
                  <a:pt x="489501" y="41078"/>
                  <a:pt x="662521" y="0"/>
                </a:cubicBezTo>
                <a:cubicBezTo>
                  <a:pt x="835541" y="-41078"/>
                  <a:pt x="1060023" y="21756"/>
                  <a:pt x="1401261" y="0"/>
                </a:cubicBezTo>
                <a:cubicBezTo>
                  <a:pt x="1742499" y="-21756"/>
                  <a:pt x="1695856" y="37294"/>
                  <a:pt x="1835124" y="0"/>
                </a:cubicBezTo>
                <a:cubicBezTo>
                  <a:pt x="1974392" y="-37294"/>
                  <a:pt x="2219083" y="58507"/>
                  <a:pt x="2421425" y="0"/>
                </a:cubicBezTo>
                <a:cubicBezTo>
                  <a:pt x="2623767" y="-58507"/>
                  <a:pt x="2666673" y="19099"/>
                  <a:pt x="2779069" y="0"/>
                </a:cubicBezTo>
                <a:cubicBezTo>
                  <a:pt x="2891465" y="-19099"/>
                  <a:pt x="3294399" y="36229"/>
                  <a:pt x="3517809" y="0"/>
                </a:cubicBezTo>
                <a:cubicBezTo>
                  <a:pt x="3741219" y="-36229"/>
                  <a:pt x="3960134" y="19067"/>
                  <a:pt x="4180330" y="0"/>
                </a:cubicBezTo>
                <a:cubicBezTo>
                  <a:pt x="4400526" y="-19067"/>
                  <a:pt x="4364602" y="18393"/>
                  <a:pt x="4537974" y="0"/>
                </a:cubicBezTo>
                <a:cubicBezTo>
                  <a:pt x="4711346" y="-18393"/>
                  <a:pt x="4795944" y="1227"/>
                  <a:pt x="4895618" y="0"/>
                </a:cubicBezTo>
                <a:cubicBezTo>
                  <a:pt x="4995292" y="-1227"/>
                  <a:pt x="5286531" y="34572"/>
                  <a:pt x="5405700" y="0"/>
                </a:cubicBezTo>
                <a:cubicBezTo>
                  <a:pt x="5524869" y="-34572"/>
                  <a:pt x="5845452" y="76514"/>
                  <a:pt x="6068221" y="0"/>
                </a:cubicBezTo>
                <a:cubicBezTo>
                  <a:pt x="6290990" y="-76514"/>
                  <a:pt x="6370884" y="16246"/>
                  <a:pt x="6578303" y="0"/>
                </a:cubicBezTo>
                <a:cubicBezTo>
                  <a:pt x="6785722" y="-16246"/>
                  <a:pt x="6811872" y="22280"/>
                  <a:pt x="6935947" y="0"/>
                </a:cubicBezTo>
                <a:cubicBezTo>
                  <a:pt x="7060022" y="-22280"/>
                  <a:pt x="7341255" y="78578"/>
                  <a:pt x="7621920" y="0"/>
                </a:cubicBezTo>
                <a:cubicBezTo>
                  <a:pt x="7670758" y="192271"/>
                  <a:pt x="7609182" y="258574"/>
                  <a:pt x="7621920" y="431752"/>
                </a:cubicBezTo>
                <a:cubicBezTo>
                  <a:pt x="7634658" y="604930"/>
                  <a:pt x="7574015" y="683533"/>
                  <a:pt x="7621920" y="918621"/>
                </a:cubicBezTo>
                <a:cubicBezTo>
                  <a:pt x="7498656" y="934831"/>
                  <a:pt x="7415147" y="911123"/>
                  <a:pt x="7264276" y="918621"/>
                </a:cubicBezTo>
                <a:cubicBezTo>
                  <a:pt x="7113405" y="926119"/>
                  <a:pt x="6843644" y="895361"/>
                  <a:pt x="6525536" y="918621"/>
                </a:cubicBezTo>
                <a:cubicBezTo>
                  <a:pt x="6207428" y="941881"/>
                  <a:pt x="6132755" y="904354"/>
                  <a:pt x="5786796" y="918621"/>
                </a:cubicBezTo>
                <a:cubicBezTo>
                  <a:pt x="5440837" y="932888"/>
                  <a:pt x="5551879" y="881833"/>
                  <a:pt x="5429152" y="918621"/>
                </a:cubicBezTo>
                <a:cubicBezTo>
                  <a:pt x="5306425" y="955409"/>
                  <a:pt x="4841018" y="851099"/>
                  <a:pt x="4690412" y="918621"/>
                </a:cubicBezTo>
                <a:cubicBezTo>
                  <a:pt x="4539806" y="986143"/>
                  <a:pt x="4207664" y="875008"/>
                  <a:pt x="4027892" y="918621"/>
                </a:cubicBezTo>
                <a:cubicBezTo>
                  <a:pt x="3848120" y="962234"/>
                  <a:pt x="3707661" y="909940"/>
                  <a:pt x="3517809" y="918621"/>
                </a:cubicBezTo>
                <a:cubicBezTo>
                  <a:pt x="3327957" y="927302"/>
                  <a:pt x="3151077" y="873737"/>
                  <a:pt x="2855288" y="918621"/>
                </a:cubicBezTo>
                <a:cubicBezTo>
                  <a:pt x="2559499" y="963505"/>
                  <a:pt x="2607348" y="908039"/>
                  <a:pt x="2497645" y="918621"/>
                </a:cubicBezTo>
                <a:cubicBezTo>
                  <a:pt x="2387942" y="929203"/>
                  <a:pt x="2216142" y="896128"/>
                  <a:pt x="2140001" y="918621"/>
                </a:cubicBezTo>
                <a:cubicBezTo>
                  <a:pt x="2063860" y="941114"/>
                  <a:pt x="1760495" y="898780"/>
                  <a:pt x="1629918" y="918621"/>
                </a:cubicBezTo>
                <a:cubicBezTo>
                  <a:pt x="1499341" y="938462"/>
                  <a:pt x="1153331" y="859670"/>
                  <a:pt x="967398" y="918621"/>
                </a:cubicBezTo>
                <a:cubicBezTo>
                  <a:pt x="781465" y="977572"/>
                  <a:pt x="206704" y="863041"/>
                  <a:pt x="0" y="918621"/>
                </a:cubicBezTo>
                <a:cubicBezTo>
                  <a:pt x="-24771" y="692959"/>
                  <a:pt x="29019" y="627776"/>
                  <a:pt x="0" y="440938"/>
                </a:cubicBezTo>
                <a:cubicBezTo>
                  <a:pt x="-29019" y="254100"/>
                  <a:pt x="30322" y="97378"/>
                  <a:pt x="0" y="0"/>
                </a:cubicBezTo>
                <a:close/>
              </a:path>
              <a:path w="7621920" h="918621" stroke="0" extrusionOk="0">
                <a:moveTo>
                  <a:pt x="0" y="0"/>
                </a:moveTo>
                <a:cubicBezTo>
                  <a:pt x="123065" y="-20972"/>
                  <a:pt x="340779" y="49961"/>
                  <a:pt x="510082" y="0"/>
                </a:cubicBezTo>
                <a:cubicBezTo>
                  <a:pt x="679385" y="-49961"/>
                  <a:pt x="1007489" y="2528"/>
                  <a:pt x="1248822" y="0"/>
                </a:cubicBezTo>
                <a:cubicBezTo>
                  <a:pt x="1490155" y="-2528"/>
                  <a:pt x="1735439" y="19489"/>
                  <a:pt x="1987562" y="0"/>
                </a:cubicBezTo>
                <a:cubicBezTo>
                  <a:pt x="2239685" y="-19489"/>
                  <a:pt x="2477297" y="73540"/>
                  <a:pt x="2726302" y="0"/>
                </a:cubicBezTo>
                <a:cubicBezTo>
                  <a:pt x="2975307" y="-73540"/>
                  <a:pt x="3003681" y="27298"/>
                  <a:pt x="3236384" y="0"/>
                </a:cubicBezTo>
                <a:cubicBezTo>
                  <a:pt x="3469087" y="-27298"/>
                  <a:pt x="3434146" y="25281"/>
                  <a:pt x="3594028" y="0"/>
                </a:cubicBezTo>
                <a:cubicBezTo>
                  <a:pt x="3753910" y="-25281"/>
                  <a:pt x="4024156" y="25481"/>
                  <a:pt x="4180330" y="0"/>
                </a:cubicBezTo>
                <a:cubicBezTo>
                  <a:pt x="4336504" y="-25481"/>
                  <a:pt x="4539809" y="21715"/>
                  <a:pt x="4690412" y="0"/>
                </a:cubicBezTo>
                <a:cubicBezTo>
                  <a:pt x="4841015" y="-21715"/>
                  <a:pt x="4923090" y="38180"/>
                  <a:pt x="5124275" y="0"/>
                </a:cubicBezTo>
                <a:cubicBezTo>
                  <a:pt x="5325460" y="-38180"/>
                  <a:pt x="5457653" y="20111"/>
                  <a:pt x="5710577" y="0"/>
                </a:cubicBezTo>
                <a:cubicBezTo>
                  <a:pt x="5963501" y="-20111"/>
                  <a:pt x="6270730" y="10618"/>
                  <a:pt x="6449317" y="0"/>
                </a:cubicBezTo>
                <a:cubicBezTo>
                  <a:pt x="6627904" y="-10618"/>
                  <a:pt x="6720171" y="27188"/>
                  <a:pt x="6883180" y="0"/>
                </a:cubicBezTo>
                <a:cubicBezTo>
                  <a:pt x="7046189" y="-27188"/>
                  <a:pt x="7288996" y="78703"/>
                  <a:pt x="7621920" y="0"/>
                </a:cubicBezTo>
                <a:cubicBezTo>
                  <a:pt x="7645332" y="212911"/>
                  <a:pt x="7613616" y="258711"/>
                  <a:pt x="7621920" y="477683"/>
                </a:cubicBezTo>
                <a:cubicBezTo>
                  <a:pt x="7630224" y="696655"/>
                  <a:pt x="7613545" y="736631"/>
                  <a:pt x="7621920" y="918621"/>
                </a:cubicBezTo>
                <a:cubicBezTo>
                  <a:pt x="7466289" y="945659"/>
                  <a:pt x="7119035" y="897399"/>
                  <a:pt x="6959399" y="918621"/>
                </a:cubicBezTo>
                <a:cubicBezTo>
                  <a:pt x="6799763" y="939843"/>
                  <a:pt x="6680774" y="893774"/>
                  <a:pt x="6449317" y="918621"/>
                </a:cubicBezTo>
                <a:cubicBezTo>
                  <a:pt x="6217860" y="943468"/>
                  <a:pt x="6210562" y="900539"/>
                  <a:pt x="6015454" y="918621"/>
                </a:cubicBezTo>
                <a:cubicBezTo>
                  <a:pt x="5820346" y="936703"/>
                  <a:pt x="5780005" y="914628"/>
                  <a:pt x="5581591" y="918621"/>
                </a:cubicBezTo>
                <a:cubicBezTo>
                  <a:pt x="5383177" y="922614"/>
                  <a:pt x="5302908" y="909427"/>
                  <a:pt x="5147728" y="918621"/>
                </a:cubicBezTo>
                <a:cubicBezTo>
                  <a:pt x="4992548" y="927815"/>
                  <a:pt x="4747364" y="899256"/>
                  <a:pt x="4561426" y="918621"/>
                </a:cubicBezTo>
                <a:cubicBezTo>
                  <a:pt x="4375488" y="937986"/>
                  <a:pt x="4215745" y="911212"/>
                  <a:pt x="3898905" y="918621"/>
                </a:cubicBezTo>
                <a:cubicBezTo>
                  <a:pt x="3582065" y="926030"/>
                  <a:pt x="3511910" y="848124"/>
                  <a:pt x="3160165" y="918621"/>
                </a:cubicBezTo>
                <a:cubicBezTo>
                  <a:pt x="2808420" y="989118"/>
                  <a:pt x="2815378" y="889197"/>
                  <a:pt x="2726302" y="918621"/>
                </a:cubicBezTo>
                <a:cubicBezTo>
                  <a:pt x="2637226" y="948045"/>
                  <a:pt x="2465089" y="867325"/>
                  <a:pt x="2292439" y="918621"/>
                </a:cubicBezTo>
                <a:cubicBezTo>
                  <a:pt x="2119789" y="969917"/>
                  <a:pt x="1846713" y="855283"/>
                  <a:pt x="1629918" y="918621"/>
                </a:cubicBezTo>
                <a:cubicBezTo>
                  <a:pt x="1413123" y="981959"/>
                  <a:pt x="1309051" y="888471"/>
                  <a:pt x="1119836" y="918621"/>
                </a:cubicBezTo>
                <a:cubicBezTo>
                  <a:pt x="930621" y="948771"/>
                  <a:pt x="235089" y="913638"/>
                  <a:pt x="0" y="918621"/>
                </a:cubicBezTo>
                <a:cubicBezTo>
                  <a:pt x="-3764" y="766028"/>
                  <a:pt x="27812" y="634239"/>
                  <a:pt x="0" y="468497"/>
                </a:cubicBezTo>
                <a:cubicBezTo>
                  <a:pt x="-27812" y="302755"/>
                  <a:pt x="28938" y="11738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7258775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B.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chưa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yếu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45B35C-3289-4686-B5FF-5B84D59919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44" y="3880135"/>
            <a:ext cx="807556" cy="778352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D7FB5728-6CCD-4124-AA52-68D0F47317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11032908" y="5550712"/>
            <a:ext cx="1159089" cy="11957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EC712E-F358-4212-84EE-B5764C2E0ECB}"/>
              </a:ext>
            </a:extLst>
          </p:cNvPr>
          <p:cNvSpPr/>
          <p:nvPr/>
        </p:nvSpPr>
        <p:spPr>
          <a:xfrm>
            <a:off x="1180123" y="343877"/>
            <a:ext cx="10027139" cy="170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205B24-F122-45A2-9FAB-FA787BA3243B}"/>
              </a:ext>
            </a:extLst>
          </p:cNvPr>
          <p:cNvSpPr/>
          <p:nvPr/>
        </p:nvSpPr>
        <p:spPr>
          <a:xfrm>
            <a:off x="1410171" y="415763"/>
            <a:ext cx="9525000" cy="178490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21725" tIns="60862" rIns="121725" bIns="60862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mình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chưa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tốt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môn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Toán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lúc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rảnh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rỗi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Nam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thường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nhờ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giáo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bè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Nam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thể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hiện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466" l="0" r="100000">
                        <a14:backgroundMark x1="4800" y1="4795" x2="4800" y2="14726"/>
                        <a14:backgroundMark x1="20800" y1="3425" x2="51200" y2="5822"/>
                        <a14:backgroundMark x1="84400" y1="2055" x2="95600" y2="7192"/>
                        <a14:backgroundMark x1="90800" y1="46918" x2="92400" y2="55822"/>
                        <a14:backgroundMark x1="94800" y1="80822" x2="90000" y2="89384"/>
                        <a14:backgroundMark x1="82800" y1="49315" x2="98800" y2="63356"/>
                        <a14:backgroundMark x1="96000" y1="38014" x2="82000" y2="49658"/>
                        <a14:backgroundMark x1="76800" y1="52740" x2="90400" y2="61644"/>
                        <a14:backgroundMark x1="92400" y1="38014" x2="76400" y2="50000"/>
                        <a14:backgroundMark x1="74800" y1="53425" x2="99600" y2="68151"/>
                        <a14:backgroundMark x1="89200" y1="83219" x2="82800" y2="90411"/>
                        <a14:backgroundMark x1="37600" y1="87329" x2="55600" y2="86301"/>
                        <a14:backgroundMark x1="58800" y1="87671" x2="63200" y2="92123"/>
                        <a14:backgroundMark x1="91600" y1="39041" x2="99600" y2="29110"/>
                        <a14:backgroundMark x1="74800" y1="4795" x2="98800" y2="8219"/>
                        <a14:backgroundMark x1="60000" y1="1027" x2="53600" y2="4795"/>
                        <a14:backgroundMark x1="66400" y1="2055" x2="66400" y2="4110"/>
                        <a14:backgroundMark x1="76800" y1="8219" x2="69600" y2="11986"/>
                        <a14:backgroundMark x1="65600" y1="4795" x2="72000" y2="0"/>
                        <a14:backgroundMark x1="64000" y1="7877" x2="67200" y2="4452"/>
                        <a14:backgroundMark x1="6400" y1="34247" x2="18400" y2="45890"/>
                        <a14:backgroundMark x1="2800" y1="64726" x2="1200" y2="87671"/>
                        <a14:backgroundMark x1="3200" y1="61301" x2="26400" y2="6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48" y="5144238"/>
            <a:ext cx="1155666" cy="1343508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1385457" y="5609362"/>
            <a:ext cx="555449" cy="572996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1004152" y="5518595"/>
            <a:ext cx="762610" cy="754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87272"/>
            <a:ext cx="1739726" cy="20598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35932" y="648677"/>
            <a:ext cx="4795111" cy="3126154"/>
            <a:chOff x="5229952" y="2076009"/>
            <a:chExt cx="5829305" cy="2448028"/>
          </a:xfrm>
        </p:grpSpPr>
        <p:grpSp>
          <p:nvGrpSpPr>
            <p:cNvPr id="12" name="Group 11"/>
            <p:cNvGrpSpPr/>
            <p:nvPr/>
          </p:nvGrpSpPr>
          <p:grpSpPr>
            <a:xfrm>
              <a:off x="5229952" y="2076009"/>
              <a:ext cx="5829305" cy="2129121"/>
              <a:chOff x="3021824" y="4143400"/>
              <a:chExt cx="5948614" cy="2129121"/>
            </a:xfrm>
          </p:grpSpPr>
          <p:sp>
            <p:nvSpPr>
              <p:cNvPr id="17" name="Cloud 16"/>
              <p:cNvSpPr/>
              <p:nvPr/>
            </p:nvSpPr>
            <p:spPr>
              <a:xfrm>
                <a:off x="3021824" y="4143400"/>
                <a:ext cx="5948614" cy="2129121"/>
              </a:xfrm>
              <a:prstGeom prst="cloud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Cloud 17"/>
              <p:cNvSpPr/>
              <p:nvPr/>
            </p:nvSpPr>
            <p:spPr>
              <a:xfrm>
                <a:off x="3247009" y="4239024"/>
                <a:ext cx="5532763" cy="1930784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55411" y="4453959"/>
                <a:ext cx="4632445" cy="1421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Phòng khách nhà mình đã được dọn dẹp sạch sẽ rồi. Mình cảm ơn các bạn.</a:t>
                </a: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8975427" y="4005147"/>
              <a:ext cx="639083" cy="343026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457999" y="4339327"/>
              <a:ext cx="375336" cy="184710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3905" y="3538955"/>
            <a:ext cx="2537413" cy="33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044E-6 0.02289 L -0.05614 -0.07514 C -0.07063 -0.08786 -0.08982 -0.12439 -0.11293 -0.12439 C -0.13891 -0.12439 -0.17755 -0.08555 -0.19204 -0.07283 L -0.26084 0.0228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2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084E-6 4.91329E-6 L -0.10193 -0.10105 C -0.12908 -0.11214 -0.20399 -0.20394 -0.24706 -0.20394 C -0.29561 -0.20394 -0.35069 -0.20394 -0.37771 -0.19284 L -0.43017 -0.15053 L -0.48669 4.91329E-6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1" y="-10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8A5A67-C3E9-4373-A356-7D024019D68B}"/>
              </a:ext>
            </a:extLst>
          </p:cNvPr>
          <p:cNvSpPr txBox="1"/>
          <p:nvPr/>
        </p:nvSpPr>
        <p:spPr>
          <a:xfrm>
            <a:off x="2510867" y="1651681"/>
            <a:ext cx="7170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90817"/>
                </a:solidFill>
                <a:effectLst>
                  <a:glow rad="152400">
                    <a:srgbClr val="FFFFFF"/>
                  </a:glow>
                </a:effectLst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9763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2"/>
          <a:stretch/>
        </p:blipFill>
        <p:spPr>
          <a:xfrm>
            <a:off x="0" y="0"/>
            <a:ext cx="12192000" cy="45604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8743C49-40B0-4CCD-889D-9898BF022C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5"/>
          <a:stretch/>
        </p:blipFill>
        <p:spPr>
          <a:xfrm>
            <a:off x="1" y="3022215"/>
            <a:ext cx="12191999" cy="383578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9D80E-926D-4AEB-846D-1FBB1FA9C65E}"/>
              </a:ext>
            </a:extLst>
          </p:cNvPr>
          <p:cNvSpPr txBox="1"/>
          <p:nvPr/>
        </p:nvSpPr>
        <p:spPr>
          <a:xfrm>
            <a:off x="2702734" y="1859963"/>
            <a:ext cx="748179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Thử</a:t>
            </a:r>
            <a:r>
              <a:rPr kumimoji="0" lang="en-US" sz="11500" b="0" i="0" u="none" strike="noStrike" kern="1200" cap="none" spc="0" normalizeH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</a:t>
            </a:r>
            <a:r>
              <a:rPr kumimoji="0" lang="en-US" sz="11500" b="0" i="0" u="none" strike="noStrike" kern="1200" cap="none" spc="0" normalizeH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thách</a:t>
            </a:r>
            <a:r>
              <a:rPr kumimoji="0" lang="en-US" sz="11500" b="0" i="0" u="none" strike="noStrike" kern="1200" cap="none" spc="0" normalizeH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1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27000">
                  <a:srgbClr val="FFFFFF"/>
                </a:glow>
              </a:effectLst>
              <a:uLnTx/>
              <a:uFillTx/>
              <a:latin typeface="Calibri" panose="020F0502020204030204" pitchFamily="34" charset="0"/>
              <a:ea typeface="White Xmas PERSONAL USE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53ED65-F236-4B67-2726-157EA5C74D28}"/>
              </a:ext>
            </a:extLst>
          </p:cNvPr>
          <p:cNvSpPr/>
          <p:nvPr/>
        </p:nvSpPr>
        <p:spPr>
          <a:xfrm>
            <a:off x="642938" y="350838"/>
            <a:ext cx="10710862" cy="6227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ight Arrow 16">
            <a:hlinkClick r:id="rId2" action="ppaction://hlinksldjump"/>
            <a:extLst>
              <a:ext uri="{FF2B5EF4-FFF2-40B4-BE49-F238E27FC236}">
                <a16:creationId xmlns:a16="http://schemas.microsoft.com/office/drawing/2014/main" id="{B1613765-CAC3-E516-9571-2C06D7638ED6}"/>
              </a:ext>
            </a:extLst>
          </p:cNvPr>
          <p:cNvSpPr/>
          <p:nvPr/>
        </p:nvSpPr>
        <p:spPr>
          <a:xfrm>
            <a:off x="10769600" y="5969000"/>
            <a:ext cx="11176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6" name="TextBox 17">
            <a:extLst>
              <a:ext uri="{FF2B5EF4-FFF2-40B4-BE49-F238E27FC236}">
                <a16:creationId xmlns:a16="http://schemas.microsoft.com/office/drawing/2014/main" id="{53BEEED1-C50D-F1A3-9149-52C6AAEE7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76288"/>
            <a:ext cx="96266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vi-VN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tích cực hoàn thành nhiệm vụ ở trường, ở lớp.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36AA0B5-22C0-C8BB-2410-A8C2F9B7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0" t="20016" r="6316" b="56264"/>
          <a:stretch>
            <a:fillRect/>
          </a:stretch>
        </p:blipFill>
        <p:spPr bwMode="auto">
          <a:xfrm>
            <a:off x="6061075" y="2271713"/>
            <a:ext cx="5181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C4E6CE46-9BAD-6E35-1C73-68312BB4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5" t="43314" r="7912" b="32950"/>
          <a:stretch>
            <a:fillRect/>
          </a:stretch>
        </p:blipFill>
        <p:spPr bwMode="auto">
          <a:xfrm>
            <a:off x="968375" y="2274888"/>
            <a:ext cx="48958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17318 -0.0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70F465-3EAD-8A4B-4EC3-E9A2B47C21D6}"/>
              </a:ext>
            </a:extLst>
          </p:cNvPr>
          <p:cNvSpPr/>
          <p:nvPr/>
        </p:nvSpPr>
        <p:spPr>
          <a:xfrm>
            <a:off x="642938" y="574675"/>
            <a:ext cx="10710862" cy="5826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5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A2115B-A3AC-8972-10EF-04AEF9C44790}"/>
              </a:ext>
            </a:extLst>
          </p:cNvPr>
          <p:cNvGrpSpPr>
            <a:grpSpLocks/>
          </p:cNvGrpSpPr>
          <p:nvPr/>
        </p:nvGrpSpPr>
        <p:grpSpPr bwMode="auto">
          <a:xfrm>
            <a:off x="1727200" y="2381250"/>
            <a:ext cx="8737600" cy="1016000"/>
            <a:chOff x="1524000" y="1809750"/>
            <a:chExt cx="6553200" cy="762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FA0E9E-44A2-EE02-2E0A-DC48257DE6AD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08" name="TextBox 6">
              <a:extLst>
                <a:ext uri="{FF2B5EF4-FFF2-40B4-BE49-F238E27FC236}">
                  <a16:creationId xmlns:a16="http://schemas.microsoft.com/office/drawing/2014/main" id="{ED76CCE4-54FF-4171-1130-E8C09E331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427" y="1907722"/>
              <a:ext cx="6418218" cy="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7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vantGarde" pitchFamily="2" charset="0"/>
                </a:rPr>
                <a:t>A. </a:t>
              </a:r>
              <a:r>
                <a:rPr kumimoji="0" lang="en-US" alt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Tham gia tập văn nghệ cùng lớp</a:t>
              </a:r>
              <a:endParaRPr kumimoji="0" lang="vi-VN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DB7D1-FABB-57D3-F768-B78D0EB3A4DB}"/>
              </a:ext>
            </a:extLst>
          </p:cNvPr>
          <p:cNvGrpSpPr/>
          <p:nvPr/>
        </p:nvGrpSpPr>
        <p:grpSpPr>
          <a:xfrm>
            <a:off x="1727201" y="4988101"/>
            <a:ext cx="8737600" cy="1016000"/>
            <a:chOff x="1524000" y="1809750"/>
            <a:chExt cx="6553200" cy="762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ED130B-3701-1994-4BD8-05DBA3434D8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222E92-0123-5D38-5AD2-295D7C5CB5FF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C. Không tham gia các hoạt động ở trường</a:t>
              </a:r>
              <a:endPara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A28DC0-4ED3-75FC-6A81-9DD7F150D35D}"/>
              </a:ext>
            </a:extLst>
          </p:cNvPr>
          <p:cNvGrpSpPr/>
          <p:nvPr/>
        </p:nvGrpSpPr>
        <p:grpSpPr>
          <a:xfrm>
            <a:off x="1727201" y="3698917"/>
            <a:ext cx="8737600" cy="1016000"/>
            <a:chOff x="1524000" y="1809750"/>
            <a:chExt cx="6553200" cy="762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B89EE-86AE-7AF8-A7BA-3ECCC50CC67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3458B4-077E-EA09-8E17-9F38435312FF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B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. 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Tham gia các hoạt động ở trường </a:t>
              </a:r>
              <a:endPara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375685C-6350-3E57-9706-D1E1D684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13" y="4835525"/>
            <a:ext cx="10890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97054B-919B-EE79-B896-FA259F24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3708400"/>
            <a:ext cx="10017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02D60F-1AE7-647C-3A79-79113698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75" y="2409825"/>
            <a:ext cx="100171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>
            <a:hlinkClick r:id="rId6" action="ppaction://hlinksldjump"/>
            <a:extLst>
              <a:ext uri="{FF2B5EF4-FFF2-40B4-BE49-F238E27FC236}">
                <a16:creationId xmlns:a16="http://schemas.microsoft.com/office/drawing/2014/main" id="{7A8D9465-BE4F-1A7F-D27C-D538A15879F6}"/>
              </a:ext>
            </a:extLst>
          </p:cNvPr>
          <p:cNvSpPr/>
          <p:nvPr/>
        </p:nvSpPr>
        <p:spPr>
          <a:xfrm>
            <a:off x="10764838" y="6096000"/>
            <a:ext cx="11176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06" name="TextBox 18">
            <a:extLst>
              <a:ext uri="{FF2B5EF4-FFF2-40B4-BE49-F238E27FC236}">
                <a16:creationId xmlns:a16="http://schemas.microsoft.com/office/drawing/2014/main" id="{6EC4ED2A-019E-3044-2D64-4ACB39B6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0"/>
            <a:ext cx="924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Hành động nào là hành động chưa tích cực hoàn thành nhiệm vụ ở lớp, ở trường.</a:t>
            </a:r>
            <a:endParaRPr kumimoji="0" lang="vi-VN" altLang="vi-VN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927328-C889-17A2-5AAB-990417E08E7A}"/>
              </a:ext>
            </a:extLst>
          </p:cNvPr>
          <p:cNvSpPr/>
          <p:nvPr/>
        </p:nvSpPr>
        <p:spPr>
          <a:xfrm>
            <a:off x="536575" y="447675"/>
            <a:ext cx="11122025" cy="6130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194092-EF81-22F7-FD8E-0458DE05A05C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4676775"/>
            <a:ext cx="10452100" cy="1946275"/>
            <a:chOff x="1524000" y="1809749"/>
            <a:chExt cx="6553200" cy="14597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5EAE18-3A02-6D7F-050D-EAEE5ADE14FD}"/>
                </a:ext>
              </a:extLst>
            </p:cNvPr>
            <p:cNvSpPr/>
            <p:nvPr/>
          </p:nvSpPr>
          <p:spPr>
            <a:xfrm>
              <a:off x="1524000" y="1809749"/>
              <a:ext cx="6553200" cy="10918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80193F-73FD-84E0-2920-37F026C7245A}"/>
                </a:ext>
              </a:extLst>
            </p:cNvPr>
            <p:cNvSpPr txBox="1"/>
            <p:nvPr/>
          </p:nvSpPr>
          <p:spPr>
            <a:xfrm>
              <a:off x="1578742" y="1907383"/>
              <a:ext cx="6417836" cy="13621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A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. 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vi-VN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ích cực hoàn thành nhiệm vụ ở lớp, ở trường để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về nhà được mẹ cho chơi game.</a:t>
              </a:r>
              <a:endParaRPr kumimoji="0" lang="vi-VN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289C92-8FB3-08F5-66EF-C2BF51B1498A}"/>
              </a:ext>
            </a:extLst>
          </p:cNvPr>
          <p:cNvGrpSpPr/>
          <p:nvPr/>
        </p:nvGrpSpPr>
        <p:grpSpPr>
          <a:xfrm>
            <a:off x="844731" y="1251769"/>
            <a:ext cx="10502537" cy="1617037"/>
            <a:chOff x="1199421" y="1809748"/>
            <a:chExt cx="7876902" cy="121277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F379FB-14C6-B0E4-648B-42C90E39CDBE}"/>
                </a:ext>
              </a:extLst>
            </p:cNvPr>
            <p:cNvSpPr/>
            <p:nvPr/>
          </p:nvSpPr>
          <p:spPr>
            <a:xfrm>
              <a:off x="1199421" y="1809748"/>
              <a:ext cx="7876902" cy="1212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B2471A-EDEE-AC71-0DDC-2D8666B3EE16}"/>
                </a:ext>
              </a:extLst>
            </p:cNvPr>
            <p:cNvSpPr txBox="1"/>
            <p:nvPr/>
          </p:nvSpPr>
          <p:spPr>
            <a:xfrm>
              <a:off x="1361709" y="1950388"/>
              <a:ext cx="7468328" cy="930928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685783" marR="0" lvl="0" indent="-685783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UcPeriod"/>
                <a:tabLst/>
                <a:defRPr/>
              </a:pP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vi-VN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ích cực hoàn thành nhiệm vụ ở lớp, ở trường để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</a:t>
              </a:r>
              <a:r>
                <a:rPr kumimoji="0" lang="vi-VN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ó sự tiến bộ trong học tập và rèn luyện.</a:t>
              </a:r>
              <a:endParaRPr kumimoji="0" lang="vi-VN" sz="37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792C7B-65C1-2BFD-F439-159EEEB6ACFC}"/>
              </a:ext>
            </a:extLst>
          </p:cNvPr>
          <p:cNvGrpSpPr/>
          <p:nvPr/>
        </p:nvGrpSpPr>
        <p:grpSpPr>
          <a:xfrm>
            <a:off x="788733" y="3088722"/>
            <a:ext cx="10502536" cy="1455004"/>
            <a:chOff x="1524000" y="1809750"/>
            <a:chExt cx="6553200" cy="109125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B02615-1285-D206-5A93-D62F9503099B}"/>
                </a:ext>
              </a:extLst>
            </p:cNvPr>
            <p:cNvSpPr/>
            <p:nvPr/>
          </p:nvSpPr>
          <p:spPr>
            <a:xfrm>
              <a:off x="1524000" y="1809750"/>
              <a:ext cx="6553200" cy="10912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820031-6860-85BC-434C-A2626A9E52D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930928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B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vantGarde" pitchFamily="2" charset="0"/>
                  <a:cs typeface="AvantGarde" pitchFamily="2" charset="0"/>
                </a:rPr>
                <a:t>. 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vi-VN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ích cực hoàn thành nhiệm vụ ở lớp, ở trường để</a:t>
              </a:r>
              <a:r>
                <a:rPr kumimoji="0" lang="en-US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được hơn bạn bè trong lớp</a:t>
              </a:r>
              <a:endParaRPr kumimoji="0" lang="vi-VN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05F891D-A7BD-C068-DBF7-53314F0C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8" y="1576388"/>
            <a:ext cx="10890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05F17-D643-5B48-233B-5E957897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763" y="3365500"/>
            <a:ext cx="7445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D363E7-B639-5869-4691-457BA25D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038" y="4906963"/>
            <a:ext cx="10017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>
            <a:hlinkClick r:id="rId6" action="ppaction://hlinksldjump"/>
            <a:extLst>
              <a:ext uri="{FF2B5EF4-FFF2-40B4-BE49-F238E27FC236}">
                <a16:creationId xmlns:a16="http://schemas.microsoft.com/office/drawing/2014/main" id="{A8E142F8-3DE9-0A7B-7E39-6EBC8802B32B}"/>
              </a:ext>
            </a:extLst>
          </p:cNvPr>
          <p:cNvSpPr/>
          <p:nvPr/>
        </p:nvSpPr>
        <p:spPr>
          <a:xfrm>
            <a:off x="10850563" y="6086475"/>
            <a:ext cx="11176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30" name="TextBox 17">
            <a:extLst>
              <a:ext uri="{FF2B5EF4-FFF2-40B4-BE49-F238E27FC236}">
                <a16:creationId xmlns:a16="http://schemas.microsoft.com/office/drawing/2014/main" id="{D9ABEAF6-421F-D9CA-3984-877569E94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2125"/>
            <a:ext cx="924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Chọn câu đúng</a:t>
            </a:r>
            <a:endParaRPr kumimoji="0" lang="vi-VN" altLang="vi-VN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4E1EBD4-A1A8-447F-A961-63FD53A90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2"/>
          <a:stretch/>
        </p:blipFill>
        <p:spPr>
          <a:xfrm>
            <a:off x="0" y="0"/>
            <a:ext cx="12192000" cy="45604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8743C49-40B0-4CCD-889D-9898BF022C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5"/>
          <a:stretch/>
        </p:blipFill>
        <p:spPr>
          <a:xfrm>
            <a:off x="1" y="3022215"/>
            <a:ext cx="12191999" cy="383578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9D80E-926D-4AEB-846D-1FBB1FA9C65E}"/>
              </a:ext>
            </a:extLst>
          </p:cNvPr>
          <p:cNvSpPr txBox="1"/>
          <p:nvPr/>
        </p:nvSpPr>
        <p:spPr>
          <a:xfrm>
            <a:off x="2702734" y="1859963"/>
            <a:ext cx="748179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Thử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thách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White Xmas PERSONAL USE" pitchFamily="50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187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466" l="0" r="100000">
                        <a14:backgroundMark x1="4800" y1="4795" x2="4800" y2="14726"/>
                        <a14:backgroundMark x1="20800" y1="3425" x2="51200" y2="5822"/>
                        <a14:backgroundMark x1="84400" y1="2055" x2="95600" y2="7192"/>
                        <a14:backgroundMark x1="90800" y1="46918" x2="92400" y2="55822"/>
                        <a14:backgroundMark x1="94800" y1="80822" x2="90000" y2="89384"/>
                        <a14:backgroundMark x1="82800" y1="49315" x2="98800" y2="63356"/>
                        <a14:backgroundMark x1="96000" y1="38014" x2="82000" y2="49658"/>
                        <a14:backgroundMark x1="76800" y1="52740" x2="90400" y2="61644"/>
                        <a14:backgroundMark x1="92400" y1="38014" x2="76400" y2="50000"/>
                        <a14:backgroundMark x1="74800" y1="53425" x2="99600" y2="68151"/>
                        <a14:backgroundMark x1="89200" y1="83219" x2="82800" y2="90411"/>
                        <a14:backgroundMark x1="37600" y1="87329" x2="55600" y2="86301"/>
                        <a14:backgroundMark x1="58800" y1="87671" x2="63200" y2="92123"/>
                        <a14:backgroundMark x1="91600" y1="39041" x2="99600" y2="29110"/>
                        <a14:backgroundMark x1="74800" y1="4795" x2="98800" y2="8219"/>
                        <a14:backgroundMark x1="60000" y1="1027" x2="53600" y2="4795"/>
                        <a14:backgroundMark x1="66400" y1="2055" x2="66400" y2="4110"/>
                        <a14:backgroundMark x1="76800" y1="8219" x2="69600" y2="11986"/>
                        <a14:backgroundMark x1="65600" y1="4795" x2="72000" y2="0"/>
                        <a14:backgroundMark x1="64000" y1="7877" x2="67200" y2="4452"/>
                        <a14:backgroundMark x1="6400" y1="34247" x2="18400" y2="45890"/>
                        <a14:backgroundMark x1="2800" y1="64726" x2="1200" y2="87671"/>
                        <a14:backgroundMark x1="3200" y1="61301" x2="26400" y2="6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65" y="5157257"/>
            <a:ext cx="1155666" cy="1343508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3590784" y="5335485"/>
            <a:ext cx="956825" cy="987052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5187115" y="5726767"/>
            <a:ext cx="997622" cy="987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68116" y="734646"/>
            <a:ext cx="4795111" cy="3126154"/>
            <a:chOff x="5229952" y="2076009"/>
            <a:chExt cx="5829305" cy="2448028"/>
          </a:xfrm>
        </p:grpSpPr>
        <p:grpSp>
          <p:nvGrpSpPr>
            <p:cNvPr id="12" name="Group 11"/>
            <p:cNvGrpSpPr/>
            <p:nvPr/>
          </p:nvGrpSpPr>
          <p:grpSpPr>
            <a:xfrm>
              <a:off x="5229952" y="2076009"/>
              <a:ext cx="5829305" cy="2129121"/>
              <a:chOff x="3021824" y="4143400"/>
              <a:chExt cx="5948614" cy="2129121"/>
            </a:xfrm>
          </p:grpSpPr>
          <p:sp>
            <p:nvSpPr>
              <p:cNvPr id="17" name="Cloud 16"/>
              <p:cNvSpPr/>
              <p:nvPr/>
            </p:nvSpPr>
            <p:spPr>
              <a:xfrm>
                <a:off x="3021824" y="4143400"/>
                <a:ext cx="5948614" cy="2129121"/>
              </a:xfrm>
              <a:prstGeom prst="cloud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Cloud 17"/>
              <p:cNvSpPr/>
              <p:nvPr/>
            </p:nvSpPr>
            <p:spPr>
              <a:xfrm>
                <a:off x="3247009" y="4239024"/>
                <a:ext cx="5532763" cy="1930784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55411" y="4453959"/>
                <a:ext cx="4632445" cy="1578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Phòng khách nhà mình đang rất bừa bộn, các bạn hãy giúp mình dọn dẹp lại phòng nha.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8975427" y="4005147"/>
              <a:ext cx="639083" cy="343026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457999" y="4339327"/>
              <a:ext cx="375336" cy="184710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8297" y="3271708"/>
            <a:ext cx="2537413" cy="33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2292 L -0.05612 -0.07523 C -0.07057 -0.08796 -0.08984 -0.12431 -0.11289 -0.12431 C -0.13893 -0.12431 -0.1776 -0.08565 -0.19205 -0.07292 L -0.2608 0.0229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7513 -0.11435 C -0.0944 -0.12754 -0.11732 -0.19166 -0.14766 -0.19166 C -0.18177 -0.19166 -0.2293 -0.18888 -0.24844 -0.17569 L -0.2974 -0.12708 L -0.34336 -4.44444E-6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0195 -0.10116 C -0.12904 -0.11204 -0.20404 -0.20394 -0.24701 -0.20394 C -0.29557 -0.20394 -0.35065 -0.20394 -0.37774 -0.19282 L -0.43021 -0.15046 L -0.48672 1.11022E-16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012E05D3-E6DD-40DC-A5DC-FF738C8C5E29}"/>
              </a:ext>
            </a:extLst>
          </p:cNvPr>
          <p:cNvSpPr/>
          <p:nvPr/>
        </p:nvSpPr>
        <p:spPr>
          <a:xfrm>
            <a:off x="279163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B878B2-77C7-4117-8B6C-59E70DCB3866}"/>
              </a:ext>
            </a:extLst>
          </p:cNvPr>
          <p:cNvSpPr/>
          <p:nvPr/>
        </p:nvSpPr>
        <p:spPr>
          <a:xfrm>
            <a:off x="1180123" y="343877"/>
            <a:ext cx="10027139" cy="170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38B851-8125-40BF-97B2-8F2F3FEC1FC4}"/>
              </a:ext>
            </a:extLst>
          </p:cNvPr>
          <p:cNvSpPr/>
          <p:nvPr/>
        </p:nvSpPr>
        <p:spPr>
          <a:xfrm>
            <a:off x="1556943" y="4905295"/>
            <a:ext cx="9263456" cy="921551"/>
          </a:xfrm>
          <a:custGeom>
            <a:avLst/>
            <a:gdLst>
              <a:gd name="connsiteX0" fmla="*/ 0 w 9263456"/>
              <a:gd name="connsiteY0" fmla="*/ 0 h 921551"/>
              <a:gd name="connsiteX1" fmla="*/ 661675 w 9263456"/>
              <a:gd name="connsiteY1" fmla="*/ 0 h 921551"/>
              <a:gd name="connsiteX2" fmla="*/ 1508620 w 9263456"/>
              <a:gd name="connsiteY2" fmla="*/ 0 h 921551"/>
              <a:gd name="connsiteX3" fmla="*/ 1985026 w 9263456"/>
              <a:gd name="connsiteY3" fmla="*/ 0 h 921551"/>
              <a:gd name="connsiteX4" fmla="*/ 2831971 w 9263456"/>
              <a:gd name="connsiteY4" fmla="*/ 0 h 921551"/>
              <a:gd name="connsiteX5" fmla="*/ 3678915 w 9263456"/>
              <a:gd name="connsiteY5" fmla="*/ 0 h 921551"/>
              <a:gd name="connsiteX6" fmla="*/ 4062687 w 9263456"/>
              <a:gd name="connsiteY6" fmla="*/ 0 h 921551"/>
              <a:gd name="connsiteX7" fmla="*/ 4539093 w 9263456"/>
              <a:gd name="connsiteY7" fmla="*/ 0 h 921551"/>
              <a:gd name="connsiteX8" fmla="*/ 5200769 w 9263456"/>
              <a:gd name="connsiteY8" fmla="*/ 0 h 921551"/>
              <a:gd name="connsiteX9" fmla="*/ 5769810 w 9263456"/>
              <a:gd name="connsiteY9" fmla="*/ 0 h 921551"/>
              <a:gd name="connsiteX10" fmla="*/ 6153581 w 9263456"/>
              <a:gd name="connsiteY10" fmla="*/ 0 h 921551"/>
              <a:gd name="connsiteX11" fmla="*/ 6815257 w 9263456"/>
              <a:gd name="connsiteY11" fmla="*/ 0 h 921551"/>
              <a:gd name="connsiteX12" fmla="*/ 7662201 w 9263456"/>
              <a:gd name="connsiteY12" fmla="*/ 0 h 921551"/>
              <a:gd name="connsiteX13" fmla="*/ 8138608 w 9263456"/>
              <a:gd name="connsiteY13" fmla="*/ 0 h 921551"/>
              <a:gd name="connsiteX14" fmla="*/ 8522380 w 9263456"/>
              <a:gd name="connsiteY14" fmla="*/ 0 h 921551"/>
              <a:gd name="connsiteX15" fmla="*/ 9263456 w 9263456"/>
              <a:gd name="connsiteY15" fmla="*/ 0 h 921551"/>
              <a:gd name="connsiteX16" fmla="*/ 9263456 w 9263456"/>
              <a:gd name="connsiteY16" fmla="*/ 469991 h 921551"/>
              <a:gd name="connsiteX17" fmla="*/ 9263456 w 9263456"/>
              <a:gd name="connsiteY17" fmla="*/ 921551 h 921551"/>
              <a:gd name="connsiteX18" fmla="*/ 8879684 w 9263456"/>
              <a:gd name="connsiteY18" fmla="*/ 921551 h 921551"/>
              <a:gd name="connsiteX19" fmla="*/ 8310643 w 9263456"/>
              <a:gd name="connsiteY19" fmla="*/ 921551 h 921551"/>
              <a:gd name="connsiteX20" fmla="*/ 7926872 w 9263456"/>
              <a:gd name="connsiteY20" fmla="*/ 921551 h 921551"/>
              <a:gd name="connsiteX21" fmla="*/ 7357831 w 9263456"/>
              <a:gd name="connsiteY21" fmla="*/ 921551 h 921551"/>
              <a:gd name="connsiteX22" fmla="*/ 6603521 w 9263456"/>
              <a:gd name="connsiteY22" fmla="*/ 921551 h 921551"/>
              <a:gd name="connsiteX23" fmla="*/ 6034480 w 9263456"/>
              <a:gd name="connsiteY23" fmla="*/ 921551 h 921551"/>
              <a:gd name="connsiteX24" fmla="*/ 5558074 w 9263456"/>
              <a:gd name="connsiteY24" fmla="*/ 921551 h 921551"/>
              <a:gd name="connsiteX25" fmla="*/ 4803764 w 9263456"/>
              <a:gd name="connsiteY25" fmla="*/ 921551 h 921551"/>
              <a:gd name="connsiteX26" fmla="*/ 4049454 w 9263456"/>
              <a:gd name="connsiteY26" fmla="*/ 921551 h 921551"/>
              <a:gd name="connsiteX27" fmla="*/ 3480413 w 9263456"/>
              <a:gd name="connsiteY27" fmla="*/ 921551 h 921551"/>
              <a:gd name="connsiteX28" fmla="*/ 2818737 w 9263456"/>
              <a:gd name="connsiteY28" fmla="*/ 921551 h 921551"/>
              <a:gd name="connsiteX29" fmla="*/ 1971793 w 9263456"/>
              <a:gd name="connsiteY29" fmla="*/ 921551 h 921551"/>
              <a:gd name="connsiteX30" fmla="*/ 1402752 w 9263456"/>
              <a:gd name="connsiteY30" fmla="*/ 921551 h 921551"/>
              <a:gd name="connsiteX31" fmla="*/ 648442 w 9263456"/>
              <a:gd name="connsiteY31" fmla="*/ 921551 h 921551"/>
              <a:gd name="connsiteX32" fmla="*/ 0 w 9263456"/>
              <a:gd name="connsiteY32" fmla="*/ 921551 h 921551"/>
              <a:gd name="connsiteX33" fmla="*/ 0 w 9263456"/>
              <a:gd name="connsiteY33" fmla="*/ 442344 h 921551"/>
              <a:gd name="connsiteX34" fmla="*/ 0 w 9263456"/>
              <a:gd name="connsiteY34" fmla="*/ 0 h 92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63456" h="921551" fill="none" extrusionOk="0">
                <a:moveTo>
                  <a:pt x="0" y="0"/>
                </a:moveTo>
                <a:cubicBezTo>
                  <a:pt x="303692" y="-6768"/>
                  <a:pt x="373677" y="6097"/>
                  <a:pt x="661675" y="0"/>
                </a:cubicBezTo>
                <a:cubicBezTo>
                  <a:pt x="949674" y="-6097"/>
                  <a:pt x="1158953" y="-12418"/>
                  <a:pt x="1508620" y="0"/>
                </a:cubicBezTo>
                <a:cubicBezTo>
                  <a:pt x="1858287" y="12418"/>
                  <a:pt x="1756290" y="19300"/>
                  <a:pt x="1985026" y="0"/>
                </a:cubicBezTo>
                <a:cubicBezTo>
                  <a:pt x="2213762" y="-19300"/>
                  <a:pt x="2517413" y="33834"/>
                  <a:pt x="2831971" y="0"/>
                </a:cubicBezTo>
                <a:cubicBezTo>
                  <a:pt x="3146529" y="-33834"/>
                  <a:pt x="3484962" y="-255"/>
                  <a:pt x="3678915" y="0"/>
                </a:cubicBezTo>
                <a:cubicBezTo>
                  <a:pt x="3872868" y="255"/>
                  <a:pt x="3926736" y="10643"/>
                  <a:pt x="4062687" y="0"/>
                </a:cubicBezTo>
                <a:cubicBezTo>
                  <a:pt x="4198638" y="-10643"/>
                  <a:pt x="4356680" y="-11321"/>
                  <a:pt x="4539093" y="0"/>
                </a:cubicBezTo>
                <a:cubicBezTo>
                  <a:pt x="4721506" y="11321"/>
                  <a:pt x="4911258" y="3927"/>
                  <a:pt x="5200769" y="0"/>
                </a:cubicBezTo>
                <a:cubicBezTo>
                  <a:pt x="5490280" y="-3927"/>
                  <a:pt x="5628022" y="-1179"/>
                  <a:pt x="5769810" y="0"/>
                </a:cubicBezTo>
                <a:cubicBezTo>
                  <a:pt x="5911598" y="1179"/>
                  <a:pt x="6041711" y="18865"/>
                  <a:pt x="6153581" y="0"/>
                </a:cubicBezTo>
                <a:cubicBezTo>
                  <a:pt x="6265451" y="-18865"/>
                  <a:pt x="6523951" y="-12603"/>
                  <a:pt x="6815257" y="0"/>
                </a:cubicBezTo>
                <a:cubicBezTo>
                  <a:pt x="7106563" y="12603"/>
                  <a:pt x="7304243" y="41110"/>
                  <a:pt x="7662201" y="0"/>
                </a:cubicBezTo>
                <a:cubicBezTo>
                  <a:pt x="8020159" y="-41110"/>
                  <a:pt x="7923472" y="2437"/>
                  <a:pt x="8138608" y="0"/>
                </a:cubicBezTo>
                <a:cubicBezTo>
                  <a:pt x="8353744" y="-2437"/>
                  <a:pt x="8401017" y="-2380"/>
                  <a:pt x="8522380" y="0"/>
                </a:cubicBezTo>
                <a:cubicBezTo>
                  <a:pt x="8643743" y="2380"/>
                  <a:pt x="8955548" y="-3180"/>
                  <a:pt x="9263456" y="0"/>
                </a:cubicBezTo>
                <a:cubicBezTo>
                  <a:pt x="9250808" y="201079"/>
                  <a:pt x="9279397" y="281523"/>
                  <a:pt x="9263456" y="469991"/>
                </a:cubicBezTo>
                <a:cubicBezTo>
                  <a:pt x="9247515" y="658459"/>
                  <a:pt x="9265618" y="718161"/>
                  <a:pt x="9263456" y="921551"/>
                </a:cubicBezTo>
                <a:cubicBezTo>
                  <a:pt x="9158749" y="922002"/>
                  <a:pt x="9015973" y="903747"/>
                  <a:pt x="8879684" y="921551"/>
                </a:cubicBezTo>
                <a:cubicBezTo>
                  <a:pt x="8743395" y="939355"/>
                  <a:pt x="8536576" y="943497"/>
                  <a:pt x="8310643" y="921551"/>
                </a:cubicBezTo>
                <a:cubicBezTo>
                  <a:pt x="8084710" y="899605"/>
                  <a:pt x="8042167" y="907581"/>
                  <a:pt x="7926872" y="921551"/>
                </a:cubicBezTo>
                <a:cubicBezTo>
                  <a:pt x="7811577" y="935521"/>
                  <a:pt x="7567751" y="936528"/>
                  <a:pt x="7357831" y="921551"/>
                </a:cubicBezTo>
                <a:cubicBezTo>
                  <a:pt x="7147911" y="906574"/>
                  <a:pt x="6783066" y="923123"/>
                  <a:pt x="6603521" y="921551"/>
                </a:cubicBezTo>
                <a:cubicBezTo>
                  <a:pt x="6423976" y="919980"/>
                  <a:pt x="6268877" y="915074"/>
                  <a:pt x="6034480" y="921551"/>
                </a:cubicBezTo>
                <a:cubicBezTo>
                  <a:pt x="5800083" y="928028"/>
                  <a:pt x="5663410" y="928570"/>
                  <a:pt x="5558074" y="921551"/>
                </a:cubicBezTo>
                <a:cubicBezTo>
                  <a:pt x="5452738" y="914532"/>
                  <a:pt x="5060850" y="896543"/>
                  <a:pt x="4803764" y="921551"/>
                </a:cubicBezTo>
                <a:cubicBezTo>
                  <a:pt x="4546678" y="946560"/>
                  <a:pt x="4208007" y="896931"/>
                  <a:pt x="4049454" y="921551"/>
                </a:cubicBezTo>
                <a:cubicBezTo>
                  <a:pt x="3890901" y="946172"/>
                  <a:pt x="3613020" y="896965"/>
                  <a:pt x="3480413" y="921551"/>
                </a:cubicBezTo>
                <a:cubicBezTo>
                  <a:pt x="3347806" y="946137"/>
                  <a:pt x="3057261" y="907301"/>
                  <a:pt x="2818737" y="921551"/>
                </a:cubicBezTo>
                <a:cubicBezTo>
                  <a:pt x="2580213" y="935801"/>
                  <a:pt x="2371013" y="896330"/>
                  <a:pt x="1971793" y="921551"/>
                </a:cubicBezTo>
                <a:cubicBezTo>
                  <a:pt x="1572573" y="946772"/>
                  <a:pt x="1675107" y="940080"/>
                  <a:pt x="1402752" y="921551"/>
                </a:cubicBezTo>
                <a:cubicBezTo>
                  <a:pt x="1130397" y="903022"/>
                  <a:pt x="954986" y="925306"/>
                  <a:pt x="648442" y="921551"/>
                </a:cubicBezTo>
                <a:cubicBezTo>
                  <a:pt x="341898" y="917797"/>
                  <a:pt x="201185" y="908020"/>
                  <a:pt x="0" y="921551"/>
                </a:cubicBezTo>
                <a:cubicBezTo>
                  <a:pt x="-18967" y="758573"/>
                  <a:pt x="228" y="542198"/>
                  <a:pt x="0" y="442344"/>
                </a:cubicBezTo>
                <a:cubicBezTo>
                  <a:pt x="-228" y="342490"/>
                  <a:pt x="-10727" y="142146"/>
                  <a:pt x="0" y="0"/>
                </a:cubicBezTo>
                <a:close/>
              </a:path>
              <a:path w="9263456" h="921551" stroke="0" extrusionOk="0">
                <a:moveTo>
                  <a:pt x="0" y="0"/>
                </a:moveTo>
                <a:cubicBezTo>
                  <a:pt x="328459" y="-31663"/>
                  <a:pt x="454493" y="26094"/>
                  <a:pt x="846945" y="0"/>
                </a:cubicBezTo>
                <a:cubicBezTo>
                  <a:pt x="1239397" y="-26094"/>
                  <a:pt x="1106270" y="16030"/>
                  <a:pt x="1323351" y="0"/>
                </a:cubicBezTo>
                <a:cubicBezTo>
                  <a:pt x="1540432" y="-16030"/>
                  <a:pt x="1991700" y="37326"/>
                  <a:pt x="2170295" y="0"/>
                </a:cubicBezTo>
                <a:cubicBezTo>
                  <a:pt x="2348890" y="-37326"/>
                  <a:pt x="2412951" y="23577"/>
                  <a:pt x="2646702" y="0"/>
                </a:cubicBezTo>
                <a:cubicBezTo>
                  <a:pt x="2880453" y="-23577"/>
                  <a:pt x="2917689" y="3825"/>
                  <a:pt x="3030473" y="0"/>
                </a:cubicBezTo>
                <a:cubicBezTo>
                  <a:pt x="3143257" y="-3825"/>
                  <a:pt x="3521093" y="31887"/>
                  <a:pt x="3877418" y="0"/>
                </a:cubicBezTo>
                <a:cubicBezTo>
                  <a:pt x="4233743" y="-31887"/>
                  <a:pt x="4099046" y="-10554"/>
                  <a:pt x="4261190" y="0"/>
                </a:cubicBezTo>
                <a:cubicBezTo>
                  <a:pt x="4423334" y="10554"/>
                  <a:pt x="4716481" y="21452"/>
                  <a:pt x="4922865" y="0"/>
                </a:cubicBezTo>
                <a:cubicBezTo>
                  <a:pt x="5129250" y="-21452"/>
                  <a:pt x="5175804" y="5922"/>
                  <a:pt x="5306637" y="0"/>
                </a:cubicBezTo>
                <a:cubicBezTo>
                  <a:pt x="5437470" y="-5922"/>
                  <a:pt x="5857087" y="-29317"/>
                  <a:pt x="6060947" y="0"/>
                </a:cubicBezTo>
                <a:cubicBezTo>
                  <a:pt x="6264807" y="29317"/>
                  <a:pt x="6450555" y="-19164"/>
                  <a:pt x="6629988" y="0"/>
                </a:cubicBezTo>
                <a:cubicBezTo>
                  <a:pt x="6809421" y="19164"/>
                  <a:pt x="7193464" y="-39465"/>
                  <a:pt x="7476932" y="0"/>
                </a:cubicBezTo>
                <a:cubicBezTo>
                  <a:pt x="7760400" y="39465"/>
                  <a:pt x="7819604" y="-30301"/>
                  <a:pt x="8138608" y="0"/>
                </a:cubicBezTo>
                <a:cubicBezTo>
                  <a:pt x="8457612" y="30301"/>
                  <a:pt x="8942756" y="53924"/>
                  <a:pt x="9263456" y="0"/>
                </a:cubicBezTo>
                <a:cubicBezTo>
                  <a:pt x="9284382" y="198422"/>
                  <a:pt x="9260374" y="291082"/>
                  <a:pt x="9263456" y="442344"/>
                </a:cubicBezTo>
                <a:cubicBezTo>
                  <a:pt x="9266538" y="593606"/>
                  <a:pt x="9248491" y="708271"/>
                  <a:pt x="9263456" y="921551"/>
                </a:cubicBezTo>
                <a:cubicBezTo>
                  <a:pt x="9028975" y="903959"/>
                  <a:pt x="8951040" y="896186"/>
                  <a:pt x="8694415" y="921551"/>
                </a:cubicBezTo>
                <a:cubicBezTo>
                  <a:pt x="8437790" y="946916"/>
                  <a:pt x="8457866" y="919502"/>
                  <a:pt x="8310643" y="921551"/>
                </a:cubicBezTo>
                <a:cubicBezTo>
                  <a:pt x="8163420" y="923600"/>
                  <a:pt x="8060424" y="925738"/>
                  <a:pt x="7926872" y="921551"/>
                </a:cubicBezTo>
                <a:cubicBezTo>
                  <a:pt x="7793320" y="917364"/>
                  <a:pt x="7407665" y="948422"/>
                  <a:pt x="7172562" y="921551"/>
                </a:cubicBezTo>
                <a:cubicBezTo>
                  <a:pt x="6937459" y="894681"/>
                  <a:pt x="6903672" y="934341"/>
                  <a:pt x="6788790" y="921551"/>
                </a:cubicBezTo>
                <a:cubicBezTo>
                  <a:pt x="6673908" y="908761"/>
                  <a:pt x="6316313" y="958554"/>
                  <a:pt x="6034480" y="921551"/>
                </a:cubicBezTo>
                <a:cubicBezTo>
                  <a:pt x="5752647" y="884549"/>
                  <a:pt x="5552824" y="925493"/>
                  <a:pt x="5372804" y="921551"/>
                </a:cubicBezTo>
                <a:cubicBezTo>
                  <a:pt x="5192784" y="917609"/>
                  <a:pt x="4869115" y="932009"/>
                  <a:pt x="4618494" y="921551"/>
                </a:cubicBezTo>
                <a:cubicBezTo>
                  <a:pt x="4367873" y="911094"/>
                  <a:pt x="4173414" y="929987"/>
                  <a:pt x="4049454" y="921551"/>
                </a:cubicBezTo>
                <a:cubicBezTo>
                  <a:pt x="3925494" y="913115"/>
                  <a:pt x="3528251" y="924799"/>
                  <a:pt x="3387778" y="921551"/>
                </a:cubicBezTo>
                <a:cubicBezTo>
                  <a:pt x="3247305" y="918303"/>
                  <a:pt x="2992950" y="924270"/>
                  <a:pt x="2818737" y="921551"/>
                </a:cubicBezTo>
                <a:cubicBezTo>
                  <a:pt x="2644524" y="918832"/>
                  <a:pt x="2529166" y="905609"/>
                  <a:pt x="2249696" y="921551"/>
                </a:cubicBezTo>
                <a:cubicBezTo>
                  <a:pt x="1970226" y="937493"/>
                  <a:pt x="1940784" y="944902"/>
                  <a:pt x="1680656" y="921551"/>
                </a:cubicBezTo>
                <a:cubicBezTo>
                  <a:pt x="1420528" y="898200"/>
                  <a:pt x="1363002" y="931596"/>
                  <a:pt x="1204249" y="921551"/>
                </a:cubicBezTo>
                <a:cubicBezTo>
                  <a:pt x="1045496" y="911506"/>
                  <a:pt x="1001566" y="928824"/>
                  <a:pt x="820478" y="921551"/>
                </a:cubicBezTo>
                <a:cubicBezTo>
                  <a:pt x="639390" y="914278"/>
                  <a:pt x="231509" y="906663"/>
                  <a:pt x="0" y="921551"/>
                </a:cubicBezTo>
                <a:cubicBezTo>
                  <a:pt x="-14388" y="705546"/>
                  <a:pt x="22455" y="551936"/>
                  <a:pt x="0" y="451560"/>
                </a:cubicBezTo>
                <a:cubicBezTo>
                  <a:pt x="-22455" y="351184"/>
                  <a:pt x="14453" y="1969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20522144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C.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Sau khi đi học về, Tú đã phụ mẹ nhặt rau, rửa bát.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0FA65F-904C-4229-A8A5-7C0678B0B769}"/>
              </a:ext>
            </a:extLst>
          </p:cNvPr>
          <p:cNvSpPr/>
          <p:nvPr/>
        </p:nvSpPr>
        <p:spPr>
          <a:xfrm>
            <a:off x="1556944" y="3458439"/>
            <a:ext cx="9263455" cy="1254645"/>
          </a:xfrm>
          <a:custGeom>
            <a:avLst/>
            <a:gdLst>
              <a:gd name="connsiteX0" fmla="*/ 0 w 9263455"/>
              <a:gd name="connsiteY0" fmla="*/ 0 h 1254645"/>
              <a:gd name="connsiteX1" fmla="*/ 476406 w 9263455"/>
              <a:gd name="connsiteY1" fmla="*/ 0 h 1254645"/>
              <a:gd name="connsiteX2" fmla="*/ 1323351 w 9263455"/>
              <a:gd name="connsiteY2" fmla="*/ 0 h 1254645"/>
              <a:gd name="connsiteX3" fmla="*/ 1892392 w 9263455"/>
              <a:gd name="connsiteY3" fmla="*/ 0 h 1254645"/>
              <a:gd name="connsiteX4" fmla="*/ 2554067 w 9263455"/>
              <a:gd name="connsiteY4" fmla="*/ 0 h 1254645"/>
              <a:gd name="connsiteX5" fmla="*/ 3030473 w 9263455"/>
              <a:gd name="connsiteY5" fmla="*/ 0 h 1254645"/>
              <a:gd name="connsiteX6" fmla="*/ 3506879 w 9263455"/>
              <a:gd name="connsiteY6" fmla="*/ 0 h 1254645"/>
              <a:gd name="connsiteX7" fmla="*/ 4075920 w 9263455"/>
              <a:gd name="connsiteY7" fmla="*/ 0 h 1254645"/>
              <a:gd name="connsiteX8" fmla="*/ 4459692 w 9263455"/>
              <a:gd name="connsiteY8" fmla="*/ 0 h 1254645"/>
              <a:gd name="connsiteX9" fmla="*/ 4843464 w 9263455"/>
              <a:gd name="connsiteY9" fmla="*/ 0 h 1254645"/>
              <a:gd name="connsiteX10" fmla="*/ 5412504 w 9263455"/>
              <a:gd name="connsiteY10" fmla="*/ 0 h 1254645"/>
              <a:gd name="connsiteX11" fmla="*/ 5981545 w 9263455"/>
              <a:gd name="connsiteY11" fmla="*/ 0 h 1254645"/>
              <a:gd name="connsiteX12" fmla="*/ 6457951 w 9263455"/>
              <a:gd name="connsiteY12" fmla="*/ 0 h 1254645"/>
              <a:gd name="connsiteX13" fmla="*/ 6934358 w 9263455"/>
              <a:gd name="connsiteY13" fmla="*/ 0 h 1254645"/>
              <a:gd name="connsiteX14" fmla="*/ 7596033 w 9263455"/>
              <a:gd name="connsiteY14" fmla="*/ 0 h 1254645"/>
              <a:gd name="connsiteX15" fmla="*/ 8257708 w 9263455"/>
              <a:gd name="connsiteY15" fmla="*/ 0 h 1254645"/>
              <a:gd name="connsiteX16" fmla="*/ 8641480 w 9263455"/>
              <a:gd name="connsiteY16" fmla="*/ 0 h 1254645"/>
              <a:gd name="connsiteX17" fmla="*/ 9263455 w 9263455"/>
              <a:gd name="connsiteY17" fmla="*/ 0 h 1254645"/>
              <a:gd name="connsiteX18" fmla="*/ 9263455 w 9263455"/>
              <a:gd name="connsiteY18" fmla="*/ 627323 h 1254645"/>
              <a:gd name="connsiteX19" fmla="*/ 9263455 w 9263455"/>
              <a:gd name="connsiteY19" fmla="*/ 1254645 h 1254645"/>
              <a:gd name="connsiteX20" fmla="*/ 8416511 w 9263455"/>
              <a:gd name="connsiteY20" fmla="*/ 1254645 h 1254645"/>
              <a:gd name="connsiteX21" fmla="*/ 7754835 w 9263455"/>
              <a:gd name="connsiteY21" fmla="*/ 1254645 h 1254645"/>
              <a:gd name="connsiteX22" fmla="*/ 7278429 w 9263455"/>
              <a:gd name="connsiteY22" fmla="*/ 1254645 h 1254645"/>
              <a:gd name="connsiteX23" fmla="*/ 6616754 w 9263455"/>
              <a:gd name="connsiteY23" fmla="*/ 1254645 h 1254645"/>
              <a:gd name="connsiteX24" fmla="*/ 6232982 w 9263455"/>
              <a:gd name="connsiteY24" fmla="*/ 1254645 h 1254645"/>
              <a:gd name="connsiteX25" fmla="*/ 5663941 w 9263455"/>
              <a:gd name="connsiteY25" fmla="*/ 1254645 h 1254645"/>
              <a:gd name="connsiteX26" fmla="*/ 5094900 w 9263455"/>
              <a:gd name="connsiteY26" fmla="*/ 1254645 h 1254645"/>
              <a:gd name="connsiteX27" fmla="*/ 4433225 w 9263455"/>
              <a:gd name="connsiteY27" fmla="*/ 1254645 h 1254645"/>
              <a:gd name="connsiteX28" fmla="*/ 3864184 w 9263455"/>
              <a:gd name="connsiteY28" fmla="*/ 1254645 h 1254645"/>
              <a:gd name="connsiteX29" fmla="*/ 3202509 w 9263455"/>
              <a:gd name="connsiteY29" fmla="*/ 1254645 h 1254645"/>
              <a:gd name="connsiteX30" fmla="*/ 2355564 w 9263455"/>
              <a:gd name="connsiteY30" fmla="*/ 1254645 h 1254645"/>
              <a:gd name="connsiteX31" fmla="*/ 1786523 w 9263455"/>
              <a:gd name="connsiteY31" fmla="*/ 1254645 h 1254645"/>
              <a:gd name="connsiteX32" fmla="*/ 939579 w 9263455"/>
              <a:gd name="connsiteY32" fmla="*/ 1254645 h 1254645"/>
              <a:gd name="connsiteX33" fmla="*/ 0 w 9263455"/>
              <a:gd name="connsiteY33" fmla="*/ 1254645 h 1254645"/>
              <a:gd name="connsiteX34" fmla="*/ 0 w 9263455"/>
              <a:gd name="connsiteY34" fmla="*/ 614776 h 1254645"/>
              <a:gd name="connsiteX35" fmla="*/ 0 w 9263455"/>
              <a:gd name="connsiteY35" fmla="*/ 0 h 125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63455" h="1254645" fill="none" extrusionOk="0">
                <a:moveTo>
                  <a:pt x="0" y="0"/>
                </a:moveTo>
                <a:cubicBezTo>
                  <a:pt x="128820" y="-23236"/>
                  <a:pt x="292290" y="11584"/>
                  <a:pt x="476406" y="0"/>
                </a:cubicBezTo>
                <a:cubicBezTo>
                  <a:pt x="660522" y="-11584"/>
                  <a:pt x="901359" y="-9625"/>
                  <a:pt x="1323351" y="0"/>
                </a:cubicBezTo>
                <a:cubicBezTo>
                  <a:pt x="1745344" y="9625"/>
                  <a:pt x="1685234" y="-8978"/>
                  <a:pt x="1892392" y="0"/>
                </a:cubicBezTo>
                <a:cubicBezTo>
                  <a:pt x="2099550" y="8978"/>
                  <a:pt x="2248953" y="-14749"/>
                  <a:pt x="2554067" y="0"/>
                </a:cubicBezTo>
                <a:cubicBezTo>
                  <a:pt x="2859182" y="14749"/>
                  <a:pt x="2912672" y="-2430"/>
                  <a:pt x="3030473" y="0"/>
                </a:cubicBezTo>
                <a:cubicBezTo>
                  <a:pt x="3148274" y="2430"/>
                  <a:pt x="3276650" y="14829"/>
                  <a:pt x="3506879" y="0"/>
                </a:cubicBezTo>
                <a:cubicBezTo>
                  <a:pt x="3737108" y="-14829"/>
                  <a:pt x="3897833" y="-14508"/>
                  <a:pt x="4075920" y="0"/>
                </a:cubicBezTo>
                <a:cubicBezTo>
                  <a:pt x="4254007" y="14508"/>
                  <a:pt x="4376156" y="6805"/>
                  <a:pt x="4459692" y="0"/>
                </a:cubicBezTo>
                <a:cubicBezTo>
                  <a:pt x="4543228" y="-6805"/>
                  <a:pt x="4743092" y="-15643"/>
                  <a:pt x="4843464" y="0"/>
                </a:cubicBezTo>
                <a:cubicBezTo>
                  <a:pt x="4943836" y="15643"/>
                  <a:pt x="5285644" y="18313"/>
                  <a:pt x="5412504" y="0"/>
                </a:cubicBezTo>
                <a:cubicBezTo>
                  <a:pt x="5539364" y="-18313"/>
                  <a:pt x="5822296" y="3339"/>
                  <a:pt x="5981545" y="0"/>
                </a:cubicBezTo>
                <a:cubicBezTo>
                  <a:pt x="6140794" y="-3339"/>
                  <a:pt x="6268941" y="-11213"/>
                  <a:pt x="6457951" y="0"/>
                </a:cubicBezTo>
                <a:cubicBezTo>
                  <a:pt x="6646961" y="11213"/>
                  <a:pt x="6820464" y="22454"/>
                  <a:pt x="6934358" y="0"/>
                </a:cubicBezTo>
                <a:cubicBezTo>
                  <a:pt x="7048252" y="-22454"/>
                  <a:pt x="7398640" y="-11650"/>
                  <a:pt x="7596033" y="0"/>
                </a:cubicBezTo>
                <a:cubicBezTo>
                  <a:pt x="7793427" y="11650"/>
                  <a:pt x="8097888" y="-8808"/>
                  <a:pt x="8257708" y="0"/>
                </a:cubicBezTo>
                <a:cubicBezTo>
                  <a:pt x="8417528" y="8808"/>
                  <a:pt x="8456243" y="18112"/>
                  <a:pt x="8641480" y="0"/>
                </a:cubicBezTo>
                <a:cubicBezTo>
                  <a:pt x="8826717" y="-18112"/>
                  <a:pt x="9054177" y="-8906"/>
                  <a:pt x="9263455" y="0"/>
                </a:cubicBezTo>
                <a:cubicBezTo>
                  <a:pt x="9247385" y="286942"/>
                  <a:pt x="9257464" y="480838"/>
                  <a:pt x="9263455" y="627323"/>
                </a:cubicBezTo>
                <a:cubicBezTo>
                  <a:pt x="9269446" y="773808"/>
                  <a:pt x="9236489" y="1128196"/>
                  <a:pt x="9263455" y="1254645"/>
                </a:cubicBezTo>
                <a:cubicBezTo>
                  <a:pt x="9072791" y="1282222"/>
                  <a:pt x="8838090" y="1273453"/>
                  <a:pt x="8416511" y="1254645"/>
                </a:cubicBezTo>
                <a:cubicBezTo>
                  <a:pt x="7994932" y="1235837"/>
                  <a:pt x="7933787" y="1283648"/>
                  <a:pt x="7754835" y="1254645"/>
                </a:cubicBezTo>
                <a:cubicBezTo>
                  <a:pt x="7575883" y="1225642"/>
                  <a:pt x="7477664" y="1236259"/>
                  <a:pt x="7278429" y="1254645"/>
                </a:cubicBezTo>
                <a:cubicBezTo>
                  <a:pt x="7079194" y="1273031"/>
                  <a:pt x="6831054" y="1226770"/>
                  <a:pt x="6616754" y="1254645"/>
                </a:cubicBezTo>
                <a:cubicBezTo>
                  <a:pt x="6402454" y="1282520"/>
                  <a:pt x="6409097" y="1256047"/>
                  <a:pt x="6232982" y="1254645"/>
                </a:cubicBezTo>
                <a:cubicBezTo>
                  <a:pt x="6056867" y="1253243"/>
                  <a:pt x="5868119" y="1238027"/>
                  <a:pt x="5663941" y="1254645"/>
                </a:cubicBezTo>
                <a:cubicBezTo>
                  <a:pt x="5459763" y="1271263"/>
                  <a:pt x="5302057" y="1238338"/>
                  <a:pt x="5094900" y="1254645"/>
                </a:cubicBezTo>
                <a:cubicBezTo>
                  <a:pt x="4887743" y="1270952"/>
                  <a:pt x="4678741" y="1285659"/>
                  <a:pt x="4433225" y="1254645"/>
                </a:cubicBezTo>
                <a:cubicBezTo>
                  <a:pt x="4187709" y="1223631"/>
                  <a:pt x="4125457" y="1272809"/>
                  <a:pt x="3864184" y="1254645"/>
                </a:cubicBezTo>
                <a:cubicBezTo>
                  <a:pt x="3602911" y="1236481"/>
                  <a:pt x="3485223" y="1225254"/>
                  <a:pt x="3202509" y="1254645"/>
                </a:cubicBezTo>
                <a:cubicBezTo>
                  <a:pt x="2919795" y="1284036"/>
                  <a:pt x="2713857" y="1234077"/>
                  <a:pt x="2355564" y="1254645"/>
                </a:cubicBezTo>
                <a:cubicBezTo>
                  <a:pt x="1997271" y="1275213"/>
                  <a:pt x="1981211" y="1254905"/>
                  <a:pt x="1786523" y="1254645"/>
                </a:cubicBezTo>
                <a:cubicBezTo>
                  <a:pt x="1591835" y="1254385"/>
                  <a:pt x="1111425" y="1292079"/>
                  <a:pt x="939579" y="1254645"/>
                </a:cubicBezTo>
                <a:cubicBezTo>
                  <a:pt x="767733" y="1217211"/>
                  <a:pt x="234863" y="1230821"/>
                  <a:pt x="0" y="1254645"/>
                </a:cubicBezTo>
                <a:cubicBezTo>
                  <a:pt x="21127" y="982742"/>
                  <a:pt x="4686" y="809806"/>
                  <a:pt x="0" y="614776"/>
                </a:cubicBezTo>
                <a:cubicBezTo>
                  <a:pt x="-4686" y="419746"/>
                  <a:pt x="6237" y="242348"/>
                  <a:pt x="0" y="0"/>
                </a:cubicBezTo>
                <a:close/>
              </a:path>
              <a:path w="9263455" h="1254645" stroke="0" extrusionOk="0">
                <a:moveTo>
                  <a:pt x="0" y="0"/>
                </a:moveTo>
                <a:cubicBezTo>
                  <a:pt x="217144" y="-7875"/>
                  <a:pt x="310756" y="5719"/>
                  <a:pt x="476406" y="0"/>
                </a:cubicBezTo>
                <a:cubicBezTo>
                  <a:pt x="642056" y="-5719"/>
                  <a:pt x="968003" y="-15959"/>
                  <a:pt x="1323351" y="0"/>
                </a:cubicBezTo>
                <a:cubicBezTo>
                  <a:pt x="1678700" y="15959"/>
                  <a:pt x="1878523" y="-7908"/>
                  <a:pt x="2077661" y="0"/>
                </a:cubicBezTo>
                <a:cubicBezTo>
                  <a:pt x="2276799" y="7908"/>
                  <a:pt x="2287700" y="-18444"/>
                  <a:pt x="2461432" y="0"/>
                </a:cubicBezTo>
                <a:cubicBezTo>
                  <a:pt x="2635164" y="18444"/>
                  <a:pt x="2814611" y="14228"/>
                  <a:pt x="2937839" y="0"/>
                </a:cubicBezTo>
                <a:cubicBezTo>
                  <a:pt x="3061067" y="-14228"/>
                  <a:pt x="3321978" y="-958"/>
                  <a:pt x="3506879" y="0"/>
                </a:cubicBezTo>
                <a:cubicBezTo>
                  <a:pt x="3691780" y="958"/>
                  <a:pt x="4162338" y="-31801"/>
                  <a:pt x="4353824" y="0"/>
                </a:cubicBezTo>
                <a:cubicBezTo>
                  <a:pt x="4545311" y="31801"/>
                  <a:pt x="4750873" y="-29786"/>
                  <a:pt x="5108134" y="0"/>
                </a:cubicBezTo>
                <a:cubicBezTo>
                  <a:pt x="5465395" y="29786"/>
                  <a:pt x="5582335" y="15874"/>
                  <a:pt x="5769809" y="0"/>
                </a:cubicBezTo>
                <a:cubicBezTo>
                  <a:pt x="5957283" y="-15874"/>
                  <a:pt x="6063295" y="-15781"/>
                  <a:pt x="6338850" y="0"/>
                </a:cubicBezTo>
                <a:cubicBezTo>
                  <a:pt x="6614405" y="15781"/>
                  <a:pt x="6710698" y="19536"/>
                  <a:pt x="6907891" y="0"/>
                </a:cubicBezTo>
                <a:cubicBezTo>
                  <a:pt x="7105084" y="-19536"/>
                  <a:pt x="7432304" y="30588"/>
                  <a:pt x="7569566" y="0"/>
                </a:cubicBezTo>
                <a:cubicBezTo>
                  <a:pt x="7706829" y="-30588"/>
                  <a:pt x="8092713" y="29660"/>
                  <a:pt x="8416511" y="0"/>
                </a:cubicBezTo>
                <a:cubicBezTo>
                  <a:pt x="8740309" y="-29660"/>
                  <a:pt x="9019218" y="-13515"/>
                  <a:pt x="9263455" y="0"/>
                </a:cubicBezTo>
                <a:cubicBezTo>
                  <a:pt x="9287224" y="144318"/>
                  <a:pt x="9244629" y="381049"/>
                  <a:pt x="9263455" y="614776"/>
                </a:cubicBezTo>
                <a:cubicBezTo>
                  <a:pt x="9282281" y="848503"/>
                  <a:pt x="9253202" y="994563"/>
                  <a:pt x="9263455" y="1254645"/>
                </a:cubicBezTo>
                <a:cubicBezTo>
                  <a:pt x="9092442" y="1244148"/>
                  <a:pt x="8990543" y="1277071"/>
                  <a:pt x="8787049" y="1254645"/>
                </a:cubicBezTo>
                <a:cubicBezTo>
                  <a:pt x="8583555" y="1232219"/>
                  <a:pt x="8520012" y="1252786"/>
                  <a:pt x="8403277" y="1254645"/>
                </a:cubicBezTo>
                <a:cubicBezTo>
                  <a:pt x="8286542" y="1256504"/>
                  <a:pt x="8079300" y="1234185"/>
                  <a:pt x="7926871" y="1254645"/>
                </a:cubicBezTo>
                <a:cubicBezTo>
                  <a:pt x="7774442" y="1275105"/>
                  <a:pt x="7306209" y="1218333"/>
                  <a:pt x="7079926" y="1254645"/>
                </a:cubicBezTo>
                <a:cubicBezTo>
                  <a:pt x="6853643" y="1290957"/>
                  <a:pt x="6601408" y="1242821"/>
                  <a:pt x="6418251" y="1254645"/>
                </a:cubicBezTo>
                <a:cubicBezTo>
                  <a:pt x="6235095" y="1266469"/>
                  <a:pt x="5933725" y="1259691"/>
                  <a:pt x="5756576" y="1254645"/>
                </a:cubicBezTo>
                <a:cubicBezTo>
                  <a:pt x="5579427" y="1249599"/>
                  <a:pt x="5237000" y="1235436"/>
                  <a:pt x="5094900" y="1254645"/>
                </a:cubicBezTo>
                <a:cubicBezTo>
                  <a:pt x="4952800" y="1273854"/>
                  <a:pt x="4686686" y="1278002"/>
                  <a:pt x="4525859" y="1254645"/>
                </a:cubicBezTo>
                <a:cubicBezTo>
                  <a:pt x="4365032" y="1231288"/>
                  <a:pt x="4072438" y="1238582"/>
                  <a:pt x="3678915" y="1254645"/>
                </a:cubicBezTo>
                <a:cubicBezTo>
                  <a:pt x="3285392" y="1270708"/>
                  <a:pt x="3399531" y="1270079"/>
                  <a:pt x="3295143" y="1254645"/>
                </a:cubicBezTo>
                <a:cubicBezTo>
                  <a:pt x="3190755" y="1239211"/>
                  <a:pt x="3094393" y="1245463"/>
                  <a:pt x="2911372" y="1254645"/>
                </a:cubicBezTo>
                <a:cubicBezTo>
                  <a:pt x="2728351" y="1263827"/>
                  <a:pt x="2637300" y="1245848"/>
                  <a:pt x="2434965" y="1254645"/>
                </a:cubicBezTo>
                <a:cubicBezTo>
                  <a:pt x="2232630" y="1263442"/>
                  <a:pt x="1973220" y="1252049"/>
                  <a:pt x="1773290" y="1254645"/>
                </a:cubicBezTo>
                <a:cubicBezTo>
                  <a:pt x="1573360" y="1257241"/>
                  <a:pt x="1496179" y="1241367"/>
                  <a:pt x="1296884" y="1254645"/>
                </a:cubicBezTo>
                <a:cubicBezTo>
                  <a:pt x="1097589" y="1267923"/>
                  <a:pt x="617311" y="1282907"/>
                  <a:pt x="0" y="1254645"/>
                </a:cubicBezTo>
                <a:cubicBezTo>
                  <a:pt x="8623" y="975463"/>
                  <a:pt x="30881" y="920404"/>
                  <a:pt x="0" y="627323"/>
                </a:cubicBezTo>
                <a:cubicBezTo>
                  <a:pt x="-30881" y="334242"/>
                  <a:pt x="-18572" y="19504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27664310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Chiều thứ bảy, mẹ bận nấu cơm nên giao cho Bình tưới rau trong vườn nhưng Tuấn lại chạy sang rủ đi đá bóng. Bình phân vân: “Hay là để mai mình tưới sau”.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B27622-88DF-4FDE-A348-3569CAEB4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770" y="4998591"/>
            <a:ext cx="798097" cy="7827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77DBF4-09CE-42FC-AD31-7B2D601065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934732"/>
            <a:ext cx="807556" cy="77835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4A6390-DDCD-499D-83AC-AB57DE4957EE}"/>
              </a:ext>
            </a:extLst>
          </p:cNvPr>
          <p:cNvSpPr/>
          <p:nvPr/>
        </p:nvSpPr>
        <p:spPr>
          <a:xfrm>
            <a:off x="1561913" y="2320916"/>
            <a:ext cx="9258486" cy="918621"/>
          </a:xfrm>
          <a:custGeom>
            <a:avLst/>
            <a:gdLst>
              <a:gd name="connsiteX0" fmla="*/ 0 w 9258486"/>
              <a:gd name="connsiteY0" fmla="*/ 0 h 918621"/>
              <a:gd name="connsiteX1" fmla="*/ 661320 w 9258486"/>
              <a:gd name="connsiteY1" fmla="*/ 0 h 918621"/>
              <a:gd name="connsiteX2" fmla="*/ 1507811 w 9258486"/>
              <a:gd name="connsiteY2" fmla="*/ 0 h 918621"/>
              <a:gd name="connsiteX3" fmla="*/ 2354301 w 9258486"/>
              <a:gd name="connsiteY3" fmla="*/ 0 h 918621"/>
              <a:gd name="connsiteX4" fmla="*/ 2737867 w 9258486"/>
              <a:gd name="connsiteY4" fmla="*/ 0 h 918621"/>
              <a:gd name="connsiteX5" fmla="*/ 3214017 w 9258486"/>
              <a:gd name="connsiteY5" fmla="*/ 0 h 918621"/>
              <a:gd name="connsiteX6" fmla="*/ 3875338 w 9258486"/>
              <a:gd name="connsiteY6" fmla="*/ 0 h 918621"/>
              <a:gd name="connsiteX7" fmla="*/ 4629243 w 9258486"/>
              <a:gd name="connsiteY7" fmla="*/ 0 h 918621"/>
              <a:gd name="connsiteX8" fmla="*/ 5475733 w 9258486"/>
              <a:gd name="connsiteY8" fmla="*/ 0 h 918621"/>
              <a:gd name="connsiteX9" fmla="*/ 6229638 w 9258486"/>
              <a:gd name="connsiteY9" fmla="*/ 0 h 918621"/>
              <a:gd name="connsiteX10" fmla="*/ 6983544 w 9258486"/>
              <a:gd name="connsiteY10" fmla="*/ 0 h 918621"/>
              <a:gd name="connsiteX11" fmla="*/ 7459694 w 9258486"/>
              <a:gd name="connsiteY11" fmla="*/ 0 h 918621"/>
              <a:gd name="connsiteX12" fmla="*/ 8121015 w 9258486"/>
              <a:gd name="connsiteY12" fmla="*/ 0 h 918621"/>
              <a:gd name="connsiteX13" fmla="*/ 9258486 w 9258486"/>
              <a:gd name="connsiteY13" fmla="*/ 0 h 918621"/>
              <a:gd name="connsiteX14" fmla="*/ 9258486 w 9258486"/>
              <a:gd name="connsiteY14" fmla="*/ 440938 h 918621"/>
              <a:gd name="connsiteX15" fmla="*/ 9258486 w 9258486"/>
              <a:gd name="connsiteY15" fmla="*/ 918621 h 918621"/>
              <a:gd name="connsiteX16" fmla="*/ 8504581 w 9258486"/>
              <a:gd name="connsiteY16" fmla="*/ 918621 h 918621"/>
              <a:gd name="connsiteX17" fmla="*/ 7658091 w 9258486"/>
              <a:gd name="connsiteY17" fmla="*/ 918621 h 918621"/>
              <a:gd name="connsiteX18" fmla="*/ 6904185 w 9258486"/>
              <a:gd name="connsiteY18" fmla="*/ 918621 h 918621"/>
              <a:gd name="connsiteX19" fmla="*/ 6150280 w 9258486"/>
              <a:gd name="connsiteY19" fmla="*/ 918621 h 918621"/>
              <a:gd name="connsiteX20" fmla="*/ 5581544 w 9258486"/>
              <a:gd name="connsiteY20" fmla="*/ 918621 h 918621"/>
              <a:gd name="connsiteX21" fmla="*/ 5105394 w 9258486"/>
              <a:gd name="connsiteY21" fmla="*/ 918621 h 918621"/>
              <a:gd name="connsiteX22" fmla="*/ 4536658 w 9258486"/>
              <a:gd name="connsiteY22" fmla="*/ 918621 h 918621"/>
              <a:gd name="connsiteX23" fmla="*/ 3690168 w 9258486"/>
              <a:gd name="connsiteY23" fmla="*/ 918621 h 918621"/>
              <a:gd name="connsiteX24" fmla="*/ 3028848 w 9258486"/>
              <a:gd name="connsiteY24" fmla="*/ 918621 h 918621"/>
              <a:gd name="connsiteX25" fmla="*/ 2182357 w 9258486"/>
              <a:gd name="connsiteY25" fmla="*/ 918621 h 918621"/>
              <a:gd name="connsiteX26" fmla="*/ 1706207 w 9258486"/>
              <a:gd name="connsiteY26" fmla="*/ 918621 h 918621"/>
              <a:gd name="connsiteX27" fmla="*/ 1044886 w 9258486"/>
              <a:gd name="connsiteY27" fmla="*/ 918621 h 918621"/>
              <a:gd name="connsiteX28" fmla="*/ 0 w 9258486"/>
              <a:gd name="connsiteY28" fmla="*/ 918621 h 918621"/>
              <a:gd name="connsiteX29" fmla="*/ 0 w 9258486"/>
              <a:gd name="connsiteY29" fmla="*/ 450124 h 918621"/>
              <a:gd name="connsiteX30" fmla="*/ 0 w 9258486"/>
              <a:gd name="connsiteY30" fmla="*/ 0 h 9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258486" h="918621" fill="none" extrusionOk="0">
                <a:moveTo>
                  <a:pt x="0" y="0"/>
                </a:moveTo>
                <a:cubicBezTo>
                  <a:pt x="187728" y="8863"/>
                  <a:pt x="423887" y="15354"/>
                  <a:pt x="661320" y="0"/>
                </a:cubicBezTo>
                <a:cubicBezTo>
                  <a:pt x="898753" y="-15354"/>
                  <a:pt x="1201878" y="-33113"/>
                  <a:pt x="1507811" y="0"/>
                </a:cubicBezTo>
                <a:cubicBezTo>
                  <a:pt x="1813744" y="33113"/>
                  <a:pt x="2011061" y="42073"/>
                  <a:pt x="2354301" y="0"/>
                </a:cubicBezTo>
                <a:cubicBezTo>
                  <a:pt x="2697541" y="-42073"/>
                  <a:pt x="2614879" y="3575"/>
                  <a:pt x="2737867" y="0"/>
                </a:cubicBezTo>
                <a:cubicBezTo>
                  <a:pt x="2860855" y="-3575"/>
                  <a:pt x="2979861" y="-20918"/>
                  <a:pt x="3214017" y="0"/>
                </a:cubicBezTo>
                <a:cubicBezTo>
                  <a:pt x="3448173" y="20918"/>
                  <a:pt x="3552124" y="-32573"/>
                  <a:pt x="3875338" y="0"/>
                </a:cubicBezTo>
                <a:cubicBezTo>
                  <a:pt x="4198552" y="32573"/>
                  <a:pt x="4331477" y="-30453"/>
                  <a:pt x="4629243" y="0"/>
                </a:cubicBezTo>
                <a:cubicBezTo>
                  <a:pt x="4927010" y="30453"/>
                  <a:pt x="5240907" y="-12653"/>
                  <a:pt x="5475733" y="0"/>
                </a:cubicBezTo>
                <a:cubicBezTo>
                  <a:pt x="5710559" y="12653"/>
                  <a:pt x="6065146" y="-3559"/>
                  <a:pt x="6229638" y="0"/>
                </a:cubicBezTo>
                <a:cubicBezTo>
                  <a:pt x="6394130" y="3559"/>
                  <a:pt x="6628408" y="-31461"/>
                  <a:pt x="6983544" y="0"/>
                </a:cubicBezTo>
                <a:cubicBezTo>
                  <a:pt x="7338680" y="31461"/>
                  <a:pt x="7274128" y="-7170"/>
                  <a:pt x="7459694" y="0"/>
                </a:cubicBezTo>
                <a:cubicBezTo>
                  <a:pt x="7645260" y="7170"/>
                  <a:pt x="7922496" y="-2011"/>
                  <a:pt x="8121015" y="0"/>
                </a:cubicBezTo>
                <a:cubicBezTo>
                  <a:pt x="8319534" y="2011"/>
                  <a:pt x="8726841" y="32314"/>
                  <a:pt x="9258486" y="0"/>
                </a:cubicBezTo>
                <a:cubicBezTo>
                  <a:pt x="9253927" y="155918"/>
                  <a:pt x="9264658" y="352388"/>
                  <a:pt x="9258486" y="440938"/>
                </a:cubicBezTo>
                <a:cubicBezTo>
                  <a:pt x="9252314" y="529488"/>
                  <a:pt x="9245525" y="703010"/>
                  <a:pt x="9258486" y="918621"/>
                </a:cubicBezTo>
                <a:cubicBezTo>
                  <a:pt x="8954634" y="946899"/>
                  <a:pt x="8691365" y="954582"/>
                  <a:pt x="8504581" y="918621"/>
                </a:cubicBezTo>
                <a:cubicBezTo>
                  <a:pt x="8317797" y="882660"/>
                  <a:pt x="7973032" y="922846"/>
                  <a:pt x="7658091" y="918621"/>
                </a:cubicBezTo>
                <a:cubicBezTo>
                  <a:pt x="7343150" y="914397"/>
                  <a:pt x="7147872" y="925386"/>
                  <a:pt x="6904185" y="918621"/>
                </a:cubicBezTo>
                <a:cubicBezTo>
                  <a:pt x="6660498" y="911856"/>
                  <a:pt x="6369269" y="932308"/>
                  <a:pt x="6150280" y="918621"/>
                </a:cubicBezTo>
                <a:cubicBezTo>
                  <a:pt x="5931291" y="904934"/>
                  <a:pt x="5752288" y="918995"/>
                  <a:pt x="5581544" y="918621"/>
                </a:cubicBezTo>
                <a:cubicBezTo>
                  <a:pt x="5410800" y="918247"/>
                  <a:pt x="5284937" y="936805"/>
                  <a:pt x="5105394" y="918621"/>
                </a:cubicBezTo>
                <a:cubicBezTo>
                  <a:pt x="4925851" y="900438"/>
                  <a:pt x="4736838" y="891146"/>
                  <a:pt x="4536658" y="918621"/>
                </a:cubicBezTo>
                <a:cubicBezTo>
                  <a:pt x="4336478" y="946096"/>
                  <a:pt x="4003339" y="903642"/>
                  <a:pt x="3690168" y="918621"/>
                </a:cubicBezTo>
                <a:cubicBezTo>
                  <a:pt x="3376997" y="933601"/>
                  <a:pt x="3306952" y="919453"/>
                  <a:pt x="3028848" y="918621"/>
                </a:cubicBezTo>
                <a:cubicBezTo>
                  <a:pt x="2750744" y="917789"/>
                  <a:pt x="2571264" y="936637"/>
                  <a:pt x="2182357" y="918621"/>
                </a:cubicBezTo>
                <a:cubicBezTo>
                  <a:pt x="1793450" y="900605"/>
                  <a:pt x="1928040" y="933625"/>
                  <a:pt x="1706207" y="918621"/>
                </a:cubicBezTo>
                <a:cubicBezTo>
                  <a:pt x="1484374" y="903618"/>
                  <a:pt x="1360025" y="901813"/>
                  <a:pt x="1044886" y="918621"/>
                </a:cubicBezTo>
                <a:cubicBezTo>
                  <a:pt x="729747" y="935429"/>
                  <a:pt x="403432" y="894930"/>
                  <a:pt x="0" y="918621"/>
                </a:cubicBezTo>
                <a:cubicBezTo>
                  <a:pt x="6799" y="759870"/>
                  <a:pt x="-6441" y="666397"/>
                  <a:pt x="0" y="450124"/>
                </a:cubicBezTo>
                <a:cubicBezTo>
                  <a:pt x="6441" y="233851"/>
                  <a:pt x="-424" y="160999"/>
                  <a:pt x="0" y="0"/>
                </a:cubicBezTo>
                <a:close/>
              </a:path>
              <a:path w="9258486" h="918621" stroke="0" extrusionOk="0">
                <a:moveTo>
                  <a:pt x="0" y="0"/>
                </a:moveTo>
                <a:cubicBezTo>
                  <a:pt x="166121" y="-23489"/>
                  <a:pt x="462107" y="22322"/>
                  <a:pt x="753905" y="0"/>
                </a:cubicBezTo>
                <a:cubicBezTo>
                  <a:pt x="1045704" y="-22322"/>
                  <a:pt x="1053633" y="-5600"/>
                  <a:pt x="1230056" y="0"/>
                </a:cubicBezTo>
                <a:cubicBezTo>
                  <a:pt x="1406479" y="5600"/>
                  <a:pt x="1500642" y="15842"/>
                  <a:pt x="1706207" y="0"/>
                </a:cubicBezTo>
                <a:cubicBezTo>
                  <a:pt x="1911772" y="-15842"/>
                  <a:pt x="2111049" y="-33503"/>
                  <a:pt x="2460112" y="0"/>
                </a:cubicBezTo>
                <a:cubicBezTo>
                  <a:pt x="2809176" y="33503"/>
                  <a:pt x="2702885" y="5757"/>
                  <a:pt x="2843678" y="0"/>
                </a:cubicBezTo>
                <a:cubicBezTo>
                  <a:pt x="2984471" y="-5757"/>
                  <a:pt x="3343436" y="-34072"/>
                  <a:pt x="3690168" y="0"/>
                </a:cubicBezTo>
                <a:cubicBezTo>
                  <a:pt x="4036900" y="34072"/>
                  <a:pt x="3990884" y="-10306"/>
                  <a:pt x="4073734" y="0"/>
                </a:cubicBezTo>
                <a:cubicBezTo>
                  <a:pt x="4156584" y="10306"/>
                  <a:pt x="4518102" y="-22"/>
                  <a:pt x="4642469" y="0"/>
                </a:cubicBezTo>
                <a:cubicBezTo>
                  <a:pt x="4766836" y="22"/>
                  <a:pt x="4897354" y="21396"/>
                  <a:pt x="5118620" y="0"/>
                </a:cubicBezTo>
                <a:cubicBezTo>
                  <a:pt x="5339886" y="-21396"/>
                  <a:pt x="5368523" y="-20211"/>
                  <a:pt x="5594771" y="0"/>
                </a:cubicBezTo>
                <a:cubicBezTo>
                  <a:pt x="5821019" y="20211"/>
                  <a:pt x="5980137" y="12411"/>
                  <a:pt x="6256091" y="0"/>
                </a:cubicBezTo>
                <a:cubicBezTo>
                  <a:pt x="6532045" y="-12411"/>
                  <a:pt x="6654173" y="-27679"/>
                  <a:pt x="6917412" y="0"/>
                </a:cubicBezTo>
                <a:cubicBezTo>
                  <a:pt x="7180651" y="27679"/>
                  <a:pt x="7382959" y="3681"/>
                  <a:pt x="7671317" y="0"/>
                </a:cubicBezTo>
                <a:cubicBezTo>
                  <a:pt x="7959675" y="-3681"/>
                  <a:pt x="8072905" y="-4554"/>
                  <a:pt x="8332637" y="0"/>
                </a:cubicBezTo>
                <a:cubicBezTo>
                  <a:pt x="8592369" y="4554"/>
                  <a:pt x="9063869" y="-44816"/>
                  <a:pt x="9258486" y="0"/>
                </a:cubicBezTo>
                <a:cubicBezTo>
                  <a:pt x="9248396" y="152081"/>
                  <a:pt x="9246034" y="253288"/>
                  <a:pt x="9258486" y="459311"/>
                </a:cubicBezTo>
                <a:cubicBezTo>
                  <a:pt x="9270938" y="665334"/>
                  <a:pt x="9278646" y="807824"/>
                  <a:pt x="9258486" y="918621"/>
                </a:cubicBezTo>
                <a:cubicBezTo>
                  <a:pt x="9085939" y="922709"/>
                  <a:pt x="8904578" y="905717"/>
                  <a:pt x="8782335" y="918621"/>
                </a:cubicBezTo>
                <a:cubicBezTo>
                  <a:pt x="8660092" y="931525"/>
                  <a:pt x="8530939" y="934840"/>
                  <a:pt x="8398769" y="918621"/>
                </a:cubicBezTo>
                <a:cubicBezTo>
                  <a:pt x="8266599" y="902402"/>
                  <a:pt x="7925970" y="882120"/>
                  <a:pt x="7644864" y="918621"/>
                </a:cubicBezTo>
                <a:cubicBezTo>
                  <a:pt x="7363759" y="955122"/>
                  <a:pt x="7374276" y="940039"/>
                  <a:pt x="7168713" y="918621"/>
                </a:cubicBezTo>
                <a:cubicBezTo>
                  <a:pt x="6963150" y="897203"/>
                  <a:pt x="6756317" y="934409"/>
                  <a:pt x="6414808" y="918621"/>
                </a:cubicBezTo>
                <a:cubicBezTo>
                  <a:pt x="6073299" y="902833"/>
                  <a:pt x="5831395" y="892963"/>
                  <a:pt x="5568318" y="918621"/>
                </a:cubicBezTo>
                <a:cubicBezTo>
                  <a:pt x="5305241" y="944280"/>
                  <a:pt x="4993952" y="882901"/>
                  <a:pt x="4814413" y="918621"/>
                </a:cubicBezTo>
                <a:cubicBezTo>
                  <a:pt x="4634874" y="954341"/>
                  <a:pt x="4438635" y="918787"/>
                  <a:pt x="4245677" y="918621"/>
                </a:cubicBezTo>
                <a:cubicBezTo>
                  <a:pt x="4052719" y="918455"/>
                  <a:pt x="3869906" y="892686"/>
                  <a:pt x="3584357" y="918621"/>
                </a:cubicBezTo>
                <a:cubicBezTo>
                  <a:pt x="3298808" y="944556"/>
                  <a:pt x="3085178" y="887505"/>
                  <a:pt x="2923036" y="918621"/>
                </a:cubicBezTo>
                <a:cubicBezTo>
                  <a:pt x="2760894" y="949737"/>
                  <a:pt x="2296968" y="887987"/>
                  <a:pt x="2076546" y="918621"/>
                </a:cubicBezTo>
                <a:cubicBezTo>
                  <a:pt x="1856124" y="949256"/>
                  <a:pt x="1623486" y="935811"/>
                  <a:pt x="1415226" y="918621"/>
                </a:cubicBezTo>
                <a:cubicBezTo>
                  <a:pt x="1206966" y="901431"/>
                  <a:pt x="757572" y="907411"/>
                  <a:pt x="568736" y="918621"/>
                </a:cubicBezTo>
                <a:cubicBezTo>
                  <a:pt x="379900" y="929832"/>
                  <a:pt x="264507" y="893947"/>
                  <a:pt x="0" y="918621"/>
                </a:cubicBezTo>
                <a:cubicBezTo>
                  <a:pt x="-19655" y="804062"/>
                  <a:pt x="13372" y="570420"/>
                  <a:pt x="0" y="468497"/>
                </a:cubicBezTo>
                <a:cubicBezTo>
                  <a:pt x="-13372" y="366574"/>
                  <a:pt x="-6030" y="9644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24600253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A.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Tối thứ hai, An đã mãi mê xem ti vi mà quên làm bài tập về nhà cô đã giao.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5589BAD-4A9D-4072-9499-5929EFA38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461185"/>
            <a:ext cx="807556" cy="77835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49FD5D9-AB96-4F7E-BDA4-729EBF1B59A5}"/>
              </a:ext>
            </a:extLst>
          </p:cNvPr>
          <p:cNvSpPr/>
          <p:nvPr/>
        </p:nvSpPr>
        <p:spPr>
          <a:xfrm>
            <a:off x="1426171" y="546935"/>
            <a:ext cx="9525000" cy="135401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21725" tIns="60862" rIns="121725" bIns="60862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Trong các tình huống sau, tình huống nào tích cực hoàn thành nhiệm vụ ở nhà?</a:t>
            </a:r>
          </a:p>
        </p:txBody>
      </p:sp>
      <p:pic>
        <p:nvPicPr>
          <p:cNvPr id="29" name="Picture 28">
            <a:hlinkClick r:id="rId8" action="ppaction://hlinksldjump"/>
            <a:extLst>
              <a:ext uri="{FF2B5EF4-FFF2-40B4-BE49-F238E27FC236}">
                <a16:creationId xmlns:a16="http://schemas.microsoft.com/office/drawing/2014/main" id="{3EE8FAEE-AFAE-4999-B14C-7694FC42D0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5781332"/>
            <a:ext cx="1041468" cy="1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012E05D3-E6DD-40DC-A5DC-FF738C8C5E29}"/>
              </a:ext>
            </a:extLst>
          </p:cNvPr>
          <p:cNvSpPr/>
          <p:nvPr/>
        </p:nvSpPr>
        <p:spPr>
          <a:xfrm>
            <a:off x="279163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EFEFE-6844-4EBF-A9D7-50DB03D74431}"/>
              </a:ext>
            </a:extLst>
          </p:cNvPr>
          <p:cNvSpPr/>
          <p:nvPr/>
        </p:nvSpPr>
        <p:spPr>
          <a:xfrm>
            <a:off x="1180123" y="343877"/>
            <a:ext cx="10027139" cy="170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8E359D-0DAE-4511-9689-F6EFFA9C3030}"/>
              </a:ext>
            </a:extLst>
          </p:cNvPr>
          <p:cNvSpPr/>
          <p:nvPr/>
        </p:nvSpPr>
        <p:spPr>
          <a:xfrm>
            <a:off x="2364521" y="3637135"/>
            <a:ext cx="7315200" cy="921551"/>
          </a:xfrm>
          <a:custGeom>
            <a:avLst/>
            <a:gdLst>
              <a:gd name="connsiteX0" fmla="*/ 0 w 7315200"/>
              <a:gd name="connsiteY0" fmla="*/ 0 h 921551"/>
              <a:gd name="connsiteX1" fmla="*/ 635860 w 7315200"/>
              <a:gd name="connsiteY1" fmla="*/ 0 h 921551"/>
              <a:gd name="connsiteX2" fmla="*/ 1344871 w 7315200"/>
              <a:gd name="connsiteY2" fmla="*/ 0 h 921551"/>
              <a:gd name="connsiteX3" fmla="*/ 1761275 w 7315200"/>
              <a:gd name="connsiteY3" fmla="*/ 0 h 921551"/>
              <a:gd name="connsiteX4" fmla="*/ 2397135 w 7315200"/>
              <a:gd name="connsiteY4" fmla="*/ 0 h 921551"/>
              <a:gd name="connsiteX5" fmla="*/ 2959842 w 7315200"/>
              <a:gd name="connsiteY5" fmla="*/ 0 h 921551"/>
              <a:gd name="connsiteX6" fmla="*/ 3522550 w 7315200"/>
              <a:gd name="connsiteY6" fmla="*/ 0 h 921551"/>
              <a:gd name="connsiteX7" fmla="*/ 3938954 w 7315200"/>
              <a:gd name="connsiteY7" fmla="*/ 0 h 921551"/>
              <a:gd name="connsiteX8" fmla="*/ 4355358 w 7315200"/>
              <a:gd name="connsiteY8" fmla="*/ 0 h 921551"/>
              <a:gd name="connsiteX9" fmla="*/ 4991217 w 7315200"/>
              <a:gd name="connsiteY9" fmla="*/ 0 h 921551"/>
              <a:gd name="connsiteX10" fmla="*/ 5700229 w 7315200"/>
              <a:gd name="connsiteY10" fmla="*/ 0 h 921551"/>
              <a:gd name="connsiteX11" fmla="*/ 6189785 w 7315200"/>
              <a:gd name="connsiteY11" fmla="*/ 0 h 921551"/>
              <a:gd name="connsiteX12" fmla="*/ 6752492 w 7315200"/>
              <a:gd name="connsiteY12" fmla="*/ 0 h 921551"/>
              <a:gd name="connsiteX13" fmla="*/ 7315200 w 7315200"/>
              <a:gd name="connsiteY13" fmla="*/ 0 h 921551"/>
              <a:gd name="connsiteX14" fmla="*/ 7315200 w 7315200"/>
              <a:gd name="connsiteY14" fmla="*/ 460776 h 921551"/>
              <a:gd name="connsiteX15" fmla="*/ 7315200 w 7315200"/>
              <a:gd name="connsiteY15" fmla="*/ 921551 h 921551"/>
              <a:gd name="connsiteX16" fmla="*/ 6825644 w 7315200"/>
              <a:gd name="connsiteY16" fmla="*/ 921551 h 921551"/>
              <a:gd name="connsiteX17" fmla="*/ 6262937 w 7315200"/>
              <a:gd name="connsiteY17" fmla="*/ 921551 h 921551"/>
              <a:gd name="connsiteX18" fmla="*/ 5846533 w 7315200"/>
              <a:gd name="connsiteY18" fmla="*/ 921551 h 921551"/>
              <a:gd name="connsiteX19" fmla="*/ 5503281 w 7315200"/>
              <a:gd name="connsiteY19" fmla="*/ 921551 h 921551"/>
              <a:gd name="connsiteX20" fmla="*/ 5160030 w 7315200"/>
              <a:gd name="connsiteY20" fmla="*/ 921551 h 921551"/>
              <a:gd name="connsiteX21" fmla="*/ 4670474 w 7315200"/>
              <a:gd name="connsiteY21" fmla="*/ 921551 h 921551"/>
              <a:gd name="connsiteX22" fmla="*/ 4107766 w 7315200"/>
              <a:gd name="connsiteY22" fmla="*/ 921551 h 921551"/>
              <a:gd name="connsiteX23" fmla="*/ 3471906 w 7315200"/>
              <a:gd name="connsiteY23" fmla="*/ 921551 h 921551"/>
              <a:gd name="connsiteX24" fmla="*/ 2836047 w 7315200"/>
              <a:gd name="connsiteY24" fmla="*/ 921551 h 921551"/>
              <a:gd name="connsiteX25" fmla="*/ 2346491 w 7315200"/>
              <a:gd name="connsiteY25" fmla="*/ 921551 h 921551"/>
              <a:gd name="connsiteX26" fmla="*/ 1783783 w 7315200"/>
              <a:gd name="connsiteY26" fmla="*/ 921551 h 921551"/>
              <a:gd name="connsiteX27" fmla="*/ 1221076 w 7315200"/>
              <a:gd name="connsiteY27" fmla="*/ 921551 h 921551"/>
              <a:gd name="connsiteX28" fmla="*/ 585216 w 7315200"/>
              <a:gd name="connsiteY28" fmla="*/ 921551 h 921551"/>
              <a:gd name="connsiteX29" fmla="*/ 0 w 7315200"/>
              <a:gd name="connsiteY29" fmla="*/ 921551 h 921551"/>
              <a:gd name="connsiteX30" fmla="*/ 0 w 7315200"/>
              <a:gd name="connsiteY30" fmla="*/ 488422 h 921551"/>
              <a:gd name="connsiteX31" fmla="*/ 0 w 7315200"/>
              <a:gd name="connsiteY31" fmla="*/ 0 h 92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921551" fill="none" extrusionOk="0">
                <a:moveTo>
                  <a:pt x="0" y="0"/>
                </a:moveTo>
                <a:cubicBezTo>
                  <a:pt x="195384" y="-68012"/>
                  <a:pt x="411136" y="23897"/>
                  <a:pt x="635860" y="0"/>
                </a:cubicBezTo>
                <a:cubicBezTo>
                  <a:pt x="860584" y="-23897"/>
                  <a:pt x="1107044" y="47483"/>
                  <a:pt x="1344871" y="0"/>
                </a:cubicBezTo>
                <a:cubicBezTo>
                  <a:pt x="1582698" y="-47483"/>
                  <a:pt x="1659528" y="35515"/>
                  <a:pt x="1761275" y="0"/>
                </a:cubicBezTo>
                <a:cubicBezTo>
                  <a:pt x="1863022" y="-35515"/>
                  <a:pt x="2148842" y="34204"/>
                  <a:pt x="2397135" y="0"/>
                </a:cubicBezTo>
                <a:cubicBezTo>
                  <a:pt x="2645428" y="-34204"/>
                  <a:pt x="2729162" y="61253"/>
                  <a:pt x="2959842" y="0"/>
                </a:cubicBezTo>
                <a:cubicBezTo>
                  <a:pt x="3190522" y="-61253"/>
                  <a:pt x="3383638" y="32937"/>
                  <a:pt x="3522550" y="0"/>
                </a:cubicBezTo>
                <a:cubicBezTo>
                  <a:pt x="3661462" y="-32937"/>
                  <a:pt x="3799609" y="29717"/>
                  <a:pt x="3938954" y="0"/>
                </a:cubicBezTo>
                <a:cubicBezTo>
                  <a:pt x="4078299" y="-29717"/>
                  <a:pt x="4253261" y="29261"/>
                  <a:pt x="4355358" y="0"/>
                </a:cubicBezTo>
                <a:cubicBezTo>
                  <a:pt x="4457455" y="-29261"/>
                  <a:pt x="4754756" y="5100"/>
                  <a:pt x="4991217" y="0"/>
                </a:cubicBezTo>
                <a:cubicBezTo>
                  <a:pt x="5227678" y="-5100"/>
                  <a:pt x="5546714" y="13497"/>
                  <a:pt x="5700229" y="0"/>
                </a:cubicBezTo>
                <a:cubicBezTo>
                  <a:pt x="5853744" y="-13497"/>
                  <a:pt x="6083811" y="12901"/>
                  <a:pt x="6189785" y="0"/>
                </a:cubicBezTo>
                <a:cubicBezTo>
                  <a:pt x="6295759" y="-12901"/>
                  <a:pt x="6598181" y="47256"/>
                  <a:pt x="6752492" y="0"/>
                </a:cubicBezTo>
                <a:cubicBezTo>
                  <a:pt x="6906803" y="-47256"/>
                  <a:pt x="7178424" y="41453"/>
                  <a:pt x="7315200" y="0"/>
                </a:cubicBezTo>
                <a:cubicBezTo>
                  <a:pt x="7361565" y="131744"/>
                  <a:pt x="7263922" y="244683"/>
                  <a:pt x="7315200" y="460776"/>
                </a:cubicBezTo>
                <a:cubicBezTo>
                  <a:pt x="7366478" y="676869"/>
                  <a:pt x="7297072" y="727946"/>
                  <a:pt x="7315200" y="921551"/>
                </a:cubicBezTo>
                <a:cubicBezTo>
                  <a:pt x="7097437" y="934747"/>
                  <a:pt x="7066906" y="893272"/>
                  <a:pt x="6825644" y="921551"/>
                </a:cubicBezTo>
                <a:cubicBezTo>
                  <a:pt x="6584382" y="949830"/>
                  <a:pt x="6445345" y="896168"/>
                  <a:pt x="6262937" y="921551"/>
                </a:cubicBezTo>
                <a:cubicBezTo>
                  <a:pt x="6080529" y="946934"/>
                  <a:pt x="5936906" y="876154"/>
                  <a:pt x="5846533" y="921551"/>
                </a:cubicBezTo>
                <a:cubicBezTo>
                  <a:pt x="5756160" y="966948"/>
                  <a:pt x="5635402" y="885288"/>
                  <a:pt x="5503281" y="921551"/>
                </a:cubicBezTo>
                <a:cubicBezTo>
                  <a:pt x="5371160" y="957814"/>
                  <a:pt x="5271987" y="919207"/>
                  <a:pt x="5160030" y="921551"/>
                </a:cubicBezTo>
                <a:cubicBezTo>
                  <a:pt x="5048073" y="923895"/>
                  <a:pt x="4835711" y="867831"/>
                  <a:pt x="4670474" y="921551"/>
                </a:cubicBezTo>
                <a:cubicBezTo>
                  <a:pt x="4505237" y="975271"/>
                  <a:pt x="4364378" y="905356"/>
                  <a:pt x="4107766" y="921551"/>
                </a:cubicBezTo>
                <a:cubicBezTo>
                  <a:pt x="3851154" y="937746"/>
                  <a:pt x="3715018" y="894292"/>
                  <a:pt x="3471906" y="921551"/>
                </a:cubicBezTo>
                <a:cubicBezTo>
                  <a:pt x="3228794" y="948810"/>
                  <a:pt x="3137063" y="859181"/>
                  <a:pt x="2836047" y="921551"/>
                </a:cubicBezTo>
                <a:cubicBezTo>
                  <a:pt x="2535031" y="983921"/>
                  <a:pt x="2535333" y="871946"/>
                  <a:pt x="2346491" y="921551"/>
                </a:cubicBezTo>
                <a:cubicBezTo>
                  <a:pt x="2157649" y="971156"/>
                  <a:pt x="1990762" y="897251"/>
                  <a:pt x="1783783" y="921551"/>
                </a:cubicBezTo>
                <a:cubicBezTo>
                  <a:pt x="1576804" y="945851"/>
                  <a:pt x="1417800" y="878127"/>
                  <a:pt x="1221076" y="921551"/>
                </a:cubicBezTo>
                <a:cubicBezTo>
                  <a:pt x="1024352" y="964975"/>
                  <a:pt x="737314" y="897025"/>
                  <a:pt x="585216" y="921551"/>
                </a:cubicBezTo>
                <a:cubicBezTo>
                  <a:pt x="433118" y="946077"/>
                  <a:pt x="221682" y="895758"/>
                  <a:pt x="0" y="921551"/>
                </a:cubicBezTo>
                <a:cubicBezTo>
                  <a:pt x="-17865" y="817418"/>
                  <a:pt x="45645" y="577466"/>
                  <a:pt x="0" y="488422"/>
                </a:cubicBezTo>
                <a:cubicBezTo>
                  <a:pt x="-45645" y="399378"/>
                  <a:pt x="39622" y="199044"/>
                  <a:pt x="0" y="0"/>
                </a:cubicBezTo>
                <a:close/>
              </a:path>
              <a:path w="7315200" h="921551" stroke="0" extrusionOk="0">
                <a:moveTo>
                  <a:pt x="0" y="0"/>
                </a:moveTo>
                <a:cubicBezTo>
                  <a:pt x="133796" y="-8434"/>
                  <a:pt x="176506" y="21594"/>
                  <a:pt x="343252" y="0"/>
                </a:cubicBezTo>
                <a:cubicBezTo>
                  <a:pt x="509998" y="-21594"/>
                  <a:pt x="775612" y="42472"/>
                  <a:pt x="905959" y="0"/>
                </a:cubicBezTo>
                <a:cubicBezTo>
                  <a:pt x="1036306" y="-42472"/>
                  <a:pt x="1207672" y="57593"/>
                  <a:pt x="1468667" y="0"/>
                </a:cubicBezTo>
                <a:cubicBezTo>
                  <a:pt x="1729662" y="-57593"/>
                  <a:pt x="1796366" y="10983"/>
                  <a:pt x="2104527" y="0"/>
                </a:cubicBezTo>
                <a:cubicBezTo>
                  <a:pt x="2412688" y="-10983"/>
                  <a:pt x="2292817" y="39920"/>
                  <a:pt x="2447778" y="0"/>
                </a:cubicBezTo>
                <a:cubicBezTo>
                  <a:pt x="2602739" y="-39920"/>
                  <a:pt x="2780565" y="4035"/>
                  <a:pt x="3083638" y="0"/>
                </a:cubicBezTo>
                <a:cubicBezTo>
                  <a:pt x="3386711" y="-4035"/>
                  <a:pt x="3550523" y="67446"/>
                  <a:pt x="3792650" y="0"/>
                </a:cubicBezTo>
                <a:cubicBezTo>
                  <a:pt x="4034777" y="-67446"/>
                  <a:pt x="4346053" y="66481"/>
                  <a:pt x="4501662" y="0"/>
                </a:cubicBezTo>
                <a:cubicBezTo>
                  <a:pt x="4657271" y="-66481"/>
                  <a:pt x="4721636" y="4286"/>
                  <a:pt x="4918065" y="0"/>
                </a:cubicBezTo>
                <a:cubicBezTo>
                  <a:pt x="5114494" y="-4286"/>
                  <a:pt x="5251934" y="20183"/>
                  <a:pt x="5480773" y="0"/>
                </a:cubicBezTo>
                <a:cubicBezTo>
                  <a:pt x="5709612" y="-20183"/>
                  <a:pt x="5741071" y="49603"/>
                  <a:pt x="5897177" y="0"/>
                </a:cubicBezTo>
                <a:cubicBezTo>
                  <a:pt x="6053283" y="-49603"/>
                  <a:pt x="6175443" y="14198"/>
                  <a:pt x="6386732" y="0"/>
                </a:cubicBezTo>
                <a:cubicBezTo>
                  <a:pt x="6598022" y="-14198"/>
                  <a:pt x="6945236" y="34189"/>
                  <a:pt x="7315200" y="0"/>
                </a:cubicBezTo>
                <a:cubicBezTo>
                  <a:pt x="7323064" y="192556"/>
                  <a:pt x="7260397" y="295229"/>
                  <a:pt x="7315200" y="469991"/>
                </a:cubicBezTo>
                <a:cubicBezTo>
                  <a:pt x="7370003" y="644753"/>
                  <a:pt x="7273896" y="770025"/>
                  <a:pt x="7315200" y="921551"/>
                </a:cubicBezTo>
                <a:cubicBezTo>
                  <a:pt x="7116491" y="957175"/>
                  <a:pt x="7024395" y="904843"/>
                  <a:pt x="6825644" y="921551"/>
                </a:cubicBezTo>
                <a:cubicBezTo>
                  <a:pt x="6626893" y="938259"/>
                  <a:pt x="6512418" y="897019"/>
                  <a:pt x="6336089" y="921551"/>
                </a:cubicBezTo>
                <a:cubicBezTo>
                  <a:pt x="6159760" y="946083"/>
                  <a:pt x="5947648" y="871144"/>
                  <a:pt x="5627077" y="921551"/>
                </a:cubicBezTo>
                <a:cubicBezTo>
                  <a:pt x="5306506" y="971958"/>
                  <a:pt x="5158039" y="851479"/>
                  <a:pt x="4918065" y="921551"/>
                </a:cubicBezTo>
                <a:cubicBezTo>
                  <a:pt x="4678091" y="991623"/>
                  <a:pt x="4466849" y="889448"/>
                  <a:pt x="4282206" y="921551"/>
                </a:cubicBezTo>
                <a:cubicBezTo>
                  <a:pt x="4097563" y="953654"/>
                  <a:pt x="4056881" y="876401"/>
                  <a:pt x="3865802" y="921551"/>
                </a:cubicBezTo>
                <a:cubicBezTo>
                  <a:pt x="3674723" y="966701"/>
                  <a:pt x="3440864" y="897769"/>
                  <a:pt x="3303094" y="921551"/>
                </a:cubicBezTo>
                <a:cubicBezTo>
                  <a:pt x="3165324" y="945333"/>
                  <a:pt x="2946137" y="900467"/>
                  <a:pt x="2740386" y="921551"/>
                </a:cubicBezTo>
                <a:cubicBezTo>
                  <a:pt x="2534635" y="942635"/>
                  <a:pt x="2341072" y="858215"/>
                  <a:pt x="2177679" y="921551"/>
                </a:cubicBezTo>
                <a:cubicBezTo>
                  <a:pt x="2014286" y="984887"/>
                  <a:pt x="1901182" y="873553"/>
                  <a:pt x="1688123" y="921551"/>
                </a:cubicBezTo>
                <a:cubicBezTo>
                  <a:pt x="1475064" y="969549"/>
                  <a:pt x="1357276" y="905208"/>
                  <a:pt x="1125415" y="921551"/>
                </a:cubicBezTo>
                <a:cubicBezTo>
                  <a:pt x="893554" y="937894"/>
                  <a:pt x="802024" y="920428"/>
                  <a:pt x="635860" y="921551"/>
                </a:cubicBezTo>
                <a:cubicBezTo>
                  <a:pt x="469697" y="922674"/>
                  <a:pt x="259507" y="870552"/>
                  <a:pt x="0" y="921551"/>
                </a:cubicBezTo>
                <a:cubicBezTo>
                  <a:pt x="-7005" y="740670"/>
                  <a:pt x="19948" y="556524"/>
                  <a:pt x="0" y="451560"/>
                </a:cubicBezTo>
                <a:cubicBezTo>
                  <a:pt x="-19948" y="346596"/>
                  <a:pt x="20720" y="21555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8485274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B. Sai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508505-692E-40D9-9E11-5BDE76A4A3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58" y="3706539"/>
            <a:ext cx="798097" cy="7827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4187A0-1414-415B-8A4C-4C13B8075C22}"/>
              </a:ext>
            </a:extLst>
          </p:cNvPr>
          <p:cNvSpPr/>
          <p:nvPr/>
        </p:nvSpPr>
        <p:spPr>
          <a:xfrm>
            <a:off x="2368716" y="2320916"/>
            <a:ext cx="7315200" cy="918621"/>
          </a:xfrm>
          <a:custGeom>
            <a:avLst/>
            <a:gdLst>
              <a:gd name="connsiteX0" fmla="*/ 0 w 7315200"/>
              <a:gd name="connsiteY0" fmla="*/ 0 h 918621"/>
              <a:gd name="connsiteX1" fmla="*/ 489556 w 7315200"/>
              <a:gd name="connsiteY1" fmla="*/ 0 h 918621"/>
              <a:gd name="connsiteX2" fmla="*/ 1198567 w 7315200"/>
              <a:gd name="connsiteY2" fmla="*/ 0 h 918621"/>
              <a:gd name="connsiteX3" fmla="*/ 1541819 w 7315200"/>
              <a:gd name="connsiteY3" fmla="*/ 0 h 918621"/>
              <a:gd name="connsiteX4" fmla="*/ 1885071 w 7315200"/>
              <a:gd name="connsiteY4" fmla="*/ 0 h 918621"/>
              <a:gd name="connsiteX5" fmla="*/ 2228322 w 7315200"/>
              <a:gd name="connsiteY5" fmla="*/ 0 h 918621"/>
              <a:gd name="connsiteX6" fmla="*/ 2717878 w 7315200"/>
              <a:gd name="connsiteY6" fmla="*/ 0 h 918621"/>
              <a:gd name="connsiteX7" fmla="*/ 3207434 w 7315200"/>
              <a:gd name="connsiteY7" fmla="*/ 0 h 918621"/>
              <a:gd name="connsiteX8" fmla="*/ 3770142 w 7315200"/>
              <a:gd name="connsiteY8" fmla="*/ 0 h 918621"/>
              <a:gd name="connsiteX9" fmla="*/ 4406001 w 7315200"/>
              <a:gd name="connsiteY9" fmla="*/ 0 h 918621"/>
              <a:gd name="connsiteX10" fmla="*/ 5041861 w 7315200"/>
              <a:gd name="connsiteY10" fmla="*/ 0 h 918621"/>
              <a:gd name="connsiteX11" fmla="*/ 5458265 w 7315200"/>
              <a:gd name="connsiteY11" fmla="*/ 0 h 918621"/>
              <a:gd name="connsiteX12" fmla="*/ 5801516 w 7315200"/>
              <a:gd name="connsiteY12" fmla="*/ 0 h 918621"/>
              <a:gd name="connsiteX13" fmla="*/ 6217920 w 7315200"/>
              <a:gd name="connsiteY13" fmla="*/ 0 h 918621"/>
              <a:gd name="connsiteX14" fmla="*/ 6707476 w 7315200"/>
              <a:gd name="connsiteY14" fmla="*/ 0 h 918621"/>
              <a:gd name="connsiteX15" fmla="*/ 7315200 w 7315200"/>
              <a:gd name="connsiteY15" fmla="*/ 0 h 918621"/>
              <a:gd name="connsiteX16" fmla="*/ 7315200 w 7315200"/>
              <a:gd name="connsiteY16" fmla="*/ 440938 h 918621"/>
              <a:gd name="connsiteX17" fmla="*/ 7315200 w 7315200"/>
              <a:gd name="connsiteY17" fmla="*/ 918621 h 918621"/>
              <a:gd name="connsiteX18" fmla="*/ 6679340 w 7315200"/>
              <a:gd name="connsiteY18" fmla="*/ 918621 h 918621"/>
              <a:gd name="connsiteX19" fmla="*/ 5970329 w 7315200"/>
              <a:gd name="connsiteY19" fmla="*/ 918621 h 918621"/>
              <a:gd name="connsiteX20" fmla="*/ 5334469 w 7315200"/>
              <a:gd name="connsiteY20" fmla="*/ 918621 h 918621"/>
              <a:gd name="connsiteX21" fmla="*/ 4918065 w 7315200"/>
              <a:gd name="connsiteY21" fmla="*/ 918621 h 918621"/>
              <a:gd name="connsiteX22" fmla="*/ 4501662 w 7315200"/>
              <a:gd name="connsiteY22" fmla="*/ 918621 h 918621"/>
              <a:gd name="connsiteX23" fmla="*/ 4012106 w 7315200"/>
              <a:gd name="connsiteY23" fmla="*/ 918621 h 918621"/>
              <a:gd name="connsiteX24" fmla="*/ 3668854 w 7315200"/>
              <a:gd name="connsiteY24" fmla="*/ 918621 h 918621"/>
              <a:gd name="connsiteX25" fmla="*/ 3252450 w 7315200"/>
              <a:gd name="connsiteY25" fmla="*/ 918621 h 918621"/>
              <a:gd name="connsiteX26" fmla="*/ 2616591 w 7315200"/>
              <a:gd name="connsiteY26" fmla="*/ 918621 h 918621"/>
              <a:gd name="connsiteX27" fmla="*/ 2053883 w 7315200"/>
              <a:gd name="connsiteY27" fmla="*/ 918621 h 918621"/>
              <a:gd name="connsiteX28" fmla="*/ 1418023 w 7315200"/>
              <a:gd name="connsiteY28" fmla="*/ 918621 h 918621"/>
              <a:gd name="connsiteX29" fmla="*/ 1074772 w 7315200"/>
              <a:gd name="connsiteY29" fmla="*/ 918621 h 918621"/>
              <a:gd name="connsiteX30" fmla="*/ 0 w 7315200"/>
              <a:gd name="connsiteY30" fmla="*/ 918621 h 918621"/>
              <a:gd name="connsiteX31" fmla="*/ 0 w 7315200"/>
              <a:gd name="connsiteY31" fmla="*/ 486869 h 918621"/>
              <a:gd name="connsiteX32" fmla="*/ 0 w 7315200"/>
              <a:gd name="connsiteY32" fmla="*/ 0 h 9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15200" h="918621" fill="none" extrusionOk="0">
                <a:moveTo>
                  <a:pt x="0" y="0"/>
                </a:moveTo>
                <a:cubicBezTo>
                  <a:pt x="179819" y="-15746"/>
                  <a:pt x="280124" y="40934"/>
                  <a:pt x="489556" y="0"/>
                </a:cubicBezTo>
                <a:cubicBezTo>
                  <a:pt x="698988" y="-40934"/>
                  <a:pt x="888326" y="43873"/>
                  <a:pt x="1198567" y="0"/>
                </a:cubicBezTo>
                <a:cubicBezTo>
                  <a:pt x="1508808" y="-43873"/>
                  <a:pt x="1468867" y="21122"/>
                  <a:pt x="1541819" y="0"/>
                </a:cubicBezTo>
                <a:cubicBezTo>
                  <a:pt x="1614771" y="-21122"/>
                  <a:pt x="1713842" y="11644"/>
                  <a:pt x="1885071" y="0"/>
                </a:cubicBezTo>
                <a:cubicBezTo>
                  <a:pt x="2056300" y="-11644"/>
                  <a:pt x="2086606" y="33808"/>
                  <a:pt x="2228322" y="0"/>
                </a:cubicBezTo>
                <a:cubicBezTo>
                  <a:pt x="2370038" y="-33808"/>
                  <a:pt x="2547030" y="34376"/>
                  <a:pt x="2717878" y="0"/>
                </a:cubicBezTo>
                <a:cubicBezTo>
                  <a:pt x="2888726" y="-34376"/>
                  <a:pt x="3015997" y="57830"/>
                  <a:pt x="3207434" y="0"/>
                </a:cubicBezTo>
                <a:cubicBezTo>
                  <a:pt x="3398871" y="-57830"/>
                  <a:pt x="3624993" y="64883"/>
                  <a:pt x="3770142" y="0"/>
                </a:cubicBezTo>
                <a:cubicBezTo>
                  <a:pt x="3915291" y="-64883"/>
                  <a:pt x="4126973" y="36698"/>
                  <a:pt x="4406001" y="0"/>
                </a:cubicBezTo>
                <a:cubicBezTo>
                  <a:pt x="4685029" y="-36698"/>
                  <a:pt x="4749644" y="3152"/>
                  <a:pt x="5041861" y="0"/>
                </a:cubicBezTo>
                <a:cubicBezTo>
                  <a:pt x="5334078" y="-3152"/>
                  <a:pt x="5254494" y="6396"/>
                  <a:pt x="5458265" y="0"/>
                </a:cubicBezTo>
                <a:cubicBezTo>
                  <a:pt x="5662036" y="-6396"/>
                  <a:pt x="5656131" y="34347"/>
                  <a:pt x="5801516" y="0"/>
                </a:cubicBezTo>
                <a:cubicBezTo>
                  <a:pt x="5946901" y="-34347"/>
                  <a:pt x="6092304" y="46323"/>
                  <a:pt x="6217920" y="0"/>
                </a:cubicBezTo>
                <a:cubicBezTo>
                  <a:pt x="6343536" y="-46323"/>
                  <a:pt x="6468343" y="25931"/>
                  <a:pt x="6707476" y="0"/>
                </a:cubicBezTo>
                <a:cubicBezTo>
                  <a:pt x="6946609" y="-25931"/>
                  <a:pt x="7038798" y="31614"/>
                  <a:pt x="7315200" y="0"/>
                </a:cubicBezTo>
                <a:cubicBezTo>
                  <a:pt x="7363245" y="113833"/>
                  <a:pt x="7275432" y="260001"/>
                  <a:pt x="7315200" y="440938"/>
                </a:cubicBezTo>
                <a:cubicBezTo>
                  <a:pt x="7354968" y="621875"/>
                  <a:pt x="7277686" y="738835"/>
                  <a:pt x="7315200" y="918621"/>
                </a:cubicBezTo>
                <a:cubicBezTo>
                  <a:pt x="7049102" y="932181"/>
                  <a:pt x="6976038" y="858227"/>
                  <a:pt x="6679340" y="918621"/>
                </a:cubicBezTo>
                <a:cubicBezTo>
                  <a:pt x="6382642" y="979015"/>
                  <a:pt x="6139460" y="869490"/>
                  <a:pt x="5970329" y="918621"/>
                </a:cubicBezTo>
                <a:cubicBezTo>
                  <a:pt x="5801198" y="967752"/>
                  <a:pt x="5592978" y="862419"/>
                  <a:pt x="5334469" y="918621"/>
                </a:cubicBezTo>
                <a:cubicBezTo>
                  <a:pt x="5075960" y="974823"/>
                  <a:pt x="5050200" y="906957"/>
                  <a:pt x="4918065" y="918621"/>
                </a:cubicBezTo>
                <a:cubicBezTo>
                  <a:pt x="4785930" y="930285"/>
                  <a:pt x="4641784" y="914479"/>
                  <a:pt x="4501662" y="918621"/>
                </a:cubicBezTo>
                <a:cubicBezTo>
                  <a:pt x="4361540" y="922763"/>
                  <a:pt x="4136437" y="886204"/>
                  <a:pt x="4012106" y="918621"/>
                </a:cubicBezTo>
                <a:cubicBezTo>
                  <a:pt x="3887775" y="951038"/>
                  <a:pt x="3747389" y="887655"/>
                  <a:pt x="3668854" y="918621"/>
                </a:cubicBezTo>
                <a:cubicBezTo>
                  <a:pt x="3590319" y="949587"/>
                  <a:pt x="3364428" y="906940"/>
                  <a:pt x="3252450" y="918621"/>
                </a:cubicBezTo>
                <a:cubicBezTo>
                  <a:pt x="3140472" y="930302"/>
                  <a:pt x="2926815" y="871411"/>
                  <a:pt x="2616591" y="918621"/>
                </a:cubicBezTo>
                <a:cubicBezTo>
                  <a:pt x="2306367" y="965831"/>
                  <a:pt x="2320705" y="918400"/>
                  <a:pt x="2053883" y="918621"/>
                </a:cubicBezTo>
                <a:cubicBezTo>
                  <a:pt x="1787061" y="918842"/>
                  <a:pt x="1622830" y="851917"/>
                  <a:pt x="1418023" y="918621"/>
                </a:cubicBezTo>
                <a:cubicBezTo>
                  <a:pt x="1213216" y="985325"/>
                  <a:pt x="1179009" y="909483"/>
                  <a:pt x="1074772" y="918621"/>
                </a:cubicBezTo>
                <a:cubicBezTo>
                  <a:pt x="970535" y="927759"/>
                  <a:pt x="273350" y="790047"/>
                  <a:pt x="0" y="918621"/>
                </a:cubicBezTo>
                <a:cubicBezTo>
                  <a:pt x="-39868" y="714270"/>
                  <a:pt x="32110" y="662901"/>
                  <a:pt x="0" y="486869"/>
                </a:cubicBezTo>
                <a:cubicBezTo>
                  <a:pt x="-32110" y="310837"/>
                  <a:pt x="38010" y="181744"/>
                  <a:pt x="0" y="0"/>
                </a:cubicBezTo>
                <a:close/>
              </a:path>
              <a:path w="7315200" h="918621" stroke="0" extrusionOk="0">
                <a:moveTo>
                  <a:pt x="0" y="0"/>
                </a:moveTo>
                <a:cubicBezTo>
                  <a:pt x="140115" y="-7683"/>
                  <a:pt x="184740" y="8984"/>
                  <a:pt x="343252" y="0"/>
                </a:cubicBezTo>
                <a:cubicBezTo>
                  <a:pt x="501764" y="-8984"/>
                  <a:pt x="603131" y="44003"/>
                  <a:pt x="759655" y="0"/>
                </a:cubicBezTo>
                <a:cubicBezTo>
                  <a:pt x="916179" y="-44003"/>
                  <a:pt x="1100785" y="27272"/>
                  <a:pt x="1249211" y="0"/>
                </a:cubicBezTo>
                <a:cubicBezTo>
                  <a:pt x="1397637" y="-27272"/>
                  <a:pt x="1651465" y="63316"/>
                  <a:pt x="1885071" y="0"/>
                </a:cubicBezTo>
                <a:cubicBezTo>
                  <a:pt x="2118677" y="-63316"/>
                  <a:pt x="2311141" y="60228"/>
                  <a:pt x="2520930" y="0"/>
                </a:cubicBezTo>
                <a:cubicBezTo>
                  <a:pt x="2730719" y="-60228"/>
                  <a:pt x="2857915" y="53937"/>
                  <a:pt x="3083638" y="0"/>
                </a:cubicBezTo>
                <a:cubicBezTo>
                  <a:pt x="3309361" y="-53937"/>
                  <a:pt x="3466798" y="34920"/>
                  <a:pt x="3646346" y="0"/>
                </a:cubicBezTo>
                <a:cubicBezTo>
                  <a:pt x="3825894" y="-34920"/>
                  <a:pt x="3914524" y="34822"/>
                  <a:pt x="4135902" y="0"/>
                </a:cubicBezTo>
                <a:cubicBezTo>
                  <a:pt x="4357280" y="-34822"/>
                  <a:pt x="4555762" y="40052"/>
                  <a:pt x="4844913" y="0"/>
                </a:cubicBezTo>
                <a:cubicBezTo>
                  <a:pt x="5134064" y="-40052"/>
                  <a:pt x="5237057" y="36659"/>
                  <a:pt x="5407621" y="0"/>
                </a:cubicBezTo>
                <a:cubicBezTo>
                  <a:pt x="5578185" y="-36659"/>
                  <a:pt x="5753369" y="33452"/>
                  <a:pt x="6043481" y="0"/>
                </a:cubicBezTo>
                <a:cubicBezTo>
                  <a:pt x="6333593" y="-33452"/>
                  <a:pt x="6384891" y="10514"/>
                  <a:pt x="6679340" y="0"/>
                </a:cubicBezTo>
                <a:cubicBezTo>
                  <a:pt x="6973789" y="-10514"/>
                  <a:pt x="7039169" y="70191"/>
                  <a:pt x="7315200" y="0"/>
                </a:cubicBezTo>
                <a:cubicBezTo>
                  <a:pt x="7334314" y="206055"/>
                  <a:pt x="7281454" y="251074"/>
                  <a:pt x="7315200" y="440938"/>
                </a:cubicBezTo>
                <a:cubicBezTo>
                  <a:pt x="7348946" y="630802"/>
                  <a:pt x="7290917" y="727113"/>
                  <a:pt x="7315200" y="918621"/>
                </a:cubicBezTo>
                <a:cubicBezTo>
                  <a:pt x="7218786" y="925935"/>
                  <a:pt x="7004292" y="899851"/>
                  <a:pt x="6898796" y="918621"/>
                </a:cubicBezTo>
                <a:cubicBezTo>
                  <a:pt x="6793300" y="937391"/>
                  <a:pt x="6567670" y="880810"/>
                  <a:pt x="6336089" y="918621"/>
                </a:cubicBezTo>
                <a:cubicBezTo>
                  <a:pt x="6104508" y="956432"/>
                  <a:pt x="5824459" y="870585"/>
                  <a:pt x="5627077" y="918621"/>
                </a:cubicBezTo>
                <a:cubicBezTo>
                  <a:pt x="5429695" y="966657"/>
                  <a:pt x="5196499" y="854364"/>
                  <a:pt x="4918065" y="918621"/>
                </a:cubicBezTo>
                <a:cubicBezTo>
                  <a:pt x="4639631" y="982878"/>
                  <a:pt x="4660200" y="891932"/>
                  <a:pt x="4428510" y="918621"/>
                </a:cubicBezTo>
                <a:cubicBezTo>
                  <a:pt x="4196821" y="945310"/>
                  <a:pt x="4101668" y="885398"/>
                  <a:pt x="4012106" y="918621"/>
                </a:cubicBezTo>
                <a:cubicBezTo>
                  <a:pt x="3922544" y="951844"/>
                  <a:pt x="3684609" y="892814"/>
                  <a:pt x="3376246" y="918621"/>
                </a:cubicBezTo>
                <a:cubicBezTo>
                  <a:pt x="3067883" y="944428"/>
                  <a:pt x="3104609" y="880053"/>
                  <a:pt x="3032994" y="918621"/>
                </a:cubicBezTo>
                <a:cubicBezTo>
                  <a:pt x="2961379" y="957189"/>
                  <a:pt x="2824404" y="916880"/>
                  <a:pt x="2689743" y="918621"/>
                </a:cubicBezTo>
                <a:cubicBezTo>
                  <a:pt x="2555082" y="920362"/>
                  <a:pt x="2192086" y="841575"/>
                  <a:pt x="1980731" y="918621"/>
                </a:cubicBezTo>
                <a:cubicBezTo>
                  <a:pt x="1769376" y="995667"/>
                  <a:pt x="1514270" y="880196"/>
                  <a:pt x="1344871" y="918621"/>
                </a:cubicBezTo>
                <a:cubicBezTo>
                  <a:pt x="1175472" y="957046"/>
                  <a:pt x="1130633" y="906902"/>
                  <a:pt x="1001620" y="918621"/>
                </a:cubicBezTo>
                <a:cubicBezTo>
                  <a:pt x="872607" y="930340"/>
                  <a:pt x="377874" y="907838"/>
                  <a:pt x="0" y="918621"/>
                </a:cubicBezTo>
                <a:cubicBezTo>
                  <a:pt x="-38432" y="762716"/>
                  <a:pt x="18916" y="648997"/>
                  <a:pt x="0" y="477683"/>
                </a:cubicBezTo>
                <a:cubicBezTo>
                  <a:pt x="-18916" y="306369"/>
                  <a:pt x="39147" y="205112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5746599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Đúng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C14F66-C3FE-4FB9-A1D0-B4361E5A19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73" y="2461185"/>
            <a:ext cx="807556" cy="77835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FEBB178-E5F8-439C-BCF8-EB2BE67E3CDC}"/>
              </a:ext>
            </a:extLst>
          </p:cNvPr>
          <p:cNvSpPr/>
          <p:nvPr/>
        </p:nvSpPr>
        <p:spPr>
          <a:xfrm>
            <a:off x="1305067" y="344099"/>
            <a:ext cx="9525000" cy="187723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21725" tIns="60862" rIns="121725" bIns="60862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Lan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rằng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,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mình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nhiều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điểm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mạnh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rồi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nên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không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cần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cố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gắng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nữa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. Theo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Lan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đúng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 hay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sai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2" name="Picture 31">
            <a:hlinkClick r:id="rId8" action="ppaction://hlinksldjump"/>
            <a:extLst>
              <a:ext uri="{FF2B5EF4-FFF2-40B4-BE49-F238E27FC236}">
                <a16:creationId xmlns:a16="http://schemas.microsoft.com/office/drawing/2014/main" id="{401F4E1F-9168-4BF3-A04E-41A7FA7CB4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10558429" y="5522649"/>
            <a:ext cx="1434677" cy="14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31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千图网海量PPT模板www.58pic.com​​">
  <a:themeElements>
    <a:clrScheme name="自定义 1106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A6969"/>
      </a:accent1>
      <a:accent2>
        <a:srgbClr val="74AD67"/>
      </a:accent2>
      <a:accent3>
        <a:srgbClr val="DA6969"/>
      </a:accent3>
      <a:accent4>
        <a:srgbClr val="74AD67"/>
      </a:accent4>
      <a:accent5>
        <a:srgbClr val="DA6969"/>
      </a:accent5>
      <a:accent6>
        <a:srgbClr val="74AD67"/>
      </a:accent6>
      <a:hlink>
        <a:srgbClr val="168BBA"/>
      </a:hlink>
      <a:folHlink>
        <a:srgbClr val="680000"/>
      </a:folHlink>
    </a:clrScheme>
    <a:fontScheme name="v1rzysib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1375</TotalTime>
  <Words>512</Words>
  <Application>Microsoft Office PowerPoint</Application>
  <PresentationFormat>Widescreen</PresentationFormat>
  <Paragraphs>43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Arial-Rounded</vt:lpstr>
      <vt:lpstr>AvantGarde</vt:lpstr>
      <vt:lpstr>Calibri</vt:lpstr>
      <vt:lpstr>Cambria</vt:lpstr>
      <vt:lpstr>等线</vt:lpstr>
      <vt:lpstr>Times New Roman</vt:lpstr>
      <vt:lpstr>White Xmas PERSONAL USE</vt:lpstr>
      <vt:lpstr>字魂59号-创粗黑</vt:lpstr>
      <vt:lpstr>方正静蕾简体</vt:lpstr>
      <vt:lpstr>千图网海量PPT模板www.58pic.com​​</vt:lpstr>
      <vt:lpstr>Office 主题​​</vt:lpstr>
      <vt:lpstr>4_Office Theme</vt:lpstr>
      <vt:lpstr>2_Office Theme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</cp:lastModifiedBy>
  <cp:revision>36</cp:revision>
  <dcterms:created xsi:type="dcterms:W3CDTF">2022-03-10T17:39:54Z</dcterms:created>
  <dcterms:modified xsi:type="dcterms:W3CDTF">2026-03-19T04:35:23Z</dcterms:modified>
</cp:coreProperties>
</file>