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9"/>
  </p:notesMasterIdLst>
  <p:sldIdLst>
    <p:sldId id="2698" r:id="rId3"/>
    <p:sldId id="332" r:id="rId4"/>
    <p:sldId id="2696" r:id="rId5"/>
    <p:sldId id="341" r:id="rId6"/>
    <p:sldId id="343" r:id="rId7"/>
    <p:sldId id="34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865C0-11DF-4876-87E3-36667F9FA1AC}" type="datetimeFigureOut">
              <a:rPr lang="en-US" smtClean="0"/>
              <a:t>19/3/2026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7ED30-B496-44E1-B8A5-4EB424DCFA5B}" type="slidenum">
              <a:rPr lang="en-US" smtClean="0"/>
              <a:t>‹#›</a:t>
            </a:fld>
            <a:endParaRPr lang="en-US"/>
          </a:p>
        </p:txBody>
      </p:sp>
    </p:spTree>
    <p:extLst>
      <p:ext uri="{BB962C8B-B14F-4D97-AF65-F5344CB8AC3E}">
        <p14:creationId xmlns:p14="http://schemas.microsoft.com/office/powerpoint/2010/main" val="304852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e6390668_2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e6390668_2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11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5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19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218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60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89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415600" y="1716833"/>
            <a:ext cx="11360800" cy="191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0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05" name="Google Shape;305;p11"/>
          <p:cNvSpPr txBox="1">
            <a:spLocks noGrp="1"/>
          </p:cNvSpPr>
          <p:nvPr>
            <p:ph type="subTitle" idx="1"/>
          </p:nvPr>
        </p:nvSpPr>
        <p:spPr>
          <a:xfrm>
            <a:off x="3399200" y="3839033"/>
            <a:ext cx="5393600" cy="5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06" name="Google Shape;306;p11"/>
          <p:cNvGrpSpPr/>
          <p:nvPr/>
        </p:nvGrpSpPr>
        <p:grpSpPr>
          <a:xfrm>
            <a:off x="7409327" y="5688091"/>
            <a:ext cx="4367064" cy="1537619"/>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 name="Google Shape;312;p11"/>
          <p:cNvGrpSpPr/>
          <p:nvPr/>
        </p:nvGrpSpPr>
        <p:grpSpPr>
          <a:xfrm>
            <a:off x="-735579" y="5536889"/>
            <a:ext cx="4367064" cy="1537619"/>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11"/>
          <p:cNvGrpSpPr/>
          <p:nvPr/>
        </p:nvGrpSpPr>
        <p:grpSpPr>
          <a:xfrm rot="-2241120">
            <a:off x="11651330" y="499493"/>
            <a:ext cx="223377" cy="314312"/>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11"/>
          <p:cNvGrpSpPr/>
          <p:nvPr/>
        </p:nvGrpSpPr>
        <p:grpSpPr>
          <a:xfrm rot="-2700000">
            <a:off x="656353" y="613931"/>
            <a:ext cx="139484" cy="196264"/>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4" name="Google Shape;324;p11"/>
          <p:cNvGrpSpPr/>
          <p:nvPr/>
        </p:nvGrpSpPr>
        <p:grpSpPr>
          <a:xfrm rot="3488692">
            <a:off x="5226950" y="5477400"/>
            <a:ext cx="1201097" cy="1656627"/>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11"/>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1" name="Google Shape;331;p11"/>
          <p:cNvGrpSpPr/>
          <p:nvPr/>
        </p:nvGrpSpPr>
        <p:grpSpPr>
          <a:xfrm rot="3488692">
            <a:off x="125550" y="1388149"/>
            <a:ext cx="1201097" cy="1656627"/>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1"/>
          <p:cNvGrpSpPr/>
          <p:nvPr/>
        </p:nvGrpSpPr>
        <p:grpSpPr>
          <a:xfrm rot="3488692">
            <a:off x="11333850" y="1249683"/>
            <a:ext cx="1201097" cy="1656627"/>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11"/>
          <p:cNvGrpSpPr/>
          <p:nvPr/>
        </p:nvGrpSpPr>
        <p:grpSpPr>
          <a:xfrm>
            <a:off x="10469281" y="3467101"/>
            <a:ext cx="2394689" cy="4934176"/>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11"/>
          <p:cNvGrpSpPr/>
          <p:nvPr/>
        </p:nvGrpSpPr>
        <p:grpSpPr>
          <a:xfrm>
            <a:off x="-1410919" y="3744985"/>
            <a:ext cx="2394689" cy="4934176"/>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280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3741200" y="5513580"/>
            <a:ext cx="47096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16" name="Google Shape;1316;p36"/>
          <p:cNvGrpSpPr/>
          <p:nvPr/>
        </p:nvGrpSpPr>
        <p:grpSpPr>
          <a:xfrm rot="-2241120">
            <a:off x="9980546" y="499493"/>
            <a:ext cx="223377" cy="314312"/>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9" name="Google Shape;1319;p36"/>
          <p:cNvGrpSpPr/>
          <p:nvPr/>
        </p:nvGrpSpPr>
        <p:grpSpPr>
          <a:xfrm rot="1583875">
            <a:off x="11416248" y="5923791"/>
            <a:ext cx="213065" cy="299803"/>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36"/>
          <p:cNvGrpSpPr/>
          <p:nvPr/>
        </p:nvGrpSpPr>
        <p:grpSpPr>
          <a:xfrm rot="-2700000">
            <a:off x="2068219" y="869897"/>
            <a:ext cx="139484" cy="196264"/>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5" name="Google Shape;1325;p36"/>
          <p:cNvGrpSpPr/>
          <p:nvPr/>
        </p:nvGrpSpPr>
        <p:grpSpPr>
          <a:xfrm rot="3320916">
            <a:off x="11453326" y="1044893"/>
            <a:ext cx="139487" cy="196267"/>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8" name="Google Shape;1328;p36"/>
          <p:cNvGrpSpPr/>
          <p:nvPr/>
        </p:nvGrpSpPr>
        <p:grpSpPr>
          <a:xfrm rot="7179494">
            <a:off x="10922676" y="2477017"/>
            <a:ext cx="1201005" cy="165660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2" name="Google Shape;1332;p36"/>
          <p:cNvGrpSpPr/>
          <p:nvPr/>
        </p:nvGrpSpPr>
        <p:grpSpPr>
          <a:xfrm>
            <a:off x="264158" y="379318"/>
            <a:ext cx="1232287" cy="1640092"/>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6" name="Google Shape;1336;p36"/>
          <p:cNvSpPr/>
          <p:nvPr/>
        </p:nvSpPr>
        <p:spPr>
          <a:xfrm>
            <a:off x="-1309766" y="-5432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36"/>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36"/>
          <p:cNvSpPr/>
          <p:nvPr/>
        </p:nvSpPr>
        <p:spPr>
          <a:xfrm>
            <a:off x="9429784" y="1684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36"/>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36"/>
          <p:cNvSpPr/>
          <p:nvPr/>
        </p:nvSpPr>
        <p:spPr>
          <a:xfrm>
            <a:off x="2042067" y="5412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1" name="Google Shape;1341;p36"/>
          <p:cNvGrpSpPr/>
          <p:nvPr/>
        </p:nvGrpSpPr>
        <p:grpSpPr>
          <a:xfrm rot="-263120">
            <a:off x="-975708" y="2896597"/>
            <a:ext cx="2444421" cy="503664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1" name="Google Shape;1351;p36"/>
          <p:cNvSpPr/>
          <p:nvPr/>
        </p:nvSpPr>
        <p:spPr>
          <a:xfrm>
            <a:off x="11684834" y="18560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2" name="Google Shape;1352;p36"/>
          <p:cNvSpPr/>
          <p:nvPr/>
        </p:nvSpPr>
        <p:spPr>
          <a:xfrm>
            <a:off x="1244000" y="33463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3" name="Google Shape;1353;p36"/>
          <p:cNvGrpSpPr/>
          <p:nvPr/>
        </p:nvGrpSpPr>
        <p:grpSpPr>
          <a:xfrm rot="288696" flipH="1">
            <a:off x="10490395" y="4368594"/>
            <a:ext cx="2022676" cy="416795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186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1363"/>
        <p:cNvGrpSpPr/>
        <p:nvPr/>
      </p:nvGrpSpPr>
      <p:grpSpPr>
        <a:xfrm>
          <a:off x="0" y="0"/>
          <a:ext cx="0" cy="0"/>
          <a:chOff x="0" y="0"/>
          <a:chExt cx="0" cy="0"/>
        </a:xfrm>
      </p:grpSpPr>
      <p:grpSp>
        <p:nvGrpSpPr>
          <p:cNvPr id="1364" name="Google Shape;1364;p37"/>
          <p:cNvGrpSpPr/>
          <p:nvPr/>
        </p:nvGrpSpPr>
        <p:grpSpPr>
          <a:xfrm rot="7179494">
            <a:off x="10423076" y="218550"/>
            <a:ext cx="1201005" cy="165660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37"/>
          <p:cNvGrpSpPr/>
          <p:nvPr/>
        </p:nvGrpSpPr>
        <p:grpSpPr>
          <a:xfrm rot="-4940312">
            <a:off x="5328917" y="5226733"/>
            <a:ext cx="1232307" cy="1640169"/>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2" name="Google Shape;1372;p37"/>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3" name="Google Shape;1373;p37"/>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4" name="Google Shape;1374;p37"/>
          <p:cNvGrpSpPr/>
          <p:nvPr/>
        </p:nvGrpSpPr>
        <p:grpSpPr>
          <a:xfrm rot="-5856778">
            <a:off x="5344531" y="1074244"/>
            <a:ext cx="1201101" cy="1656475"/>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8" name="Google Shape;1378;p37"/>
          <p:cNvGrpSpPr/>
          <p:nvPr/>
        </p:nvGrpSpPr>
        <p:grpSpPr>
          <a:xfrm rot="-2241120">
            <a:off x="9980546" y="499493"/>
            <a:ext cx="223377" cy="314312"/>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37"/>
          <p:cNvGrpSpPr/>
          <p:nvPr/>
        </p:nvGrpSpPr>
        <p:grpSpPr>
          <a:xfrm rot="1583875">
            <a:off x="11416248" y="5923791"/>
            <a:ext cx="213065" cy="299803"/>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37"/>
          <p:cNvGrpSpPr/>
          <p:nvPr/>
        </p:nvGrpSpPr>
        <p:grpSpPr>
          <a:xfrm rot="4025085">
            <a:off x="935031" y="6259682"/>
            <a:ext cx="140875" cy="198223"/>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37"/>
          <p:cNvGrpSpPr/>
          <p:nvPr/>
        </p:nvGrpSpPr>
        <p:grpSpPr>
          <a:xfrm rot="-5243946">
            <a:off x="-112494" y="3732874"/>
            <a:ext cx="223379" cy="314309"/>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37"/>
          <p:cNvGrpSpPr/>
          <p:nvPr/>
        </p:nvGrpSpPr>
        <p:grpSpPr>
          <a:xfrm rot="-2700000">
            <a:off x="2632853" y="617964"/>
            <a:ext cx="139484" cy="196264"/>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3" name="Google Shape;1393;p37"/>
          <p:cNvGrpSpPr/>
          <p:nvPr/>
        </p:nvGrpSpPr>
        <p:grpSpPr>
          <a:xfrm rot="3320916">
            <a:off x="11519175" y="731127"/>
            <a:ext cx="139487" cy="196267"/>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6" name="Google Shape;1396;p37"/>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37"/>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37"/>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37"/>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0639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CFA92-4A2A-4955-9877-FE71804986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CC105D-BE4D-49D5-AB3C-91BA49259534}"/>
              </a:ext>
            </a:extLst>
          </p:cNvPr>
          <p:cNvSpPr>
            <a:spLocks noGrp="1"/>
          </p:cNvSpPr>
          <p:nvPr>
            <p:ph type="subTitle" idx="1"/>
          </p:nvPr>
        </p:nvSpPr>
        <p:spPr>
          <a:xfrm>
            <a:off x="1524000" y="3602037"/>
            <a:ext cx="9144000" cy="1655763"/>
          </a:xfrm>
        </p:spPr>
        <p:txBody>
          <a:bodyPr/>
          <a:lstStyle>
            <a:lvl1pPr marL="0" indent="0" algn="ctr">
              <a:buNone/>
              <a:defRPr sz="2400"/>
            </a:lvl1pPr>
            <a:lvl2pPr marL="456927" indent="0" algn="ctr">
              <a:buNone/>
              <a:defRPr sz="2000"/>
            </a:lvl2pPr>
            <a:lvl3pPr marL="913878" indent="0" algn="ctr">
              <a:buNone/>
              <a:defRPr sz="1867"/>
            </a:lvl3pPr>
            <a:lvl4pPr marL="1370818" indent="0" algn="ctr">
              <a:buNone/>
              <a:defRPr sz="1600"/>
            </a:lvl4pPr>
            <a:lvl5pPr marL="1827757" indent="0" algn="ctr">
              <a:buNone/>
              <a:defRPr sz="1600"/>
            </a:lvl5pPr>
            <a:lvl6pPr marL="2284710" indent="0" algn="ctr">
              <a:buNone/>
              <a:defRPr sz="1600"/>
            </a:lvl6pPr>
            <a:lvl7pPr marL="2741634" indent="0" algn="ctr">
              <a:buNone/>
              <a:defRPr sz="1600"/>
            </a:lvl7pPr>
            <a:lvl8pPr marL="3198560" indent="0" algn="ctr">
              <a:buNone/>
              <a:defRPr sz="1600"/>
            </a:lvl8pPr>
            <a:lvl9pPr marL="3655487"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6FEC97-1389-42A0-89B5-4F932A4A7E26}"/>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9FAB89-670F-4C9C-BE31-703288A2A8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AEB3DB9-1814-4EC3-89C6-F00C9328AE83}"/>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9371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B07DA-7619-4B1C-B921-1F1228AB7F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6DF692-DFC4-4AD7-A3F6-100210ACF9F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AF64C9-C166-401C-88A4-844ED903E804}"/>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3021AD0-C1DE-4F39-BC18-5F9710E61BE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11A0C21-B48D-48AA-832F-49C8217A46D7}"/>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1796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F4143-72CA-4018-B33D-C53E2554C6BD}"/>
              </a:ext>
            </a:extLst>
          </p:cNvPr>
          <p:cNvSpPr>
            <a:spLocks noGrp="1"/>
          </p:cNvSpPr>
          <p:nvPr>
            <p:ph type="title"/>
          </p:nvPr>
        </p:nvSpPr>
        <p:spPr>
          <a:xfrm>
            <a:off x="831851" y="170976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B5C304-D762-4C0C-8B61-4B2070581BD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27" indent="0">
              <a:buNone/>
              <a:defRPr sz="2000">
                <a:solidFill>
                  <a:schemeClr val="tx1">
                    <a:tint val="75000"/>
                  </a:schemeClr>
                </a:solidFill>
              </a:defRPr>
            </a:lvl2pPr>
            <a:lvl3pPr marL="913878" indent="0">
              <a:buNone/>
              <a:defRPr sz="1867">
                <a:solidFill>
                  <a:schemeClr val="tx1">
                    <a:tint val="75000"/>
                  </a:schemeClr>
                </a:solidFill>
              </a:defRPr>
            </a:lvl3pPr>
            <a:lvl4pPr marL="1370818" indent="0">
              <a:buNone/>
              <a:defRPr sz="1600">
                <a:solidFill>
                  <a:schemeClr val="tx1">
                    <a:tint val="75000"/>
                  </a:schemeClr>
                </a:solidFill>
              </a:defRPr>
            </a:lvl4pPr>
            <a:lvl5pPr marL="1827757" indent="0">
              <a:buNone/>
              <a:defRPr sz="1600">
                <a:solidFill>
                  <a:schemeClr val="tx1">
                    <a:tint val="75000"/>
                  </a:schemeClr>
                </a:solidFill>
              </a:defRPr>
            </a:lvl5pPr>
            <a:lvl6pPr marL="2284710" indent="0">
              <a:buNone/>
              <a:defRPr sz="1600">
                <a:solidFill>
                  <a:schemeClr val="tx1">
                    <a:tint val="75000"/>
                  </a:schemeClr>
                </a:solidFill>
              </a:defRPr>
            </a:lvl6pPr>
            <a:lvl7pPr marL="2741634" indent="0">
              <a:buNone/>
              <a:defRPr sz="1600">
                <a:solidFill>
                  <a:schemeClr val="tx1">
                    <a:tint val="75000"/>
                  </a:schemeClr>
                </a:solidFill>
              </a:defRPr>
            </a:lvl7pPr>
            <a:lvl8pPr marL="3198560" indent="0">
              <a:buNone/>
              <a:defRPr sz="1600">
                <a:solidFill>
                  <a:schemeClr val="tx1">
                    <a:tint val="75000"/>
                  </a:schemeClr>
                </a:solidFill>
              </a:defRPr>
            </a:lvl8pPr>
            <a:lvl9pPr marL="3655487"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045017-8FE4-4B4F-B6D7-932ADBDAEDF9}"/>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937FE39-9B61-445E-970F-5630BACD1FD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05F8463-EF49-440C-855E-B35299589A1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959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953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FEE04-58E4-4760-9847-E9872B23A4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E2CC12-404D-4EDB-BCCD-1EC42500AA3A}"/>
              </a:ext>
            </a:extLst>
          </p:cNvPr>
          <p:cNvSpPr>
            <a:spLocks noGrp="1"/>
          </p:cNvSpPr>
          <p:nvPr>
            <p:ph type="body" idx="1"/>
          </p:nvPr>
        </p:nvSpPr>
        <p:spPr>
          <a:xfrm>
            <a:off x="839789" y="1681163"/>
            <a:ext cx="5157787" cy="823912"/>
          </a:xfr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4E1FFA-5F35-43E0-AC13-7518008F3FE2}"/>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7C7421-4483-4563-9AFE-61EFA61019C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4A0E69-E43D-4340-A4F5-B8D1885E560E}"/>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4C16-115F-4BAF-A7C6-0D35AADE198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4F8A4299-5DF9-42D3-9B39-6E0CC80978C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881C771-9347-4097-B961-6A14517F4F0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3469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9FCC0-3AAC-4C46-B138-158D57233A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B4364BB-3573-4087-8070-E8E03F1FFF6E}"/>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373BA40-C4D5-4E71-B9FA-63CA17F70E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D05B9A-50A9-4A72-8A14-8943EF36413C}"/>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6755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377C1-05FB-402C-AD10-FE68211C71D1}"/>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3C3AB296-824A-4BBA-9EF9-02A792B683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39DD524-F5B2-4F22-A9A8-A7B1E6B772D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3386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F86F6-6C07-4831-8D20-C1B4C81428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429556-2AF2-4684-A3A3-A1224F8CBAF3}"/>
              </a:ext>
            </a:extLst>
          </p:cNvPr>
          <p:cNvSpPr>
            <a:spLocks noGrp="1"/>
          </p:cNvSpPr>
          <p:nvPr>
            <p:ph idx="1"/>
          </p:nvPr>
        </p:nvSpPr>
        <p:spPr>
          <a:xfrm>
            <a:off x="5183188" y="98745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587A15-6ED0-41C3-A506-34EF583829A6}"/>
              </a:ext>
            </a:extLst>
          </p:cNvPr>
          <p:cNvSpPr>
            <a:spLocks noGrp="1"/>
          </p:cNvSpPr>
          <p:nvPr>
            <p:ph type="body" sz="half" idx="2"/>
          </p:nvPr>
        </p:nvSpPr>
        <p:spPr>
          <a:xfrm>
            <a:off x="839788" y="2057403"/>
            <a:ext cx="3932237" cy="3811588"/>
          </a:xfr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A4D7D4-47E8-4E05-936E-B2D7F316B60A}"/>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F620E06-6DF6-4C99-8CF2-4501BB58932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E6D4E1F-A5C6-4FC6-9D46-A64234A9DEF8}"/>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7867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9"/>
        <p:cNvGrpSpPr/>
        <p:nvPr/>
      </p:nvGrpSpPr>
      <p:grpSpPr>
        <a:xfrm>
          <a:off x="0" y="0"/>
          <a:ext cx="0" cy="0"/>
          <a:chOff x="0" y="0"/>
          <a:chExt cx="0" cy="0"/>
        </a:xfrm>
      </p:grpSpPr>
    </p:spTree>
    <p:extLst>
      <p:ext uri="{BB962C8B-B14F-4D97-AF65-F5344CB8AC3E}">
        <p14:creationId xmlns:p14="http://schemas.microsoft.com/office/powerpoint/2010/main" val="37624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9341F-BC20-4D75-B5DC-1F7C17988D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166158-BA18-4E92-917A-11C3B01B1EA7}"/>
              </a:ext>
            </a:extLst>
          </p:cNvPr>
          <p:cNvSpPr>
            <a:spLocks noGrp="1"/>
          </p:cNvSpPr>
          <p:nvPr>
            <p:ph type="pic" idx="1"/>
          </p:nvPr>
        </p:nvSpPr>
        <p:spPr>
          <a:xfrm>
            <a:off x="5183188" y="987456"/>
            <a:ext cx="6172200" cy="4873625"/>
          </a:xfrm>
        </p:spPr>
        <p:txBody>
          <a:bodyPr/>
          <a:lstStyle>
            <a:lvl1pPr marL="0" indent="0">
              <a:buNone/>
              <a:defRPr sz="3200"/>
            </a:lvl1pPr>
            <a:lvl2pPr marL="456927" indent="0">
              <a:buNone/>
              <a:defRPr sz="2800"/>
            </a:lvl2pPr>
            <a:lvl3pPr marL="913878" indent="0">
              <a:buNone/>
              <a:defRPr sz="2400"/>
            </a:lvl3pPr>
            <a:lvl4pPr marL="1370818" indent="0">
              <a:buNone/>
              <a:defRPr sz="2000"/>
            </a:lvl4pPr>
            <a:lvl5pPr marL="1827757" indent="0">
              <a:buNone/>
              <a:defRPr sz="2000"/>
            </a:lvl5pPr>
            <a:lvl6pPr marL="2284710" indent="0">
              <a:buNone/>
              <a:defRPr sz="2000"/>
            </a:lvl6pPr>
            <a:lvl7pPr marL="2741634" indent="0">
              <a:buNone/>
              <a:defRPr sz="2000"/>
            </a:lvl7pPr>
            <a:lvl8pPr marL="3198560" indent="0">
              <a:buNone/>
              <a:defRPr sz="2000"/>
            </a:lvl8pPr>
            <a:lvl9pPr marL="3655487" indent="0">
              <a:buNone/>
              <a:defRPr sz="2000"/>
            </a:lvl9pPr>
          </a:lstStyle>
          <a:p>
            <a:endParaRPr lang="zh-CN" altLang="en-US"/>
          </a:p>
        </p:txBody>
      </p:sp>
      <p:sp>
        <p:nvSpPr>
          <p:cNvPr id="4" name="文本占位符 3">
            <a:extLst>
              <a:ext uri="{FF2B5EF4-FFF2-40B4-BE49-F238E27FC236}">
                <a16:creationId xmlns:a16="http://schemas.microsoft.com/office/drawing/2014/main" id="{70744C76-7DCC-4010-B3E6-1F24869DAB33}"/>
              </a:ext>
            </a:extLst>
          </p:cNvPr>
          <p:cNvSpPr>
            <a:spLocks noGrp="1"/>
          </p:cNvSpPr>
          <p:nvPr>
            <p:ph type="body" sz="half" idx="2"/>
          </p:nvPr>
        </p:nvSpPr>
        <p:spPr>
          <a:xfrm>
            <a:off x="839788" y="2057403"/>
            <a:ext cx="3932237" cy="3811588"/>
          </a:xfr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0F18D1-D802-4ACC-9F07-48DC1292A88B}"/>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B6BC1E0-E999-4F40-B5DC-E3C2D6C78D0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61F03CD-48F1-40DE-B84A-EBA44C3B24AD}"/>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0248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4EAC8-4BA7-400C-AF05-FB44C4B8B9E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61D317-6887-478C-9C22-A8893A42DC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52E2C8-0BC2-4428-B87F-CAE62D24CD12}"/>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F36DA95-492B-4B58-BC8B-C4A9E66E5D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7A2E644-4611-4026-8D9F-E5FB5E158A54}"/>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435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95D849-4067-46BC-BDBF-7DAE9D4DECBE}"/>
              </a:ext>
            </a:extLst>
          </p:cNvPr>
          <p:cNvSpPr>
            <a:spLocks noGrp="1"/>
          </p:cNvSpPr>
          <p:nvPr>
            <p:ph type="title" orient="vert"/>
          </p:nvPr>
        </p:nvSpPr>
        <p:spPr>
          <a:xfrm>
            <a:off x="8724902" y="365155"/>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152E9A-DEF2-4F98-8BE3-544845A1AD95}"/>
              </a:ext>
            </a:extLst>
          </p:cNvPr>
          <p:cNvSpPr>
            <a:spLocks noGrp="1"/>
          </p:cNvSpPr>
          <p:nvPr>
            <p:ph type="body" orient="vert" idx="1"/>
          </p:nvPr>
        </p:nvSpPr>
        <p:spPr>
          <a:xfrm>
            <a:off x="838203" y="365155"/>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10C62B-3612-444E-BF93-B496D3C360AD}"/>
              </a:ext>
            </a:extLst>
          </p:cNvPr>
          <p:cNvSpPr>
            <a:spLocks noGrp="1"/>
          </p:cNvSpPr>
          <p:nvPr>
            <p:ph type="dt" sz="half" idx="10"/>
          </p:nvPr>
        </p:nvSpPr>
        <p:spPr/>
        <p:txBody>
          <a:bodyPr/>
          <a:lstStyle/>
          <a:p>
            <a:fld id="{2CCDC1D9-034D-494F-808F-2EA6504B546F}" type="datetimeFigureOut">
              <a:rPr lang="zh-CN" altLang="en-US" smtClean="0">
                <a:solidFill>
                  <a:prstClr val="black">
                    <a:tint val="75000"/>
                  </a:prstClr>
                </a:solidFill>
              </a:rPr>
              <a:pPr/>
              <a:t>2026/3/19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96CF058-403E-4A87-A8D1-1B4558B7957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3B2CF62-0FD9-4C35-95A8-7BCD271C26AE}"/>
              </a:ext>
            </a:extLst>
          </p:cNvPr>
          <p:cNvSpPr>
            <a:spLocks noGrp="1"/>
          </p:cNvSpPr>
          <p:nvPr>
            <p:ph type="sldNum" sz="quarter" idx="12"/>
          </p:nvPr>
        </p:nvSpPr>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3749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a:spcBef>
                <a:spcPts val="0"/>
              </a:spcBef>
              <a:spcAft>
                <a:spcPts val="0"/>
              </a:spcAft>
              <a:buSzPts val="3200"/>
              <a:buNone/>
              <a:defRPr b="1"/>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0" name="Google Shape;100;p4"/>
          <p:cNvSpPr txBox="1">
            <a:spLocks noGrp="1"/>
          </p:cNvSpPr>
          <p:nvPr>
            <p:ph type="body" idx="1"/>
          </p:nvPr>
        </p:nvSpPr>
        <p:spPr>
          <a:xfrm>
            <a:off x="913467" y="1536633"/>
            <a:ext cx="10365200" cy="47704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4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01" name="Google Shape;101;p4"/>
          <p:cNvGrpSpPr/>
          <p:nvPr/>
        </p:nvGrpSpPr>
        <p:grpSpPr>
          <a:xfrm rot="-2241120">
            <a:off x="9980546" y="499493"/>
            <a:ext cx="223377" cy="314312"/>
            <a:chOff x="5248950" y="2607450"/>
            <a:chExt cx="27575" cy="38800"/>
          </a:xfrm>
        </p:grpSpPr>
        <p:sp>
          <p:nvSpPr>
            <p:cNvPr id="102" name="Google Shape;102;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Google Shape;103;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4" name="Google Shape;104;p4"/>
          <p:cNvGrpSpPr/>
          <p:nvPr/>
        </p:nvGrpSpPr>
        <p:grpSpPr>
          <a:xfrm rot="1583875">
            <a:off x="11507814" y="6028591"/>
            <a:ext cx="213065" cy="299803"/>
            <a:chOff x="5248950" y="2607450"/>
            <a:chExt cx="27575" cy="38800"/>
          </a:xfrm>
        </p:grpSpPr>
        <p:sp>
          <p:nvSpPr>
            <p:cNvPr id="105" name="Google Shape;105;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6" name="Google Shape;106;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7" name="Google Shape;107;p4"/>
          <p:cNvGrpSpPr/>
          <p:nvPr/>
        </p:nvGrpSpPr>
        <p:grpSpPr>
          <a:xfrm rot="4025085">
            <a:off x="1094364" y="6311382"/>
            <a:ext cx="140875" cy="198223"/>
            <a:chOff x="5248950" y="2607450"/>
            <a:chExt cx="27575" cy="38800"/>
          </a:xfrm>
        </p:grpSpPr>
        <p:sp>
          <p:nvSpPr>
            <p:cNvPr id="108" name="Google Shape;108;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Google Shape;109;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0" name="Google Shape;110;p4"/>
          <p:cNvGrpSpPr/>
          <p:nvPr/>
        </p:nvGrpSpPr>
        <p:grpSpPr>
          <a:xfrm rot="-5243946">
            <a:off x="-112494" y="2989240"/>
            <a:ext cx="223379" cy="314309"/>
            <a:chOff x="5248950" y="2607450"/>
            <a:chExt cx="27575" cy="38800"/>
          </a:xfrm>
        </p:grpSpPr>
        <p:sp>
          <p:nvSpPr>
            <p:cNvPr id="111" name="Google Shape;111;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2" name="Google Shape;112;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3" name="Google Shape;113;p4"/>
          <p:cNvGrpSpPr/>
          <p:nvPr/>
        </p:nvGrpSpPr>
        <p:grpSpPr>
          <a:xfrm rot="-2700000">
            <a:off x="2632853" y="617964"/>
            <a:ext cx="139484" cy="196264"/>
            <a:chOff x="5248950" y="2607450"/>
            <a:chExt cx="27575" cy="38800"/>
          </a:xfrm>
        </p:grpSpPr>
        <p:sp>
          <p:nvSpPr>
            <p:cNvPr id="114" name="Google Shape;114;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Google Shape;115;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6" name="Google Shape;116;p4"/>
          <p:cNvGrpSpPr/>
          <p:nvPr/>
        </p:nvGrpSpPr>
        <p:grpSpPr>
          <a:xfrm rot="3320916">
            <a:off x="11502893" y="1444260"/>
            <a:ext cx="139487" cy="196267"/>
            <a:chOff x="5248950" y="2607450"/>
            <a:chExt cx="27575" cy="38800"/>
          </a:xfrm>
        </p:grpSpPr>
        <p:sp>
          <p:nvSpPr>
            <p:cNvPr id="117" name="Google Shape;117;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8" name="Google Shape;118;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19" name="Google Shape;119;p4"/>
          <p:cNvSpPr/>
          <p:nvPr/>
        </p:nvSpPr>
        <p:spPr>
          <a:xfrm>
            <a:off x="415600" y="57604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0" name="Google Shape;120;p4"/>
          <p:cNvSpPr/>
          <p:nvPr/>
        </p:nvSpPr>
        <p:spPr>
          <a:xfrm>
            <a:off x="10359000" y="6360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1" name="Google Shape;121;p4"/>
          <p:cNvSpPr/>
          <p:nvPr/>
        </p:nvSpPr>
        <p:spPr>
          <a:xfrm>
            <a:off x="11145900" y="6062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2" name="Google Shape;122;p4"/>
          <p:cNvSpPr/>
          <p:nvPr/>
        </p:nvSpPr>
        <p:spPr>
          <a:xfrm>
            <a:off x="11643467" y="4862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3" name="Google Shape;123;p4"/>
          <p:cNvSpPr/>
          <p:nvPr/>
        </p:nvSpPr>
        <p:spPr>
          <a:xfrm>
            <a:off x="854300" y="6657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8715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8460467" y="1400860"/>
            <a:ext cx="1691600" cy="125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10266" b="0">
                <a:solidFill>
                  <a:schemeClr val="lt2"/>
                </a:solidFill>
              </a:defRPr>
            </a:lvl1pPr>
            <a:lvl2pPr lvl="1" algn="r" rtl="0">
              <a:spcBef>
                <a:spcPts val="0"/>
              </a:spcBef>
              <a:spcAft>
                <a:spcPts val="0"/>
              </a:spcAft>
              <a:buSzPts val="6900"/>
              <a:buNone/>
              <a:defRPr sz="9200"/>
            </a:lvl2pPr>
            <a:lvl3pPr lvl="2" algn="r" rtl="0">
              <a:spcBef>
                <a:spcPts val="0"/>
              </a:spcBef>
              <a:spcAft>
                <a:spcPts val="0"/>
              </a:spcAft>
              <a:buSzPts val="6900"/>
              <a:buNone/>
              <a:defRPr sz="9200"/>
            </a:lvl3pPr>
            <a:lvl4pPr lvl="3" algn="r" rtl="0">
              <a:spcBef>
                <a:spcPts val="0"/>
              </a:spcBef>
              <a:spcAft>
                <a:spcPts val="0"/>
              </a:spcAft>
              <a:buSzPts val="6900"/>
              <a:buNone/>
              <a:defRPr sz="9200"/>
            </a:lvl4pPr>
            <a:lvl5pPr lvl="4" algn="r" rtl="0">
              <a:spcBef>
                <a:spcPts val="0"/>
              </a:spcBef>
              <a:spcAft>
                <a:spcPts val="0"/>
              </a:spcAft>
              <a:buSzPts val="6900"/>
              <a:buNone/>
              <a:defRPr sz="9200"/>
            </a:lvl5pPr>
            <a:lvl6pPr lvl="5" algn="r" rtl="0">
              <a:spcBef>
                <a:spcPts val="0"/>
              </a:spcBef>
              <a:spcAft>
                <a:spcPts val="0"/>
              </a:spcAft>
              <a:buSzPts val="6900"/>
              <a:buNone/>
              <a:defRPr sz="9200"/>
            </a:lvl6pPr>
            <a:lvl7pPr lvl="6" algn="r" rtl="0">
              <a:spcBef>
                <a:spcPts val="0"/>
              </a:spcBef>
              <a:spcAft>
                <a:spcPts val="0"/>
              </a:spcAft>
              <a:buSzPts val="6900"/>
              <a:buNone/>
              <a:defRPr sz="9200"/>
            </a:lvl7pPr>
            <a:lvl8pPr lvl="7" algn="r" rtl="0">
              <a:spcBef>
                <a:spcPts val="0"/>
              </a:spcBef>
              <a:spcAft>
                <a:spcPts val="0"/>
              </a:spcAft>
              <a:buSzPts val="6900"/>
              <a:buNone/>
              <a:defRPr sz="9200"/>
            </a:lvl8pPr>
            <a:lvl9pPr lvl="8" algn="r" rtl="0">
              <a:spcBef>
                <a:spcPts val="0"/>
              </a:spcBef>
              <a:spcAft>
                <a:spcPts val="0"/>
              </a:spcAft>
              <a:buSzPts val="6900"/>
              <a:buNone/>
              <a:defRPr sz="9200"/>
            </a:lvl9pPr>
          </a:lstStyle>
          <a:p>
            <a:r>
              <a:t>xx%</a:t>
            </a:r>
          </a:p>
        </p:txBody>
      </p:sp>
      <p:sp>
        <p:nvSpPr>
          <p:cNvPr id="411" name="Google Shape;411;p14"/>
          <p:cNvSpPr txBox="1">
            <a:spLocks noGrp="1"/>
          </p:cNvSpPr>
          <p:nvPr>
            <p:ph type="title" idx="2"/>
          </p:nvPr>
        </p:nvSpPr>
        <p:spPr>
          <a:xfrm>
            <a:off x="4074400" y="3065933"/>
            <a:ext cx="6383200" cy="12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7733"/>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6835800" y="4385933"/>
            <a:ext cx="3621600" cy="12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2133"/>
            </a:lvl1pPr>
            <a:lvl2pPr lvl="1" algn="r" rtl="0">
              <a:spcBef>
                <a:spcPts val="0"/>
              </a:spcBef>
              <a:spcAft>
                <a:spcPts val="0"/>
              </a:spcAft>
              <a:buClr>
                <a:schemeClr val="dk2"/>
              </a:buClr>
              <a:buSzPts val="1400"/>
              <a:buNone/>
              <a:defRPr>
                <a:solidFill>
                  <a:schemeClr val="dk2"/>
                </a:solidFill>
              </a:defRPr>
            </a:lvl2pPr>
            <a:lvl3pPr lvl="2" algn="r" rtl="0">
              <a:spcBef>
                <a:spcPts val="2133"/>
              </a:spcBef>
              <a:spcAft>
                <a:spcPts val="0"/>
              </a:spcAft>
              <a:buClr>
                <a:schemeClr val="dk2"/>
              </a:buClr>
              <a:buSzPts val="1400"/>
              <a:buNone/>
              <a:defRPr>
                <a:solidFill>
                  <a:schemeClr val="dk2"/>
                </a:solidFill>
              </a:defRPr>
            </a:lvl3pPr>
            <a:lvl4pPr lvl="3" algn="r" rtl="0">
              <a:spcBef>
                <a:spcPts val="2133"/>
              </a:spcBef>
              <a:spcAft>
                <a:spcPts val="0"/>
              </a:spcAft>
              <a:buClr>
                <a:schemeClr val="dk2"/>
              </a:buClr>
              <a:buSzPts val="1400"/>
              <a:buNone/>
              <a:defRPr>
                <a:solidFill>
                  <a:schemeClr val="dk2"/>
                </a:solidFill>
              </a:defRPr>
            </a:lvl4pPr>
            <a:lvl5pPr lvl="4" algn="r" rtl="0">
              <a:spcBef>
                <a:spcPts val="2133"/>
              </a:spcBef>
              <a:spcAft>
                <a:spcPts val="0"/>
              </a:spcAft>
              <a:buClr>
                <a:schemeClr val="dk2"/>
              </a:buClr>
              <a:buSzPts val="1400"/>
              <a:buNone/>
              <a:defRPr>
                <a:solidFill>
                  <a:schemeClr val="dk2"/>
                </a:solidFill>
              </a:defRPr>
            </a:lvl5pPr>
            <a:lvl6pPr lvl="5" algn="r" rtl="0">
              <a:spcBef>
                <a:spcPts val="2133"/>
              </a:spcBef>
              <a:spcAft>
                <a:spcPts val="0"/>
              </a:spcAft>
              <a:buClr>
                <a:schemeClr val="dk2"/>
              </a:buClr>
              <a:buSzPts val="1400"/>
              <a:buNone/>
              <a:defRPr>
                <a:solidFill>
                  <a:schemeClr val="dk2"/>
                </a:solidFill>
              </a:defRPr>
            </a:lvl6pPr>
            <a:lvl7pPr lvl="6" algn="r" rtl="0">
              <a:spcBef>
                <a:spcPts val="2133"/>
              </a:spcBef>
              <a:spcAft>
                <a:spcPts val="0"/>
              </a:spcAft>
              <a:buClr>
                <a:schemeClr val="dk2"/>
              </a:buClr>
              <a:buSzPts val="1400"/>
              <a:buNone/>
              <a:defRPr>
                <a:solidFill>
                  <a:schemeClr val="dk2"/>
                </a:solidFill>
              </a:defRPr>
            </a:lvl7pPr>
            <a:lvl8pPr lvl="7" algn="r" rtl="0">
              <a:spcBef>
                <a:spcPts val="2133"/>
              </a:spcBef>
              <a:spcAft>
                <a:spcPts val="0"/>
              </a:spcAft>
              <a:buClr>
                <a:schemeClr val="dk2"/>
              </a:buClr>
              <a:buSzPts val="1400"/>
              <a:buNone/>
              <a:defRPr>
                <a:solidFill>
                  <a:schemeClr val="dk2"/>
                </a:solidFill>
              </a:defRPr>
            </a:lvl8pPr>
            <a:lvl9pPr lvl="8" algn="r" rtl="0">
              <a:spcBef>
                <a:spcPts val="2133"/>
              </a:spcBef>
              <a:spcAft>
                <a:spcPts val="2133"/>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10423076" y="218550"/>
            <a:ext cx="1201005" cy="165660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4"/>
          <p:cNvGrpSpPr/>
          <p:nvPr/>
        </p:nvGrpSpPr>
        <p:grpSpPr>
          <a:xfrm rot="-4940312">
            <a:off x="5328917" y="5226733"/>
            <a:ext cx="1232307" cy="1640169"/>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1" name="Google Shape;421;p14"/>
          <p:cNvSpPr/>
          <p:nvPr/>
        </p:nvSpPr>
        <p:spPr>
          <a:xfrm>
            <a:off x="4683667" y="-928800"/>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4"/>
          <p:cNvSpPr/>
          <p:nvPr/>
        </p:nvSpPr>
        <p:spPr>
          <a:xfrm>
            <a:off x="7366700" y="6141901"/>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14"/>
          <p:cNvGrpSpPr/>
          <p:nvPr/>
        </p:nvGrpSpPr>
        <p:grpSpPr>
          <a:xfrm rot="-5856778">
            <a:off x="5344531" y="1074244"/>
            <a:ext cx="1201101" cy="1656475"/>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 name="Google Shape;427;p14"/>
          <p:cNvGrpSpPr/>
          <p:nvPr/>
        </p:nvGrpSpPr>
        <p:grpSpPr>
          <a:xfrm rot="-2241120">
            <a:off x="9980546" y="499493"/>
            <a:ext cx="223377" cy="314312"/>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14"/>
          <p:cNvGrpSpPr/>
          <p:nvPr/>
        </p:nvGrpSpPr>
        <p:grpSpPr>
          <a:xfrm rot="1583875">
            <a:off x="11416248" y="5923791"/>
            <a:ext cx="213065" cy="299803"/>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14"/>
          <p:cNvGrpSpPr/>
          <p:nvPr/>
        </p:nvGrpSpPr>
        <p:grpSpPr>
          <a:xfrm rot="4025085">
            <a:off x="935031" y="6259682"/>
            <a:ext cx="140875" cy="198223"/>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 name="Google Shape;436;p14"/>
          <p:cNvGrpSpPr/>
          <p:nvPr/>
        </p:nvGrpSpPr>
        <p:grpSpPr>
          <a:xfrm rot="-5243946">
            <a:off x="-112494" y="3732874"/>
            <a:ext cx="223379" cy="314309"/>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14"/>
          <p:cNvGrpSpPr/>
          <p:nvPr/>
        </p:nvGrpSpPr>
        <p:grpSpPr>
          <a:xfrm rot="-2700000">
            <a:off x="2632853" y="617964"/>
            <a:ext cx="139484" cy="196264"/>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 name="Google Shape;442;p14"/>
          <p:cNvGrpSpPr/>
          <p:nvPr/>
        </p:nvGrpSpPr>
        <p:grpSpPr>
          <a:xfrm rot="3320916">
            <a:off x="11519175" y="731127"/>
            <a:ext cx="139487" cy="196267"/>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4"/>
          <p:cNvSpPr/>
          <p:nvPr/>
        </p:nvSpPr>
        <p:spPr>
          <a:xfrm>
            <a:off x="415600" y="55189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14"/>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14"/>
          <p:cNvSpPr/>
          <p:nvPr/>
        </p:nvSpPr>
        <p:spPr>
          <a:xfrm>
            <a:off x="11643467" y="2609985"/>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14"/>
          <p:cNvSpPr/>
          <p:nvPr/>
        </p:nvSpPr>
        <p:spPr>
          <a:xfrm>
            <a:off x="588167" y="1096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8332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942767"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94278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6" name="Google Shape;536;p17"/>
          <p:cNvSpPr txBox="1">
            <a:spLocks noGrp="1"/>
          </p:cNvSpPr>
          <p:nvPr>
            <p:ph type="subTitle" idx="3"/>
          </p:nvPr>
        </p:nvSpPr>
        <p:spPr>
          <a:xfrm>
            <a:off x="4906849"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4901800"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538" name="Google Shape;538;p17"/>
          <p:cNvSpPr txBox="1">
            <a:spLocks noGrp="1"/>
          </p:cNvSpPr>
          <p:nvPr>
            <p:ph type="subTitle" idx="5"/>
          </p:nvPr>
        </p:nvSpPr>
        <p:spPr>
          <a:xfrm>
            <a:off x="7870932" y="3568700"/>
            <a:ext cx="23884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7860833" y="4213333"/>
            <a:ext cx="2388400" cy="94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540" name="Google Shape;540;p17"/>
          <p:cNvGrpSpPr/>
          <p:nvPr/>
        </p:nvGrpSpPr>
        <p:grpSpPr>
          <a:xfrm>
            <a:off x="7409327" y="5688091"/>
            <a:ext cx="4367064" cy="1537619"/>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6" name="Google Shape;546;p17"/>
          <p:cNvGrpSpPr/>
          <p:nvPr/>
        </p:nvGrpSpPr>
        <p:grpSpPr>
          <a:xfrm>
            <a:off x="-735579" y="5536889"/>
            <a:ext cx="4367064" cy="1537619"/>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2" name="Google Shape;552;p17"/>
          <p:cNvGrpSpPr/>
          <p:nvPr/>
        </p:nvGrpSpPr>
        <p:grpSpPr>
          <a:xfrm rot="-2241120">
            <a:off x="11651330" y="499493"/>
            <a:ext cx="223377" cy="314312"/>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17"/>
          <p:cNvGrpSpPr/>
          <p:nvPr/>
        </p:nvGrpSpPr>
        <p:grpSpPr>
          <a:xfrm rot="-2700000">
            <a:off x="656353" y="613931"/>
            <a:ext cx="139484" cy="196264"/>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 name="Google Shape;558;p17"/>
          <p:cNvGrpSpPr/>
          <p:nvPr/>
        </p:nvGrpSpPr>
        <p:grpSpPr>
          <a:xfrm rot="3488692">
            <a:off x="5226950" y="5477400"/>
            <a:ext cx="1201097" cy="1656627"/>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2" name="Google Shape;562;p17"/>
          <p:cNvSpPr/>
          <p:nvPr/>
        </p:nvSpPr>
        <p:spPr>
          <a:xfrm>
            <a:off x="9947233" y="53217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17"/>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17"/>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7"/>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6" name="Google Shape;566;p17"/>
          <p:cNvGrpSpPr/>
          <p:nvPr/>
        </p:nvGrpSpPr>
        <p:grpSpPr>
          <a:xfrm rot="3488692">
            <a:off x="125550" y="1388149"/>
            <a:ext cx="1201097" cy="1656627"/>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7"/>
          <p:cNvGrpSpPr/>
          <p:nvPr/>
        </p:nvGrpSpPr>
        <p:grpSpPr>
          <a:xfrm>
            <a:off x="10469281" y="3467101"/>
            <a:ext cx="2394689" cy="4934176"/>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0" name="Google Shape;580;p17"/>
          <p:cNvGrpSpPr/>
          <p:nvPr/>
        </p:nvGrpSpPr>
        <p:grpSpPr>
          <a:xfrm>
            <a:off x="-1410919" y="3744985"/>
            <a:ext cx="2394689" cy="4934176"/>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17"/>
          <p:cNvGrpSpPr/>
          <p:nvPr/>
        </p:nvGrpSpPr>
        <p:grpSpPr>
          <a:xfrm rot="3488692">
            <a:off x="11333850" y="1249683"/>
            <a:ext cx="1201097" cy="1656627"/>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17"/>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654791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4050300" y="2093267"/>
            <a:ext cx="20052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4050300" y="2737900"/>
            <a:ext cx="22452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4" name="Google Shape;674;p20"/>
          <p:cNvSpPr txBox="1">
            <a:spLocks noGrp="1"/>
          </p:cNvSpPr>
          <p:nvPr>
            <p:ph type="subTitle" idx="3"/>
          </p:nvPr>
        </p:nvSpPr>
        <p:spPr>
          <a:xfrm>
            <a:off x="6497367" y="2093267"/>
            <a:ext cx="20052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6257400" y="2737900"/>
            <a:ext cx="22452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6" name="Google Shape;676;p20"/>
          <p:cNvSpPr txBox="1">
            <a:spLocks noGrp="1"/>
          </p:cNvSpPr>
          <p:nvPr>
            <p:ph type="subTitle" idx="5"/>
          </p:nvPr>
        </p:nvSpPr>
        <p:spPr>
          <a:xfrm>
            <a:off x="4050300" y="4529095"/>
            <a:ext cx="2005200" cy="5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4050315" y="5173733"/>
            <a:ext cx="2245200" cy="69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678" name="Google Shape;678;p20"/>
          <p:cNvSpPr txBox="1">
            <a:spLocks noGrp="1"/>
          </p:cNvSpPr>
          <p:nvPr>
            <p:ph type="subTitle" idx="7"/>
          </p:nvPr>
        </p:nvSpPr>
        <p:spPr>
          <a:xfrm>
            <a:off x="6497400" y="4529100"/>
            <a:ext cx="2005200" cy="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32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2pPr>
            <a:lvl3pPr lvl="2"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3pPr>
            <a:lvl4pPr lvl="3"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4pPr>
            <a:lvl5pPr lvl="4"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5pPr>
            <a:lvl6pPr lvl="5"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6pPr>
            <a:lvl7pPr lvl="6"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7pPr>
            <a:lvl8pPr lvl="7" algn="ctr" rtl="0">
              <a:spcBef>
                <a:spcPts val="2133"/>
              </a:spcBef>
              <a:spcAft>
                <a:spcPts val="0"/>
              </a:spcAft>
              <a:buClr>
                <a:schemeClr val="dk2"/>
              </a:buClr>
              <a:buSzPts val="2400"/>
              <a:buFont typeface="Gochi Hand"/>
              <a:buNone/>
              <a:defRPr sz="3200">
                <a:solidFill>
                  <a:schemeClr val="dk2"/>
                </a:solidFill>
                <a:latin typeface="Gochi Hand"/>
                <a:ea typeface="Gochi Hand"/>
                <a:cs typeface="Gochi Hand"/>
                <a:sym typeface="Gochi Hand"/>
              </a:defRPr>
            </a:lvl8pPr>
            <a:lvl9pPr lvl="8" algn="ctr" rtl="0">
              <a:spcBef>
                <a:spcPts val="2133"/>
              </a:spcBef>
              <a:spcAft>
                <a:spcPts val="2133"/>
              </a:spcAft>
              <a:buClr>
                <a:schemeClr val="dk2"/>
              </a:buClr>
              <a:buSzPts val="2400"/>
              <a:buFont typeface="Gochi Hand"/>
              <a:buNone/>
              <a:defRPr sz="32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6257439" y="5173733"/>
            <a:ext cx="2245200" cy="69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680" name="Google Shape;680;p20"/>
          <p:cNvGrpSpPr/>
          <p:nvPr/>
        </p:nvGrpSpPr>
        <p:grpSpPr>
          <a:xfrm rot="-2241120">
            <a:off x="11651330" y="499493"/>
            <a:ext cx="223377" cy="314312"/>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3" name="Google Shape;683;p20"/>
          <p:cNvGrpSpPr/>
          <p:nvPr/>
        </p:nvGrpSpPr>
        <p:grpSpPr>
          <a:xfrm rot="-2700000">
            <a:off x="656353" y="613931"/>
            <a:ext cx="139484" cy="196264"/>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6" name="Google Shape;686;p20"/>
          <p:cNvGrpSpPr/>
          <p:nvPr/>
        </p:nvGrpSpPr>
        <p:grpSpPr>
          <a:xfrm rot="3488692">
            <a:off x="5226950" y="5477400"/>
            <a:ext cx="1201097" cy="1656627"/>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0" name="Google Shape;690;p20"/>
          <p:cNvSpPr/>
          <p:nvPr/>
        </p:nvSpPr>
        <p:spPr>
          <a:xfrm>
            <a:off x="10913951" y="51965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20"/>
          <p:cNvSpPr/>
          <p:nvPr/>
        </p:nvSpPr>
        <p:spPr>
          <a:xfrm>
            <a:off x="3951251" y="6255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20"/>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3" name="Google Shape;693;p20"/>
          <p:cNvGrpSpPr/>
          <p:nvPr/>
        </p:nvGrpSpPr>
        <p:grpSpPr>
          <a:xfrm rot="3488692">
            <a:off x="125550" y="1388149"/>
            <a:ext cx="1201097" cy="1656627"/>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7" name="Google Shape;697;p20"/>
          <p:cNvGrpSpPr/>
          <p:nvPr/>
        </p:nvGrpSpPr>
        <p:grpSpPr>
          <a:xfrm rot="3488692">
            <a:off x="11333850" y="1249683"/>
            <a:ext cx="1201097" cy="1656627"/>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20"/>
          <p:cNvGrpSpPr/>
          <p:nvPr/>
        </p:nvGrpSpPr>
        <p:grpSpPr>
          <a:xfrm>
            <a:off x="10882593" y="2823724"/>
            <a:ext cx="4367064" cy="1537619"/>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7" name="Google Shape;707;p20"/>
          <p:cNvGrpSpPr/>
          <p:nvPr/>
        </p:nvGrpSpPr>
        <p:grpSpPr>
          <a:xfrm>
            <a:off x="-2869812" y="3099123"/>
            <a:ext cx="4367064" cy="1537619"/>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20"/>
          <p:cNvGrpSpPr/>
          <p:nvPr/>
        </p:nvGrpSpPr>
        <p:grpSpPr>
          <a:xfrm>
            <a:off x="10799781" y="3496235"/>
            <a:ext cx="2394689" cy="4934176"/>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0"/>
          <p:cNvGrpSpPr/>
          <p:nvPr/>
        </p:nvGrpSpPr>
        <p:grpSpPr>
          <a:xfrm>
            <a:off x="-1410919" y="3744985"/>
            <a:ext cx="2394689" cy="4934176"/>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0"/>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380236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4">
  <p:cSld name="Title only 4">
    <p:spTree>
      <p:nvGrpSpPr>
        <p:cNvPr id="1" name="Shape 784"/>
        <p:cNvGrpSpPr/>
        <p:nvPr/>
      </p:nvGrpSpPr>
      <p:grpSpPr>
        <a:xfrm>
          <a:off x="0" y="0"/>
          <a:ext cx="0" cy="0"/>
          <a:chOff x="0" y="0"/>
          <a:chExt cx="0" cy="0"/>
        </a:xfrm>
      </p:grpSpPr>
      <p:grpSp>
        <p:nvGrpSpPr>
          <p:cNvPr id="785" name="Google Shape;785;p23"/>
          <p:cNvGrpSpPr/>
          <p:nvPr/>
        </p:nvGrpSpPr>
        <p:grpSpPr>
          <a:xfrm rot="-2241120">
            <a:off x="11651330" y="499493"/>
            <a:ext cx="223377" cy="314312"/>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 name="Google Shape;788;p23"/>
          <p:cNvGrpSpPr/>
          <p:nvPr/>
        </p:nvGrpSpPr>
        <p:grpSpPr>
          <a:xfrm rot="-2700000">
            <a:off x="656353" y="613931"/>
            <a:ext cx="139484" cy="196264"/>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1" name="Google Shape;791;p23"/>
          <p:cNvGrpSpPr/>
          <p:nvPr/>
        </p:nvGrpSpPr>
        <p:grpSpPr>
          <a:xfrm rot="3488692">
            <a:off x="7926084" y="5477416"/>
            <a:ext cx="1201097" cy="1656627"/>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5" name="Google Shape;795;p23"/>
          <p:cNvSpPr/>
          <p:nvPr/>
        </p:nvSpPr>
        <p:spPr>
          <a:xfrm>
            <a:off x="10911167" y="62553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23"/>
          <p:cNvSpPr/>
          <p:nvPr/>
        </p:nvSpPr>
        <p:spPr>
          <a:xfrm>
            <a:off x="10073917" y="6062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23"/>
          <p:cNvSpPr/>
          <p:nvPr/>
        </p:nvSpPr>
        <p:spPr>
          <a:xfrm>
            <a:off x="2256667"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23"/>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23"/>
          <p:cNvGrpSpPr/>
          <p:nvPr/>
        </p:nvGrpSpPr>
        <p:grpSpPr>
          <a:xfrm rot="3488692">
            <a:off x="-568350" y="1653316"/>
            <a:ext cx="1201097" cy="1656627"/>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3" name="Google Shape;803;p23"/>
          <p:cNvGrpSpPr/>
          <p:nvPr/>
        </p:nvGrpSpPr>
        <p:grpSpPr>
          <a:xfrm rot="3488692">
            <a:off x="11661684" y="949816"/>
            <a:ext cx="1201097" cy="1656627"/>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23"/>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211799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7">
  <p:cSld name="Title only 7">
    <p:spTree>
      <p:nvGrpSpPr>
        <p:cNvPr id="1" name="Shape 982"/>
        <p:cNvGrpSpPr/>
        <p:nvPr/>
      </p:nvGrpSpPr>
      <p:grpSpPr>
        <a:xfrm>
          <a:off x="0" y="0"/>
          <a:ext cx="0" cy="0"/>
          <a:chOff x="0" y="0"/>
          <a:chExt cx="0" cy="0"/>
        </a:xfrm>
      </p:grpSpPr>
      <p:grpSp>
        <p:nvGrpSpPr>
          <p:cNvPr id="983" name="Google Shape;983;p28"/>
          <p:cNvGrpSpPr/>
          <p:nvPr/>
        </p:nvGrpSpPr>
        <p:grpSpPr>
          <a:xfrm>
            <a:off x="8827760" y="2734040"/>
            <a:ext cx="4367064" cy="1537619"/>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9" name="Google Shape;989;p28"/>
          <p:cNvGrpSpPr/>
          <p:nvPr/>
        </p:nvGrpSpPr>
        <p:grpSpPr>
          <a:xfrm>
            <a:off x="-1002845" y="2770373"/>
            <a:ext cx="4367064" cy="1537619"/>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5" name="Google Shape;995;p28"/>
          <p:cNvGrpSpPr/>
          <p:nvPr/>
        </p:nvGrpSpPr>
        <p:grpSpPr>
          <a:xfrm rot="-2241120">
            <a:off x="11651330" y="499493"/>
            <a:ext cx="223377" cy="314312"/>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8" name="Google Shape;998;p28"/>
          <p:cNvGrpSpPr/>
          <p:nvPr/>
        </p:nvGrpSpPr>
        <p:grpSpPr>
          <a:xfrm rot="-2700000">
            <a:off x="656353" y="613931"/>
            <a:ext cx="139484" cy="196264"/>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28"/>
          <p:cNvGrpSpPr/>
          <p:nvPr/>
        </p:nvGrpSpPr>
        <p:grpSpPr>
          <a:xfrm rot="3488692">
            <a:off x="5226950" y="5477400"/>
            <a:ext cx="1201097" cy="1656627"/>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28"/>
          <p:cNvSpPr/>
          <p:nvPr/>
        </p:nvSpPr>
        <p:spPr>
          <a:xfrm>
            <a:off x="8827767" y="57258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2613367" y="58838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090400" y="48835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8" name="Google Shape;1008;p28"/>
          <p:cNvGrpSpPr/>
          <p:nvPr/>
        </p:nvGrpSpPr>
        <p:grpSpPr>
          <a:xfrm rot="3488692">
            <a:off x="125550" y="1388149"/>
            <a:ext cx="1201097" cy="1656627"/>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28"/>
          <p:cNvGrpSpPr/>
          <p:nvPr/>
        </p:nvGrpSpPr>
        <p:grpSpPr>
          <a:xfrm rot="3488692">
            <a:off x="11333850" y="1249683"/>
            <a:ext cx="1201097" cy="1656627"/>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6" name="Google Shape;1016;p28"/>
          <p:cNvGrpSpPr/>
          <p:nvPr/>
        </p:nvGrpSpPr>
        <p:grpSpPr>
          <a:xfrm>
            <a:off x="9712148" y="3306668"/>
            <a:ext cx="2394689" cy="4934176"/>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6" name="Google Shape;1026;p28"/>
          <p:cNvGrpSpPr/>
          <p:nvPr/>
        </p:nvGrpSpPr>
        <p:grpSpPr>
          <a:xfrm>
            <a:off x="-983924" y="2150527"/>
            <a:ext cx="3228699" cy="6652663"/>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2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552149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1140333" y="1635671"/>
            <a:ext cx="25868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1140333" y="3627300"/>
            <a:ext cx="4629600" cy="13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102" name="Google Shape;1102;p31"/>
          <p:cNvGrpSpPr/>
          <p:nvPr/>
        </p:nvGrpSpPr>
        <p:grpSpPr>
          <a:xfrm rot="-2241120">
            <a:off x="11651330" y="499493"/>
            <a:ext cx="223377" cy="314312"/>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5" name="Google Shape;1105;p31"/>
          <p:cNvGrpSpPr/>
          <p:nvPr/>
        </p:nvGrpSpPr>
        <p:grpSpPr>
          <a:xfrm rot="-2700000">
            <a:off x="656353" y="613931"/>
            <a:ext cx="139484" cy="196264"/>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8" name="Google Shape;1108;p31"/>
          <p:cNvGrpSpPr/>
          <p:nvPr/>
        </p:nvGrpSpPr>
        <p:grpSpPr>
          <a:xfrm rot="3488692">
            <a:off x="5226950" y="5477400"/>
            <a:ext cx="1201097" cy="1656627"/>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31"/>
          <p:cNvSpPr/>
          <p:nvPr/>
        </p:nvSpPr>
        <p:spPr>
          <a:xfrm>
            <a:off x="7716300" y="62553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31"/>
          <p:cNvSpPr/>
          <p:nvPr/>
        </p:nvSpPr>
        <p:spPr>
          <a:xfrm>
            <a:off x="8820751" y="6041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4" name="Google Shape;1114;p31"/>
          <p:cNvSpPr/>
          <p:nvPr/>
        </p:nvSpPr>
        <p:spPr>
          <a:xfrm>
            <a:off x="5245000" y="5257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5" name="Google Shape;1115;p31"/>
          <p:cNvSpPr/>
          <p:nvPr/>
        </p:nvSpPr>
        <p:spPr>
          <a:xfrm>
            <a:off x="415600" y="4608118"/>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6" name="Google Shape;1116;p31"/>
          <p:cNvGrpSpPr/>
          <p:nvPr/>
        </p:nvGrpSpPr>
        <p:grpSpPr>
          <a:xfrm rot="3488692">
            <a:off x="4816117" y="119049"/>
            <a:ext cx="1201097" cy="1656627"/>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0" name="Google Shape;1120;p31"/>
          <p:cNvGrpSpPr/>
          <p:nvPr/>
        </p:nvGrpSpPr>
        <p:grpSpPr>
          <a:xfrm rot="3488692">
            <a:off x="11664383" y="1111983"/>
            <a:ext cx="1201097" cy="1656627"/>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4" name="Google Shape;1124;p31"/>
          <p:cNvGrpSpPr/>
          <p:nvPr/>
        </p:nvGrpSpPr>
        <p:grpSpPr>
          <a:xfrm>
            <a:off x="-665724" y="5474691"/>
            <a:ext cx="4367064" cy="1537619"/>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0" name="Google Shape;1130;p31"/>
          <p:cNvGrpSpPr/>
          <p:nvPr/>
        </p:nvGrpSpPr>
        <p:grpSpPr>
          <a:xfrm rot="295930">
            <a:off x="9636835" y="3443928"/>
            <a:ext cx="3544727" cy="7303792"/>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64550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71"/>
        <p:cNvGrpSpPr/>
        <p:nvPr/>
      </p:nvGrpSpPr>
      <p:grpSpPr>
        <a:xfrm>
          <a:off x="0" y="0"/>
          <a:ext cx="0" cy="0"/>
          <a:chOff x="0" y="0"/>
          <a:chExt cx="0" cy="0"/>
        </a:xfrm>
      </p:grpSpPr>
      <p:grpSp>
        <p:nvGrpSpPr>
          <p:cNvPr id="1272" name="Google Shape;1272;p35"/>
          <p:cNvGrpSpPr/>
          <p:nvPr/>
        </p:nvGrpSpPr>
        <p:grpSpPr>
          <a:xfrm rot="3320949">
            <a:off x="12115232" y="3117335"/>
            <a:ext cx="205731" cy="289477"/>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35"/>
          <p:cNvGrpSpPr/>
          <p:nvPr/>
        </p:nvGrpSpPr>
        <p:grpSpPr>
          <a:xfrm rot="7179494">
            <a:off x="10274243" y="3188283"/>
            <a:ext cx="1201005" cy="165660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35"/>
          <p:cNvGrpSpPr/>
          <p:nvPr/>
        </p:nvGrpSpPr>
        <p:grpSpPr>
          <a:xfrm>
            <a:off x="1124191" y="-177931"/>
            <a:ext cx="1232287" cy="1640092"/>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3" name="Google Shape;1283;p35"/>
          <p:cNvSpPr/>
          <p:nvPr/>
        </p:nvSpPr>
        <p:spPr>
          <a:xfrm>
            <a:off x="-1287366" y="-568167"/>
            <a:ext cx="2522796" cy="157292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4" name="Google Shape;1284;p35"/>
          <p:cNvSpPr/>
          <p:nvPr/>
        </p:nvSpPr>
        <p:spPr>
          <a:xfrm>
            <a:off x="11277134" y="2225934"/>
            <a:ext cx="2458781" cy="15887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5" name="Google Shape;1285;p35"/>
          <p:cNvGrpSpPr/>
          <p:nvPr/>
        </p:nvGrpSpPr>
        <p:grpSpPr>
          <a:xfrm rot="-5118020">
            <a:off x="965833" y="3453556"/>
            <a:ext cx="1201012" cy="1656648"/>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9" name="Google Shape;1289;p35"/>
          <p:cNvGrpSpPr/>
          <p:nvPr/>
        </p:nvGrpSpPr>
        <p:grpSpPr>
          <a:xfrm rot="-2241120">
            <a:off x="9175380" y="484960"/>
            <a:ext cx="223377" cy="314312"/>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35"/>
          <p:cNvGrpSpPr/>
          <p:nvPr/>
        </p:nvGrpSpPr>
        <p:grpSpPr>
          <a:xfrm rot="1583875">
            <a:off x="11416248" y="5923791"/>
            <a:ext cx="213065" cy="299803"/>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5" name="Google Shape;1295;p35"/>
          <p:cNvGrpSpPr/>
          <p:nvPr/>
        </p:nvGrpSpPr>
        <p:grpSpPr>
          <a:xfrm rot="4025085">
            <a:off x="935031" y="6259682"/>
            <a:ext cx="140875" cy="198223"/>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8" name="Google Shape;1298;p35"/>
          <p:cNvGrpSpPr/>
          <p:nvPr/>
        </p:nvGrpSpPr>
        <p:grpSpPr>
          <a:xfrm rot="-5243946">
            <a:off x="-112494" y="3732874"/>
            <a:ext cx="223379" cy="314309"/>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1" name="Google Shape;1301;p35"/>
          <p:cNvGrpSpPr/>
          <p:nvPr/>
        </p:nvGrpSpPr>
        <p:grpSpPr>
          <a:xfrm rot="-2700000">
            <a:off x="2632853" y="617964"/>
            <a:ext cx="139484" cy="196264"/>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4" name="Google Shape;1304;p35"/>
          <p:cNvGrpSpPr/>
          <p:nvPr/>
        </p:nvGrpSpPr>
        <p:grpSpPr>
          <a:xfrm rot="3320916">
            <a:off x="11519193" y="1527693"/>
            <a:ext cx="139487" cy="196267"/>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7" name="Google Shape;1307;p35"/>
          <p:cNvSpPr/>
          <p:nvPr/>
        </p:nvSpPr>
        <p:spPr>
          <a:xfrm>
            <a:off x="607400" y="52346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35"/>
          <p:cNvSpPr/>
          <p:nvPr/>
        </p:nvSpPr>
        <p:spPr>
          <a:xfrm>
            <a:off x="10276367" y="602330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35"/>
          <p:cNvSpPr/>
          <p:nvPr/>
        </p:nvSpPr>
        <p:spPr>
          <a:xfrm>
            <a:off x="10276367" y="10047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35"/>
          <p:cNvSpPr/>
          <p:nvPr/>
        </p:nvSpPr>
        <p:spPr>
          <a:xfrm>
            <a:off x="11493033" y="5014134"/>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35"/>
          <p:cNvSpPr/>
          <p:nvPr/>
        </p:nvSpPr>
        <p:spPr>
          <a:xfrm>
            <a:off x="607400" y="1575451"/>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35"/>
          <p:cNvSpPr/>
          <p:nvPr/>
        </p:nvSpPr>
        <p:spPr>
          <a:xfrm>
            <a:off x="6521167" y="61545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35"/>
          <p:cNvSpPr/>
          <p:nvPr/>
        </p:nvSpPr>
        <p:spPr>
          <a:xfrm>
            <a:off x="7727067" y="5660867"/>
            <a:ext cx="191800" cy="100767"/>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585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96135062-78E6-5E50-401F-319533D362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1652" y="153312"/>
            <a:ext cx="1437055" cy="1437055"/>
          </a:xfrm>
          <a:prstGeom prst="rect">
            <a:avLst/>
          </a:prstGeom>
        </p:spPr>
      </p:pic>
    </p:spTree>
    <p:extLst>
      <p:ext uri="{BB962C8B-B14F-4D97-AF65-F5344CB8AC3E}">
        <p14:creationId xmlns:p14="http://schemas.microsoft.com/office/powerpoint/2010/main" val="3246530814"/>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027A994-EF63-4F78-85EE-86D414639FF6}"/>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44AD8756-E87A-4CB3-864B-6959C6418944}"/>
              </a:ext>
            </a:extLst>
          </p:cNvPr>
          <p:cNvSpPr>
            <a:spLocks noGrp="1"/>
          </p:cNvSpPr>
          <p:nvPr>
            <p:ph type="title"/>
          </p:nvPr>
        </p:nvSpPr>
        <p:spPr>
          <a:xfrm>
            <a:off x="838200" y="365125"/>
            <a:ext cx="10515600" cy="1325563"/>
          </a:xfrm>
          <a:prstGeom prst="rect">
            <a:avLst/>
          </a:prstGeom>
        </p:spPr>
        <p:txBody>
          <a:bodyPr vert="horz" lIns="68547" tIns="34289" rIns="68547"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D63344E-EF09-4967-B2CC-EF340A10C36A}"/>
              </a:ext>
            </a:extLst>
          </p:cNvPr>
          <p:cNvSpPr>
            <a:spLocks noGrp="1"/>
          </p:cNvSpPr>
          <p:nvPr>
            <p:ph type="body" idx="1"/>
          </p:nvPr>
        </p:nvSpPr>
        <p:spPr>
          <a:xfrm>
            <a:off x="838200" y="1825625"/>
            <a:ext cx="10515600" cy="4351339"/>
          </a:xfrm>
          <a:prstGeom prst="rect">
            <a:avLst/>
          </a:prstGeom>
        </p:spPr>
        <p:txBody>
          <a:bodyPr vert="horz" lIns="68547" tIns="34289" rIns="68547"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60831-DDEB-4AB4-97D4-1E72AD7ECE6A}"/>
              </a:ext>
            </a:extLst>
          </p:cNvPr>
          <p:cNvSpPr>
            <a:spLocks noGrp="1"/>
          </p:cNvSpPr>
          <p:nvPr>
            <p:ph type="dt" sz="half" idx="2"/>
          </p:nvPr>
        </p:nvSpPr>
        <p:spPr>
          <a:xfrm>
            <a:off x="838200" y="6356352"/>
            <a:ext cx="2743200" cy="365125"/>
          </a:xfrm>
          <a:prstGeom prst="rect">
            <a:avLst/>
          </a:prstGeom>
        </p:spPr>
        <p:txBody>
          <a:bodyPr vert="horz" lIns="68547" tIns="34289" rIns="68547" bIns="34289" rtlCol="0" anchor="ctr"/>
          <a:lstStyle>
            <a:lvl1pPr algn="l">
              <a:defRPr sz="1200">
                <a:solidFill>
                  <a:schemeClr val="tx1">
                    <a:tint val="75000"/>
                  </a:schemeClr>
                </a:solidFill>
              </a:defRPr>
            </a:lvl1pPr>
          </a:lstStyle>
          <a:p>
            <a:pPr defTabSz="913878"/>
            <a:fld id="{2CCDC1D9-034D-494F-808F-2EA6504B546F}" type="datetimeFigureOut">
              <a:rPr lang="zh-CN" altLang="en-US" smtClean="0">
                <a:solidFill>
                  <a:prstClr val="black">
                    <a:tint val="75000"/>
                  </a:prstClr>
                </a:solidFill>
              </a:rPr>
              <a:pPr defTabSz="913878"/>
              <a:t>2026/3/19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D917E1C-9E99-4340-8DCF-65BD953020A4}"/>
              </a:ext>
            </a:extLst>
          </p:cNvPr>
          <p:cNvSpPr>
            <a:spLocks noGrp="1"/>
          </p:cNvSpPr>
          <p:nvPr>
            <p:ph type="ftr" sz="quarter" idx="3"/>
          </p:nvPr>
        </p:nvSpPr>
        <p:spPr>
          <a:xfrm>
            <a:off x="4038600" y="6356352"/>
            <a:ext cx="4114800" cy="365125"/>
          </a:xfrm>
          <a:prstGeom prst="rect">
            <a:avLst/>
          </a:prstGeom>
        </p:spPr>
        <p:txBody>
          <a:bodyPr vert="horz" lIns="68547" tIns="34289" rIns="68547" bIns="34289" rtlCol="0" anchor="ctr"/>
          <a:lstStyle>
            <a:lvl1pPr algn="ctr">
              <a:defRPr sz="1200">
                <a:solidFill>
                  <a:schemeClr val="tx1">
                    <a:tint val="75000"/>
                  </a:schemeClr>
                </a:solidFill>
              </a:defRPr>
            </a:lvl1pPr>
          </a:lstStyle>
          <a:p>
            <a:pPr defTabSz="91387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61FCA968-239B-4783-A691-344BA3C1C283}"/>
              </a:ext>
            </a:extLst>
          </p:cNvPr>
          <p:cNvSpPr>
            <a:spLocks noGrp="1"/>
          </p:cNvSpPr>
          <p:nvPr>
            <p:ph type="sldNum" sz="quarter" idx="4"/>
          </p:nvPr>
        </p:nvSpPr>
        <p:spPr>
          <a:xfrm>
            <a:off x="8610600" y="6356352"/>
            <a:ext cx="2743200" cy="365125"/>
          </a:xfrm>
          <a:prstGeom prst="rect">
            <a:avLst/>
          </a:prstGeom>
        </p:spPr>
        <p:txBody>
          <a:bodyPr vert="horz" lIns="68547" tIns="34289" rIns="68547" bIns="34289" rtlCol="0" anchor="ctr"/>
          <a:lstStyle>
            <a:lvl1pPr algn="r">
              <a:defRPr sz="1200">
                <a:solidFill>
                  <a:schemeClr val="tx1">
                    <a:tint val="75000"/>
                  </a:schemeClr>
                </a:solidFill>
              </a:defRPr>
            </a:lvl1pPr>
          </a:lstStyle>
          <a:p>
            <a:pPr defTabSz="913878"/>
            <a:fld id="{5B52316D-4692-4B10-B03E-30ED298E005C}" type="slidenum">
              <a:rPr lang="zh-CN" altLang="en-US" smtClean="0">
                <a:solidFill>
                  <a:prstClr val="black">
                    <a:tint val="75000"/>
                  </a:prstClr>
                </a:solidFill>
              </a:rPr>
              <a:pPr defTabSz="913878"/>
              <a:t>‹#›</a:t>
            </a:fld>
            <a:endParaRPr lang="zh-CN" altLang="en-US">
              <a:solidFill>
                <a:prstClr val="black">
                  <a:tint val="75000"/>
                </a:prstClr>
              </a:solidFill>
            </a:endParaRPr>
          </a:p>
        </p:txBody>
      </p:sp>
      <p:pic>
        <p:nvPicPr>
          <p:cNvPr id="9" name="Picture 8" descr="A round pink circle with white text and a black background&#10;&#10;AI-generated content may be incorrect.">
            <a:extLst>
              <a:ext uri="{FF2B5EF4-FFF2-40B4-BE49-F238E27FC236}">
                <a16:creationId xmlns:a16="http://schemas.microsoft.com/office/drawing/2014/main" id="{A19657D9-3067-8255-2BBB-5C98FB53F9B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61652" y="153312"/>
            <a:ext cx="1437055" cy="1437055"/>
          </a:xfrm>
          <a:prstGeom prst="rect">
            <a:avLst/>
          </a:prstGeom>
        </p:spPr>
      </p:pic>
    </p:spTree>
    <p:extLst>
      <p:ext uri="{BB962C8B-B14F-4D97-AF65-F5344CB8AC3E}">
        <p14:creationId xmlns:p14="http://schemas.microsoft.com/office/powerpoint/2010/main" val="30799089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76"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38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7" indent="-228477" algn="l" defTabSz="9138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30" indent="-228477" algn="l" defTabSz="9138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54" indent="-228477" algn="l" defTabSz="9138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8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20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159"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098"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03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99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3878" rtl="0" eaLnBrk="1" latinLnBrk="0" hangingPunct="1">
        <a:defRPr sz="1867" kern="1200">
          <a:solidFill>
            <a:schemeClr val="tx1"/>
          </a:solidFill>
          <a:latin typeface="+mn-lt"/>
          <a:ea typeface="+mn-ea"/>
          <a:cs typeface="+mn-cs"/>
        </a:defRPr>
      </a:lvl1pPr>
      <a:lvl2pPr marL="456927" algn="l" defTabSz="913878" rtl="0" eaLnBrk="1" latinLnBrk="0" hangingPunct="1">
        <a:defRPr sz="1867" kern="1200">
          <a:solidFill>
            <a:schemeClr val="tx1"/>
          </a:solidFill>
          <a:latin typeface="+mn-lt"/>
          <a:ea typeface="+mn-ea"/>
          <a:cs typeface="+mn-cs"/>
        </a:defRPr>
      </a:lvl2pPr>
      <a:lvl3pPr marL="913878" algn="l" defTabSz="913878" rtl="0" eaLnBrk="1" latinLnBrk="0" hangingPunct="1">
        <a:defRPr sz="1867" kern="1200">
          <a:solidFill>
            <a:schemeClr val="tx1"/>
          </a:solidFill>
          <a:latin typeface="+mn-lt"/>
          <a:ea typeface="+mn-ea"/>
          <a:cs typeface="+mn-cs"/>
        </a:defRPr>
      </a:lvl3pPr>
      <a:lvl4pPr marL="1370818" algn="l" defTabSz="913878" rtl="0" eaLnBrk="1" latinLnBrk="0" hangingPunct="1">
        <a:defRPr sz="1867" kern="1200">
          <a:solidFill>
            <a:schemeClr val="tx1"/>
          </a:solidFill>
          <a:latin typeface="+mn-lt"/>
          <a:ea typeface="+mn-ea"/>
          <a:cs typeface="+mn-cs"/>
        </a:defRPr>
      </a:lvl4pPr>
      <a:lvl5pPr marL="1827757" algn="l" defTabSz="913878" rtl="0" eaLnBrk="1" latinLnBrk="0" hangingPunct="1">
        <a:defRPr sz="1867" kern="1200">
          <a:solidFill>
            <a:schemeClr val="tx1"/>
          </a:solidFill>
          <a:latin typeface="+mn-lt"/>
          <a:ea typeface="+mn-ea"/>
          <a:cs typeface="+mn-cs"/>
        </a:defRPr>
      </a:lvl5pPr>
      <a:lvl6pPr marL="2284710" algn="l" defTabSz="913878" rtl="0" eaLnBrk="1" latinLnBrk="0" hangingPunct="1">
        <a:defRPr sz="1867" kern="1200">
          <a:solidFill>
            <a:schemeClr val="tx1"/>
          </a:solidFill>
          <a:latin typeface="+mn-lt"/>
          <a:ea typeface="+mn-ea"/>
          <a:cs typeface="+mn-cs"/>
        </a:defRPr>
      </a:lvl6pPr>
      <a:lvl7pPr marL="2741634" algn="l" defTabSz="913878" rtl="0" eaLnBrk="1" latinLnBrk="0" hangingPunct="1">
        <a:defRPr sz="1867" kern="1200">
          <a:solidFill>
            <a:schemeClr val="tx1"/>
          </a:solidFill>
          <a:latin typeface="+mn-lt"/>
          <a:ea typeface="+mn-ea"/>
          <a:cs typeface="+mn-cs"/>
        </a:defRPr>
      </a:lvl7pPr>
      <a:lvl8pPr marL="3198560" algn="l" defTabSz="913878" rtl="0" eaLnBrk="1" latinLnBrk="0" hangingPunct="1">
        <a:defRPr sz="1867" kern="1200">
          <a:solidFill>
            <a:schemeClr val="tx1"/>
          </a:solidFill>
          <a:latin typeface="+mn-lt"/>
          <a:ea typeface="+mn-ea"/>
          <a:cs typeface="+mn-cs"/>
        </a:defRPr>
      </a:lvl8pPr>
      <a:lvl9pPr marL="3655487" algn="l" defTabSz="91387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524"/>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791" r="8901"/>
          <a:stretch/>
        </p:blipFill>
        <p:spPr>
          <a:xfrm>
            <a:off x="-106533" y="0"/>
            <a:ext cx="12298532" cy="6858000"/>
          </a:xfrm>
          <a:prstGeom prst="rect">
            <a:avLst/>
          </a:prstGeom>
        </p:spPr>
      </p:pic>
      <p:pic>
        <p:nvPicPr>
          <p:cNvPr id="1026" name="Picture 2" descr="Droplet&amp;#39;s Profile | Xanj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2394" y="-738326"/>
            <a:ext cx="3164889" cy="3164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727" t="6643" r="59836" b="50117"/>
          <a:stretch/>
        </p:blipFill>
        <p:spPr>
          <a:xfrm flipH="1">
            <a:off x="-222395" y="1836656"/>
            <a:ext cx="3856168" cy="5378840"/>
          </a:xfrm>
          <a:prstGeom prst="rect">
            <a:avLst/>
          </a:prstGeom>
        </p:spPr>
      </p:pic>
      <p:pic>
        <p:nvPicPr>
          <p:cNvPr id="3" name="Picture 2" descr="A red and green text&#10;&#10;AI-generated content may be incorrect.">
            <a:extLst>
              <a:ext uri="{FF2B5EF4-FFF2-40B4-BE49-F238E27FC236}">
                <a16:creationId xmlns:a16="http://schemas.microsoft.com/office/drawing/2014/main" id="{FB0FB43E-3266-5387-173C-0B90A692E6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2710" y="896945"/>
            <a:ext cx="6395258" cy="5243014"/>
          </a:xfrm>
          <a:prstGeom prst="rect">
            <a:avLst/>
          </a:prstGeom>
        </p:spPr>
      </p:pic>
    </p:spTree>
    <p:extLst>
      <p:ext uri="{BB962C8B-B14F-4D97-AF65-F5344CB8AC3E}">
        <p14:creationId xmlns:p14="http://schemas.microsoft.com/office/powerpoint/2010/main" val="1613767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9536422" y="2853276"/>
            <a:ext cx="2244993" cy="3622955"/>
          </a:xfrm>
          <a:prstGeom prst="rect">
            <a:avLst/>
          </a:prstGeom>
        </p:spPr>
      </p:pic>
      <p:sp>
        <p:nvSpPr>
          <p:cNvPr id="7" name="Oval 6">
            <a:extLst>
              <a:ext uri="{FF2B5EF4-FFF2-40B4-BE49-F238E27FC236}">
                <a16:creationId xmlns:a16="http://schemas.microsoft.com/office/drawing/2014/main" id="{F4F24D3E-E0DE-40E7-A84F-D32A736E3E3C}"/>
              </a:ext>
            </a:extLst>
          </p:cNvPr>
          <p:cNvSpPr/>
          <p:nvPr/>
        </p:nvSpPr>
        <p:spPr>
          <a:xfrm>
            <a:off x="410483" y="725261"/>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a:solidFill>
                  <a:srgbClr val="F0F1DF"/>
                </a:solidFill>
                <a:latin typeface="Cambria" panose="02040503050406030204" pitchFamily="18" charset="0"/>
                <a:ea typeface="Cambria" panose="02040503050406030204" pitchFamily="18" charset="0"/>
                <a:sym typeface="Arial"/>
              </a:rPr>
              <a:t>1</a:t>
            </a:r>
          </a:p>
        </p:txBody>
      </p:sp>
      <p:sp>
        <p:nvSpPr>
          <p:cNvPr id="8" name="TextBox 7">
            <a:extLst>
              <a:ext uri="{FF2B5EF4-FFF2-40B4-BE49-F238E27FC236}">
                <a16:creationId xmlns:a16="http://schemas.microsoft.com/office/drawing/2014/main" id="{433BE5C8-6908-43E0-BF86-4BAD2D0C6787}"/>
              </a:ext>
            </a:extLst>
          </p:cNvPr>
          <p:cNvSpPr txBox="1"/>
          <p:nvPr/>
        </p:nvSpPr>
        <p:spPr>
          <a:xfrm>
            <a:off x="933450" y="687196"/>
            <a:ext cx="10896600" cy="666786"/>
          </a:xfrm>
          <a:prstGeom prst="rect">
            <a:avLst/>
          </a:prstGeom>
          <a:noFill/>
        </p:spPr>
        <p:txBody>
          <a:bodyPr wrap="square" rtlCol="0">
            <a:spAutoFit/>
          </a:bodyPr>
          <a:lstStyle/>
          <a:p>
            <a:pPr defTabSz="1219170">
              <a:buClr>
                <a:srgbClr val="000000"/>
              </a:buClr>
            </a:pPr>
            <a:r>
              <a:rPr lang="vi-VN" sz="3733" b="1" kern="0" dirty="0">
                <a:solidFill>
                  <a:srgbClr val="000000"/>
                </a:solidFill>
                <a:latin typeface="Cambria" panose="02040503050406030204" pitchFamily="18" charset="0"/>
                <a:ea typeface="Cambria" panose="02040503050406030204" pitchFamily="18" charset="0"/>
                <a:cs typeface="Arial"/>
                <a:sym typeface="Arial"/>
              </a:rPr>
              <a:t>Số nào dưới đây có chữ số hàng chục nghìn là 1?</a:t>
            </a:r>
            <a:endParaRPr lang="en-US" sz="37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AEC78CC8-F04B-45F0-928F-4C6B122659AA}"/>
              </a:ext>
            </a:extLst>
          </p:cNvPr>
          <p:cNvSpPr txBox="1"/>
          <p:nvPr/>
        </p:nvSpPr>
        <p:spPr>
          <a:xfrm>
            <a:off x="628649" y="1952625"/>
            <a:ext cx="11344275" cy="1323439"/>
          </a:xfrm>
          <a:prstGeom prst="rect">
            <a:avLst/>
          </a:prstGeom>
          <a:noFill/>
        </p:spPr>
        <p:txBody>
          <a:bodyPr wrap="square" rtlCol="0">
            <a:spAutoFit/>
          </a:bodyPr>
          <a:lstStyle/>
          <a:p>
            <a:pPr algn="just"/>
            <a:r>
              <a:rPr lang="pt-BR" sz="4000" b="1" i="0" dirty="0">
                <a:solidFill>
                  <a:srgbClr val="000000"/>
                </a:solidFill>
                <a:effectLst/>
                <a:latin typeface="Cambria" panose="02040503050406030204" pitchFamily="18" charset="0"/>
                <a:ea typeface="Cambria" panose="02040503050406030204" pitchFamily="18" charset="0"/>
              </a:rPr>
              <a:t>A) 1 000         B) 100 000       C) 100       D) 10 000</a:t>
            </a:r>
          </a:p>
          <a:p>
            <a:endParaRPr lang="en-US" sz="4000" b="1"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713968A0-9515-46AA-9D8C-F725E825B0F3}"/>
              </a:ext>
            </a:extLst>
          </p:cNvPr>
          <p:cNvSpPr/>
          <p:nvPr/>
        </p:nvSpPr>
        <p:spPr>
          <a:xfrm>
            <a:off x="9124950" y="1971675"/>
            <a:ext cx="904875" cy="8001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019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0F1DF"/>
              </a:solidFill>
              <a:effectLst/>
              <a:uLnTx/>
              <a:uFillTx/>
              <a:latin typeface="Cambria" panose="02040503050406030204" pitchFamily="18" charset="0"/>
              <a:ea typeface="Cambria" panose="02040503050406030204" pitchFamily="18" charset="0"/>
              <a:cs typeface="+mn-cs"/>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9536422" y="2853276"/>
            <a:ext cx="2244993" cy="3622955"/>
          </a:xfrm>
          <a:prstGeom prst="rect">
            <a:avLst/>
          </a:prstGeom>
        </p:spPr>
      </p:pic>
      <p:sp>
        <p:nvSpPr>
          <p:cNvPr id="7" name="Oval 6">
            <a:extLst>
              <a:ext uri="{FF2B5EF4-FFF2-40B4-BE49-F238E27FC236}">
                <a16:creationId xmlns:a16="http://schemas.microsoft.com/office/drawing/2014/main" id="{F4F24D3E-E0DE-40E7-A84F-D32A736E3E3C}"/>
              </a:ext>
            </a:extLst>
          </p:cNvPr>
          <p:cNvSpPr/>
          <p:nvPr/>
        </p:nvSpPr>
        <p:spPr>
          <a:xfrm>
            <a:off x="1039133" y="696686"/>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a:ln>
                  <a:noFill/>
                </a:ln>
                <a:solidFill>
                  <a:srgbClr val="F0F1DF"/>
                </a:solidFill>
                <a:effectLst/>
                <a:uLnTx/>
                <a:uFillTx/>
                <a:latin typeface="Cambria" panose="02040503050406030204" pitchFamily="18" charset="0"/>
                <a:ea typeface="Cambria" panose="02040503050406030204" pitchFamily="18" charset="0"/>
                <a:cs typeface="+mn-cs"/>
                <a:sym typeface="Arial"/>
              </a:rPr>
              <a:t>1</a:t>
            </a:r>
          </a:p>
        </p:txBody>
      </p:sp>
      <p:sp>
        <p:nvSpPr>
          <p:cNvPr id="8" name="TextBox 7">
            <a:extLst>
              <a:ext uri="{FF2B5EF4-FFF2-40B4-BE49-F238E27FC236}">
                <a16:creationId xmlns:a16="http://schemas.microsoft.com/office/drawing/2014/main" id="{433BE5C8-6908-43E0-BF86-4BAD2D0C6787}"/>
              </a:ext>
            </a:extLst>
          </p:cNvPr>
          <p:cNvSpPr txBox="1"/>
          <p:nvPr/>
        </p:nvSpPr>
        <p:spPr>
          <a:xfrm>
            <a:off x="1562100" y="658621"/>
            <a:ext cx="10896600"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endParaRPr kumimoji="0" lang="en-US" sz="37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4" name="Group 13">
            <a:extLst>
              <a:ext uri="{FF2B5EF4-FFF2-40B4-BE49-F238E27FC236}">
                <a16:creationId xmlns:a16="http://schemas.microsoft.com/office/drawing/2014/main" id="{8690CA22-3F7A-4676-B600-4E7F88CB5AB8}"/>
              </a:ext>
            </a:extLst>
          </p:cNvPr>
          <p:cNvGrpSpPr/>
          <p:nvPr/>
        </p:nvGrpSpPr>
        <p:grpSpPr>
          <a:xfrm>
            <a:off x="1228725" y="1838325"/>
            <a:ext cx="9315450" cy="2554545"/>
            <a:chOff x="1228725" y="1838325"/>
            <a:chExt cx="9315450" cy="2554545"/>
          </a:xfrm>
        </p:grpSpPr>
        <p:sp>
          <p:nvSpPr>
            <p:cNvPr id="9" name="TextBox 8">
              <a:extLst>
                <a:ext uri="{FF2B5EF4-FFF2-40B4-BE49-F238E27FC236}">
                  <a16:creationId xmlns:a16="http://schemas.microsoft.com/office/drawing/2014/main" id="{EDBD2C17-A68E-4DB6-B29A-EA67A241EB64}"/>
                </a:ext>
              </a:extLst>
            </p:cNvPr>
            <p:cNvSpPr txBox="1"/>
            <p:nvPr/>
          </p:nvSpPr>
          <p:spPr>
            <a:xfrm>
              <a:off x="1228725" y="1838325"/>
              <a:ext cx="9315450" cy="2554545"/>
            </a:xfrm>
            <a:prstGeom prst="rect">
              <a:avLst/>
            </a:prstGeom>
            <a:noFill/>
          </p:spPr>
          <p:txBody>
            <a:bodyPr wrap="square" rtlCol="0">
              <a:spAutoFit/>
            </a:bodyPr>
            <a:lstStyle/>
            <a:p>
              <a:pPr algn="just"/>
              <a:r>
                <a:rPr lang="pt-BR" sz="4000" b="0" i="0" dirty="0">
                  <a:solidFill>
                    <a:srgbClr val="000000"/>
                  </a:solidFill>
                  <a:effectLst/>
                  <a:latin typeface="Cambria" panose="02040503050406030204" pitchFamily="18" charset="0"/>
                  <a:ea typeface="Cambria" panose="02040503050406030204" pitchFamily="18" charset="0"/>
                </a:rPr>
                <a:t>a) 54 766 = 50 000 +     + 700 + 60 + 6</a:t>
              </a:r>
            </a:p>
            <a:p>
              <a:pPr algn="just"/>
              <a:r>
                <a:rPr lang="pt-BR" sz="4000" b="0" i="0" dirty="0">
                  <a:solidFill>
                    <a:srgbClr val="000000"/>
                  </a:solidFill>
                  <a:effectLst/>
                  <a:latin typeface="Cambria" panose="02040503050406030204" pitchFamily="18" charset="0"/>
                  <a:ea typeface="Cambria" panose="02040503050406030204" pitchFamily="18" charset="0"/>
                </a:rPr>
                <a:t>b) 15 000 =      + 5000</a:t>
              </a:r>
            </a:p>
            <a:p>
              <a:pPr algn="just"/>
              <a:r>
                <a:rPr lang="pt-BR" sz="4000" b="0" i="0" dirty="0">
                  <a:solidFill>
                    <a:srgbClr val="000000"/>
                  </a:solidFill>
                  <a:effectLst/>
                  <a:latin typeface="Cambria" panose="02040503050406030204" pitchFamily="18" charset="0"/>
                  <a:ea typeface="Cambria" panose="02040503050406030204" pitchFamily="18" charset="0"/>
                </a:rPr>
                <a:t>c) 37 059 = 30 000 + 7000 +      + 9</a:t>
              </a:r>
            </a:p>
            <a:p>
              <a:pPr algn="just"/>
              <a:r>
                <a:rPr lang="pt-BR" sz="4000" b="0" i="0" dirty="0">
                  <a:solidFill>
                    <a:srgbClr val="000000"/>
                  </a:solidFill>
                  <a:effectLst/>
                  <a:latin typeface="Cambria" panose="02040503050406030204" pitchFamily="18" charset="0"/>
                  <a:ea typeface="Cambria" panose="02040503050406030204" pitchFamily="18" charset="0"/>
                </a:rPr>
                <a:t>d) 76 205 = 70 000 + 6000 + 200 +     </a:t>
              </a:r>
            </a:p>
          </p:txBody>
        </p:sp>
        <p:sp>
          <p:nvSpPr>
            <p:cNvPr id="10" name="Rectangle 9">
              <a:extLst>
                <a:ext uri="{FF2B5EF4-FFF2-40B4-BE49-F238E27FC236}">
                  <a16:creationId xmlns:a16="http://schemas.microsoft.com/office/drawing/2014/main" id="{1313A207-29A2-487D-84D9-5017D7786D21}"/>
                </a:ext>
              </a:extLst>
            </p:cNvPr>
            <p:cNvSpPr/>
            <p:nvPr/>
          </p:nvSpPr>
          <p:spPr>
            <a:xfrm>
              <a:off x="5838825" y="195262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1" name="Rectangle 10">
              <a:extLst>
                <a:ext uri="{FF2B5EF4-FFF2-40B4-BE49-F238E27FC236}">
                  <a16:creationId xmlns:a16="http://schemas.microsoft.com/office/drawing/2014/main" id="{542F46C3-2C40-433C-A6F8-6845251EF0DD}"/>
                </a:ext>
              </a:extLst>
            </p:cNvPr>
            <p:cNvSpPr/>
            <p:nvPr/>
          </p:nvSpPr>
          <p:spPr>
            <a:xfrm>
              <a:off x="3943350" y="256222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2" name="Rectangle 11">
              <a:extLst>
                <a:ext uri="{FF2B5EF4-FFF2-40B4-BE49-F238E27FC236}">
                  <a16:creationId xmlns:a16="http://schemas.microsoft.com/office/drawing/2014/main" id="{37DCF462-39CE-470C-8A68-8E146B873259}"/>
                </a:ext>
              </a:extLst>
            </p:cNvPr>
            <p:cNvSpPr/>
            <p:nvPr/>
          </p:nvSpPr>
          <p:spPr>
            <a:xfrm>
              <a:off x="7439025" y="311467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49E7ABBF-CB33-40D2-A3AB-B9A95832735E}"/>
                </a:ext>
              </a:extLst>
            </p:cNvPr>
            <p:cNvSpPr/>
            <p:nvPr/>
          </p:nvSpPr>
          <p:spPr>
            <a:xfrm>
              <a:off x="8858250" y="3762375"/>
              <a:ext cx="495300" cy="504825"/>
            </a:xfrm>
            <a:prstGeom prst="rect">
              <a:avLst/>
            </a:prstGeom>
            <a:solidFill>
              <a:schemeClr val="tx2"/>
            </a:solidFill>
            <a:ln w="38100">
              <a:solidFill>
                <a:srgbClr val="FF000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2134369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219076" y="381770"/>
            <a:ext cx="11562340" cy="6094461"/>
          </a:xfrm>
          <a:prstGeom prst="round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Arial"/>
              <a:sym typeface="Arial"/>
            </a:endParaRPr>
          </a:p>
        </p:txBody>
      </p:sp>
      <p:pic>
        <p:nvPicPr>
          <p:cNvPr id="9" name="Picture 8">
            <a:extLst>
              <a:ext uri="{FF2B5EF4-FFF2-40B4-BE49-F238E27FC236}">
                <a16:creationId xmlns:a16="http://schemas.microsoft.com/office/drawing/2014/main" id="{B39F251A-0F1E-495A-A40B-BD46B1ED1C31}"/>
              </a:ext>
            </a:extLst>
          </p:cNvPr>
          <p:cNvPicPr>
            <a:picLocks noChangeAspect="1"/>
          </p:cNvPicPr>
          <p:nvPr/>
        </p:nvPicPr>
        <p:blipFill>
          <a:blip r:embed="rId4"/>
          <a:stretch>
            <a:fillRect/>
          </a:stretch>
        </p:blipFill>
        <p:spPr>
          <a:xfrm>
            <a:off x="581024" y="695324"/>
            <a:ext cx="2166761" cy="790575"/>
          </a:xfrm>
          <a:prstGeom prst="rect">
            <a:avLst/>
          </a:prstGeom>
        </p:spPr>
      </p:pic>
      <p:pic>
        <p:nvPicPr>
          <p:cNvPr id="11" name="Picture 10">
            <a:extLst>
              <a:ext uri="{FF2B5EF4-FFF2-40B4-BE49-F238E27FC236}">
                <a16:creationId xmlns:a16="http://schemas.microsoft.com/office/drawing/2014/main" id="{5FBE00C7-C2DC-470D-B386-13476F696217}"/>
              </a:ext>
            </a:extLst>
          </p:cNvPr>
          <p:cNvPicPr>
            <a:picLocks noChangeAspect="1"/>
          </p:cNvPicPr>
          <p:nvPr/>
        </p:nvPicPr>
        <p:blipFill rotWithShape="1">
          <a:blip r:embed="rId5">
            <a:extLst>
              <a:ext uri="{28A0092B-C50C-407E-A947-70E740481C1C}">
                <a14:useLocalDpi xmlns:a14="http://schemas.microsoft.com/office/drawing/2010/main" val="0"/>
              </a:ext>
            </a:extLst>
          </a:blip>
          <a:srcRect l="41360" t="-2049" r="41780" b="53677"/>
          <a:stretch/>
        </p:blipFill>
        <p:spPr>
          <a:xfrm>
            <a:off x="-37615" y="3295650"/>
            <a:ext cx="2147461" cy="3465558"/>
          </a:xfrm>
          <a:prstGeom prst="rect">
            <a:avLst/>
          </a:prstGeom>
        </p:spPr>
      </p:pic>
      <p:sp>
        <p:nvSpPr>
          <p:cNvPr id="10" name="TextBox 9">
            <a:extLst>
              <a:ext uri="{FF2B5EF4-FFF2-40B4-BE49-F238E27FC236}">
                <a16:creationId xmlns:a16="http://schemas.microsoft.com/office/drawing/2014/main" id="{1777A9F3-1584-4B00-9CC8-7346259A25C3}"/>
              </a:ext>
            </a:extLst>
          </p:cNvPr>
          <p:cNvSpPr txBox="1"/>
          <p:nvPr/>
        </p:nvSpPr>
        <p:spPr>
          <a:xfrm>
            <a:off x="2914651" y="704850"/>
            <a:ext cx="8425898" cy="1815882"/>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Trong hội chợ Tết, bác Đức, bác Trí và chú Dũng bốc thăm mã số trúng thưởng. Trong thùng còn lại năm số từ 13 820 đến 13 824. Bác Đức bốc được số 13 824. Như vậy:</a:t>
            </a:r>
            <a:endParaRPr lang="en-US" sz="2800" b="1" dirty="0">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7D97FCE6-104A-47C4-B1D5-8FD79857B66D}"/>
              </a:ext>
            </a:extLst>
          </p:cNvPr>
          <p:cNvGrpSpPr/>
          <p:nvPr/>
        </p:nvGrpSpPr>
        <p:grpSpPr>
          <a:xfrm>
            <a:off x="2209800" y="2781300"/>
            <a:ext cx="8705850" cy="2217017"/>
            <a:chOff x="2209800" y="2781300"/>
            <a:chExt cx="8705850" cy="2217017"/>
          </a:xfrm>
        </p:grpSpPr>
        <p:sp>
          <p:nvSpPr>
            <p:cNvPr id="12" name="TextBox 11">
              <a:extLst>
                <a:ext uri="{FF2B5EF4-FFF2-40B4-BE49-F238E27FC236}">
                  <a16:creationId xmlns:a16="http://schemas.microsoft.com/office/drawing/2014/main" id="{CCC3B1E4-02B3-4DAF-8E0D-15DC6F63CDDA}"/>
                </a:ext>
              </a:extLst>
            </p:cNvPr>
            <p:cNvSpPr txBox="1"/>
            <p:nvPr/>
          </p:nvSpPr>
          <p:spPr>
            <a:xfrm>
              <a:off x="2209800" y="2781300"/>
              <a:ext cx="8534400" cy="2217017"/>
            </a:xfrm>
            <a:prstGeom prst="rect">
              <a:avLst/>
            </a:prstGeom>
            <a:noFill/>
          </p:spPr>
          <p:txBody>
            <a:bodyPr wrap="square" rtlCol="0">
              <a:spAutoFit/>
            </a:bodyPr>
            <a:lstStyle/>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Bác Trí không thể bốc được số 13 819</a:t>
              </a:r>
              <a:endParaRPr lang="en-US" sz="3200" b="1" i="0" dirty="0">
                <a:solidFill>
                  <a:srgbClr val="FF0000"/>
                </a:solidFill>
                <a:effectLst/>
                <a:latin typeface="Cambria" panose="02040503050406030204" pitchFamily="18" charset="0"/>
                <a:ea typeface="Cambria" panose="02040503050406030204" pitchFamily="18" charset="0"/>
              </a:endParaRPr>
            </a:p>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Chú Dũng chắc chắn bốc được số 13 824</a:t>
              </a:r>
              <a:endParaRPr lang="en-US" sz="3200" b="1" dirty="0">
                <a:solidFill>
                  <a:srgbClr val="FF0000"/>
                </a:solidFill>
                <a:latin typeface="Cambria" panose="02040503050406030204" pitchFamily="18" charset="0"/>
                <a:ea typeface="Cambria" panose="02040503050406030204" pitchFamily="18" charset="0"/>
              </a:endParaRPr>
            </a:p>
            <a:p>
              <a:pPr marL="342900" indent="-342900">
                <a:lnSpc>
                  <a:spcPct val="150000"/>
                </a:lnSpc>
                <a:buAutoNum type="alphaLcParenR"/>
              </a:pPr>
              <a:r>
                <a:rPr lang="vi-VN" sz="3200" b="1" i="0" dirty="0">
                  <a:solidFill>
                    <a:srgbClr val="FF0000"/>
                  </a:solidFill>
                  <a:effectLst/>
                  <a:latin typeface="Cambria" panose="02040503050406030204" pitchFamily="18" charset="0"/>
                  <a:ea typeface="Cambria" panose="02040503050406030204" pitchFamily="18" charset="0"/>
                </a:rPr>
                <a:t>Chú Dũng có thể bốc được số 13 822</a:t>
              </a:r>
              <a:endParaRPr lang="en-US" sz="32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8D8C09AB-1D05-4EB8-B8A6-2C433E96C8A6}"/>
                </a:ext>
              </a:extLst>
            </p:cNvPr>
            <p:cNvSpPr/>
            <p:nvPr/>
          </p:nvSpPr>
          <p:spPr>
            <a:xfrm>
              <a:off x="9829800" y="2886075"/>
              <a:ext cx="685800" cy="542925"/>
            </a:xfrm>
            <a:prstGeom prst="rect">
              <a:avLst/>
            </a:prstGeom>
            <a:solidFill>
              <a:schemeClr val="tx2"/>
            </a:solidFill>
            <a:ln w="38100">
              <a:solidFill>
                <a:srgbClr val="00206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16" name="Rectangle 15">
              <a:extLst>
                <a:ext uri="{FF2B5EF4-FFF2-40B4-BE49-F238E27FC236}">
                  <a16:creationId xmlns:a16="http://schemas.microsoft.com/office/drawing/2014/main" id="{88DAEE56-AA82-41FF-A6E1-CA4356CCF41D}"/>
                </a:ext>
              </a:extLst>
            </p:cNvPr>
            <p:cNvSpPr/>
            <p:nvPr/>
          </p:nvSpPr>
          <p:spPr>
            <a:xfrm>
              <a:off x="10229850" y="3590925"/>
              <a:ext cx="685800" cy="542925"/>
            </a:xfrm>
            <a:prstGeom prst="rect">
              <a:avLst/>
            </a:prstGeom>
            <a:solidFill>
              <a:schemeClr val="tx2"/>
            </a:solidFill>
            <a:ln w="38100">
              <a:solidFill>
                <a:srgbClr val="00206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17" name="Rectangle 16">
              <a:extLst>
                <a:ext uri="{FF2B5EF4-FFF2-40B4-BE49-F238E27FC236}">
                  <a16:creationId xmlns:a16="http://schemas.microsoft.com/office/drawing/2014/main" id="{2DA3D3AA-AD75-40AC-9F46-BD6CAD3B3BE4}"/>
                </a:ext>
              </a:extLst>
            </p:cNvPr>
            <p:cNvSpPr/>
            <p:nvPr/>
          </p:nvSpPr>
          <p:spPr>
            <a:xfrm>
              <a:off x="9591675" y="4400550"/>
              <a:ext cx="685800" cy="542925"/>
            </a:xfrm>
            <a:prstGeom prst="rect">
              <a:avLst/>
            </a:prstGeom>
            <a:solidFill>
              <a:schemeClr val="tx2"/>
            </a:solidFill>
            <a:ln w="38100">
              <a:solidFill>
                <a:srgbClr val="002060"/>
              </a:solidFill>
              <a:prstDash val="solid"/>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3191962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0F1DF"/>
              </a:solidFill>
              <a:latin typeface="Arial"/>
              <a:sym typeface="Arial"/>
            </a:endParaRPr>
          </a:p>
        </p:txBody>
      </p:sp>
      <p:graphicFrame>
        <p:nvGraphicFramePr>
          <p:cNvPr id="3" name="Table 2">
            <a:extLst>
              <a:ext uri="{FF2B5EF4-FFF2-40B4-BE49-F238E27FC236}">
                <a16:creationId xmlns:a16="http://schemas.microsoft.com/office/drawing/2014/main" id="{7516AB13-D0BC-4550-A9DF-9BA45CBDAF89}"/>
              </a:ext>
            </a:extLst>
          </p:cNvPr>
          <p:cNvGraphicFramePr>
            <a:graphicFrameLocks noGrp="1"/>
          </p:cNvGraphicFramePr>
          <p:nvPr>
            <p:extLst>
              <p:ext uri="{D42A27DB-BD31-4B8C-83A1-F6EECF244321}">
                <p14:modId xmlns:p14="http://schemas.microsoft.com/office/powerpoint/2010/main" val="46834575"/>
              </p:ext>
            </p:extLst>
          </p:nvPr>
        </p:nvGraphicFramePr>
        <p:xfrm>
          <a:off x="952499" y="847725"/>
          <a:ext cx="10496550" cy="5246687"/>
        </p:xfrm>
        <a:graphic>
          <a:graphicData uri="http://schemas.openxmlformats.org/drawingml/2006/table">
            <a:tbl>
              <a:tblPr/>
              <a:tblGrid>
                <a:gridCol w="4479615">
                  <a:extLst>
                    <a:ext uri="{9D8B030D-6E8A-4147-A177-3AD203B41FA5}">
                      <a16:colId xmlns:a16="http://schemas.microsoft.com/office/drawing/2014/main" val="966986752"/>
                    </a:ext>
                  </a:extLst>
                </a:gridCol>
                <a:gridCol w="1815741">
                  <a:extLst>
                    <a:ext uri="{9D8B030D-6E8A-4147-A177-3AD203B41FA5}">
                      <a16:colId xmlns:a16="http://schemas.microsoft.com/office/drawing/2014/main" val="1917084125"/>
                    </a:ext>
                  </a:extLst>
                </a:gridCol>
                <a:gridCol w="4201194">
                  <a:extLst>
                    <a:ext uri="{9D8B030D-6E8A-4147-A177-3AD203B41FA5}">
                      <a16:colId xmlns:a16="http://schemas.microsoft.com/office/drawing/2014/main" val="3123944075"/>
                    </a:ext>
                  </a:extLst>
                </a:gridCol>
              </a:tblGrid>
              <a:tr h="734098">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Câu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hỏi</a:t>
                      </a:r>
                      <a:endParaRPr lang="vi-VN"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Đáp</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án</a:t>
                      </a:r>
                      <a:endParaRPr lang="en-US" sz="2400" b="1"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400" b="1" dirty="0" err="1">
                          <a:solidFill>
                            <a:srgbClr val="000000"/>
                          </a:solidFill>
                          <a:effectLst/>
                          <a:latin typeface="Cambria" panose="02040503050406030204" pitchFamily="18" charset="0"/>
                          <a:ea typeface="Cambria" panose="02040503050406030204" pitchFamily="18" charset="0"/>
                        </a:rPr>
                        <a:t>Giải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thích</a:t>
                      </a:r>
                      <a:endParaRPr lang="en-US" sz="2400" b="1"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91056732"/>
                  </a:ext>
                </a:extLst>
              </a:tr>
              <a:tr h="1719081">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a) Bác Trí không thể bốc được số 13 819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369579"/>
                  </a:ext>
                </a:extLst>
              </a:tr>
              <a:tr h="1504197">
                <a:tc>
                  <a:txBody>
                    <a:bodyPr/>
                    <a:lstStyle/>
                    <a:p>
                      <a:pPr algn="just"/>
                      <a:r>
                        <a:rPr lang="vi-VN" sz="2400">
                          <a:solidFill>
                            <a:srgbClr val="000000"/>
                          </a:solidFill>
                          <a:effectLst/>
                          <a:latin typeface="Cambria" panose="02040503050406030204" pitchFamily="18" charset="0"/>
                          <a:ea typeface="Cambria" panose="02040503050406030204" pitchFamily="18" charset="0"/>
                        </a:rPr>
                        <a:t>b) Chú Dũng chắc chắn bốc được số 13 824</a:t>
                      </a: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68869"/>
                  </a:ext>
                </a:extLst>
              </a:tr>
              <a:tr h="1289311">
                <a:tc>
                  <a:txBody>
                    <a:bodyPr/>
                    <a:lstStyle/>
                    <a:p>
                      <a:pPr algn="just"/>
                      <a:r>
                        <a:rPr lang="vi-VN" sz="2400">
                          <a:solidFill>
                            <a:srgbClr val="000000"/>
                          </a:solidFill>
                          <a:effectLst/>
                          <a:latin typeface="Cambria" panose="02040503050406030204" pitchFamily="18" charset="0"/>
                          <a:ea typeface="Cambria" panose="02040503050406030204" pitchFamily="18" charset="0"/>
                        </a:rPr>
                        <a:t>c) Chú Dũng có thể bốc được số 13 822</a:t>
                      </a: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dirty="0">
                        <a:solidFill>
                          <a:srgbClr val="000000"/>
                        </a:solidFill>
                        <a:effectLst/>
                        <a:latin typeface="Cambria" panose="02040503050406030204" pitchFamily="18" charset="0"/>
                        <a:ea typeface="Cambria" panose="02040503050406030204" pitchFamily="18" charset="0"/>
                      </a:endParaRPr>
                    </a:p>
                  </a:txBody>
                  <a:tcPr marL="49940" marR="49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endParaRPr lang="vi-VN" sz="2400" dirty="0">
                        <a:solidFill>
                          <a:srgbClr val="000000"/>
                        </a:solidFill>
                        <a:effectLst/>
                        <a:latin typeface="Cambria" panose="02040503050406030204" pitchFamily="18" charset="0"/>
                        <a:ea typeface="Cambria" panose="02040503050406030204" pitchFamily="18" charset="0"/>
                      </a:endParaRPr>
                    </a:p>
                  </a:txBody>
                  <a:tcPr marL="49940" marR="49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455584"/>
                  </a:ext>
                </a:extLst>
              </a:tr>
            </a:tbl>
          </a:graphicData>
        </a:graphic>
      </p:graphicFrame>
      <p:sp>
        <p:nvSpPr>
          <p:cNvPr id="4" name="TextBox 3">
            <a:extLst>
              <a:ext uri="{FF2B5EF4-FFF2-40B4-BE49-F238E27FC236}">
                <a16:creationId xmlns:a16="http://schemas.microsoft.com/office/drawing/2014/main" id="{306E6B2D-EDAB-476E-B416-4241C7DC066D}"/>
              </a:ext>
            </a:extLst>
          </p:cNvPr>
          <p:cNvSpPr txBox="1"/>
          <p:nvPr/>
        </p:nvSpPr>
        <p:spPr>
          <a:xfrm>
            <a:off x="5810250" y="1971675"/>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5" name="TextBox 14">
            <a:extLst>
              <a:ext uri="{FF2B5EF4-FFF2-40B4-BE49-F238E27FC236}">
                <a16:creationId xmlns:a16="http://schemas.microsoft.com/office/drawing/2014/main" id="{55F839CF-45E3-4EF3-A70F-C87E0668073A}"/>
              </a:ext>
            </a:extLst>
          </p:cNvPr>
          <p:cNvSpPr txBox="1"/>
          <p:nvPr/>
        </p:nvSpPr>
        <p:spPr>
          <a:xfrm>
            <a:off x="7458075" y="1590675"/>
            <a:ext cx="3819525"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&lt;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820 nên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 không có trong thùng. Vậy bác Trí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819.</a:t>
            </a:r>
            <a:endParaRPr lang="en-US" sz="2400" b="1"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4CC53C1F-970A-4778-AD56-83795BC3618C}"/>
              </a:ext>
            </a:extLst>
          </p:cNvPr>
          <p:cNvSpPr txBox="1"/>
          <p:nvPr/>
        </p:nvSpPr>
        <p:spPr>
          <a:xfrm>
            <a:off x="5800725" y="3562350"/>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S</a:t>
            </a:r>
          </a:p>
        </p:txBody>
      </p:sp>
      <p:sp>
        <p:nvSpPr>
          <p:cNvPr id="17" name="TextBox 16">
            <a:extLst>
              <a:ext uri="{FF2B5EF4-FFF2-40B4-BE49-F238E27FC236}">
                <a16:creationId xmlns:a16="http://schemas.microsoft.com/office/drawing/2014/main" id="{AA8058D3-E2E1-47A5-A775-44A1B101F1FB}"/>
              </a:ext>
            </a:extLst>
          </p:cNvPr>
          <p:cNvSpPr txBox="1"/>
          <p:nvPr/>
        </p:nvSpPr>
        <p:spPr>
          <a:xfrm>
            <a:off x="7562849" y="3228975"/>
            <a:ext cx="3429001" cy="1569660"/>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bác Đức đã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 nên chú Dũng không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824.</a:t>
            </a:r>
            <a:endParaRPr lang="en-US" sz="24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1DBE345-98EA-4124-A2E7-AEC6E92567A2}"/>
              </a:ext>
            </a:extLst>
          </p:cNvPr>
          <p:cNvSpPr txBox="1"/>
          <p:nvPr/>
        </p:nvSpPr>
        <p:spPr>
          <a:xfrm>
            <a:off x="5800725" y="5038725"/>
            <a:ext cx="990600" cy="830997"/>
          </a:xfrm>
          <a:prstGeom prst="rect">
            <a:avLst/>
          </a:prstGeom>
          <a:noFill/>
        </p:spPr>
        <p:txBody>
          <a:bodyPr wrap="square" rtlCol="0">
            <a:spAutoFit/>
          </a:bodyPr>
          <a:lstStyle/>
          <a:p>
            <a:r>
              <a:rPr lang="en-US" sz="4800" dirty="0">
                <a:solidFill>
                  <a:srgbClr val="FF0000"/>
                </a:solidFill>
                <a:latin typeface="Cambria" panose="02040503050406030204" pitchFamily="18" charset="0"/>
                <a:ea typeface="Cambria" panose="02040503050406030204" pitchFamily="18" charset="0"/>
              </a:rPr>
              <a:t>Đ</a:t>
            </a:r>
          </a:p>
        </p:txBody>
      </p:sp>
      <p:sp>
        <p:nvSpPr>
          <p:cNvPr id="19" name="TextBox 18">
            <a:extLst>
              <a:ext uri="{FF2B5EF4-FFF2-40B4-BE49-F238E27FC236}">
                <a16:creationId xmlns:a16="http://schemas.microsoft.com/office/drawing/2014/main" id="{F0CD4157-10F0-43F4-9D1B-A78070495DD8}"/>
              </a:ext>
            </a:extLst>
          </p:cNvPr>
          <p:cNvSpPr txBox="1"/>
          <p:nvPr/>
        </p:nvSpPr>
        <p:spPr>
          <a:xfrm>
            <a:off x="7248525" y="4867275"/>
            <a:ext cx="4124325" cy="1200329"/>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Vì trong thùng có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 nên chú Dũng có thể bốc được số 13</a:t>
            </a: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822.</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0850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03"/>
            <a:ext cx="12192000" cy="6774195"/>
          </a:xfrm>
          <a:prstGeom prst="rect">
            <a:avLst/>
          </a:prstGeom>
        </p:spPr>
      </p:pic>
      <p:sp>
        <p:nvSpPr>
          <p:cNvPr id="5" name="Rounded Rectangle 16">
            <a:extLst>
              <a:ext uri="{FF2B5EF4-FFF2-40B4-BE49-F238E27FC236}">
                <a16:creationId xmlns:a16="http://schemas.microsoft.com/office/drawing/2014/main" id="{E50AC39C-154E-4F95-B231-369F2ED6B280}"/>
              </a:ext>
            </a:extLst>
          </p:cNvPr>
          <p:cNvSpPr/>
          <p:nvPr/>
        </p:nvSpPr>
        <p:spPr>
          <a:xfrm>
            <a:off x="410586" y="381770"/>
            <a:ext cx="11370829" cy="6094461"/>
          </a:xfrm>
          <a:prstGeom prst="roundRect">
            <a:avLst>
              <a:gd name="adj" fmla="val 4918"/>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b="1" kern="0">
              <a:solidFill>
                <a:srgbClr val="F0F1DF"/>
              </a:solidFill>
              <a:latin typeface="Cambria" panose="02040503050406030204" pitchFamily="18" charset="0"/>
              <a:ea typeface="Cambria" panose="02040503050406030204" pitchFamily="18" charset="0"/>
              <a:sym typeface="Arial"/>
            </a:endParaRPr>
          </a:p>
        </p:txBody>
      </p:sp>
      <p:pic>
        <p:nvPicPr>
          <p:cNvPr id="6" name="Picture 5">
            <a:extLst>
              <a:ext uri="{FF2B5EF4-FFF2-40B4-BE49-F238E27FC236}">
                <a16:creationId xmlns:a16="http://schemas.microsoft.com/office/drawing/2014/main" id="{0BE2C444-4A43-4A01-AA48-744B4CB5E8B1}"/>
              </a:ext>
            </a:extLst>
          </p:cNvPr>
          <p:cNvPicPr>
            <a:picLocks noChangeAspect="1"/>
          </p:cNvPicPr>
          <p:nvPr/>
        </p:nvPicPr>
        <p:blipFill rotWithShape="1">
          <a:blip r:embed="rId4">
            <a:extLst>
              <a:ext uri="{28A0092B-C50C-407E-A947-70E740481C1C}">
                <a14:useLocalDpi xmlns:a14="http://schemas.microsoft.com/office/drawing/2010/main" val="0"/>
              </a:ext>
            </a:extLst>
          </a:blip>
          <a:srcRect l="41360" t="-2049" r="41780" b="53677"/>
          <a:stretch/>
        </p:blipFill>
        <p:spPr>
          <a:xfrm>
            <a:off x="-37615" y="3138253"/>
            <a:ext cx="2244993" cy="3622955"/>
          </a:xfrm>
          <a:prstGeom prst="rect">
            <a:avLst/>
          </a:prstGeom>
        </p:spPr>
      </p:pic>
      <p:sp>
        <p:nvSpPr>
          <p:cNvPr id="9" name="Rounded Rectangle 3">
            <a:extLst>
              <a:ext uri="{FF2B5EF4-FFF2-40B4-BE49-F238E27FC236}">
                <a16:creationId xmlns:a16="http://schemas.microsoft.com/office/drawing/2014/main" id="{9256823D-535C-4F09-B4DB-54B849536349}"/>
              </a:ext>
            </a:extLst>
          </p:cNvPr>
          <p:cNvSpPr/>
          <p:nvPr/>
        </p:nvSpPr>
        <p:spPr>
          <a:xfrm>
            <a:off x="917825" y="779723"/>
            <a:ext cx="10437747" cy="1811077"/>
          </a:xfrm>
          <a:prstGeom prst="round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lIns="121853" tIns="60927" rIns="121853" bIns="60927" spcCol="0" rtlCol="0" anchor="ctr"/>
          <a:lstStyle/>
          <a:p>
            <a:pPr algn="ctr" defTabSz="1219170">
              <a:buClr>
                <a:srgbClr val="000000"/>
              </a:buClr>
            </a:pPr>
            <a:endParaRPr lang="en-US" sz="1867" b="1" kern="0">
              <a:ln w="38100" cap="rnd">
                <a:solidFill>
                  <a:srgbClr val="6497B8"/>
                </a:solidFill>
                <a:bevel/>
              </a:ln>
              <a:solidFill>
                <a:srgbClr val="F0F1D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20EEDA7F-2630-402F-9095-1978A7C959C1}"/>
              </a:ext>
            </a:extLst>
          </p:cNvPr>
          <p:cNvSpPr txBox="1"/>
          <p:nvPr/>
        </p:nvSpPr>
        <p:spPr>
          <a:xfrm>
            <a:off x="1068524" y="978966"/>
            <a:ext cx="9999526" cy="1600371"/>
          </a:xfrm>
          <a:prstGeom prst="rect">
            <a:avLst/>
          </a:prstGeom>
          <a:noFill/>
        </p:spPr>
        <p:txBody>
          <a:bodyPr wrap="square" lIns="121853" tIns="60927" rIns="121853" bIns="60927" rtlCol="0">
            <a:spAutoFit/>
          </a:bodyPr>
          <a:lstStyle/>
          <a:p>
            <a:pPr algn="just" defTabSz="1219170">
              <a:buClr>
                <a:srgbClr val="000000"/>
              </a:buClr>
            </a:pPr>
            <a:r>
              <a:rPr lang="vi-VN" sz="3200" b="1" kern="0">
                <a:solidFill>
                  <a:srgbClr val="000000"/>
                </a:solidFill>
                <a:latin typeface="Cambria" panose="02040503050406030204" pitchFamily="18" charset="0"/>
                <a:ea typeface="Cambria" panose="02040503050406030204" pitchFamily="18" charset="0"/>
                <a:cs typeface="Arial" pitchFamily="34" charset="0"/>
                <a:sym typeface="Arial"/>
              </a:rPr>
              <a:t>Người ta đóng số lên các khung xe đạp. Các khung xe đạp đã được đóng số từ 1 đến 99 997. Hỏi ba khung xe tiếp theo sẽ được đóng số nào?</a:t>
            </a:r>
            <a:endParaRPr lang="en-US" sz="3200" b="1" kern="0" dirty="0">
              <a:solidFill>
                <a:srgbClr val="000000"/>
              </a:solidFill>
              <a:latin typeface="Cambria" panose="02040503050406030204" pitchFamily="18" charset="0"/>
              <a:ea typeface="Cambria" panose="02040503050406030204" pitchFamily="18" charset="0"/>
              <a:cs typeface="Arial" pitchFamily="34" charset="0"/>
              <a:sym typeface="Arial"/>
            </a:endParaRPr>
          </a:p>
        </p:txBody>
      </p:sp>
      <p:sp>
        <p:nvSpPr>
          <p:cNvPr id="7" name="Oval 6">
            <a:extLst>
              <a:ext uri="{FF2B5EF4-FFF2-40B4-BE49-F238E27FC236}">
                <a16:creationId xmlns:a16="http://schemas.microsoft.com/office/drawing/2014/main" id="{F4F24D3E-E0DE-40E7-A84F-D32A736E3E3C}"/>
              </a:ext>
            </a:extLst>
          </p:cNvPr>
          <p:cNvSpPr/>
          <p:nvPr/>
        </p:nvSpPr>
        <p:spPr>
          <a:xfrm>
            <a:off x="754031" y="494746"/>
            <a:ext cx="599924" cy="599924"/>
          </a:xfrm>
          <a:prstGeom prst="ellipse">
            <a:avLst/>
          </a:prstGeom>
          <a:solidFill>
            <a:srgbClr val="FF0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F0F1DF"/>
                </a:solidFill>
                <a:latin typeface="Cambria" panose="02040503050406030204" pitchFamily="18" charset="0"/>
                <a:ea typeface="Cambria" panose="02040503050406030204" pitchFamily="18" charset="0"/>
                <a:sym typeface="Arial"/>
              </a:rPr>
              <a:t>4</a:t>
            </a:r>
          </a:p>
        </p:txBody>
      </p:sp>
      <p:grpSp>
        <p:nvGrpSpPr>
          <p:cNvPr id="24" name="Nhóm 28">
            <a:extLst>
              <a:ext uri="{FF2B5EF4-FFF2-40B4-BE49-F238E27FC236}">
                <a16:creationId xmlns:a16="http://schemas.microsoft.com/office/drawing/2014/main" id="{53AB98CA-9B2E-4475-A7C5-8CB32104928F}"/>
              </a:ext>
            </a:extLst>
          </p:cNvPr>
          <p:cNvGrpSpPr/>
          <p:nvPr/>
        </p:nvGrpSpPr>
        <p:grpSpPr>
          <a:xfrm>
            <a:off x="1693146" y="3429013"/>
            <a:ext cx="7565154" cy="975995"/>
            <a:chOff x="1156594" y="3514882"/>
            <a:chExt cx="1432337" cy="470786"/>
          </a:xfrm>
        </p:grpSpPr>
        <p:grpSp>
          <p:nvGrpSpPr>
            <p:cNvPr id="25" name="Nhóm 24">
              <a:extLst>
                <a:ext uri="{FF2B5EF4-FFF2-40B4-BE49-F238E27FC236}">
                  <a16:creationId xmlns:a16="http://schemas.microsoft.com/office/drawing/2014/main" id="{633FE901-B836-4D65-9390-4A9286B15580}"/>
                </a:ext>
              </a:extLst>
            </p:cNvPr>
            <p:cNvGrpSpPr/>
            <p:nvPr/>
          </p:nvGrpSpPr>
          <p:grpSpPr>
            <a:xfrm>
              <a:off x="1402729" y="3514882"/>
              <a:ext cx="1186202" cy="203349"/>
              <a:chOff x="1402729" y="3514882"/>
              <a:chExt cx="1186202" cy="203349"/>
            </a:xfrm>
          </p:grpSpPr>
          <p:cxnSp>
            <p:nvCxnSpPr>
              <p:cNvPr id="30" name="Đường kết nối Mũi tên Thẳng 9">
                <a:extLst>
                  <a:ext uri="{FF2B5EF4-FFF2-40B4-BE49-F238E27FC236}">
                    <a16:creationId xmlns:a16="http://schemas.microsoft.com/office/drawing/2014/main" id="{86C33DD7-1867-484D-A531-FDFF672FE93B}"/>
                  </a:ext>
                </a:extLst>
              </p:cNvPr>
              <p:cNvCxnSpPr>
                <a:cxnSpLocks/>
              </p:cNvCxnSpPr>
              <p:nvPr/>
            </p:nvCxnSpPr>
            <p:spPr>
              <a:xfrm>
                <a:off x="1402729" y="3620703"/>
                <a:ext cx="1186202"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nối Thẳng 17">
                <a:extLst>
                  <a:ext uri="{FF2B5EF4-FFF2-40B4-BE49-F238E27FC236}">
                    <a16:creationId xmlns:a16="http://schemas.microsoft.com/office/drawing/2014/main" id="{D5BC4F70-4D1A-4039-BFFD-A9C046D94665}"/>
                  </a:ext>
                </a:extLst>
              </p:cNvPr>
              <p:cNvCxnSpPr>
                <a:cxnSpLocks/>
              </p:cNvCxnSpPr>
              <p:nvPr/>
            </p:nvCxnSpPr>
            <p:spPr>
              <a:xfrm>
                <a:off x="1622396" y="3548776"/>
                <a:ext cx="0" cy="16945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59">
                <a:extLst>
                  <a:ext uri="{FF2B5EF4-FFF2-40B4-BE49-F238E27FC236}">
                    <a16:creationId xmlns:a16="http://schemas.microsoft.com/office/drawing/2014/main" id="{5D064A94-1294-4FB0-B44F-D7A9F0192654}"/>
                  </a:ext>
                </a:extLst>
              </p:cNvPr>
              <p:cNvCxnSpPr>
                <a:cxnSpLocks/>
              </p:cNvCxnSpPr>
              <p:nvPr/>
            </p:nvCxnSpPr>
            <p:spPr>
              <a:xfrm>
                <a:off x="1911840" y="3540304"/>
                <a:ext cx="0" cy="16945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61">
                <a:extLst>
                  <a:ext uri="{FF2B5EF4-FFF2-40B4-BE49-F238E27FC236}">
                    <a16:creationId xmlns:a16="http://schemas.microsoft.com/office/drawing/2014/main" id="{E8137734-66CB-4E08-8E8B-ABF09646CBE3}"/>
                  </a:ext>
                </a:extLst>
              </p:cNvPr>
              <p:cNvCxnSpPr>
                <a:cxnSpLocks/>
              </p:cNvCxnSpPr>
              <p:nvPr/>
            </p:nvCxnSpPr>
            <p:spPr>
              <a:xfrm>
                <a:off x="2188361" y="3531827"/>
                <a:ext cx="0" cy="1779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Đường nối Thẳng 62">
                <a:extLst>
                  <a:ext uri="{FF2B5EF4-FFF2-40B4-BE49-F238E27FC236}">
                    <a16:creationId xmlns:a16="http://schemas.microsoft.com/office/drawing/2014/main" id="{A73C7C07-CF0F-4705-A8D4-BEF0BFE3F6AD}"/>
                  </a:ext>
                </a:extLst>
              </p:cNvPr>
              <p:cNvCxnSpPr>
                <a:cxnSpLocks/>
              </p:cNvCxnSpPr>
              <p:nvPr/>
            </p:nvCxnSpPr>
            <p:spPr>
              <a:xfrm>
                <a:off x="2467876" y="3514882"/>
                <a:ext cx="0" cy="2002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6" name="Hộp Văn bản 107">
              <a:extLst>
                <a:ext uri="{FF2B5EF4-FFF2-40B4-BE49-F238E27FC236}">
                  <a16:creationId xmlns:a16="http://schemas.microsoft.com/office/drawing/2014/main" id="{4A701E39-6254-4553-8423-10BA82B14A40}"/>
                </a:ext>
              </a:extLst>
            </p:cNvPr>
            <p:cNvSpPr txBox="1"/>
            <p:nvPr/>
          </p:nvSpPr>
          <p:spPr>
            <a:xfrm>
              <a:off x="1156594" y="3733285"/>
              <a:ext cx="914400" cy="252383"/>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99 997</a:t>
              </a:r>
            </a:p>
          </p:txBody>
        </p:sp>
      </p:grpSp>
      <p:sp>
        <p:nvSpPr>
          <p:cNvPr id="8" name="TextBox 7">
            <a:extLst>
              <a:ext uri="{FF2B5EF4-FFF2-40B4-BE49-F238E27FC236}">
                <a16:creationId xmlns:a16="http://schemas.microsoft.com/office/drawing/2014/main" id="{CBB52230-F994-4289-BEFC-E4C0D2374505}"/>
              </a:ext>
            </a:extLst>
          </p:cNvPr>
          <p:cNvSpPr txBox="1"/>
          <p:nvPr/>
        </p:nvSpPr>
        <p:spPr>
          <a:xfrm>
            <a:off x="5010150" y="3819525"/>
            <a:ext cx="149542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99 998</a:t>
            </a:r>
          </a:p>
        </p:txBody>
      </p:sp>
      <p:sp>
        <p:nvSpPr>
          <p:cNvPr id="38" name="TextBox 37">
            <a:extLst>
              <a:ext uri="{FF2B5EF4-FFF2-40B4-BE49-F238E27FC236}">
                <a16:creationId xmlns:a16="http://schemas.microsoft.com/office/drawing/2014/main" id="{1F9BDBCE-C539-4510-B3F5-F7758F9CA49D}"/>
              </a:ext>
            </a:extLst>
          </p:cNvPr>
          <p:cNvSpPr txBox="1"/>
          <p:nvPr/>
        </p:nvSpPr>
        <p:spPr>
          <a:xfrm>
            <a:off x="6543675" y="3790950"/>
            <a:ext cx="149542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99 999</a:t>
            </a:r>
          </a:p>
        </p:txBody>
      </p:sp>
      <p:sp>
        <p:nvSpPr>
          <p:cNvPr id="39" name="TextBox 38">
            <a:extLst>
              <a:ext uri="{FF2B5EF4-FFF2-40B4-BE49-F238E27FC236}">
                <a16:creationId xmlns:a16="http://schemas.microsoft.com/office/drawing/2014/main" id="{CCB99FB7-ADFD-42E9-8532-1309D93F8AE1}"/>
              </a:ext>
            </a:extLst>
          </p:cNvPr>
          <p:cNvSpPr txBox="1"/>
          <p:nvPr/>
        </p:nvSpPr>
        <p:spPr>
          <a:xfrm>
            <a:off x="8048625" y="3762375"/>
            <a:ext cx="198120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100 000</a:t>
            </a:r>
          </a:p>
        </p:txBody>
      </p:sp>
      <p:sp>
        <p:nvSpPr>
          <p:cNvPr id="10" name="TextBox 9">
            <a:extLst>
              <a:ext uri="{FF2B5EF4-FFF2-40B4-BE49-F238E27FC236}">
                <a16:creationId xmlns:a16="http://schemas.microsoft.com/office/drawing/2014/main" id="{105D7152-5500-46CE-9FE4-9EFFB905111A}"/>
              </a:ext>
            </a:extLst>
          </p:cNvPr>
          <p:cNvSpPr txBox="1"/>
          <p:nvPr/>
        </p:nvSpPr>
        <p:spPr>
          <a:xfrm>
            <a:off x="5619750" y="2971800"/>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E649E5FA-EE38-4C09-A6B8-FA6D25D809A0}"/>
              </a:ext>
            </a:extLst>
          </p:cNvPr>
          <p:cNvSpPr txBox="1"/>
          <p:nvPr/>
        </p:nvSpPr>
        <p:spPr>
          <a:xfrm>
            <a:off x="2647950" y="4610100"/>
            <a:ext cx="8286750" cy="1200329"/>
          </a:xfrm>
          <a:prstGeom prst="rect">
            <a:avLst/>
          </a:prstGeom>
          <a:noFill/>
        </p:spPr>
        <p:txBody>
          <a:bodyPr wrap="square" rtlCol="0">
            <a:spAutoFit/>
          </a:bodyPr>
          <a:lstStyle/>
          <a:p>
            <a:pPr algn="just"/>
            <a:r>
              <a:rPr lang="vi-VN" sz="3600" b="1" dirty="0">
                <a:solidFill>
                  <a:srgbClr val="7030A0"/>
                </a:solidFill>
                <a:latin typeface="Cambria" panose="02040503050406030204" pitchFamily="18" charset="0"/>
                <a:ea typeface="Cambria" panose="02040503050406030204" pitchFamily="18" charset="0"/>
              </a:rPr>
              <a:t>Ba khung xe tiếp theo được đóng số: 99 998; 99 999; 100 000</a:t>
            </a:r>
            <a:endParaRPr lang="en-US" sz="36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31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 calcmode="lin" valueType="num">
                                      <p:cBhvr additive="base">
                                        <p:cTn id="1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 calcmode="lin" valueType="num">
                                      <p:cBhvr additive="base">
                                        <p:cTn id="2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solidFill>
            <a:schemeClr val="tx1"/>
          </a:solidFill>
          <a:prstDash val="lg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322</Words>
  <Application>Microsoft Office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Cambria</vt:lpstr>
      <vt:lpstr>等线</vt:lpstr>
      <vt:lpstr>等线 Light</vt:lpstr>
      <vt:lpstr>Gochi Hand</vt:lpstr>
      <vt:lpstr>Nunito</vt:lpstr>
      <vt:lpstr>Farm Animals Day by Slidesgo</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2022-11-26T13:02:04Z</dcterms:created>
  <dcterms:modified xsi:type="dcterms:W3CDTF">2026-03-19T04:38:19Z</dcterms:modified>
</cp:coreProperties>
</file>