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433" r:id="rId3"/>
    <p:sldId id="425" r:id="rId4"/>
    <p:sldId id="432" r:id="rId5"/>
    <p:sldId id="280" r:id="rId6"/>
    <p:sldId id="2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E890A-5DD0-44B4-99E7-FBDDDD1CEE2B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6144-8413-4350-8C63-FD3B7C21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0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1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7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693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1318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53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58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1950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65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00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304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871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8646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065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572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38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48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97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38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26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5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0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F0CEA9D-976F-2D54-E597-60B088A8F8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766" y="102117"/>
            <a:ext cx="1663622" cy="16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5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2B6E-AC57-4EC7-A4ED-45A8F494EAAC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F961F27-DA55-18E3-5B9B-3666F6F7FC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766" y="102117"/>
            <a:ext cx="1663622" cy="16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E2BC2C9-36D8-F147-4C01-9F99F68A5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558A60-300D-AC8A-3BF6-872911BDFC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1"/>
          <a:stretch/>
        </p:blipFill>
        <p:spPr>
          <a:xfrm flipV="1">
            <a:off x="-1" y="4171948"/>
            <a:ext cx="12203217" cy="132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7B57EA-3FB8-0538-012A-1F74AEFF9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1"/>
          <a:stretch/>
        </p:blipFill>
        <p:spPr>
          <a:xfrm>
            <a:off x="-11217" y="5495386"/>
            <a:ext cx="12203217" cy="1362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E0978-B999-080A-FA3F-9633D037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4815"/>
            <a:ext cx="12203217" cy="4246765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7592E31-CA19-ECA3-095D-60366B2FA252}"/>
              </a:ext>
            </a:extLst>
          </p:cNvPr>
          <p:cNvSpPr/>
          <p:nvPr/>
        </p:nvSpPr>
        <p:spPr>
          <a:xfrm>
            <a:off x="457200" y="3593804"/>
            <a:ext cx="11164186" cy="3089856"/>
          </a:xfrm>
          <a:custGeom>
            <a:avLst/>
            <a:gdLst>
              <a:gd name="connsiteX0" fmla="*/ 0 w 11164186"/>
              <a:gd name="connsiteY0" fmla="*/ 514985 h 3089856"/>
              <a:gd name="connsiteX1" fmla="*/ 991304 w 11164186"/>
              <a:gd name="connsiteY1" fmla="*/ 0 h 3089856"/>
              <a:gd name="connsiteX2" fmla="*/ 10172880 w 11164186"/>
              <a:gd name="connsiteY2" fmla="*/ 0 h 3089856"/>
              <a:gd name="connsiteX3" fmla="*/ 11164186 w 11164186"/>
              <a:gd name="connsiteY3" fmla="*/ 514985 h 3089856"/>
              <a:gd name="connsiteX4" fmla="*/ 11164186 w 11164186"/>
              <a:gd name="connsiteY4" fmla="*/ 2574869 h 3089856"/>
              <a:gd name="connsiteX5" fmla="*/ 10172880 w 11164186"/>
              <a:gd name="connsiteY5" fmla="*/ 3089856 h 3089856"/>
              <a:gd name="connsiteX6" fmla="*/ 991304 w 11164186"/>
              <a:gd name="connsiteY6" fmla="*/ 3089856 h 3089856"/>
              <a:gd name="connsiteX7" fmla="*/ 0 w 11164186"/>
              <a:gd name="connsiteY7" fmla="*/ 2574869 h 3089856"/>
              <a:gd name="connsiteX8" fmla="*/ 0 w 11164186"/>
              <a:gd name="connsiteY8" fmla="*/ 514985 h 3089856"/>
              <a:gd name="connsiteX0" fmla="*/ 0 w 11164186"/>
              <a:gd name="connsiteY0" fmla="*/ 514985 h 3089856"/>
              <a:gd name="connsiteX1" fmla="*/ 991304 w 11164186"/>
              <a:gd name="connsiteY1" fmla="*/ 0 h 3089856"/>
              <a:gd name="connsiteX2" fmla="*/ 10172880 w 11164186"/>
              <a:gd name="connsiteY2" fmla="*/ 0 h 3089856"/>
              <a:gd name="connsiteX3" fmla="*/ 11164186 w 11164186"/>
              <a:gd name="connsiteY3" fmla="*/ 514985 h 3089856"/>
              <a:gd name="connsiteX4" fmla="*/ 11164186 w 11164186"/>
              <a:gd name="connsiteY4" fmla="*/ 2574869 h 3089856"/>
              <a:gd name="connsiteX5" fmla="*/ 10172880 w 11164186"/>
              <a:gd name="connsiteY5" fmla="*/ 3089856 h 3089856"/>
              <a:gd name="connsiteX6" fmla="*/ 991304 w 11164186"/>
              <a:gd name="connsiteY6" fmla="*/ 3089856 h 3089856"/>
              <a:gd name="connsiteX7" fmla="*/ 0 w 11164186"/>
              <a:gd name="connsiteY7" fmla="*/ 2574869 h 3089856"/>
              <a:gd name="connsiteX8" fmla="*/ 0 w 11164186"/>
              <a:gd name="connsiteY8" fmla="*/ 514985 h 3089856"/>
              <a:gd name="connsiteX0" fmla="*/ 0 w 11164186"/>
              <a:gd name="connsiteY0" fmla="*/ 514985 h 3089856"/>
              <a:gd name="connsiteX1" fmla="*/ 991304 w 11164186"/>
              <a:gd name="connsiteY1" fmla="*/ 0 h 3089856"/>
              <a:gd name="connsiteX2" fmla="*/ 10172880 w 11164186"/>
              <a:gd name="connsiteY2" fmla="*/ 0 h 3089856"/>
              <a:gd name="connsiteX3" fmla="*/ 11164186 w 11164186"/>
              <a:gd name="connsiteY3" fmla="*/ 514985 h 3089856"/>
              <a:gd name="connsiteX4" fmla="*/ 11164186 w 11164186"/>
              <a:gd name="connsiteY4" fmla="*/ 2574869 h 3089856"/>
              <a:gd name="connsiteX5" fmla="*/ 10172880 w 11164186"/>
              <a:gd name="connsiteY5" fmla="*/ 3089856 h 3089856"/>
              <a:gd name="connsiteX6" fmla="*/ 991304 w 11164186"/>
              <a:gd name="connsiteY6" fmla="*/ 3089856 h 3089856"/>
              <a:gd name="connsiteX7" fmla="*/ 0 w 11164186"/>
              <a:gd name="connsiteY7" fmla="*/ 2574869 h 3089856"/>
              <a:gd name="connsiteX8" fmla="*/ 0 w 11164186"/>
              <a:gd name="connsiteY8" fmla="*/ 514985 h 308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4186" h="3089856" fill="none" extrusionOk="0">
                <a:moveTo>
                  <a:pt x="0" y="514985"/>
                </a:moveTo>
                <a:cubicBezTo>
                  <a:pt x="4157" y="320065"/>
                  <a:pt x="558124" y="133783"/>
                  <a:pt x="991304" y="0"/>
                </a:cubicBezTo>
                <a:cubicBezTo>
                  <a:pt x="2135686" y="99454"/>
                  <a:pt x="5949242" y="483666"/>
                  <a:pt x="10172880" y="0"/>
                </a:cubicBezTo>
                <a:cubicBezTo>
                  <a:pt x="10685752" y="-153457"/>
                  <a:pt x="10977678" y="193408"/>
                  <a:pt x="11164186" y="514985"/>
                </a:cubicBezTo>
                <a:cubicBezTo>
                  <a:pt x="11457074" y="939185"/>
                  <a:pt x="10924593" y="1991719"/>
                  <a:pt x="11164186" y="2574869"/>
                </a:cubicBezTo>
                <a:cubicBezTo>
                  <a:pt x="11204701" y="2732461"/>
                  <a:pt x="10678953" y="3048966"/>
                  <a:pt x="10172880" y="3089856"/>
                </a:cubicBezTo>
                <a:cubicBezTo>
                  <a:pt x="6647452" y="3169763"/>
                  <a:pt x="2025032" y="3307758"/>
                  <a:pt x="991304" y="3089856"/>
                </a:cubicBezTo>
                <a:cubicBezTo>
                  <a:pt x="542066" y="3083644"/>
                  <a:pt x="-142722" y="2878736"/>
                  <a:pt x="0" y="2574869"/>
                </a:cubicBezTo>
                <a:cubicBezTo>
                  <a:pt x="159569" y="1522201"/>
                  <a:pt x="-53534" y="911336"/>
                  <a:pt x="0" y="514985"/>
                </a:cubicBezTo>
                <a:close/>
              </a:path>
              <a:path w="11164186" h="3089856" stroke="0" extrusionOk="0">
                <a:moveTo>
                  <a:pt x="0" y="514985"/>
                </a:moveTo>
                <a:cubicBezTo>
                  <a:pt x="-27770" y="355075"/>
                  <a:pt x="464824" y="-40786"/>
                  <a:pt x="991304" y="0"/>
                </a:cubicBezTo>
                <a:cubicBezTo>
                  <a:pt x="3654105" y="-85858"/>
                  <a:pt x="6707706" y="296843"/>
                  <a:pt x="10172880" y="0"/>
                </a:cubicBezTo>
                <a:cubicBezTo>
                  <a:pt x="10533358" y="-21120"/>
                  <a:pt x="11283945" y="217243"/>
                  <a:pt x="11164186" y="514985"/>
                </a:cubicBezTo>
                <a:cubicBezTo>
                  <a:pt x="11252485" y="1417846"/>
                  <a:pt x="11349556" y="1654507"/>
                  <a:pt x="11164186" y="2574869"/>
                </a:cubicBezTo>
                <a:cubicBezTo>
                  <a:pt x="11135267" y="2751134"/>
                  <a:pt x="10613414" y="3061173"/>
                  <a:pt x="10172880" y="3089856"/>
                </a:cubicBezTo>
                <a:cubicBezTo>
                  <a:pt x="6057116" y="2836148"/>
                  <a:pt x="5299427" y="3245821"/>
                  <a:pt x="991304" y="3089856"/>
                </a:cubicBezTo>
                <a:cubicBezTo>
                  <a:pt x="397188" y="3163428"/>
                  <a:pt x="-50061" y="2772745"/>
                  <a:pt x="0" y="2574869"/>
                </a:cubicBezTo>
                <a:cubicBezTo>
                  <a:pt x="61434" y="1804300"/>
                  <a:pt x="106622" y="996791"/>
                  <a:pt x="0" y="514985"/>
                </a:cubicBezTo>
                <a:close/>
              </a:path>
              <a:path w="11164186" h="3089856" fill="none" stroke="0" extrusionOk="0">
                <a:moveTo>
                  <a:pt x="0" y="514985"/>
                </a:moveTo>
                <a:cubicBezTo>
                  <a:pt x="99467" y="228996"/>
                  <a:pt x="571297" y="23458"/>
                  <a:pt x="991304" y="0"/>
                </a:cubicBezTo>
                <a:cubicBezTo>
                  <a:pt x="3302363" y="211622"/>
                  <a:pt x="5329312" y="309692"/>
                  <a:pt x="10172880" y="0"/>
                </a:cubicBezTo>
                <a:cubicBezTo>
                  <a:pt x="10637523" y="-99130"/>
                  <a:pt x="11123032" y="184340"/>
                  <a:pt x="11164186" y="514985"/>
                </a:cubicBezTo>
                <a:cubicBezTo>
                  <a:pt x="11378459" y="844969"/>
                  <a:pt x="11185664" y="1846783"/>
                  <a:pt x="11164186" y="2574869"/>
                </a:cubicBezTo>
                <a:cubicBezTo>
                  <a:pt x="11129162" y="2842191"/>
                  <a:pt x="10649496" y="3029956"/>
                  <a:pt x="10172880" y="3089856"/>
                </a:cubicBezTo>
                <a:cubicBezTo>
                  <a:pt x="6492101" y="2936937"/>
                  <a:pt x="1756875" y="3020816"/>
                  <a:pt x="991304" y="3089856"/>
                </a:cubicBezTo>
                <a:cubicBezTo>
                  <a:pt x="384335" y="3043928"/>
                  <a:pt x="-108936" y="2800740"/>
                  <a:pt x="0" y="2574869"/>
                </a:cubicBezTo>
                <a:cubicBezTo>
                  <a:pt x="3707" y="1693176"/>
                  <a:pt x="-22381" y="988255"/>
                  <a:pt x="0" y="514985"/>
                </a:cubicBezTo>
                <a:close/>
              </a:path>
              <a:path w="11164186" h="3089856" fill="none" stroke="0" extrusionOk="0">
                <a:moveTo>
                  <a:pt x="0" y="514985"/>
                </a:moveTo>
                <a:cubicBezTo>
                  <a:pt x="11167" y="261207"/>
                  <a:pt x="558709" y="151529"/>
                  <a:pt x="991304" y="0"/>
                </a:cubicBezTo>
                <a:cubicBezTo>
                  <a:pt x="3207512" y="380472"/>
                  <a:pt x="5426031" y="604770"/>
                  <a:pt x="10172880" y="0"/>
                </a:cubicBezTo>
                <a:cubicBezTo>
                  <a:pt x="10643167" y="-138078"/>
                  <a:pt x="11048054" y="161606"/>
                  <a:pt x="11164186" y="514985"/>
                </a:cubicBezTo>
                <a:cubicBezTo>
                  <a:pt x="11385610" y="836577"/>
                  <a:pt x="11041146" y="1841774"/>
                  <a:pt x="11164186" y="2574869"/>
                </a:cubicBezTo>
                <a:cubicBezTo>
                  <a:pt x="11150387" y="2782738"/>
                  <a:pt x="10678543" y="3078300"/>
                  <a:pt x="10172880" y="3089856"/>
                </a:cubicBezTo>
                <a:cubicBezTo>
                  <a:pt x="6569975" y="3079783"/>
                  <a:pt x="1862577" y="3194589"/>
                  <a:pt x="991304" y="3089856"/>
                </a:cubicBezTo>
                <a:cubicBezTo>
                  <a:pt x="517099" y="3080192"/>
                  <a:pt x="-120101" y="2858742"/>
                  <a:pt x="0" y="2574869"/>
                </a:cubicBezTo>
                <a:cubicBezTo>
                  <a:pt x="115017" y="1646165"/>
                  <a:pt x="-49806" y="978227"/>
                  <a:pt x="0" y="51498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8356210"/>
                      <a:gd name="connsiteY0" fmla="*/ 687618 h 4125630"/>
                      <a:gd name="connsiteX1" fmla="*/ 741975 w 8356210"/>
                      <a:gd name="connsiteY1" fmla="*/ 0 h 4125630"/>
                      <a:gd name="connsiteX2" fmla="*/ 7614234 w 8356210"/>
                      <a:gd name="connsiteY2" fmla="*/ 0 h 4125630"/>
                      <a:gd name="connsiteX3" fmla="*/ 8356210 w 8356210"/>
                      <a:gd name="connsiteY3" fmla="*/ 687618 h 4125630"/>
                      <a:gd name="connsiteX4" fmla="*/ 8356210 w 8356210"/>
                      <a:gd name="connsiteY4" fmla="*/ 3438011 h 4125630"/>
                      <a:gd name="connsiteX5" fmla="*/ 7614234 w 8356210"/>
                      <a:gd name="connsiteY5" fmla="*/ 4125630 h 4125630"/>
                      <a:gd name="connsiteX6" fmla="*/ 741975 w 8356210"/>
                      <a:gd name="connsiteY6" fmla="*/ 4125630 h 4125630"/>
                      <a:gd name="connsiteX7" fmla="*/ 0 w 8356210"/>
                      <a:gd name="connsiteY7" fmla="*/ 3438011 h 4125630"/>
                      <a:gd name="connsiteX8" fmla="*/ 0 w 8356210"/>
                      <a:gd name="connsiteY8" fmla="*/ 687618 h 4125630"/>
                      <a:gd name="connsiteX0" fmla="*/ 0 w 8356210"/>
                      <a:gd name="connsiteY0" fmla="*/ 687618 h 4125630"/>
                      <a:gd name="connsiteX1" fmla="*/ 741975 w 8356210"/>
                      <a:gd name="connsiteY1" fmla="*/ 0 h 4125630"/>
                      <a:gd name="connsiteX2" fmla="*/ 7614234 w 8356210"/>
                      <a:gd name="connsiteY2" fmla="*/ 0 h 4125630"/>
                      <a:gd name="connsiteX3" fmla="*/ 8356210 w 8356210"/>
                      <a:gd name="connsiteY3" fmla="*/ 687618 h 4125630"/>
                      <a:gd name="connsiteX4" fmla="*/ 8356210 w 8356210"/>
                      <a:gd name="connsiteY4" fmla="*/ 3438011 h 4125630"/>
                      <a:gd name="connsiteX5" fmla="*/ 7614234 w 8356210"/>
                      <a:gd name="connsiteY5" fmla="*/ 4125630 h 4125630"/>
                      <a:gd name="connsiteX6" fmla="*/ 741975 w 8356210"/>
                      <a:gd name="connsiteY6" fmla="*/ 4125630 h 4125630"/>
                      <a:gd name="connsiteX7" fmla="*/ 0 w 8356210"/>
                      <a:gd name="connsiteY7" fmla="*/ 3438011 h 4125630"/>
                      <a:gd name="connsiteX8" fmla="*/ 0 w 8356210"/>
                      <a:gd name="connsiteY8" fmla="*/ 687618 h 4125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56210" h="4125630" fill="none" extrusionOk="0">
                        <a:moveTo>
                          <a:pt x="0" y="687618"/>
                        </a:moveTo>
                        <a:cubicBezTo>
                          <a:pt x="1414" y="345392"/>
                          <a:pt x="387212" y="87209"/>
                          <a:pt x="741975" y="0"/>
                        </a:cubicBezTo>
                        <a:cubicBezTo>
                          <a:pt x="2047926" y="85213"/>
                          <a:pt x="4344238" y="213794"/>
                          <a:pt x="7614234" y="0"/>
                        </a:cubicBezTo>
                        <a:cubicBezTo>
                          <a:pt x="8003959" y="-133077"/>
                          <a:pt x="8252149" y="277418"/>
                          <a:pt x="8356210" y="687618"/>
                        </a:cubicBezTo>
                        <a:cubicBezTo>
                          <a:pt x="8494949" y="1157955"/>
                          <a:pt x="8216306" y="2520614"/>
                          <a:pt x="8356210" y="3438011"/>
                        </a:cubicBezTo>
                        <a:cubicBezTo>
                          <a:pt x="8381675" y="3692429"/>
                          <a:pt x="8016008" y="4117001"/>
                          <a:pt x="7614234" y="4125630"/>
                        </a:cubicBezTo>
                        <a:cubicBezTo>
                          <a:pt x="4930115" y="4203428"/>
                          <a:pt x="1504440" y="4163402"/>
                          <a:pt x="741975" y="4125630"/>
                        </a:cubicBezTo>
                        <a:cubicBezTo>
                          <a:pt x="401947" y="4118099"/>
                          <a:pt x="-72041" y="3831470"/>
                          <a:pt x="0" y="3438011"/>
                        </a:cubicBezTo>
                        <a:cubicBezTo>
                          <a:pt x="103638" y="2084934"/>
                          <a:pt x="-22749" y="1296532"/>
                          <a:pt x="0" y="687618"/>
                        </a:cubicBezTo>
                        <a:close/>
                      </a:path>
                      <a:path w="8356210" h="4125630" stroke="0" extrusionOk="0">
                        <a:moveTo>
                          <a:pt x="0" y="687618"/>
                        </a:moveTo>
                        <a:cubicBezTo>
                          <a:pt x="7771" y="352101"/>
                          <a:pt x="351809" y="15677"/>
                          <a:pt x="741975" y="0"/>
                        </a:cubicBezTo>
                        <a:cubicBezTo>
                          <a:pt x="2724602" y="92564"/>
                          <a:pt x="4847681" y="-24172"/>
                          <a:pt x="7614234" y="0"/>
                        </a:cubicBezTo>
                        <a:cubicBezTo>
                          <a:pt x="7890079" y="-29285"/>
                          <a:pt x="8412874" y="277369"/>
                          <a:pt x="8356210" y="687618"/>
                        </a:cubicBezTo>
                        <a:cubicBezTo>
                          <a:pt x="8417015" y="1894268"/>
                          <a:pt x="8467862" y="2198886"/>
                          <a:pt x="8356210" y="3438011"/>
                        </a:cubicBezTo>
                        <a:cubicBezTo>
                          <a:pt x="8320318" y="3763565"/>
                          <a:pt x="7949178" y="4092481"/>
                          <a:pt x="7614234" y="4125630"/>
                        </a:cubicBezTo>
                        <a:cubicBezTo>
                          <a:pt x="4526664" y="3915997"/>
                          <a:pt x="3976008" y="4217640"/>
                          <a:pt x="741975" y="4125630"/>
                        </a:cubicBezTo>
                        <a:cubicBezTo>
                          <a:pt x="286208" y="4166932"/>
                          <a:pt x="-30294" y="3763990"/>
                          <a:pt x="0" y="3438011"/>
                        </a:cubicBezTo>
                        <a:cubicBezTo>
                          <a:pt x="41060" y="2531491"/>
                          <a:pt x="74881" y="1469878"/>
                          <a:pt x="0" y="687618"/>
                        </a:cubicBezTo>
                        <a:close/>
                      </a:path>
                      <a:path w="8356210" h="4125630" fill="none" stroke="0" extrusionOk="0">
                        <a:moveTo>
                          <a:pt x="0" y="687618"/>
                        </a:moveTo>
                        <a:cubicBezTo>
                          <a:pt x="48024" y="330545"/>
                          <a:pt x="387302" y="92784"/>
                          <a:pt x="741975" y="0"/>
                        </a:cubicBezTo>
                        <a:cubicBezTo>
                          <a:pt x="2443993" y="222006"/>
                          <a:pt x="4215326" y="135594"/>
                          <a:pt x="7614234" y="0"/>
                        </a:cubicBezTo>
                        <a:cubicBezTo>
                          <a:pt x="7958033" y="-105916"/>
                          <a:pt x="8322957" y="267550"/>
                          <a:pt x="8356210" y="687618"/>
                        </a:cubicBezTo>
                        <a:cubicBezTo>
                          <a:pt x="8537517" y="1081588"/>
                          <a:pt x="8329247" y="2413647"/>
                          <a:pt x="8356210" y="3438011"/>
                        </a:cubicBezTo>
                        <a:cubicBezTo>
                          <a:pt x="8309748" y="3789038"/>
                          <a:pt x="8002285" y="4118376"/>
                          <a:pt x="7614234" y="4125630"/>
                        </a:cubicBezTo>
                        <a:cubicBezTo>
                          <a:pt x="4772443" y="4051309"/>
                          <a:pt x="1386140" y="4100240"/>
                          <a:pt x="741975" y="4125630"/>
                        </a:cubicBezTo>
                        <a:cubicBezTo>
                          <a:pt x="321139" y="4110273"/>
                          <a:pt x="-72788" y="3808805"/>
                          <a:pt x="0" y="3438011"/>
                        </a:cubicBezTo>
                        <a:cubicBezTo>
                          <a:pt x="38461" y="2236439"/>
                          <a:pt x="-9532" y="1361280"/>
                          <a:pt x="0" y="68761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6426D-C8BA-4B66-49BC-712009A3F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33" y="4878396"/>
            <a:ext cx="9945052" cy="1458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695F27-FA20-3AEB-B6C9-349487B62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123" y="3975685"/>
            <a:ext cx="329212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33390" y="144736"/>
            <a:ext cx="11837449" cy="6649913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10">
            <a:extLst>
              <a:ext uri="{FF2B5EF4-FFF2-40B4-BE49-F238E27FC236}">
                <a16:creationId xmlns:a16="http://schemas.microsoft.com/office/drawing/2014/main" id="{86C9BB18-5DC0-B38A-61D0-6CFB230C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795338" y="3127931"/>
            <a:ext cx="3545178" cy="378878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771773" y="93460"/>
            <a:ext cx="7353302" cy="872362"/>
          </a:xfrm>
          <a:prstGeom prst="roundRect">
            <a:avLst/>
          </a:prstGeom>
          <a:solidFill>
            <a:srgbClr val="99FF9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khuyên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EDA3F-036D-45C9-8623-3C65CA2E7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025" y="1290637"/>
            <a:ext cx="7696200" cy="264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A190C-24AC-4C9F-9C5D-CC80D0C32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412" y="4095750"/>
            <a:ext cx="7577138" cy="254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33390" y="144736"/>
            <a:ext cx="11837449" cy="6649913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10">
            <a:extLst>
              <a:ext uri="{FF2B5EF4-FFF2-40B4-BE49-F238E27FC236}">
                <a16:creationId xmlns:a16="http://schemas.microsoft.com/office/drawing/2014/main" id="{86C9BB18-5DC0-B38A-61D0-6CFB230C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795338" y="3959567"/>
            <a:ext cx="2767013" cy="295715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23875" y="93459"/>
            <a:ext cx="11372850" cy="1078115"/>
          </a:xfrm>
          <a:prstGeom prst="roundRect">
            <a:avLst/>
          </a:prstGeom>
          <a:solidFill>
            <a:srgbClr val="99FF9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yếu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bản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thân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gợi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ý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5CED5-E69A-47F9-A4D8-BD9C8812F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49" y="1333499"/>
            <a:ext cx="7896225" cy="127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1D12F5-0A0F-4848-96FB-131958D55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025" y="2543174"/>
            <a:ext cx="7486650" cy="122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9CE471-A6AA-4D79-B36A-08A8FBDF53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425" y="3929062"/>
            <a:ext cx="7219950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83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68826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98F771-4B74-6EC0-3B5D-8A4C4C61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757" y="3357634"/>
            <a:ext cx="2258865" cy="3339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343" y="3417244"/>
            <a:ext cx="2537413" cy="3317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FF0D66-441C-45CA-B754-B65C28E46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253" y="241514"/>
            <a:ext cx="9230144" cy="92667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D363D9-EC64-4B0A-99D2-9B58ADB79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3558"/>
              </p:ext>
            </p:extLst>
          </p:nvPr>
        </p:nvGraphicFramePr>
        <p:xfrm>
          <a:off x="1371600" y="1581150"/>
          <a:ext cx="9582151" cy="167246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222062">
                  <a:extLst>
                    <a:ext uri="{9D8B030D-6E8A-4147-A177-3AD203B41FA5}">
                      <a16:colId xmlns:a16="http://schemas.microsoft.com/office/drawing/2014/main" val="2404339798"/>
                    </a:ext>
                  </a:extLst>
                </a:gridCol>
                <a:gridCol w="2186479">
                  <a:extLst>
                    <a:ext uri="{9D8B030D-6E8A-4147-A177-3AD203B41FA5}">
                      <a16:colId xmlns:a16="http://schemas.microsoft.com/office/drawing/2014/main" val="107353146"/>
                    </a:ext>
                  </a:extLst>
                </a:gridCol>
                <a:gridCol w="2222062">
                  <a:extLst>
                    <a:ext uri="{9D8B030D-6E8A-4147-A177-3AD203B41FA5}">
                      <a16:colId xmlns:a16="http://schemas.microsoft.com/office/drawing/2014/main" val="3259506969"/>
                    </a:ext>
                  </a:extLst>
                </a:gridCol>
                <a:gridCol w="2951548">
                  <a:extLst>
                    <a:ext uri="{9D8B030D-6E8A-4147-A177-3AD203B41FA5}">
                      <a16:colId xmlns:a16="http://schemas.microsoft.com/office/drawing/2014/main" val="3097298815"/>
                    </a:ext>
                  </a:extLst>
                </a:gridCol>
              </a:tblGrid>
              <a:tr h="1102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Điểm mạnh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Cách phát huy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Điểm yếu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Cách khắc phục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956247"/>
                  </a:ext>
                </a:extLst>
              </a:tr>
              <a:tr h="530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75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2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674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79163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4E17CB-244D-4147-9744-31841567E860}"/>
              </a:ext>
            </a:extLst>
          </p:cNvPr>
          <p:cNvGrpSpPr/>
          <p:nvPr/>
        </p:nvGrpSpPr>
        <p:grpSpPr>
          <a:xfrm>
            <a:off x="1594337" y="1602154"/>
            <a:ext cx="9003323" cy="4531946"/>
            <a:chOff x="1594337" y="1602154"/>
            <a:chExt cx="9003323" cy="347784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7D51596-0E51-4F06-AE64-F9D752B6D6BE}"/>
                </a:ext>
              </a:extLst>
            </p:cNvPr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220B4A5-7027-4041-B412-9C8F9A304D02}"/>
                </a:ext>
              </a:extLst>
            </p:cNvPr>
            <p:cNvSpPr/>
            <p:nvPr/>
          </p:nvSpPr>
          <p:spPr>
            <a:xfrm>
              <a:off x="1825851" y="1733931"/>
              <a:ext cx="8423049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suy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ngẫm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yếu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phiếu</a:t>
              </a: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Nhờ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yếu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sánh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diểm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giống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khác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giữa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thông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tin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mô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tả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thân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50C45-CE0F-4EF0-B6D3-D720A86F1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757" y="3357634"/>
            <a:ext cx="2258865" cy="3339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EF1D7D-9AD9-42AC-8E7C-BA48292EF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343" y="3417244"/>
            <a:ext cx="2537413" cy="3317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599379-BC47-422C-A7C0-E2E2EC9C1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368" y="658713"/>
            <a:ext cx="568196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43</cp:revision>
  <dcterms:created xsi:type="dcterms:W3CDTF">2022-11-09T11:29:57Z</dcterms:created>
  <dcterms:modified xsi:type="dcterms:W3CDTF">2026-03-10T04:51:31Z</dcterms:modified>
</cp:coreProperties>
</file>