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9"/>
  </p:notesMasterIdLst>
  <p:sldIdLst>
    <p:sldId id="3186" r:id="rId2"/>
    <p:sldId id="3191" r:id="rId3"/>
    <p:sldId id="3192" r:id="rId4"/>
    <p:sldId id="3193" r:id="rId5"/>
    <p:sldId id="3194" r:id="rId6"/>
    <p:sldId id="3213" r:id="rId7"/>
    <p:sldId id="3214"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6" d="100"/>
          <a:sy n="66" d="100"/>
        </p:scale>
        <p:origin x="13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53EFB-5CEB-4F0D-A2E8-174BD7AEDD52}" type="datetimeFigureOut">
              <a:rPr lang="en-US" smtClean="0"/>
              <a:t>9/2/2026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07A1F3-2A0C-4728-A9A8-4659EA1CA1E3}" type="slidenum">
              <a:rPr lang="en-US" smtClean="0"/>
              <a:t>‹#›</a:t>
            </a:fld>
            <a:endParaRPr lang="en-US"/>
          </a:p>
        </p:txBody>
      </p:sp>
    </p:spTree>
    <p:extLst>
      <p:ext uri="{BB962C8B-B14F-4D97-AF65-F5344CB8AC3E}">
        <p14:creationId xmlns:p14="http://schemas.microsoft.com/office/powerpoint/2010/main" val="2360105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95F182D-F220-4AF8-B379-604ABD67E3A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700" y="0"/>
            <a:ext cx="12204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1920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2CA9F6-959D-4474-9F78-DC223EB9AC4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53B49541-50BF-421B-92EA-857ED69B8211}" type="datetimeFigureOut">
              <a:rPr lang="en-US"/>
              <a:pPr>
                <a:defRPr/>
              </a:pPr>
              <a:t>9/2/2026</a:t>
            </a:fld>
            <a:endParaRPr lang="en-US"/>
          </a:p>
        </p:txBody>
      </p:sp>
      <p:sp>
        <p:nvSpPr>
          <p:cNvPr id="5" name="Footer Placeholder 4">
            <a:extLst>
              <a:ext uri="{FF2B5EF4-FFF2-40B4-BE49-F238E27FC236}">
                <a16:creationId xmlns:a16="http://schemas.microsoft.com/office/drawing/2014/main" id="{D66B2068-6D84-4877-8833-8DEC41518C99}"/>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4709F3F-BE84-42A1-9618-2EF738B541A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AB506307-8214-4D0B-9760-72E7C7F0DDC6}" type="slidenum">
              <a:rPr lang="en-US"/>
              <a:pPr>
                <a:defRPr/>
              </a:pPr>
              <a:t>‹#›</a:t>
            </a:fld>
            <a:endParaRPr lang="en-US"/>
          </a:p>
        </p:txBody>
      </p:sp>
    </p:spTree>
    <p:extLst>
      <p:ext uri="{BB962C8B-B14F-4D97-AF65-F5344CB8AC3E}">
        <p14:creationId xmlns:p14="http://schemas.microsoft.com/office/powerpoint/2010/main" val="673498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E52638-D38D-475F-8213-EC55F19EB142}"/>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472FB557-E1F8-4F69-95EB-77D148354C7D}" type="datetimeFigureOut">
              <a:rPr lang="en-US"/>
              <a:pPr>
                <a:defRPr/>
              </a:pPr>
              <a:t>9/2/2026</a:t>
            </a:fld>
            <a:endParaRPr lang="en-US"/>
          </a:p>
        </p:txBody>
      </p:sp>
      <p:sp>
        <p:nvSpPr>
          <p:cNvPr id="5" name="Footer Placeholder 4">
            <a:extLst>
              <a:ext uri="{FF2B5EF4-FFF2-40B4-BE49-F238E27FC236}">
                <a16:creationId xmlns:a16="http://schemas.microsoft.com/office/drawing/2014/main" id="{F9FFA818-B331-4EE7-8A90-98F45BAA7900}"/>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15948AD6-69E9-4C37-89FB-257F3A16947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76AAD4C-7C16-431F-BDE0-02A3C8D95E20}" type="slidenum">
              <a:rPr lang="en-US"/>
              <a:pPr>
                <a:defRPr/>
              </a:pPr>
              <a:t>‹#›</a:t>
            </a:fld>
            <a:endParaRPr lang="en-US"/>
          </a:p>
        </p:txBody>
      </p:sp>
    </p:spTree>
    <p:extLst>
      <p:ext uri="{BB962C8B-B14F-4D97-AF65-F5344CB8AC3E}">
        <p14:creationId xmlns:p14="http://schemas.microsoft.com/office/powerpoint/2010/main" val="12345404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694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701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7ABEC1-C223-44F9-8C2B-5033261EB4FA}"/>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4C27635-09AB-4C3F-BD18-70CB3268FD2E}" type="datetimeFigureOut">
              <a:rPr lang="en-US"/>
              <a:pPr>
                <a:defRPr/>
              </a:pPr>
              <a:t>9/2/2026</a:t>
            </a:fld>
            <a:endParaRPr lang="en-US"/>
          </a:p>
        </p:txBody>
      </p:sp>
      <p:sp>
        <p:nvSpPr>
          <p:cNvPr id="6" name="Footer Placeholder 5">
            <a:extLst>
              <a:ext uri="{FF2B5EF4-FFF2-40B4-BE49-F238E27FC236}">
                <a16:creationId xmlns:a16="http://schemas.microsoft.com/office/drawing/2014/main" id="{F9FB61A2-1A8C-4F19-84AA-1A6A5E3FCB95}"/>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1C5D374C-D84C-47E7-97C5-195D30ADCD3F}"/>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AA6E511-C014-4DB7-A8E3-6B08E5367E11}" type="slidenum">
              <a:rPr lang="en-US"/>
              <a:pPr>
                <a:defRPr/>
              </a:pPr>
              <a:t>‹#›</a:t>
            </a:fld>
            <a:endParaRPr lang="en-US"/>
          </a:p>
        </p:txBody>
      </p:sp>
    </p:spTree>
    <p:extLst>
      <p:ext uri="{BB962C8B-B14F-4D97-AF65-F5344CB8AC3E}">
        <p14:creationId xmlns:p14="http://schemas.microsoft.com/office/powerpoint/2010/main" val="16767228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47956-723D-41C3-BCC6-FF08056CD68D}"/>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6DC60C2B-E482-4172-86B1-C44CD0A57311}" type="datetimeFigureOut">
              <a:rPr lang="en-US"/>
              <a:pPr>
                <a:defRPr/>
              </a:pPr>
              <a:t>9/2/2026</a:t>
            </a:fld>
            <a:endParaRPr lang="en-US"/>
          </a:p>
        </p:txBody>
      </p:sp>
      <p:sp>
        <p:nvSpPr>
          <p:cNvPr id="8" name="Footer Placeholder 7">
            <a:extLst>
              <a:ext uri="{FF2B5EF4-FFF2-40B4-BE49-F238E27FC236}">
                <a16:creationId xmlns:a16="http://schemas.microsoft.com/office/drawing/2014/main" id="{4D59C06F-EA4C-4BB5-91DE-6FC6724EFE04}"/>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9" name="Slide Number Placeholder 8">
            <a:extLst>
              <a:ext uri="{FF2B5EF4-FFF2-40B4-BE49-F238E27FC236}">
                <a16:creationId xmlns:a16="http://schemas.microsoft.com/office/drawing/2014/main" id="{A424BF52-B4E6-4E78-AA38-5970662D277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78794124-A133-4E3D-9F7F-2D19D5561540}" type="slidenum">
              <a:rPr lang="en-US"/>
              <a:pPr>
                <a:defRPr/>
              </a:pPr>
              <a:t>‹#›</a:t>
            </a:fld>
            <a:endParaRPr lang="en-US"/>
          </a:p>
        </p:txBody>
      </p:sp>
    </p:spTree>
    <p:extLst>
      <p:ext uri="{BB962C8B-B14F-4D97-AF65-F5344CB8AC3E}">
        <p14:creationId xmlns:p14="http://schemas.microsoft.com/office/powerpoint/2010/main" val="3019975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E501824-CF44-4AEE-9DAD-49C8C7E0D4C4}"/>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72EE8931-0734-48D1-825E-E710BD90AF4F}" type="datetimeFigureOut">
              <a:rPr lang="en-US"/>
              <a:pPr>
                <a:defRPr/>
              </a:pPr>
              <a:t>9/2/2026</a:t>
            </a:fld>
            <a:endParaRPr lang="en-US"/>
          </a:p>
        </p:txBody>
      </p:sp>
      <p:sp>
        <p:nvSpPr>
          <p:cNvPr id="4" name="Footer Placeholder 3">
            <a:extLst>
              <a:ext uri="{FF2B5EF4-FFF2-40B4-BE49-F238E27FC236}">
                <a16:creationId xmlns:a16="http://schemas.microsoft.com/office/drawing/2014/main" id="{AC33A275-56F0-4FEF-9163-051A1E67ED5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5" name="Slide Number Placeholder 4">
            <a:extLst>
              <a:ext uri="{FF2B5EF4-FFF2-40B4-BE49-F238E27FC236}">
                <a16:creationId xmlns:a16="http://schemas.microsoft.com/office/drawing/2014/main" id="{16F81457-8B9B-4BC6-9FF0-17F9360FCEC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010456E4-9648-404F-8423-DBA35DCD47BB}" type="slidenum">
              <a:rPr lang="en-US"/>
              <a:pPr>
                <a:defRPr/>
              </a:pPr>
              <a:t>‹#›</a:t>
            </a:fld>
            <a:endParaRPr lang="en-US"/>
          </a:p>
        </p:txBody>
      </p:sp>
    </p:spTree>
    <p:extLst>
      <p:ext uri="{BB962C8B-B14F-4D97-AF65-F5344CB8AC3E}">
        <p14:creationId xmlns:p14="http://schemas.microsoft.com/office/powerpoint/2010/main" val="2378751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7229DA-EC5D-4672-A972-EFFEEDD630D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750CCCC-4717-4552-A800-E24740C4DE02}" type="datetimeFigureOut">
              <a:rPr lang="en-US"/>
              <a:pPr>
                <a:defRPr/>
              </a:pPr>
              <a:t>9/2/2026</a:t>
            </a:fld>
            <a:endParaRPr lang="en-US"/>
          </a:p>
        </p:txBody>
      </p:sp>
      <p:sp>
        <p:nvSpPr>
          <p:cNvPr id="3" name="Footer Placeholder 2">
            <a:extLst>
              <a:ext uri="{FF2B5EF4-FFF2-40B4-BE49-F238E27FC236}">
                <a16:creationId xmlns:a16="http://schemas.microsoft.com/office/drawing/2014/main" id="{16CBF282-A3E2-45C3-871C-315BD0B1C3B2}"/>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5CF60725-4359-4105-B8C5-6E89BD025EF7}"/>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22B09C36-C0D4-4667-8F09-592278E66C06}" type="slidenum">
              <a:rPr lang="en-US"/>
              <a:pPr>
                <a:defRPr/>
              </a:pPr>
              <a:t>‹#›</a:t>
            </a:fld>
            <a:endParaRPr lang="en-US"/>
          </a:p>
        </p:txBody>
      </p:sp>
    </p:spTree>
    <p:extLst>
      <p:ext uri="{BB962C8B-B14F-4D97-AF65-F5344CB8AC3E}">
        <p14:creationId xmlns:p14="http://schemas.microsoft.com/office/powerpoint/2010/main" val="1444003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775A1E8-BAFC-4A50-AEEC-2583EA21DF0C}"/>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C5DB7FDD-5672-4B8B-B73A-58921E71676C}" type="datetimeFigureOut">
              <a:rPr lang="en-US"/>
              <a:pPr>
                <a:defRPr/>
              </a:pPr>
              <a:t>9/2/2026</a:t>
            </a:fld>
            <a:endParaRPr lang="en-US"/>
          </a:p>
        </p:txBody>
      </p:sp>
      <p:sp>
        <p:nvSpPr>
          <p:cNvPr id="6" name="Footer Placeholder 5">
            <a:extLst>
              <a:ext uri="{FF2B5EF4-FFF2-40B4-BE49-F238E27FC236}">
                <a16:creationId xmlns:a16="http://schemas.microsoft.com/office/drawing/2014/main" id="{C0AA69CD-19B0-43D7-B315-ADE776972DD6}"/>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C861A55A-BE08-45F4-9FBE-BAD04626EBF4}"/>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4CA62305-587C-455B-A4E4-50DC4F6CEE8C}" type="slidenum">
              <a:rPr lang="en-US"/>
              <a:pPr>
                <a:defRPr/>
              </a:pPr>
              <a:t>‹#›</a:t>
            </a:fld>
            <a:endParaRPr lang="en-US"/>
          </a:p>
        </p:txBody>
      </p:sp>
    </p:spTree>
    <p:extLst>
      <p:ext uri="{BB962C8B-B14F-4D97-AF65-F5344CB8AC3E}">
        <p14:creationId xmlns:p14="http://schemas.microsoft.com/office/powerpoint/2010/main" val="3099384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9FB89EE-048C-4339-B84E-0A72DDC8CA07}"/>
              </a:ext>
            </a:extLst>
          </p:cNvPr>
          <p:cNvSpPr>
            <a:spLocks noGrp="1"/>
          </p:cNvSpPr>
          <p:nvPr>
            <p:ph type="dt" sz="half" idx="10"/>
          </p:nvPr>
        </p:nvSpPr>
        <p:spPr>
          <a:xfrm>
            <a:off x="838200" y="6356350"/>
            <a:ext cx="2743200" cy="365125"/>
          </a:xfrm>
          <a:prstGeom prst="rect">
            <a:avLst/>
          </a:prstGeom>
        </p:spPr>
        <p:txBody>
          <a:bodyPr/>
          <a:lstStyle>
            <a:lvl1pPr>
              <a:defRPr/>
            </a:lvl1pPr>
          </a:lstStyle>
          <a:p>
            <a:pPr>
              <a:defRPr/>
            </a:pPr>
            <a:fld id="{9F5A91D0-9B8E-49C3-99CA-FECA451438DD}" type="datetimeFigureOut">
              <a:rPr lang="en-US"/>
              <a:pPr>
                <a:defRPr/>
              </a:pPr>
              <a:t>9/2/2026</a:t>
            </a:fld>
            <a:endParaRPr lang="en-US"/>
          </a:p>
        </p:txBody>
      </p:sp>
      <p:sp>
        <p:nvSpPr>
          <p:cNvPr id="6" name="Footer Placeholder 5">
            <a:extLst>
              <a:ext uri="{FF2B5EF4-FFF2-40B4-BE49-F238E27FC236}">
                <a16:creationId xmlns:a16="http://schemas.microsoft.com/office/drawing/2014/main" id="{980DA614-B7F3-434D-8B25-99E209B5D0A3}"/>
              </a:ext>
            </a:extLst>
          </p:cNvPr>
          <p:cNvSpPr>
            <a:spLocks noGrp="1"/>
          </p:cNvSpPr>
          <p:nvPr>
            <p:ph type="ftr" sz="quarter" idx="11"/>
          </p:nvPr>
        </p:nvSpPr>
        <p:spPr>
          <a:xfrm>
            <a:off x="4038600" y="6356350"/>
            <a:ext cx="4114800" cy="365125"/>
          </a:xfrm>
          <a:prstGeom prst="rect">
            <a:avLst/>
          </a:prstGeom>
        </p:spPr>
        <p:txBody>
          <a:bodyPr/>
          <a:lstStyle>
            <a:lvl1pPr>
              <a:defRPr/>
            </a:lvl1pPr>
          </a:lstStyle>
          <a:p>
            <a:pPr>
              <a:defRPr/>
            </a:pPr>
            <a:endParaRPr lang="en-US"/>
          </a:p>
        </p:txBody>
      </p:sp>
      <p:sp>
        <p:nvSpPr>
          <p:cNvPr id="7" name="Slide Number Placeholder 6">
            <a:extLst>
              <a:ext uri="{FF2B5EF4-FFF2-40B4-BE49-F238E27FC236}">
                <a16:creationId xmlns:a16="http://schemas.microsoft.com/office/drawing/2014/main" id="{B59C2179-F959-4CB3-8569-A4472F072890}"/>
              </a:ext>
            </a:extLst>
          </p:cNvPr>
          <p:cNvSpPr>
            <a:spLocks noGrp="1"/>
          </p:cNvSpPr>
          <p:nvPr>
            <p:ph type="sldNum" sz="quarter" idx="12"/>
          </p:nvPr>
        </p:nvSpPr>
        <p:spPr>
          <a:xfrm>
            <a:off x="8610600" y="6356350"/>
            <a:ext cx="2743200" cy="365125"/>
          </a:xfrm>
          <a:prstGeom prst="rect">
            <a:avLst/>
          </a:prstGeom>
        </p:spPr>
        <p:txBody>
          <a:bodyPr/>
          <a:lstStyle>
            <a:lvl1pPr>
              <a:defRPr/>
            </a:lvl1pPr>
          </a:lstStyle>
          <a:p>
            <a:pPr>
              <a:defRPr/>
            </a:pPr>
            <a:fld id="{8DC6BD82-C271-4D46-8698-5293B2DE8D14}" type="slidenum">
              <a:rPr lang="en-US"/>
              <a:pPr>
                <a:defRPr/>
              </a:pPr>
              <a:t>‹#›</a:t>
            </a:fld>
            <a:endParaRPr lang="en-US"/>
          </a:p>
        </p:txBody>
      </p:sp>
    </p:spTree>
    <p:extLst>
      <p:ext uri="{BB962C8B-B14F-4D97-AF65-F5344CB8AC3E}">
        <p14:creationId xmlns:p14="http://schemas.microsoft.com/office/powerpoint/2010/main" val="350556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descr="A round pink circle with white text and a black background&#10;&#10;AI-generated content may be incorrect.">
            <a:extLst>
              <a:ext uri="{FF2B5EF4-FFF2-40B4-BE49-F238E27FC236}">
                <a16:creationId xmlns:a16="http://schemas.microsoft.com/office/drawing/2014/main" id="{2069CE1A-7EBB-DD9F-D391-33B029A53F9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839310" y="91607"/>
            <a:ext cx="1582166" cy="1582166"/>
          </a:xfrm>
          <a:prstGeom prst="rect">
            <a:avLst/>
          </a:prstGeom>
        </p:spPr>
      </p:pic>
    </p:spTree>
    <p:extLst>
      <p:ext uri="{BB962C8B-B14F-4D97-AF65-F5344CB8AC3E}">
        <p14:creationId xmlns:p14="http://schemas.microsoft.com/office/powerpoint/2010/main" val="4079005219"/>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8.sv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 Id="rId5" Type="http://schemas.openxmlformats.org/officeDocument/2006/relationships/image" Target="../media/image28.sv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ounded Rectangle 8">
            <a:extLst>
              <a:ext uri="{FF2B5EF4-FFF2-40B4-BE49-F238E27FC236}">
                <a16:creationId xmlns:a16="http://schemas.microsoft.com/office/drawing/2014/main" id="{BE618DC6-36D0-48CE-A739-2ECB954434C7}"/>
              </a:ext>
            </a:extLst>
          </p:cNvPr>
          <p:cNvSpPr/>
          <p:nvPr/>
        </p:nvSpPr>
        <p:spPr>
          <a:xfrm>
            <a:off x="623888" y="744538"/>
            <a:ext cx="10783887"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ounded Rectangle 8">
            <a:extLst>
              <a:ext uri="{FF2B5EF4-FFF2-40B4-BE49-F238E27FC236}">
                <a16:creationId xmlns:a16="http://schemas.microsoft.com/office/drawing/2014/main" id="{34055A01-6E25-45E3-B0C4-C954746161CE}"/>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ounded Rectangle 8">
            <a:extLst>
              <a:ext uri="{FF2B5EF4-FFF2-40B4-BE49-F238E27FC236}">
                <a16:creationId xmlns:a16="http://schemas.microsoft.com/office/drawing/2014/main" id="{33481B27-D6FC-48C5-874E-354F2FB7A27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Rounded Rectangle 8">
            <a:extLst>
              <a:ext uri="{FF2B5EF4-FFF2-40B4-BE49-F238E27FC236}">
                <a16:creationId xmlns:a16="http://schemas.microsoft.com/office/drawing/2014/main" id="{9DFC0F39-52A9-4E3E-9A0A-3178A3004712}"/>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9638" name="PA_图片 13" descr="图片包含 轮子&#10;&#10;已生成高可信度的说明">
            <a:extLst>
              <a:ext uri="{FF2B5EF4-FFF2-40B4-BE49-F238E27FC236}">
                <a16:creationId xmlns:a16="http://schemas.microsoft.com/office/drawing/2014/main" id="{2FCEB3C3-98D7-4BBB-9DF9-3FFB93D80712}"/>
              </a:ext>
            </a:extLst>
          </p:cNvPr>
          <p:cNvPicPr>
            <a:picLocks noChangeAspect="1" noChangeArrowheads="1"/>
          </p:cNvPicPr>
          <p:nvPr>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304800" y="1371600"/>
            <a:ext cx="7204075" cy="175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8">
            <a:extLst>
              <a:ext uri="{FF2B5EF4-FFF2-40B4-BE49-F238E27FC236}">
                <a16:creationId xmlns:a16="http://schemas.microsoft.com/office/drawing/2014/main" id="{F785B659-CD68-4AA4-99B7-58E36FAA0226}"/>
              </a:ext>
            </a:extLst>
          </p:cNvPr>
          <p:cNvSpPr/>
          <p:nvPr/>
        </p:nvSpPr>
        <p:spPr>
          <a:xfrm>
            <a:off x="609600" y="744538"/>
            <a:ext cx="10783888" cy="5368925"/>
          </a:xfrm>
          <a:prstGeom prst="roundRect">
            <a:avLst/>
          </a:prstGeom>
          <a:solidFill>
            <a:schemeClr val="bg1">
              <a:alpha val="49000"/>
            </a:schemeClr>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2" name="Picture 6">
            <a:extLst>
              <a:ext uri="{FF2B5EF4-FFF2-40B4-BE49-F238E27FC236}">
                <a16:creationId xmlns:a16="http://schemas.microsoft.com/office/drawing/2014/main" id="{1BE30344-6492-4726-AA6B-47FF15CBF41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610" y="3966210"/>
            <a:ext cx="4197351"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C9FA88B-491C-45E0-C19D-9B079FE826B8}"/>
              </a:ext>
            </a:extLst>
          </p:cNvPr>
          <p:cNvPicPr>
            <a:picLocks noChangeAspect="1"/>
          </p:cNvPicPr>
          <p:nvPr/>
        </p:nvPicPr>
        <p:blipFill>
          <a:blip r:embed="rId5"/>
          <a:stretch>
            <a:fillRect/>
          </a:stretch>
        </p:blipFill>
        <p:spPr>
          <a:xfrm>
            <a:off x="5112162" y="861788"/>
            <a:ext cx="2219136" cy="768163"/>
          </a:xfrm>
          <a:prstGeom prst="rect">
            <a:avLst/>
          </a:prstGeom>
        </p:spPr>
      </p:pic>
      <p:pic>
        <p:nvPicPr>
          <p:cNvPr id="13" name="Picture 12">
            <a:extLst>
              <a:ext uri="{FF2B5EF4-FFF2-40B4-BE49-F238E27FC236}">
                <a16:creationId xmlns:a16="http://schemas.microsoft.com/office/drawing/2014/main" id="{F0F7AB05-BCD5-3F98-4D75-FEA8620780F9}"/>
              </a:ext>
            </a:extLst>
          </p:cNvPr>
          <p:cNvPicPr>
            <a:picLocks noChangeAspect="1"/>
          </p:cNvPicPr>
          <p:nvPr/>
        </p:nvPicPr>
        <p:blipFill>
          <a:blip r:embed="rId6"/>
          <a:stretch>
            <a:fillRect/>
          </a:stretch>
        </p:blipFill>
        <p:spPr>
          <a:xfrm>
            <a:off x="1145189" y="1552163"/>
            <a:ext cx="2243522" cy="713294"/>
          </a:xfrm>
          <a:prstGeom prst="rect">
            <a:avLst/>
          </a:prstGeom>
        </p:spPr>
      </p:pic>
      <p:pic>
        <p:nvPicPr>
          <p:cNvPr id="17" name="Picture 16">
            <a:extLst>
              <a:ext uri="{FF2B5EF4-FFF2-40B4-BE49-F238E27FC236}">
                <a16:creationId xmlns:a16="http://schemas.microsoft.com/office/drawing/2014/main" id="{43D0AA1D-BD1F-7828-95CD-899F7D33AED6}"/>
              </a:ext>
            </a:extLst>
          </p:cNvPr>
          <p:cNvPicPr>
            <a:picLocks noChangeAspect="1"/>
          </p:cNvPicPr>
          <p:nvPr/>
        </p:nvPicPr>
        <p:blipFill>
          <a:blip r:embed="rId7"/>
          <a:stretch>
            <a:fillRect/>
          </a:stretch>
        </p:blipFill>
        <p:spPr>
          <a:xfrm>
            <a:off x="1675489" y="2532059"/>
            <a:ext cx="10516511" cy="1542422"/>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5D03F507-1C3D-4494-802E-6CB23B83E6C9}"/>
              </a:ext>
            </a:extLst>
          </p:cNvPr>
          <p:cNvSpPr/>
          <p:nvPr/>
        </p:nvSpPr>
        <p:spPr>
          <a:xfrm>
            <a:off x="466725" y="133350"/>
            <a:ext cx="11258550" cy="6638925"/>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5" name="Rectangle 4">
            <a:extLst>
              <a:ext uri="{FF2B5EF4-FFF2-40B4-BE49-F238E27FC236}">
                <a16:creationId xmlns:a16="http://schemas.microsoft.com/office/drawing/2014/main" id="{2AB4D676-79BE-405E-9EDC-6DF5DB90B91B}"/>
              </a:ext>
            </a:extLst>
          </p:cNvPr>
          <p:cNvSpPr>
            <a:spLocks noChangeArrowheads="1"/>
          </p:cNvSpPr>
          <p:nvPr/>
        </p:nvSpPr>
        <p:spPr bwMode="auto">
          <a:xfrm>
            <a:off x="1285875" y="161925"/>
            <a:ext cx="93995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lvl="0" algn="ctr" eaLnBrk="0" fontAlgn="base" hangingPunct="0">
              <a:spcBef>
                <a:spcPct val="0"/>
              </a:spcBef>
              <a:spcAft>
                <a:spcPct val="0"/>
              </a:spcAft>
            </a:pPr>
            <a:r>
              <a:rPr lang="en-US" altLang="en-US" sz="3200" b="1" dirty="0">
                <a:solidFill>
                  <a:srgbClr val="333333"/>
                </a:solidFill>
                <a:cs typeface="Arial" panose="020B0604020202020204" pitchFamily="34" charset="0"/>
              </a:rPr>
              <a:t>1. Đ</a:t>
            </a:r>
            <a:r>
              <a:rPr lang="vi-VN" altLang="en-US" sz="3200" b="1" dirty="0">
                <a:solidFill>
                  <a:srgbClr val="333333"/>
                </a:solidFill>
                <a:cs typeface="Arial" panose="020B0604020202020204" pitchFamily="34" charset="0"/>
              </a:rPr>
              <a:t>ọc tình huống và trả lời câu hỏi:</a:t>
            </a:r>
            <a:endParaRPr kumimoji="0" lang="en-US" alt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3" name="Picture 2">
            <a:extLst>
              <a:ext uri="{FF2B5EF4-FFF2-40B4-BE49-F238E27FC236}">
                <a16:creationId xmlns:a16="http://schemas.microsoft.com/office/drawing/2014/main" id="{C4A35A9F-AC00-4C7A-8232-BE9B644FD33C}"/>
              </a:ext>
            </a:extLst>
          </p:cNvPr>
          <p:cNvPicPr>
            <a:picLocks noChangeAspect="1"/>
          </p:cNvPicPr>
          <p:nvPr/>
        </p:nvPicPr>
        <p:blipFill>
          <a:blip r:embed="rId2"/>
          <a:stretch>
            <a:fillRect/>
          </a:stretch>
        </p:blipFill>
        <p:spPr>
          <a:xfrm>
            <a:off x="828675" y="909638"/>
            <a:ext cx="6629400" cy="2979964"/>
          </a:xfrm>
          <a:prstGeom prst="rect">
            <a:avLst/>
          </a:prstGeom>
        </p:spPr>
      </p:pic>
      <p:pic>
        <p:nvPicPr>
          <p:cNvPr id="7" name="Picture 6">
            <a:extLst>
              <a:ext uri="{FF2B5EF4-FFF2-40B4-BE49-F238E27FC236}">
                <a16:creationId xmlns:a16="http://schemas.microsoft.com/office/drawing/2014/main" id="{403784E3-C738-4415-A74A-E0AB3439B336}"/>
              </a:ext>
            </a:extLst>
          </p:cNvPr>
          <p:cNvPicPr>
            <a:picLocks noChangeAspect="1"/>
          </p:cNvPicPr>
          <p:nvPr/>
        </p:nvPicPr>
        <p:blipFill>
          <a:blip r:embed="rId3"/>
          <a:stretch>
            <a:fillRect/>
          </a:stretch>
        </p:blipFill>
        <p:spPr>
          <a:xfrm>
            <a:off x="3590925" y="4016960"/>
            <a:ext cx="7849342" cy="2479089"/>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3"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
                                        <p:tgtEl>
                                          <p:spTgt spid="5">
                                            <p:txEl>
                                              <p:pRg st="0" end="0"/>
                                            </p:txEl>
                                          </p:spTgt>
                                        </p:tgtEl>
                                      </p:cBhvr>
                                    </p:animEffect>
                                    <p:anim calcmode="lin" valueType="num">
                                      <p:cBhvr>
                                        <p:cTn id="8" dur="4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5">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955C9A4-D509-43BC-921F-31F56B4D3FAD}"/>
              </a:ext>
            </a:extLst>
          </p:cNvPr>
          <p:cNvSpPr/>
          <p:nvPr/>
        </p:nvSpPr>
        <p:spPr>
          <a:xfrm>
            <a:off x="466724" y="457200"/>
            <a:ext cx="115347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473C43E4-5D34-478F-95BF-DB46A67DA014}"/>
              </a:ext>
            </a:extLst>
          </p:cNvPr>
          <p:cNvGrpSpPr/>
          <p:nvPr/>
        </p:nvGrpSpPr>
        <p:grpSpPr>
          <a:xfrm>
            <a:off x="120111" y="2400300"/>
            <a:ext cx="5042440" cy="4050150"/>
            <a:chOff x="191286" y="1586972"/>
            <a:chExt cx="6069814" cy="4587880"/>
          </a:xfrm>
        </p:grpSpPr>
        <p:grpSp>
          <p:nvGrpSpPr>
            <p:cNvPr id="7" name="Group 6">
              <a:extLst>
                <a:ext uri="{FF2B5EF4-FFF2-40B4-BE49-F238E27FC236}">
                  <a16:creationId xmlns:a16="http://schemas.microsoft.com/office/drawing/2014/main" id="{65FA3202-146F-462B-87F5-9E6D53F0E559}"/>
                </a:ext>
              </a:extLst>
            </p:cNvPr>
            <p:cNvGrpSpPr/>
            <p:nvPr/>
          </p:nvGrpSpPr>
          <p:grpSpPr>
            <a:xfrm>
              <a:off x="961452" y="1586972"/>
              <a:ext cx="4932746" cy="1120669"/>
              <a:chOff x="688186" y="657156"/>
              <a:chExt cx="4932746" cy="1120669"/>
            </a:xfrm>
            <a:solidFill>
              <a:srgbClr val="FFCCCC"/>
            </a:solidFill>
          </p:grpSpPr>
          <p:pic>
            <p:nvPicPr>
              <p:cNvPr id="13" name="Picture 2">
                <a:extLst>
                  <a:ext uri="{FF2B5EF4-FFF2-40B4-BE49-F238E27FC236}">
                    <a16:creationId xmlns:a16="http://schemas.microsoft.com/office/drawing/2014/main" id="{974D9E91-2ABA-4EF5-A0EC-424F2EA3A02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88186" y="657156"/>
                <a:ext cx="4932746" cy="1120669"/>
              </a:xfrm>
              <a:prstGeom prst="rect">
                <a:avLst/>
              </a:prstGeom>
            </p:spPr>
          </p:pic>
          <p:sp>
            <p:nvSpPr>
              <p:cNvPr id="14" name="TextBox 13">
                <a:extLst>
                  <a:ext uri="{FF2B5EF4-FFF2-40B4-BE49-F238E27FC236}">
                    <a16:creationId xmlns:a16="http://schemas.microsoft.com/office/drawing/2014/main" id="{34B02536-170F-4F1F-99B1-45CC9D396364}"/>
                  </a:ext>
                </a:extLst>
              </p:cNvPr>
              <p:cNvSpPr txBox="1"/>
              <p:nvPr/>
            </p:nvSpPr>
            <p:spPr>
              <a:xfrm>
                <a:off x="947012" y="854950"/>
                <a:ext cx="4444606" cy="662414"/>
              </a:xfrm>
              <a:prstGeom prst="rect">
                <a:avLst/>
              </a:prstGeom>
              <a:grpFill/>
            </p:spPr>
            <p:txBody>
              <a:bodyPr wrap="square" rtlCol="0">
                <a:spAutoFit/>
              </a:bodyPr>
              <a:lstStyle/>
              <a:p>
                <a:r>
                  <a:rPr lang="en-US" sz="3200" b="1" dirty="0" err="1">
                    <a:solidFill>
                      <a:srgbClr val="FF0000"/>
                    </a:solidFill>
                    <a:latin typeface="Cambria" panose="02040503050406030204" pitchFamily="18" charset="0"/>
                    <a:ea typeface="Cambria" panose="02040503050406030204" pitchFamily="18" charset="0"/>
                  </a:rPr>
                  <a:t>Thảo</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luận</a:t>
                </a:r>
                <a:r>
                  <a:rPr lang="en-US" sz="3200" b="1" dirty="0">
                    <a:solidFill>
                      <a:srgbClr val="FF0000"/>
                    </a:solidFill>
                    <a:latin typeface="Cambria" panose="02040503050406030204" pitchFamily="18" charset="0"/>
                    <a:ea typeface="Cambria" panose="02040503050406030204" pitchFamily="18" charset="0"/>
                  </a:rPr>
                  <a:t> </a:t>
                </a:r>
                <a:r>
                  <a:rPr lang="en-US" sz="3200" b="1" dirty="0" err="1">
                    <a:solidFill>
                      <a:srgbClr val="FF0000"/>
                    </a:solidFill>
                    <a:latin typeface="Cambria" panose="02040503050406030204" pitchFamily="18" charset="0"/>
                    <a:ea typeface="Cambria" panose="02040503050406030204" pitchFamily="18" charset="0"/>
                  </a:rPr>
                  <a:t>nhóm</a:t>
                </a:r>
                <a:r>
                  <a:rPr lang="en-US" sz="3200" b="1" dirty="0">
                    <a:solidFill>
                      <a:srgbClr val="FF0000"/>
                    </a:solidFill>
                    <a:latin typeface="Cambria" panose="02040503050406030204" pitchFamily="18" charset="0"/>
                    <a:ea typeface="Cambria" panose="02040503050406030204" pitchFamily="18" charset="0"/>
                  </a:rPr>
                  <a:t> 4</a:t>
                </a:r>
                <a:endParaRPr lang="vi-VN" sz="3200" b="1" dirty="0">
                  <a:solidFill>
                    <a:srgbClr val="FF0000"/>
                  </a:solidFill>
                  <a:latin typeface="Cambria" panose="02040503050406030204" pitchFamily="18" charset="0"/>
                  <a:ea typeface="Cambria" panose="02040503050406030204" pitchFamily="18" charset="0"/>
                </a:endParaRPr>
              </a:p>
            </p:txBody>
          </p:sp>
        </p:grpSp>
        <p:grpSp>
          <p:nvGrpSpPr>
            <p:cNvPr id="8" name="Group 7">
              <a:extLst>
                <a:ext uri="{FF2B5EF4-FFF2-40B4-BE49-F238E27FC236}">
                  <a16:creationId xmlns:a16="http://schemas.microsoft.com/office/drawing/2014/main" id="{3357F2B5-7A4D-4A06-A0D7-FA7DD039F125}"/>
                </a:ext>
              </a:extLst>
            </p:cNvPr>
            <p:cNvGrpSpPr/>
            <p:nvPr/>
          </p:nvGrpSpPr>
          <p:grpSpPr>
            <a:xfrm>
              <a:off x="191286" y="3136284"/>
              <a:ext cx="6069814" cy="3038568"/>
              <a:chOff x="435126" y="3007428"/>
              <a:chExt cx="6069814" cy="3038568"/>
            </a:xfrm>
          </p:grpSpPr>
          <p:pic>
            <p:nvPicPr>
              <p:cNvPr id="9" name="Picture 8">
                <a:extLst>
                  <a:ext uri="{FF2B5EF4-FFF2-40B4-BE49-F238E27FC236}">
                    <a16:creationId xmlns:a16="http://schemas.microsoft.com/office/drawing/2014/main" id="{7FD2A510-A8D9-4E5A-A433-5FDD435EA191}"/>
                  </a:ext>
                </a:extLst>
              </p:cNvPr>
              <p:cNvPicPr>
                <a:picLocks noChangeAspect="1"/>
              </p:cNvPicPr>
              <p:nvPr/>
            </p:nvPicPr>
            <p:blipFill>
              <a:blip r:embed="rId4"/>
              <a:stretch>
                <a:fillRect/>
              </a:stretch>
            </p:blipFill>
            <p:spPr>
              <a:xfrm>
                <a:off x="1969674" y="3034701"/>
                <a:ext cx="1317442" cy="3011295"/>
              </a:xfrm>
              <a:prstGeom prst="rect">
                <a:avLst/>
              </a:prstGeom>
              <a:effectLst>
                <a:outerShdw blurRad="50800" dist="38100" dir="8100000" algn="tr" rotWithShape="0">
                  <a:prstClr val="black">
                    <a:alpha val="40000"/>
                  </a:prstClr>
                </a:outerShdw>
              </a:effectLst>
            </p:spPr>
          </p:pic>
          <p:pic>
            <p:nvPicPr>
              <p:cNvPr id="10" name="Picture 9">
                <a:extLst>
                  <a:ext uri="{FF2B5EF4-FFF2-40B4-BE49-F238E27FC236}">
                    <a16:creationId xmlns:a16="http://schemas.microsoft.com/office/drawing/2014/main" id="{F2934373-FC93-4296-A483-55991EFF3616}"/>
                  </a:ext>
                </a:extLst>
              </p:cNvPr>
              <p:cNvPicPr>
                <a:picLocks noChangeAspect="1"/>
              </p:cNvPicPr>
              <p:nvPr/>
            </p:nvPicPr>
            <p:blipFill>
              <a:blip r:embed="rId5"/>
              <a:stretch>
                <a:fillRect/>
              </a:stretch>
            </p:blipFill>
            <p:spPr>
              <a:xfrm>
                <a:off x="435126" y="3007428"/>
                <a:ext cx="1411545" cy="2992474"/>
              </a:xfrm>
              <a:prstGeom prst="rect">
                <a:avLst/>
              </a:prstGeom>
              <a:effectLst>
                <a:outerShdw blurRad="50800" dist="38100" dir="8100000" algn="tr" rotWithShape="0">
                  <a:prstClr val="black">
                    <a:alpha val="40000"/>
                  </a:prstClr>
                </a:outerShdw>
              </a:effectLst>
            </p:spPr>
          </p:pic>
          <p:pic>
            <p:nvPicPr>
              <p:cNvPr id="11" name="Picture 10">
                <a:extLst>
                  <a:ext uri="{FF2B5EF4-FFF2-40B4-BE49-F238E27FC236}">
                    <a16:creationId xmlns:a16="http://schemas.microsoft.com/office/drawing/2014/main" id="{983102DD-1080-4E79-A61E-EB5339A286A6}"/>
                  </a:ext>
                </a:extLst>
              </p:cNvPr>
              <p:cNvPicPr>
                <a:picLocks noChangeAspect="1"/>
              </p:cNvPicPr>
              <p:nvPr/>
            </p:nvPicPr>
            <p:blipFill>
              <a:blip r:embed="rId6"/>
              <a:stretch>
                <a:fillRect/>
              </a:stretch>
            </p:blipFill>
            <p:spPr>
              <a:xfrm>
                <a:off x="5200045" y="3040975"/>
                <a:ext cx="1304895" cy="3005021"/>
              </a:xfrm>
              <a:prstGeom prst="rect">
                <a:avLst/>
              </a:prstGeom>
              <a:effectLst>
                <a:outerShdw blurRad="50800" dist="38100" dir="8100000" algn="tr" rotWithShape="0">
                  <a:prstClr val="black">
                    <a:alpha val="40000"/>
                  </a:prstClr>
                </a:outerShdw>
              </a:effectLst>
            </p:spPr>
          </p:pic>
          <p:pic>
            <p:nvPicPr>
              <p:cNvPr id="12" name="Picture 11">
                <a:extLst>
                  <a:ext uri="{FF2B5EF4-FFF2-40B4-BE49-F238E27FC236}">
                    <a16:creationId xmlns:a16="http://schemas.microsoft.com/office/drawing/2014/main" id="{024848CB-189A-4B6C-B57F-C75FA9D31450}"/>
                  </a:ext>
                </a:extLst>
              </p:cNvPr>
              <p:cNvPicPr>
                <a:picLocks noChangeAspect="1"/>
              </p:cNvPicPr>
              <p:nvPr/>
            </p:nvPicPr>
            <p:blipFill>
              <a:blip r:embed="rId7"/>
              <a:stretch>
                <a:fillRect/>
              </a:stretch>
            </p:blipFill>
            <p:spPr>
              <a:xfrm>
                <a:off x="3519027" y="3007428"/>
                <a:ext cx="1411545" cy="2992474"/>
              </a:xfrm>
              <a:prstGeom prst="rect">
                <a:avLst/>
              </a:prstGeom>
              <a:effectLst>
                <a:outerShdw blurRad="50800" dist="38100" dir="8100000" algn="tr" rotWithShape="0">
                  <a:prstClr val="black">
                    <a:alpha val="40000"/>
                  </a:prstClr>
                </a:outerShdw>
              </a:effectLst>
            </p:spPr>
          </p:pic>
        </p:grpSp>
      </p:grpSp>
      <p:grpSp>
        <p:nvGrpSpPr>
          <p:cNvPr id="15" name="Group 14">
            <a:extLst>
              <a:ext uri="{FF2B5EF4-FFF2-40B4-BE49-F238E27FC236}">
                <a16:creationId xmlns:a16="http://schemas.microsoft.com/office/drawing/2014/main" id="{B5C10430-7B23-45A5-B22B-80B68A30AB38}"/>
              </a:ext>
            </a:extLst>
          </p:cNvPr>
          <p:cNvGrpSpPr/>
          <p:nvPr/>
        </p:nvGrpSpPr>
        <p:grpSpPr>
          <a:xfrm>
            <a:off x="5133975" y="481605"/>
            <a:ext cx="9311662" cy="4023719"/>
            <a:chOff x="6096000" y="-30480"/>
            <a:chExt cx="8644080" cy="3393440"/>
          </a:xfrm>
        </p:grpSpPr>
        <p:sp>
          <p:nvSpPr>
            <p:cNvPr id="16" name="Flowchart: Document 15">
              <a:extLst>
                <a:ext uri="{FF2B5EF4-FFF2-40B4-BE49-F238E27FC236}">
                  <a16:creationId xmlns:a16="http://schemas.microsoft.com/office/drawing/2014/main" id="{2F487214-2919-4984-90D4-9646C0D420DC}"/>
                </a:ext>
              </a:extLst>
            </p:cNvPr>
            <p:cNvSpPr/>
            <p:nvPr/>
          </p:nvSpPr>
          <p:spPr>
            <a:xfrm>
              <a:off x="6096000" y="-30480"/>
              <a:ext cx="6096000" cy="3393440"/>
            </a:xfrm>
            <a:prstGeom prst="flowChartDocument">
              <a:avLst/>
            </a:prstGeom>
            <a:solidFill>
              <a:schemeClr val="bg1"/>
            </a:solidFill>
            <a:ln w="28575">
              <a:solidFill>
                <a:srgbClr val="FF006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ln w="6600">
                  <a:solidFill>
                    <a:schemeClr val="accent2"/>
                  </a:solidFill>
                  <a:prstDash val="solid"/>
                </a:ln>
                <a:solidFill>
                  <a:srgbClr val="FFFFFF"/>
                </a:solidFill>
                <a:effectLst>
                  <a:outerShdw dist="38100" dir="2700000" algn="tl" rotWithShape="0">
                    <a:schemeClr val="accent2"/>
                  </a:outerShdw>
                </a:effectLst>
              </a:endParaRPr>
            </a:p>
          </p:txBody>
        </p:sp>
        <p:sp>
          <p:nvSpPr>
            <p:cNvPr id="17" name="TextBox 16">
              <a:extLst>
                <a:ext uri="{FF2B5EF4-FFF2-40B4-BE49-F238E27FC236}">
                  <a16:creationId xmlns:a16="http://schemas.microsoft.com/office/drawing/2014/main" id="{1047083F-A81C-40CE-BAAD-C83388ACD176}"/>
                </a:ext>
              </a:extLst>
            </p:cNvPr>
            <p:cNvSpPr txBox="1"/>
            <p:nvPr/>
          </p:nvSpPr>
          <p:spPr>
            <a:xfrm>
              <a:off x="8933242" y="839277"/>
              <a:ext cx="5806838" cy="553998"/>
            </a:xfrm>
            <a:prstGeom prst="rect">
              <a:avLst/>
            </a:prstGeom>
            <a:noFill/>
          </p:spPr>
          <p:txBody>
            <a:bodyPr wrap="square" rtlCol="0">
              <a:spAutoFit/>
            </a:bodyPr>
            <a:lstStyle/>
            <a:p>
              <a:pPr algn="just"/>
              <a:endParaRPr lang="vi-VN" sz="3000" b="1" dirty="0" err="1">
                <a:ln w="6600">
                  <a:solidFill>
                    <a:srgbClr val="FF0066"/>
                  </a:solidFill>
                  <a:prstDash val="solid"/>
                </a:ln>
                <a:solidFill>
                  <a:schemeClr val="accent4"/>
                </a:solidFill>
                <a:effectLst>
                  <a:outerShdw dist="38100" dir="2700000" algn="tl" rotWithShape="0">
                    <a:schemeClr val="accent2"/>
                  </a:outerShdw>
                </a:effectLst>
                <a:latin typeface="Arial" panose="020B0604020202020204" pitchFamily="34" charset="0"/>
                <a:cs typeface="Arial" panose="020B0604020202020204" pitchFamily="34" charset="0"/>
              </a:endParaRPr>
            </a:p>
          </p:txBody>
        </p:sp>
      </p:grpSp>
      <p:sp>
        <p:nvSpPr>
          <p:cNvPr id="18" name="TextBox 17">
            <a:extLst>
              <a:ext uri="{FF2B5EF4-FFF2-40B4-BE49-F238E27FC236}">
                <a16:creationId xmlns:a16="http://schemas.microsoft.com/office/drawing/2014/main" id="{A395EDA1-9DF1-438D-B5E8-CB8DD0971B86}"/>
              </a:ext>
            </a:extLst>
          </p:cNvPr>
          <p:cNvSpPr txBox="1"/>
          <p:nvPr/>
        </p:nvSpPr>
        <p:spPr>
          <a:xfrm>
            <a:off x="5219700" y="513286"/>
            <a:ext cx="6353175" cy="1384995"/>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nếu cứ nhút nhát Hà có biết được điểm mạnh của bản thân không? Vì sao?</a:t>
            </a:r>
          </a:p>
        </p:txBody>
      </p:sp>
      <p:sp>
        <p:nvSpPr>
          <p:cNvPr id="19" name="TextBox 18">
            <a:extLst>
              <a:ext uri="{FF2B5EF4-FFF2-40B4-BE49-F238E27FC236}">
                <a16:creationId xmlns:a16="http://schemas.microsoft.com/office/drawing/2014/main" id="{1D16E50B-748B-4E72-9C01-70ACDC121388}"/>
              </a:ext>
            </a:extLst>
          </p:cNvPr>
          <p:cNvSpPr txBox="1"/>
          <p:nvPr/>
        </p:nvSpPr>
        <p:spPr>
          <a:xfrm>
            <a:off x="5248275" y="1932511"/>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Vì sao Hòa luôn chăm chỉ tập thể dục và ăn uống đủ chất?</a:t>
            </a:r>
          </a:p>
        </p:txBody>
      </p:sp>
      <p:sp>
        <p:nvSpPr>
          <p:cNvPr id="20" name="TextBox 19">
            <a:extLst>
              <a:ext uri="{FF2B5EF4-FFF2-40B4-BE49-F238E27FC236}">
                <a16:creationId xmlns:a16="http://schemas.microsoft.com/office/drawing/2014/main" id="{36268858-C716-46A2-88B9-6E96743C2A0D}"/>
              </a:ext>
            </a:extLst>
          </p:cNvPr>
          <p:cNvSpPr txBox="1"/>
          <p:nvPr/>
        </p:nvSpPr>
        <p:spPr>
          <a:xfrm>
            <a:off x="5124450" y="2799286"/>
            <a:ext cx="6353175" cy="954107"/>
          </a:xfrm>
          <a:prstGeom prst="rect">
            <a:avLst/>
          </a:prstGeom>
          <a:noFill/>
        </p:spPr>
        <p:txBody>
          <a:bodyPr wrap="square" rtlCol="0">
            <a:spAutoFit/>
          </a:bodyPr>
          <a:lstStyle/>
          <a:p>
            <a:pPr marL="457200" indent="-457200" algn="just">
              <a:buFont typeface="Arial" panose="020B0604020202020204" pitchFamily="34" charset="0"/>
              <a:buChar char="•"/>
            </a:pPr>
            <a:r>
              <a:rPr lang="vi-VN" sz="2800" b="1" dirty="0">
                <a:latin typeface="Calibri" panose="020F0502020204030204" pitchFamily="34" charset="0"/>
                <a:cs typeface="Calibri" panose="020F0502020204030204" pitchFamily="34" charset="0"/>
              </a:rPr>
              <a:t>Theo em vì sao cần phải biết điểm mạnh và điểm yếu của bản thân?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14:presetBounceEnd="60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0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up)">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wipe(up)">
                                          <p:cBhvr>
                                            <p:cTn id="2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4E8CCE31-D603-4877-9D31-F1917F4BEB20}"/>
              </a:ext>
            </a:extLst>
          </p:cNvPr>
          <p:cNvSpPr/>
          <p:nvPr/>
        </p:nvSpPr>
        <p:spPr>
          <a:xfrm>
            <a:off x="228600" y="457200"/>
            <a:ext cx="114966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C34A2F1C-81A8-420E-BA3C-0869C32E248D}"/>
              </a:ext>
            </a:extLst>
          </p:cNvPr>
          <p:cNvSpPr/>
          <p:nvPr/>
        </p:nvSpPr>
        <p:spPr>
          <a:xfrm>
            <a:off x="5505450" y="911225"/>
            <a:ext cx="6057900" cy="5232400"/>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Nếu mãi nhút nhát</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 </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Hà sẽ không thể nào biết được điểm mạnh của mình</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a:t>
            </a: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Nhờ sự động viên của Mai, sự giúp đỡ của cô giáo, sự cố gắng của bản thân Hà đã khám phá ra khả năng của bản thân mà bạn chưa từng biết mình có trước đó.</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4EFAF20C-0EA8-4944-A5F9-F774D3A0EC76}"/>
              </a:ext>
            </a:extLst>
          </p:cNvPr>
          <p:cNvPicPr>
            <a:picLocks noChangeAspect="1"/>
          </p:cNvPicPr>
          <p:nvPr/>
        </p:nvPicPr>
        <p:blipFill>
          <a:blip r:embed="rId2"/>
          <a:stretch>
            <a:fillRect/>
          </a:stretch>
        </p:blipFill>
        <p:spPr>
          <a:xfrm>
            <a:off x="381000" y="1966913"/>
            <a:ext cx="4810125" cy="216218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F581E8BC-ECBE-4719-B9AA-73DD9DD6D35F}"/>
              </a:ext>
            </a:extLst>
          </p:cNvPr>
          <p:cNvSpPr/>
          <p:nvPr/>
        </p:nvSpPr>
        <p:spPr>
          <a:xfrm>
            <a:off x="266700" y="457200"/>
            <a:ext cx="11458575"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Rounded Corners 5">
            <a:extLst>
              <a:ext uri="{FF2B5EF4-FFF2-40B4-BE49-F238E27FC236}">
                <a16:creationId xmlns:a16="http://schemas.microsoft.com/office/drawing/2014/main" id="{87C735D3-B3B3-48C0-A14C-470D9A9B8C4F}"/>
              </a:ext>
            </a:extLst>
          </p:cNvPr>
          <p:cNvSpPr/>
          <p:nvPr/>
        </p:nvSpPr>
        <p:spPr>
          <a:xfrm>
            <a:off x="6581775" y="1181099"/>
            <a:ext cx="5095875" cy="4048125"/>
          </a:xfrm>
          <a:prstGeom prst="roundRect">
            <a:avLst/>
          </a:prstGeom>
          <a:solidFill>
            <a:schemeClr val="accent4">
              <a:lumMod val="20000"/>
              <a:lumOff val="8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Hòa </a:t>
            </a:r>
            <a:r>
              <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rPr>
              <a:t>đ</a:t>
            </a: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ã tự nhận thức được mình có điểm yếu là thân hình nhỏ nhắn, gầy</a:t>
            </a:r>
            <a:endParaRPr lang="en-US" sz="3200" dirty="0">
              <a:solidFill>
                <a:prstClr val="black"/>
              </a:solidFill>
              <a:latin typeface="Cambria" panose="02040503050406030204" pitchFamily="18" charset="0"/>
              <a:ea typeface="Cambria" panose="02040503050406030204" pitchFamily="18" charset="0"/>
              <a:cs typeface="Calibri" panose="020F0502020204030204" pitchFamily="34" charset="0"/>
            </a:endParaRPr>
          </a:p>
          <a:p>
            <a:pPr marL="457200" lvl="0" indent="-457200" algn="just" eaLnBrk="0" fontAlgn="base" hangingPunct="0">
              <a:spcBef>
                <a:spcPct val="0"/>
              </a:spcBef>
              <a:spcAft>
                <a:spcPct val="0"/>
              </a:spcAft>
              <a:buFont typeface="Arial" panose="020B0604020202020204" pitchFamily="34" charset="0"/>
              <a:buChar char="•"/>
              <a:defRPr/>
            </a:pPr>
            <a:r>
              <a:rPr lang="vi-VN" sz="3200" dirty="0">
                <a:solidFill>
                  <a:prstClr val="black"/>
                </a:solidFill>
                <a:latin typeface="Cambria" panose="02040503050406030204" pitchFamily="18" charset="0"/>
                <a:ea typeface="Cambria" panose="02040503050406030204" pitchFamily="18" charset="0"/>
                <a:cs typeface="Calibri" panose="020F0502020204030204" pitchFamily="34" charset="0"/>
              </a:rPr>
              <a:t>Bạn đã lập kế hoạch và thực hiện theo kế hoạch đó để khắc phục điểm yếu của bạn thân. </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7" name="Picture 6">
            <a:extLst>
              <a:ext uri="{FF2B5EF4-FFF2-40B4-BE49-F238E27FC236}">
                <a16:creationId xmlns:a16="http://schemas.microsoft.com/office/drawing/2014/main" id="{768AF53C-9BBF-47A5-9883-B218A1EEC6E2}"/>
              </a:ext>
            </a:extLst>
          </p:cNvPr>
          <p:cNvPicPr>
            <a:picLocks noChangeAspect="1"/>
          </p:cNvPicPr>
          <p:nvPr/>
        </p:nvPicPr>
        <p:blipFill>
          <a:blip r:embed="rId2"/>
          <a:stretch>
            <a:fillRect/>
          </a:stretch>
        </p:blipFill>
        <p:spPr>
          <a:xfrm>
            <a:off x="323849" y="2178635"/>
            <a:ext cx="6039851" cy="1907590"/>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bg/>
                                          </p:spTgt>
                                        </p:tgtEl>
                                        <p:attrNameLst>
                                          <p:attrName>style.visibility</p:attrName>
                                        </p:attrNameLst>
                                      </p:cBhvr>
                                      <p:to>
                                        <p:strVal val="visible"/>
                                      </p:to>
                                    </p:set>
                                    <p:animEffect transition="in" filter="fade">
                                      <p:cBhvr>
                                        <p:cTn id="14" dur="1000"/>
                                        <p:tgtEl>
                                          <p:spTgt spid="6">
                                            <p:bg/>
                                          </p:spTgt>
                                        </p:tgtEl>
                                      </p:cBhvr>
                                    </p:animEffect>
                                    <p:anim calcmode="lin" valueType="num">
                                      <p:cBhvr>
                                        <p:cTn id="15" dur="1000" fill="hold"/>
                                        <p:tgtEl>
                                          <p:spTgt spid="6">
                                            <p:bg/>
                                          </p:spTgt>
                                        </p:tgtEl>
                                        <p:attrNameLst>
                                          <p:attrName>ppt_x</p:attrName>
                                        </p:attrNameLst>
                                      </p:cBhvr>
                                      <p:tavLst>
                                        <p:tav tm="0">
                                          <p:val>
                                            <p:strVal val="#ppt_x"/>
                                          </p:val>
                                        </p:tav>
                                        <p:tav tm="100000">
                                          <p:val>
                                            <p:strVal val="#ppt_x"/>
                                          </p:val>
                                        </p:tav>
                                      </p:tavLst>
                                    </p:anim>
                                    <p:anim calcmode="lin" valueType="num">
                                      <p:cBhvr>
                                        <p:cTn id="16" dur="1000" fill="hold"/>
                                        <p:tgtEl>
                                          <p:spTgt spid="6">
                                            <p:bg/>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1000"/>
                                        <p:tgtEl>
                                          <p:spTgt spid="6">
                                            <p:txEl>
                                              <p:pRg st="0" end="0"/>
                                            </p:txEl>
                                          </p:spTgt>
                                        </p:tgtEl>
                                      </p:cBhvr>
                                    </p:animEffect>
                                    <p:anim calcmode="lin" valueType="num">
                                      <p:cBhvr>
                                        <p:cTn id="22"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1" end="1"/>
                                            </p:txEl>
                                          </p:spTgt>
                                        </p:tgtEl>
                                        <p:attrNameLst>
                                          <p:attrName>style.visibility</p:attrName>
                                        </p:attrNameLst>
                                      </p:cBhvr>
                                      <p:to>
                                        <p:strVal val="visible"/>
                                      </p:to>
                                    </p:set>
                                    <p:animEffect transition="in" filter="fade">
                                      <p:cBhvr>
                                        <p:cTn id="28" dur="1000"/>
                                        <p:tgtEl>
                                          <p:spTgt spid="6">
                                            <p:txEl>
                                              <p:pRg st="1" end="1"/>
                                            </p:txEl>
                                          </p:spTgt>
                                        </p:tgtEl>
                                      </p:cBhvr>
                                    </p:animEffect>
                                    <p:anim calcmode="lin" valueType="num">
                                      <p:cBhvr>
                                        <p:cTn id="2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4" y="1604185"/>
              <a:ext cx="6647821" cy="2578921"/>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Biết được điểm mạnh,</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yếu của bản thân sẽ giúp em biết cách phát huy điểm mạnh và khắc phục điểm yếu đó.</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Biết rõ những khả năng, khó khăn của bản thân để đặt ra </a:t>
              </a:r>
              <a:r>
                <a:rPr kumimoji="0" lang="en-US" sz="32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mục</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tiêu </a:t>
              </a:r>
              <a:r>
                <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a:t>
              </a:r>
              <a:r>
                <a:rPr kumimoji="0" lang="vi-VN"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hù hợp đồng thời còn giúp em giao tiếp, ứng xử tốt hơn với người khác.</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LUẬN</a:t>
            </a:r>
          </a:p>
        </p:txBody>
      </p:sp>
    </p:spTree>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ed Rectangle 2">
            <a:extLst>
              <a:ext uri="{FF2B5EF4-FFF2-40B4-BE49-F238E27FC236}">
                <a16:creationId xmlns:a16="http://schemas.microsoft.com/office/drawing/2014/main" id="{31A1DD8F-107C-46E0-AC40-B90D0E397419}"/>
              </a:ext>
            </a:extLst>
          </p:cNvPr>
          <p:cNvSpPr/>
          <p:nvPr/>
        </p:nvSpPr>
        <p:spPr>
          <a:xfrm>
            <a:off x="466725" y="457200"/>
            <a:ext cx="11258550" cy="6107113"/>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4B1065CB-94ED-4466-8540-5828B64DC72E}"/>
              </a:ext>
            </a:extLst>
          </p:cNvPr>
          <p:cNvGrpSpPr/>
          <p:nvPr/>
        </p:nvGrpSpPr>
        <p:grpSpPr>
          <a:xfrm>
            <a:off x="1657919" y="1118398"/>
            <a:ext cx="9198467" cy="4234616"/>
            <a:chOff x="2278140" y="1118398"/>
            <a:chExt cx="7635719" cy="3085452"/>
          </a:xfrm>
        </p:grpSpPr>
        <p:sp>
          <p:nvSpPr>
            <p:cNvPr id="8" name="Google Shape;174;p4">
              <a:extLst>
                <a:ext uri="{FF2B5EF4-FFF2-40B4-BE49-F238E27FC236}">
                  <a16:creationId xmlns:a16="http://schemas.microsoft.com/office/drawing/2014/main" id="{804FFEA8-C506-4DA0-A21D-C03865B758F0}"/>
                </a:ext>
              </a:extLst>
            </p:cNvPr>
            <p:cNvSpPr/>
            <p:nvPr/>
          </p:nvSpPr>
          <p:spPr>
            <a:xfrm>
              <a:off x="2278140" y="1118398"/>
              <a:ext cx="7635719" cy="3085452"/>
            </a:xfrm>
            <a:custGeom>
              <a:avLst/>
              <a:gdLst/>
              <a:ahLst/>
              <a:cxnLst/>
              <a:rect l="l" t="t" r="r" b="b"/>
              <a:pathLst>
                <a:path w="7395474" h="3414868" extrusionOk="0">
                  <a:moveTo>
                    <a:pt x="5479750" y="81"/>
                  </a:moveTo>
                  <a:cubicBezTo>
                    <a:pt x="5816202" y="-1205"/>
                    <a:pt x="6114668" y="12511"/>
                    <a:pt x="6315836" y="60517"/>
                  </a:cubicBezTo>
                  <a:cubicBezTo>
                    <a:pt x="6852284" y="188533"/>
                    <a:pt x="7147940" y="651829"/>
                    <a:pt x="6974204" y="810325"/>
                  </a:cubicBezTo>
                  <a:cubicBezTo>
                    <a:pt x="6909053" y="869761"/>
                    <a:pt x="6780466" y="905194"/>
                    <a:pt x="6597603" y="929161"/>
                  </a:cubicBezTo>
                  <a:lnTo>
                    <a:pt x="6479571" y="941287"/>
                  </a:lnTo>
                  <a:lnTo>
                    <a:pt x="6606696" y="957783"/>
                  </a:lnTo>
                  <a:cubicBezTo>
                    <a:pt x="7049251" y="1033084"/>
                    <a:pt x="7257277" y="1199105"/>
                    <a:pt x="7353289" y="1388462"/>
                  </a:cubicBezTo>
                  <a:cubicBezTo>
                    <a:pt x="7449301" y="1577819"/>
                    <a:pt x="7379626" y="1953866"/>
                    <a:pt x="7162640" y="2155183"/>
                  </a:cubicBezTo>
                  <a:lnTo>
                    <a:pt x="7134455" y="2175785"/>
                  </a:lnTo>
                  <a:lnTo>
                    <a:pt x="7161581" y="2207616"/>
                  </a:lnTo>
                  <a:cubicBezTo>
                    <a:pt x="7254669" y="2344776"/>
                    <a:pt x="7390525" y="2719680"/>
                    <a:pt x="7297438" y="2884272"/>
                  </a:cubicBezTo>
                  <a:cubicBezTo>
                    <a:pt x="7204351" y="3048864"/>
                    <a:pt x="7020693" y="3131160"/>
                    <a:pt x="6603059" y="3195168"/>
                  </a:cubicBezTo>
                  <a:cubicBezTo>
                    <a:pt x="6185425" y="3259176"/>
                    <a:pt x="5332547" y="3231744"/>
                    <a:pt x="4791636" y="3268320"/>
                  </a:cubicBezTo>
                  <a:cubicBezTo>
                    <a:pt x="4250725" y="3304896"/>
                    <a:pt x="3850702" y="3408528"/>
                    <a:pt x="3357593" y="3414624"/>
                  </a:cubicBezTo>
                  <a:cubicBezTo>
                    <a:pt x="2864483" y="3420720"/>
                    <a:pt x="2316024" y="3310992"/>
                    <a:pt x="1832978" y="3304896"/>
                  </a:cubicBezTo>
                  <a:cubicBezTo>
                    <a:pt x="1349932" y="3298800"/>
                    <a:pt x="753672" y="3435960"/>
                    <a:pt x="459315" y="3378048"/>
                  </a:cubicBezTo>
                  <a:cubicBezTo>
                    <a:pt x="164959" y="3320136"/>
                    <a:pt x="69356" y="3125064"/>
                    <a:pt x="66840" y="2957424"/>
                  </a:cubicBezTo>
                  <a:cubicBezTo>
                    <a:pt x="64639" y="2810739"/>
                    <a:pt x="193420" y="2575376"/>
                    <a:pt x="367226" y="2428983"/>
                  </a:cubicBezTo>
                  <a:lnTo>
                    <a:pt x="410797" y="2396854"/>
                  </a:lnTo>
                  <a:lnTo>
                    <a:pt x="388133" y="2388730"/>
                  </a:lnTo>
                  <a:cubicBezTo>
                    <a:pt x="151246" y="2286289"/>
                    <a:pt x="19801" y="2119982"/>
                    <a:pt x="1513" y="1955390"/>
                  </a:cubicBezTo>
                  <a:cubicBezTo>
                    <a:pt x="-22871" y="1735934"/>
                    <a:pt x="251449" y="1293974"/>
                    <a:pt x="531865" y="1132430"/>
                  </a:cubicBezTo>
                  <a:lnTo>
                    <a:pt x="615420" y="1091841"/>
                  </a:lnTo>
                  <a:lnTo>
                    <a:pt x="593121" y="1085502"/>
                  </a:lnTo>
                  <a:cubicBezTo>
                    <a:pt x="545020" y="1067500"/>
                    <a:pt x="505586" y="1043497"/>
                    <a:pt x="463676" y="1011493"/>
                  </a:cubicBezTo>
                  <a:cubicBezTo>
                    <a:pt x="296036" y="883477"/>
                    <a:pt x="375284" y="536005"/>
                    <a:pt x="555116" y="371413"/>
                  </a:cubicBezTo>
                  <a:cubicBezTo>
                    <a:pt x="734948" y="206821"/>
                    <a:pt x="1009268" y="78805"/>
                    <a:pt x="1542668" y="23941"/>
                  </a:cubicBezTo>
                  <a:cubicBezTo>
                    <a:pt x="2076068" y="-30923"/>
                    <a:pt x="3755516" y="42229"/>
                    <a:pt x="3755516" y="42229"/>
                  </a:cubicBezTo>
                  <a:cubicBezTo>
                    <a:pt x="4252721" y="46039"/>
                    <a:pt x="4918995" y="2224"/>
                    <a:pt x="5479750" y="81"/>
                  </a:cubicBezTo>
                  <a:close/>
                </a:path>
              </a:pathLst>
            </a:custGeom>
            <a:solidFill>
              <a:srgbClr val="99FFCC"/>
            </a:solidFill>
            <a:ln>
              <a:noFill/>
            </a:ln>
            <a:effectLst>
              <a:outerShdw dist="111621" dir="2700000" algn="tl" rotWithShape="0">
                <a:srgbClr val="C4E0B2"/>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cs typeface="Arial" panose="020B0604020202020204" pitchFamily="34" charset="0"/>
                <a:sym typeface="Calibri"/>
              </a:endParaRPr>
            </a:p>
          </p:txBody>
        </p:sp>
        <p:sp>
          <p:nvSpPr>
            <p:cNvPr id="9" name="TextBox 8">
              <a:extLst>
                <a:ext uri="{FF2B5EF4-FFF2-40B4-BE49-F238E27FC236}">
                  <a16:creationId xmlns:a16="http://schemas.microsoft.com/office/drawing/2014/main" id="{34E143E7-BDB8-4C79-895B-34599B0D32F1}"/>
                </a:ext>
              </a:extLst>
            </p:cNvPr>
            <p:cNvSpPr txBox="1"/>
            <p:nvPr/>
          </p:nvSpPr>
          <p:spPr>
            <a:xfrm>
              <a:off x="2728355" y="1604185"/>
              <a:ext cx="6404489" cy="2264966"/>
            </a:xfrm>
            <a:prstGeom prst="rect">
              <a:avLst/>
            </a:prstGeom>
            <a:noFill/>
          </p:spPr>
          <p:txBody>
            <a:bodyPr wrap="square" rtlCol="0">
              <a:spAutoFit/>
            </a:bodyPr>
            <a:lstStyle/>
            <a:p>
              <a:pPr marL="457200" indent="-457200" algn="just">
                <a:buFont typeface="Arial" panose="020B0604020202020204" pitchFamily="34" charset="0"/>
                <a:buChar char="•"/>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Điểm yếu có thể thay đổi được nếu chúng ta thực sự cố</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gắng</a:t>
              </a:r>
              <a:r>
                <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a:t>
              </a:r>
              <a:r>
                <a:rPr kumimoji="0" lang="en-US" sz="2800" b="1" i="0" u="none" strike="noStrike" kern="1200" cap="none" spc="0" normalizeH="0" baseline="0" noProof="0" dirty="0">
                  <a:ln>
                    <a:noFill/>
                  </a:ln>
                  <a:solidFill>
                    <a:prstClr val="black"/>
                  </a:solidFill>
                  <a:uLnTx/>
                  <a:uFillTx/>
                  <a:latin typeface="Cambria" panose="02040503050406030204" pitchFamily="18" charset="0"/>
                  <a:ea typeface="Cambria" panose="02040503050406030204" pitchFamily="18" charset="0"/>
                  <a:cs typeface="Calibri" panose="020F0502020204030204" pitchFamily="34" charset="0"/>
                </a:rPr>
                <a:t>T</a:t>
              </a:r>
              <a:r>
                <a:rPr lang="en-US" sz="2800" b="1" dirty="0">
                  <a:effectLst/>
                  <a:latin typeface="Cambria" panose="02040503050406030204" pitchFamily="18" charset="0"/>
                  <a:ea typeface="Cambria" panose="02040503050406030204" pitchFamily="18" charset="0"/>
                  <a:cs typeface="Calibri" panose="020F0502020204030204" pitchFamily="34" charset="0"/>
                </a:rPr>
                <a:t>hay </a:t>
              </a:r>
              <a:r>
                <a:rPr lang="en-US" sz="2800" b="1" dirty="0" err="1">
                  <a:effectLst/>
                  <a:latin typeface="Cambria" panose="02040503050406030204" pitchFamily="18" charset="0"/>
                  <a:ea typeface="Cambria" panose="02040503050406030204" pitchFamily="18" charset="0"/>
                  <a:cs typeface="Calibri" panose="020F0502020204030204" pitchFamily="34" charset="0"/>
                </a:rPr>
                <a:t>đổi</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một</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điểm</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yếu</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sẽ</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khiến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bản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thân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tự</a:t>
              </a:r>
              <a:r>
                <a:rPr lang="en-US" sz="2800" b="1" dirty="0">
                  <a:effectLst/>
                  <a:latin typeface="Cambria" panose="02040503050406030204" pitchFamily="18" charset="0"/>
                  <a:ea typeface="Cambria" panose="02040503050406030204" pitchFamily="18" charset="0"/>
                  <a:cs typeface="Calibri" panose="020F0502020204030204" pitchFamily="34" charset="0"/>
                </a:rPr>
                <a:t> tin </a:t>
              </a:r>
              <a:r>
                <a:rPr lang="en-US" sz="2800" b="1" dirty="0" err="1">
                  <a:effectLst/>
                  <a:latin typeface="Cambria" panose="02040503050406030204" pitchFamily="18" charset="0"/>
                  <a:ea typeface="Cambria" panose="02040503050406030204" pitchFamily="18" charset="0"/>
                  <a:cs typeface="Calibri" panose="020F0502020204030204" pitchFamily="34" charset="0"/>
                </a:rPr>
                <a:t>hơn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phát</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triển</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theo</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hướng</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tích</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cực</a:t>
              </a:r>
              <a:r>
                <a:rPr lang="en-US" sz="2800" b="1" dirty="0">
                  <a:effectLst/>
                  <a:latin typeface="Cambria" panose="02040503050406030204" pitchFamily="18" charset="0"/>
                  <a:ea typeface="Cambria" panose="02040503050406030204" pitchFamily="18" charset="0"/>
                  <a:cs typeface="Calibri" panose="020F0502020204030204" pitchFamily="34" charset="0"/>
                </a:rPr>
                <a:t> </a:t>
              </a:r>
              <a:r>
                <a:rPr lang="en-US" sz="2800" b="1" dirty="0" err="1">
                  <a:effectLst/>
                  <a:latin typeface="Cambria" panose="02040503050406030204" pitchFamily="18" charset="0"/>
                  <a:ea typeface="Cambria" panose="02040503050406030204" pitchFamily="18" charset="0"/>
                  <a:cs typeface="Calibri" panose="020F0502020204030204" pitchFamily="34" charset="0"/>
                </a:rPr>
                <a:t>hơn</a:t>
              </a:r>
              <a:endParaRPr kumimoji="0" lang="en-US"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Mỗi người cần </a:t>
              </a:r>
              <a:r>
                <a:rPr kumimoji="0" lang="en-US" sz="28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phát</a:t>
              </a:r>
              <a:r>
                <a:rPr kumimoji="0" lang="vi-VN" sz="28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Calibri" panose="020F0502020204030204" pitchFamily="34" charset="0"/>
                </a:rPr>
                <a:t> triển điểm mạnh của bản thân, khi phát triển điểm mạnh mỗi người sẽ thành công hơn.</a:t>
              </a:r>
            </a:p>
          </p:txBody>
        </p:sp>
      </p:grpSp>
      <p:pic>
        <p:nvPicPr>
          <p:cNvPr id="10" name="Picture 9">
            <a:extLst>
              <a:ext uri="{FF2B5EF4-FFF2-40B4-BE49-F238E27FC236}">
                <a16:creationId xmlns:a16="http://schemas.microsoft.com/office/drawing/2014/main" id="{0ED0AB8B-29A3-40C8-9E0A-97E406599C30}"/>
              </a:ext>
            </a:extLst>
          </p:cNvPr>
          <p:cNvPicPr>
            <a:picLocks noChangeAspect="1"/>
          </p:cNvPicPr>
          <p:nvPr/>
        </p:nvPicPr>
        <p:blipFill>
          <a:blip r:embed="rId2"/>
          <a:stretch>
            <a:fillRect/>
          </a:stretch>
        </p:blipFill>
        <p:spPr>
          <a:xfrm>
            <a:off x="91440" y="2991238"/>
            <a:ext cx="1751507" cy="3764991"/>
          </a:xfrm>
          <a:prstGeom prst="rect">
            <a:avLst/>
          </a:prstGeom>
          <a:effectLst>
            <a:outerShdw blurRad="50800" dist="38100" dir="2700000" algn="tl" rotWithShape="0">
              <a:prstClr val="black">
                <a:alpha val="40000"/>
              </a:prstClr>
            </a:outerShdw>
          </a:effectLst>
        </p:spPr>
      </p:pic>
      <p:pic>
        <p:nvPicPr>
          <p:cNvPr id="11" name="Picture 10">
            <a:extLst>
              <a:ext uri="{FF2B5EF4-FFF2-40B4-BE49-F238E27FC236}">
                <a16:creationId xmlns:a16="http://schemas.microsoft.com/office/drawing/2014/main" id="{7EC572E5-7AE6-4449-827B-540F2FECFE50}"/>
              </a:ext>
            </a:extLst>
          </p:cNvPr>
          <p:cNvPicPr>
            <a:picLocks noChangeAspect="1"/>
          </p:cNvPicPr>
          <p:nvPr/>
        </p:nvPicPr>
        <p:blipFill>
          <a:blip r:embed="rId3"/>
          <a:stretch>
            <a:fillRect/>
          </a:stretch>
        </p:blipFill>
        <p:spPr>
          <a:xfrm>
            <a:off x="10261448" y="3066090"/>
            <a:ext cx="1744021" cy="3690139"/>
          </a:xfrm>
          <a:prstGeom prst="rect">
            <a:avLst/>
          </a:prstGeom>
          <a:effectLst>
            <a:outerShdw blurRad="50800" dist="38100" dir="2700000" algn="tl" rotWithShape="0">
              <a:prstClr val="black">
                <a:alpha val="40000"/>
              </a:prstClr>
            </a:outerShdw>
          </a:effectLst>
        </p:spPr>
      </p:pic>
      <p:pic>
        <p:nvPicPr>
          <p:cNvPr id="12" name="Graphic 11">
            <a:extLst>
              <a:ext uri="{FF2B5EF4-FFF2-40B4-BE49-F238E27FC236}">
                <a16:creationId xmlns:a16="http://schemas.microsoft.com/office/drawing/2014/main" id="{F7287823-C8F0-4D84-8181-3268FDCBB6B3}"/>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15393" y="868768"/>
            <a:ext cx="251801" cy="249630"/>
          </a:xfrm>
          <a:prstGeom prst="rect">
            <a:avLst/>
          </a:prstGeom>
        </p:spPr>
      </p:pic>
      <p:pic>
        <p:nvPicPr>
          <p:cNvPr id="13" name="Graphic 12">
            <a:extLst>
              <a:ext uri="{FF2B5EF4-FFF2-40B4-BE49-F238E27FC236}">
                <a16:creationId xmlns:a16="http://schemas.microsoft.com/office/drawing/2014/main" id="{B68FB789-28A8-4552-8FD6-E48BDC539060}"/>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90000" y="690750"/>
            <a:ext cx="381887" cy="378594"/>
          </a:xfrm>
          <a:prstGeom prst="rect">
            <a:avLst/>
          </a:prstGeom>
        </p:spPr>
      </p:pic>
      <p:pic>
        <p:nvPicPr>
          <p:cNvPr id="14" name="Graphic 13">
            <a:extLst>
              <a:ext uri="{FF2B5EF4-FFF2-40B4-BE49-F238E27FC236}">
                <a16:creationId xmlns:a16="http://schemas.microsoft.com/office/drawing/2014/main" id="{82790D60-BADA-4AAA-A08F-C12ACF92402B}"/>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856386" y="2023023"/>
            <a:ext cx="251801" cy="249630"/>
          </a:xfrm>
          <a:prstGeom prst="rect">
            <a:avLst/>
          </a:prstGeom>
        </p:spPr>
      </p:pic>
      <p:pic>
        <p:nvPicPr>
          <p:cNvPr id="15" name="Graphic 14">
            <a:extLst>
              <a:ext uri="{FF2B5EF4-FFF2-40B4-BE49-F238E27FC236}">
                <a16:creationId xmlns:a16="http://schemas.microsoft.com/office/drawing/2014/main" id="{70183AD5-DF49-4801-8B52-704406E50DD5}"/>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10412184" y="1782871"/>
            <a:ext cx="381887" cy="378594"/>
          </a:xfrm>
          <a:prstGeom prst="rect">
            <a:avLst/>
          </a:prstGeom>
        </p:spPr>
      </p:pic>
      <p:sp>
        <p:nvSpPr>
          <p:cNvPr id="16" name="Rectangle: Rounded Corners 15">
            <a:extLst>
              <a:ext uri="{FF2B5EF4-FFF2-40B4-BE49-F238E27FC236}">
                <a16:creationId xmlns:a16="http://schemas.microsoft.com/office/drawing/2014/main" id="{E9AC1B94-BE7B-4B8E-A4B0-E2BCECE53ECE}"/>
              </a:ext>
            </a:extLst>
          </p:cNvPr>
          <p:cNvSpPr/>
          <p:nvPr/>
        </p:nvSpPr>
        <p:spPr>
          <a:xfrm>
            <a:off x="4126168" y="498255"/>
            <a:ext cx="3939664" cy="102870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Arial" panose="020B0604020202020204" pitchFamily="34" charset="0"/>
              </a:rPr>
              <a:t>KẾT LUẬN</a:t>
            </a:r>
          </a:p>
        </p:txBody>
      </p:sp>
    </p:spTree>
    <p:extLst>
      <p:ext uri="{BB962C8B-B14F-4D97-AF65-F5344CB8AC3E}">
        <p14:creationId xmlns:p14="http://schemas.microsoft.com/office/powerpoint/2010/main" val="3280382660"/>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60000">
                                          <p:cBhvr additive="base">
                                            <p:cTn id="7" dur="1000" fill="hold"/>
                                            <p:tgtEl>
                                              <p:spTgt spid="11"/>
                                            </p:tgtEl>
                                            <p:attrNameLst>
                                              <p:attrName>ppt_x</p:attrName>
                                            </p:attrNameLst>
                                          </p:cBhvr>
                                          <p:tavLst>
                                            <p:tav tm="0">
                                              <p:val>
                                                <p:strVal val="#ppt_x"/>
                                              </p:val>
                                            </p:tav>
                                            <p:tav tm="100000">
                                              <p:val>
                                                <p:strVal val="#ppt_x"/>
                                              </p:val>
                                            </p:tav>
                                          </p:tavLst>
                                        </p:anim>
                                        <p:anim calcmode="lin" valueType="num" p14:bounceEnd="60000">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14:presetBounceEnd="60000">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14:bounceEnd="60000">
                                          <p:cBhvr additive="base">
                                            <p:cTn id="11" dur="100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50" presetClass="entr" presetSubtype="0" decel="10000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3"/>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Effect transition="in" filter="fade">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285</Words>
  <Application>Microsoft Office PowerPoint</Application>
  <PresentationFormat>Widescreen</PresentationFormat>
  <Paragraphs>15</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36</cp:revision>
  <dcterms:created xsi:type="dcterms:W3CDTF">2022-10-27T11:47:00Z</dcterms:created>
  <dcterms:modified xsi:type="dcterms:W3CDTF">2026-02-09T04:41:33Z</dcterms:modified>
</cp:coreProperties>
</file>