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99" r:id="rId2"/>
  </p:sldMasterIdLst>
  <p:notesMasterIdLst>
    <p:notesMasterId r:id="rId10"/>
  </p:notesMasterIdLst>
  <p:sldIdLst>
    <p:sldId id="2007577218" r:id="rId3"/>
    <p:sldId id="2007577229" r:id="rId4"/>
    <p:sldId id="2007577231" r:id="rId5"/>
    <p:sldId id="2007577232" r:id="rId6"/>
    <p:sldId id="2007577217" r:id="rId7"/>
    <p:sldId id="2007577235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168C7-837F-49F6-8696-1A62F935AF4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32E04-210B-4EF4-AA0A-A769C83BD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3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886AE-BC43-4E5F-A7F0-F089821543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18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3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5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72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99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48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65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04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6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71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37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8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64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83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92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1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9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8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6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70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4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0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B927218-054B-4D19-3B89-CAC3A94F4C9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330" y="165179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4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9Slide.vn - 2019">
            <a:extLst>
              <a:ext uri="{FF2B5EF4-FFF2-40B4-BE49-F238E27FC236}">
                <a16:creationId xmlns:a16="http://schemas.microsoft.com/office/drawing/2014/main" id="{4A88346E-7052-4636-BB8E-4EA1F63670B1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25861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5">
            <a:extLst>
              <a:ext uri="{FF2B5EF4-FFF2-40B4-BE49-F238E27FC236}">
                <a16:creationId xmlns:a16="http://schemas.microsoft.com/office/drawing/2014/main" id="{BAB9DB36-E5FB-4453-A43C-2086D441B0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9583" b="22364"/>
          <a:stretch/>
        </p:blipFill>
        <p:spPr>
          <a:xfrm>
            <a:off x="0" y="0"/>
            <a:ext cx="12192000" cy="6859715"/>
          </a:xfrm>
          <a:prstGeom prst="rect">
            <a:avLst/>
          </a:prstGeom>
        </p:spPr>
      </p:pic>
      <p:sp>
        <p:nvSpPr>
          <p:cNvPr id="4" name="TextBox 12">
            <a:extLst>
              <a:ext uri="{FF2B5EF4-FFF2-40B4-BE49-F238E27FC236}">
                <a16:creationId xmlns:a16="http://schemas.microsoft.com/office/drawing/2014/main" id="{8921B438-41C3-8F54-65ED-CDB555DCB3D0}"/>
              </a:ext>
            </a:extLst>
          </p:cNvPr>
          <p:cNvSpPr txBox="1"/>
          <p:nvPr/>
        </p:nvSpPr>
        <p:spPr>
          <a:xfrm>
            <a:off x="948750" y="1231042"/>
            <a:ext cx="8424936" cy="4869418"/>
          </a:xfrm>
          <a:custGeom>
            <a:avLst/>
            <a:gdLst>
              <a:gd name="connsiteX0" fmla="*/ 0 w 8424936"/>
              <a:gd name="connsiteY0" fmla="*/ 811586 h 4869418"/>
              <a:gd name="connsiteX1" fmla="*/ 811586 w 8424936"/>
              <a:gd name="connsiteY1" fmla="*/ 0 h 4869418"/>
              <a:gd name="connsiteX2" fmla="*/ 7613350 w 8424936"/>
              <a:gd name="connsiteY2" fmla="*/ 0 h 4869418"/>
              <a:gd name="connsiteX3" fmla="*/ 8424936 w 8424936"/>
              <a:gd name="connsiteY3" fmla="*/ 811586 h 4869418"/>
              <a:gd name="connsiteX4" fmla="*/ 8424936 w 8424936"/>
              <a:gd name="connsiteY4" fmla="*/ 4057832 h 4869418"/>
              <a:gd name="connsiteX5" fmla="*/ 7613350 w 8424936"/>
              <a:gd name="connsiteY5" fmla="*/ 4869418 h 4869418"/>
              <a:gd name="connsiteX6" fmla="*/ 811586 w 8424936"/>
              <a:gd name="connsiteY6" fmla="*/ 4869418 h 4869418"/>
              <a:gd name="connsiteX7" fmla="*/ 0 w 8424936"/>
              <a:gd name="connsiteY7" fmla="*/ 4057832 h 4869418"/>
              <a:gd name="connsiteX8" fmla="*/ 0 w 8424936"/>
              <a:gd name="connsiteY8" fmla="*/ 811586 h 486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4936" h="4869418" fill="none" extrusionOk="0">
                <a:moveTo>
                  <a:pt x="0" y="811586"/>
                </a:moveTo>
                <a:cubicBezTo>
                  <a:pt x="2230" y="423728"/>
                  <a:pt x="401325" y="63720"/>
                  <a:pt x="811586" y="0"/>
                </a:cubicBezTo>
                <a:cubicBezTo>
                  <a:pt x="2754785" y="72427"/>
                  <a:pt x="6923145" y="61419"/>
                  <a:pt x="7613350" y="0"/>
                </a:cubicBezTo>
                <a:cubicBezTo>
                  <a:pt x="8058958" y="-18031"/>
                  <a:pt x="8365296" y="345319"/>
                  <a:pt x="8424936" y="811586"/>
                </a:cubicBezTo>
                <a:cubicBezTo>
                  <a:pt x="8525812" y="1446750"/>
                  <a:pt x="8317623" y="2503214"/>
                  <a:pt x="8424936" y="4057832"/>
                </a:cubicBezTo>
                <a:cubicBezTo>
                  <a:pt x="8440414" y="4427503"/>
                  <a:pt x="8008192" y="4809572"/>
                  <a:pt x="7613350" y="4869418"/>
                </a:cubicBezTo>
                <a:cubicBezTo>
                  <a:pt x="6369391" y="4899245"/>
                  <a:pt x="2671999" y="4790112"/>
                  <a:pt x="811586" y="4869418"/>
                </a:cubicBezTo>
                <a:cubicBezTo>
                  <a:pt x="384235" y="4867058"/>
                  <a:pt x="-9126" y="4507864"/>
                  <a:pt x="0" y="4057832"/>
                </a:cubicBezTo>
                <a:cubicBezTo>
                  <a:pt x="50037" y="3641499"/>
                  <a:pt x="770" y="1773483"/>
                  <a:pt x="0" y="811586"/>
                </a:cubicBezTo>
                <a:close/>
              </a:path>
              <a:path w="8424936" h="4869418" stroke="0" extrusionOk="0">
                <a:moveTo>
                  <a:pt x="0" y="811586"/>
                </a:moveTo>
                <a:cubicBezTo>
                  <a:pt x="13020" y="366908"/>
                  <a:pt x="381650" y="38109"/>
                  <a:pt x="811586" y="0"/>
                </a:cubicBezTo>
                <a:cubicBezTo>
                  <a:pt x="1854292" y="123000"/>
                  <a:pt x="6386275" y="-96860"/>
                  <a:pt x="7613350" y="0"/>
                </a:cubicBezTo>
                <a:cubicBezTo>
                  <a:pt x="8015962" y="-34766"/>
                  <a:pt x="8454706" y="303340"/>
                  <a:pt x="8424936" y="811586"/>
                </a:cubicBezTo>
                <a:cubicBezTo>
                  <a:pt x="8428109" y="1605911"/>
                  <a:pt x="8519203" y="2492254"/>
                  <a:pt x="8424936" y="4057832"/>
                </a:cubicBezTo>
                <a:cubicBezTo>
                  <a:pt x="8382186" y="4521547"/>
                  <a:pt x="8042693" y="4866327"/>
                  <a:pt x="7613350" y="4869418"/>
                </a:cubicBezTo>
                <a:cubicBezTo>
                  <a:pt x="6675577" y="4708711"/>
                  <a:pt x="2913614" y="4909085"/>
                  <a:pt x="811586" y="4869418"/>
                </a:cubicBezTo>
                <a:cubicBezTo>
                  <a:pt x="331097" y="4862902"/>
                  <a:pt x="-72765" y="4473094"/>
                  <a:pt x="0" y="4057832"/>
                </a:cubicBezTo>
                <a:cubicBezTo>
                  <a:pt x="32216" y="2783740"/>
                  <a:pt x="57206" y="1469402"/>
                  <a:pt x="0" y="811586"/>
                </a:cubicBezTo>
                <a:close/>
              </a:path>
            </a:pathLst>
          </a:custGeom>
          <a:solidFill>
            <a:schemeClr val="bg1"/>
          </a:solidFill>
          <a:ln w="57150">
            <a:prstDash val="dash"/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4000" b="1" dirty="0">
              <a:ln w="0"/>
              <a:solidFill>
                <a:srgbClr val="C00000"/>
              </a:solidFill>
              <a:ea typeface="LNTH-LuoLuoNotangYuanTi 1" pitchFamily="2" charset="-128"/>
              <a:cs typeface="LNTH-LuoLuoNotangYuanTi 1" pitchFamily="2" charset="-128"/>
            </a:endParaRPr>
          </a:p>
          <a:p>
            <a:pPr algn="just"/>
            <a:endParaRPr lang="en-US" sz="4000" b="1" dirty="0">
              <a:ln w="0"/>
              <a:solidFill>
                <a:srgbClr val="C00000"/>
              </a:solidFill>
              <a:ea typeface="LNTH-LuoLuoNotangYuanTi 1" pitchFamily="2" charset="-128"/>
              <a:cs typeface="LNTH-LuoLuoNotangYuanTi 1" pitchFamily="2" charset="-128"/>
            </a:endParaRPr>
          </a:p>
          <a:p>
            <a:pPr algn="just"/>
            <a:endParaRPr lang="en-US" sz="4000" b="1" dirty="0">
              <a:ln w="0"/>
              <a:solidFill>
                <a:srgbClr val="C00000"/>
              </a:solidFill>
              <a:ea typeface="LNTH-LuoLuoNotangYuanTi 1" pitchFamily="2" charset="-128"/>
              <a:cs typeface="LNTH-LuoLuoNotangYuanTi 1" pitchFamily="2" charset="-128"/>
            </a:endParaRPr>
          </a:p>
          <a:p>
            <a:pPr algn="just"/>
            <a:endParaRPr lang="en-US" sz="4000" b="1" dirty="0">
              <a:ln w="0"/>
              <a:solidFill>
                <a:srgbClr val="C00000"/>
              </a:solidFill>
              <a:ea typeface="LNTH-LuoLuoNotangYuanTi 1" pitchFamily="2" charset="-128"/>
              <a:cs typeface="LNTH-LuoLuoNotangYuanTi 1" pitchFamily="2" charset="-128"/>
            </a:endParaRPr>
          </a:p>
          <a:p>
            <a:pPr algn="just"/>
            <a:endParaRPr lang="en-US" sz="4000" b="1" dirty="0">
              <a:ln w="0"/>
              <a:solidFill>
                <a:srgbClr val="C00000"/>
              </a:solidFill>
              <a:ea typeface="LNTH-LuoLuoNotangYuanTi 1" pitchFamily="2" charset="-128"/>
              <a:cs typeface="LNTH-LuoLuoNotangYuanTi 1" pitchFamily="2" charset="-128"/>
            </a:endParaRPr>
          </a:p>
          <a:p>
            <a:pPr algn="just"/>
            <a:endParaRPr lang="en-US" sz="4000" b="1" dirty="0">
              <a:ln w="0"/>
              <a:solidFill>
                <a:srgbClr val="C00000"/>
              </a:solidFill>
              <a:ea typeface="LNTH-LuoLuoNotangYuanTi 1" pitchFamily="2" charset="-128"/>
              <a:cs typeface="LNTH-LuoLuoNotangYuanTi 1" pitchFamily="2" charset="-128"/>
            </a:endParaRPr>
          </a:p>
          <a:p>
            <a:pPr algn="just"/>
            <a:endParaRPr lang="en-US" sz="4000" b="1" dirty="0">
              <a:ln w="0"/>
              <a:solidFill>
                <a:srgbClr val="C00000"/>
              </a:solidFill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5" name="Hình ảnh 2" descr="Ảnh có chứa búp bê, mẫu họa, đồ chơi&#10;&#10;Mô tả được tạo tự động">
            <a:extLst>
              <a:ext uri="{FF2B5EF4-FFF2-40B4-BE49-F238E27FC236}">
                <a16:creationId xmlns:a16="http://schemas.microsoft.com/office/drawing/2014/main" id="{29267E3E-4E61-48DB-A8BC-6C072CEF9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57" b="91837" l="9269" r="93112">
                        <a14:foregroundMark x1="39456" y1="27449" x2="47534" y2="31837"/>
                        <a14:foregroundMark x1="54167" y1="30306" x2="57653" y2="28367"/>
                        <a14:foregroundMark x1="41071" y1="29082" x2="39881" y2="29592"/>
                        <a14:foregroundMark x1="47364" y1="75816" x2="47534" y2="86531"/>
                        <a14:foregroundMark x1="47534" y1="86531" x2="45748" y2="90306"/>
                        <a14:foregroundMark x1="52976" y1="72245" x2="53741" y2="84490"/>
                        <a14:foregroundMark x1="53741" y1="84490" x2="56207" y2="88878"/>
                        <a14:foregroundMark x1="52976" y1="87653" x2="57058" y2="90816"/>
                        <a14:foregroundMark x1="57398" y1="91020" x2="52551" y2="87959"/>
                        <a14:foregroundMark x1="43707" y1="89898" x2="48980" y2="87653"/>
                        <a14:foregroundMark x1="46939" y1="89592" x2="48129" y2="88878"/>
                        <a14:foregroundMark x1="13095" y1="42245" x2="13095" y2="42245"/>
                        <a14:foregroundMark x1="10629" y1="38367" x2="13520" y2="41939"/>
                        <a14:foregroundMark x1="9269" y1="36122" x2="10629" y2="38571"/>
                        <a14:foregroundMark x1="90731" y1="36122" x2="89116" y2="39082"/>
                        <a14:foregroundMark x1="22959" y1="8571" x2="22789" y2="8571"/>
                        <a14:foregroundMark x1="87840" y1="78469" x2="91327" y2="81429"/>
                        <a14:foregroundMark x1="16327" y1="85510" x2="13690" y2="89388"/>
                        <a14:foregroundMark x1="12075" y1="89388" x2="16497" y2="87653"/>
                        <a14:foregroundMark x1="13095" y1="89898" x2="16497" y2="88163"/>
                        <a14:foregroundMark x1="12670" y1="90102" x2="16922" y2="87449"/>
                        <a14:foregroundMark x1="17092" y1="88163" x2="14286" y2="90612"/>
                        <a14:foregroundMark x1="30187" y1="86020" x2="32398" y2="89898"/>
                        <a14:foregroundMark x1="29422" y1="88673" x2="33078" y2="91327"/>
                        <a14:foregroundMark x1="28401" y1="88367" x2="32894" y2="91231"/>
                        <a14:foregroundMark x1="45323" y1="90816" x2="47109" y2="90816"/>
                        <a14:foregroundMark x1="47534" y1="90102" x2="48554" y2="88367"/>
                        <a14:foregroundMark x1="66497" y1="90612" x2="71514" y2="87653"/>
                        <a14:foregroundMark x1="67347" y1="91327" x2="71344" y2="88878"/>
                        <a14:foregroundMark x1="88861" y1="81429" x2="92517" y2="79898"/>
                        <a14:foregroundMark x1="88095" y1="80408" x2="92517" y2="80408"/>
                        <a14:foregroundMark x1="88095" y1="81429" x2="93112" y2="80918"/>
                        <a14:foregroundMark x1="53231" y1="88878" x2="55442" y2="91327"/>
                        <a14:backgroundMark x1="35034" y1="91020" x2="33673" y2="92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10" y="2350799"/>
            <a:ext cx="5841754" cy="4868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FF57E-7F59-6B4A-A553-94D3672B5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02" y="2611990"/>
            <a:ext cx="7382896" cy="33713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3B7B0A-789E-C5DD-B026-AE19ABEC6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6698" y="1458402"/>
            <a:ext cx="5121084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10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198164C-E014-4D37-80B9-BF8B6FAEB5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9583" b="22364"/>
          <a:stretch/>
        </p:blipFill>
        <p:spPr>
          <a:xfrm>
            <a:off x="0" y="0"/>
            <a:ext cx="12192000" cy="685971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F579E2D-87C9-F57C-5F58-5887BFA412E5}"/>
              </a:ext>
            </a:extLst>
          </p:cNvPr>
          <p:cNvSpPr/>
          <p:nvPr/>
        </p:nvSpPr>
        <p:spPr>
          <a:xfrm>
            <a:off x="411480" y="251460"/>
            <a:ext cx="11384280" cy="626364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F9EA20-CC7F-C857-D94E-69629A16E79B}"/>
              </a:ext>
            </a:extLst>
          </p:cNvPr>
          <p:cNvGrpSpPr/>
          <p:nvPr/>
        </p:nvGrpSpPr>
        <p:grpSpPr>
          <a:xfrm>
            <a:off x="2787016" y="554354"/>
            <a:ext cx="6019800" cy="695326"/>
            <a:chOff x="1235349" y="1059875"/>
            <a:chExt cx="6778265" cy="740976"/>
          </a:xfrm>
        </p:grpSpPr>
        <p:sp>
          <p:nvSpPr>
            <p:cNvPr id="5" name="矩形 10">
              <a:extLst>
                <a:ext uri="{FF2B5EF4-FFF2-40B4-BE49-F238E27FC236}">
                  <a16:creationId xmlns:a16="http://schemas.microsoft.com/office/drawing/2014/main" id="{98DB7EF7-E45B-91D1-9210-99BFA0CECBAC}"/>
                </a:ext>
              </a:extLst>
            </p:cNvPr>
            <p:cNvSpPr/>
            <p:nvPr/>
          </p:nvSpPr>
          <p:spPr>
            <a:xfrm>
              <a:off x="1235349" y="1059875"/>
              <a:ext cx="6778265" cy="740976"/>
            </a:xfrm>
            <a:custGeom>
              <a:avLst/>
              <a:gdLst>
                <a:gd name="connsiteX0" fmla="*/ 0 w 4114800"/>
                <a:gd name="connsiteY0" fmla="*/ 0 h 1381125"/>
                <a:gd name="connsiteX1" fmla="*/ 644652 w 4114800"/>
                <a:gd name="connsiteY1" fmla="*/ 0 h 1381125"/>
                <a:gd name="connsiteX2" fmla="*/ 1207008 w 4114800"/>
                <a:gd name="connsiteY2" fmla="*/ 0 h 1381125"/>
                <a:gd name="connsiteX3" fmla="*/ 1975104 w 4114800"/>
                <a:gd name="connsiteY3" fmla="*/ 0 h 1381125"/>
                <a:gd name="connsiteX4" fmla="*/ 2619756 w 4114800"/>
                <a:gd name="connsiteY4" fmla="*/ 0 h 1381125"/>
                <a:gd name="connsiteX5" fmla="*/ 3264408 w 4114800"/>
                <a:gd name="connsiteY5" fmla="*/ 0 h 1381125"/>
                <a:gd name="connsiteX6" fmla="*/ 4114800 w 4114800"/>
                <a:gd name="connsiteY6" fmla="*/ 0 h 1381125"/>
                <a:gd name="connsiteX7" fmla="*/ 4114800 w 4114800"/>
                <a:gd name="connsiteY7" fmla="*/ 662940 h 1381125"/>
                <a:gd name="connsiteX8" fmla="*/ 4114800 w 4114800"/>
                <a:gd name="connsiteY8" fmla="*/ 1381125 h 1381125"/>
                <a:gd name="connsiteX9" fmla="*/ 3511296 w 4114800"/>
                <a:gd name="connsiteY9" fmla="*/ 1381125 h 1381125"/>
                <a:gd name="connsiteX10" fmla="*/ 2825496 w 4114800"/>
                <a:gd name="connsiteY10" fmla="*/ 1381125 h 1381125"/>
                <a:gd name="connsiteX11" fmla="*/ 2139696 w 4114800"/>
                <a:gd name="connsiteY11" fmla="*/ 1381125 h 1381125"/>
                <a:gd name="connsiteX12" fmla="*/ 1495044 w 4114800"/>
                <a:gd name="connsiteY12" fmla="*/ 1381125 h 1381125"/>
                <a:gd name="connsiteX13" fmla="*/ 726948 w 4114800"/>
                <a:gd name="connsiteY13" fmla="*/ 1381125 h 1381125"/>
                <a:gd name="connsiteX14" fmla="*/ 0 w 4114800"/>
                <a:gd name="connsiteY14" fmla="*/ 1381125 h 1381125"/>
                <a:gd name="connsiteX15" fmla="*/ 0 w 4114800"/>
                <a:gd name="connsiteY15" fmla="*/ 718185 h 1381125"/>
                <a:gd name="connsiteX16" fmla="*/ 0 w 4114800"/>
                <a:gd name="connsiteY16" fmla="*/ 0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14800" h="1381125" extrusionOk="0">
                  <a:moveTo>
                    <a:pt x="0" y="0"/>
                  </a:moveTo>
                  <a:cubicBezTo>
                    <a:pt x="276109" y="5266"/>
                    <a:pt x="325589" y="-19584"/>
                    <a:pt x="644652" y="0"/>
                  </a:cubicBezTo>
                  <a:cubicBezTo>
                    <a:pt x="963715" y="19584"/>
                    <a:pt x="1064991" y="6066"/>
                    <a:pt x="1207008" y="0"/>
                  </a:cubicBezTo>
                  <a:cubicBezTo>
                    <a:pt x="1349025" y="-6066"/>
                    <a:pt x="1791724" y="14506"/>
                    <a:pt x="1975104" y="0"/>
                  </a:cubicBezTo>
                  <a:cubicBezTo>
                    <a:pt x="2158484" y="-14506"/>
                    <a:pt x="2397469" y="20822"/>
                    <a:pt x="2619756" y="0"/>
                  </a:cubicBezTo>
                  <a:cubicBezTo>
                    <a:pt x="2842043" y="-20822"/>
                    <a:pt x="2992157" y="20388"/>
                    <a:pt x="3264408" y="0"/>
                  </a:cubicBezTo>
                  <a:cubicBezTo>
                    <a:pt x="3536659" y="-20388"/>
                    <a:pt x="3855620" y="38211"/>
                    <a:pt x="4114800" y="0"/>
                  </a:cubicBezTo>
                  <a:cubicBezTo>
                    <a:pt x="4138362" y="299779"/>
                    <a:pt x="4106054" y="343833"/>
                    <a:pt x="4114800" y="662940"/>
                  </a:cubicBezTo>
                  <a:cubicBezTo>
                    <a:pt x="4123546" y="982047"/>
                    <a:pt x="4104629" y="1100717"/>
                    <a:pt x="4114800" y="1381125"/>
                  </a:cubicBezTo>
                  <a:cubicBezTo>
                    <a:pt x="3910496" y="1396864"/>
                    <a:pt x="3633718" y="1365550"/>
                    <a:pt x="3511296" y="1381125"/>
                  </a:cubicBezTo>
                  <a:cubicBezTo>
                    <a:pt x="3388874" y="1396700"/>
                    <a:pt x="3096389" y="1387417"/>
                    <a:pt x="2825496" y="1381125"/>
                  </a:cubicBezTo>
                  <a:cubicBezTo>
                    <a:pt x="2554603" y="1374833"/>
                    <a:pt x="2326241" y="1375081"/>
                    <a:pt x="2139696" y="1381125"/>
                  </a:cubicBezTo>
                  <a:cubicBezTo>
                    <a:pt x="1953151" y="1387169"/>
                    <a:pt x="1781266" y="1384626"/>
                    <a:pt x="1495044" y="1381125"/>
                  </a:cubicBezTo>
                  <a:cubicBezTo>
                    <a:pt x="1208822" y="1377624"/>
                    <a:pt x="1045232" y="1402451"/>
                    <a:pt x="726948" y="1381125"/>
                  </a:cubicBezTo>
                  <a:cubicBezTo>
                    <a:pt x="408664" y="1359799"/>
                    <a:pt x="350959" y="1374381"/>
                    <a:pt x="0" y="1381125"/>
                  </a:cubicBezTo>
                  <a:cubicBezTo>
                    <a:pt x="-28690" y="1065020"/>
                    <a:pt x="-5765" y="860041"/>
                    <a:pt x="0" y="718185"/>
                  </a:cubicBezTo>
                  <a:cubicBezTo>
                    <a:pt x="5765" y="576329"/>
                    <a:pt x="-20511" y="151182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FF0066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等线"/>
                <a:ea typeface="字魂64号-萌趣软糖体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13F52B4-B557-3A24-FE8D-5FC2B460B27D}"/>
                </a:ext>
              </a:extLst>
            </p:cNvPr>
            <p:cNvSpPr txBox="1"/>
            <p:nvPr/>
          </p:nvSpPr>
          <p:spPr>
            <a:xfrm>
              <a:off x="1459631" y="1126309"/>
              <a:ext cx="6410692" cy="573970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Quan sát tranh và trả lời câu hỏi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0AF9321-88AA-A47B-7E5F-3A9B4C622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2085976"/>
            <a:ext cx="5896480" cy="279463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34B5C82-A9EB-2625-661D-073867DD6A49}"/>
              </a:ext>
            </a:extLst>
          </p:cNvPr>
          <p:cNvGrpSpPr/>
          <p:nvPr/>
        </p:nvGrpSpPr>
        <p:grpSpPr>
          <a:xfrm>
            <a:off x="6705599" y="1904361"/>
            <a:ext cx="4758123" cy="1153164"/>
            <a:chOff x="903320" y="1985272"/>
            <a:chExt cx="4290531" cy="1911278"/>
          </a:xfrm>
        </p:grpSpPr>
        <p:sp>
          <p:nvSpPr>
            <p:cNvPr id="12" name="矩形 17">
              <a:extLst>
                <a:ext uri="{FF2B5EF4-FFF2-40B4-BE49-F238E27FC236}">
                  <a16:creationId xmlns:a16="http://schemas.microsoft.com/office/drawing/2014/main" id="{C4433935-81CA-2677-723F-FEDDB8F2AC4A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11306E-1267-6882-9785-F7108212AF9B}"/>
                </a:ext>
              </a:extLst>
            </p:cNvPr>
            <p:cNvSpPr txBox="1"/>
            <p:nvPr/>
          </p:nvSpPr>
          <p:spPr>
            <a:xfrm>
              <a:off x="1056566" y="2204575"/>
              <a:ext cx="4137285" cy="1504840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trong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tranh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có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điểm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mạnh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điểm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yếu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gì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 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B3C746-8B6A-13FF-327D-C2DC8AD12CFB}"/>
              </a:ext>
            </a:extLst>
          </p:cNvPr>
          <p:cNvGrpSpPr/>
          <p:nvPr/>
        </p:nvGrpSpPr>
        <p:grpSpPr>
          <a:xfrm>
            <a:off x="6734174" y="3275960"/>
            <a:ext cx="4758123" cy="1616079"/>
            <a:chOff x="903320" y="1985270"/>
            <a:chExt cx="4290531" cy="2678523"/>
          </a:xfrm>
        </p:grpSpPr>
        <p:sp>
          <p:nvSpPr>
            <p:cNvPr id="15" name="矩形 17">
              <a:extLst>
                <a:ext uri="{FF2B5EF4-FFF2-40B4-BE49-F238E27FC236}">
                  <a16:creationId xmlns:a16="http://schemas.microsoft.com/office/drawing/2014/main" id="{D1A70829-9357-C530-D56E-FE84A865AEE5}"/>
                </a:ext>
              </a:extLst>
            </p:cNvPr>
            <p:cNvSpPr/>
            <p:nvPr/>
          </p:nvSpPr>
          <p:spPr>
            <a:xfrm>
              <a:off x="903320" y="1985270"/>
              <a:ext cx="4290531" cy="2678523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5E5815-E7FA-EDE8-CB72-F26F9F376162}"/>
                </a:ext>
              </a:extLst>
            </p:cNvPr>
            <p:cNvSpPr txBox="1"/>
            <p:nvPr/>
          </p:nvSpPr>
          <p:spPr>
            <a:xfrm>
              <a:off x="1047977" y="2094067"/>
              <a:ext cx="4137285" cy="256853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457200" marR="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nl-NL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 bạn dự định sẽ làm gì để khắc phục điểm yếu đó?</a:t>
              </a:r>
              <a:endPara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74FBC3-7D80-EA17-6F11-AF6C867CE514}"/>
              </a:ext>
            </a:extLst>
          </p:cNvPr>
          <p:cNvGrpSpPr/>
          <p:nvPr/>
        </p:nvGrpSpPr>
        <p:grpSpPr>
          <a:xfrm>
            <a:off x="6810374" y="5171436"/>
            <a:ext cx="4758123" cy="1153164"/>
            <a:chOff x="903320" y="1985272"/>
            <a:chExt cx="4290531" cy="1911278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7A3264E-76D7-F412-E4AE-D106C264C3EC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3AEAD3-1A1B-300D-5C5A-1C75F26E1ECE}"/>
                </a:ext>
              </a:extLst>
            </p:cNvPr>
            <p:cNvSpPr txBox="1"/>
            <p:nvPr/>
          </p:nvSpPr>
          <p:spPr>
            <a:xfrm>
              <a:off x="1047977" y="2094067"/>
              <a:ext cx="4137285" cy="1711544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457200" marR="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nl-NL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Em thấy mình có điểm mạnh, điểm yếu gì?</a:t>
              </a:r>
              <a:endPara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4260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872E773-15D3-E9C3-FD89-640E3C11A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0DFAE0B-50E0-75E8-338D-69A1A783CC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9583" b="22364"/>
          <a:stretch/>
        </p:blipFill>
        <p:spPr>
          <a:xfrm>
            <a:off x="0" y="0"/>
            <a:ext cx="12192000" cy="685971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979B39-1E5A-364A-CBBC-FF8C679ACDEB}"/>
              </a:ext>
            </a:extLst>
          </p:cNvPr>
          <p:cNvSpPr/>
          <p:nvPr/>
        </p:nvSpPr>
        <p:spPr>
          <a:xfrm>
            <a:off x="411480" y="251460"/>
            <a:ext cx="11384280" cy="626364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86B5FE-4419-5D95-7AA6-1956832F08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4544792" y="228600"/>
            <a:ext cx="3008533" cy="1033831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0D96180-A6F9-4EB8-587C-92D28B80C722}"/>
              </a:ext>
            </a:extLst>
          </p:cNvPr>
          <p:cNvSpPr/>
          <p:nvPr/>
        </p:nvSpPr>
        <p:spPr>
          <a:xfrm>
            <a:off x="5753100" y="1457324"/>
            <a:ext cx="5162550" cy="2341881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vi-VN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 nữ trong tranh tự nhận thấy mình có điểm mạnh là tốt bụng, cẩn thận và điểm yếu là nhút nhát</a:t>
            </a:r>
            <a:r>
              <a:rPr 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BFEFCD33-87DC-7924-5E74-C205BC64A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41" y="3600449"/>
            <a:ext cx="2051559" cy="32083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54BBA2-53EC-590A-6A4E-5FC97EBA6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2" y="2057401"/>
            <a:ext cx="4763005" cy="225742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DE08EEE-60FA-F499-DDF3-E1604F355F1B}"/>
              </a:ext>
            </a:extLst>
          </p:cNvPr>
          <p:cNvGrpSpPr/>
          <p:nvPr/>
        </p:nvGrpSpPr>
        <p:grpSpPr>
          <a:xfrm>
            <a:off x="5210174" y="4418961"/>
            <a:ext cx="4758123" cy="1163367"/>
            <a:chOff x="903320" y="1985272"/>
            <a:chExt cx="4290531" cy="1928188"/>
          </a:xfrm>
        </p:grpSpPr>
        <p:sp>
          <p:nvSpPr>
            <p:cNvPr id="22" name="矩形 17">
              <a:extLst>
                <a:ext uri="{FF2B5EF4-FFF2-40B4-BE49-F238E27FC236}">
                  <a16:creationId xmlns:a16="http://schemas.microsoft.com/office/drawing/2014/main" id="{E0523A2F-7C26-6C14-94D1-D85C7702EB2E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94A552-4B8D-D3CD-084E-4E5546208A10}"/>
                </a:ext>
              </a:extLst>
            </p:cNvPr>
            <p:cNvSpPr txBox="1"/>
            <p:nvPr/>
          </p:nvSpPr>
          <p:spPr>
            <a:xfrm>
              <a:off x="1056566" y="2204575"/>
              <a:ext cx="4137285" cy="170888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21252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</a:t>
              </a:r>
              <a:r>
                <a:rPr lang="vi-VN" sz="3200" b="1" i="0" dirty="0">
                  <a:solidFill>
                    <a:srgbClr val="212529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ách khắc phục là sẽ cố gắng mạnh dạn hơn. 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4523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DDF06CE-A610-57D8-616C-955A26DC4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441A9B8-8E9D-F217-9D79-AC926602B4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9583" b="22364"/>
          <a:stretch/>
        </p:blipFill>
        <p:spPr>
          <a:xfrm>
            <a:off x="0" y="0"/>
            <a:ext cx="12192000" cy="685971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06ED-E4BE-3C2B-7700-ACC22DA74693}"/>
              </a:ext>
            </a:extLst>
          </p:cNvPr>
          <p:cNvSpPr/>
          <p:nvPr/>
        </p:nvSpPr>
        <p:spPr>
          <a:xfrm>
            <a:off x="411480" y="251460"/>
            <a:ext cx="11384280" cy="626364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14B8C4-6056-F5B8-F61E-87969826C4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4544792" y="228600"/>
            <a:ext cx="3008533" cy="1033831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74FB2BC-BDC9-CEE5-2DE9-E73177E1493D}"/>
              </a:ext>
            </a:extLst>
          </p:cNvPr>
          <p:cNvSpPr/>
          <p:nvPr/>
        </p:nvSpPr>
        <p:spPr>
          <a:xfrm>
            <a:off x="5753100" y="1457324"/>
            <a:ext cx="5162550" cy="2341881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</a:t>
            </a:r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ạn nam thấy mình có điểm mạnh là người hài hước, trung thực và có điểm yếu là sợ nước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图片 8">
            <a:extLst>
              <a:ext uri="{FF2B5EF4-FFF2-40B4-BE49-F238E27FC236}">
                <a16:creationId xmlns:a16="http://schemas.microsoft.com/office/drawing/2014/main" id="{596096A4-E1D4-9788-320F-B2BC14702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41" y="3600449"/>
            <a:ext cx="2051559" cy="32083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4EA150-F395-8DF8-24CC-AC57E33C0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2" y="2057401"/>
            <a:ext cx="4763005" cy="22574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A6574E0-1CC1-4920-081A-51453DA68A0D}"/>
              </a:ext>
            </a:extLst>
          </p:cNvPr>
          <p:cNvGrpSpPr/>
          <p:nvPr/>
        </p:nvGrpSpPr>
        <p:grpSpPr>
          <a:xfrm>
            <a:off x="5124450" y="4409436"/>
            <a:ext cx="5148647" cy="1153164"/>
            <a:chOff x="903320" y="1985272"/>
            <a:chExt cx="4290531" cy="1911278"/>
          </a:xfrm>
        </p:grpSpPr>
        <p:sp>
          <p:nvSpPr>
            <p:cNvPr id="12" name="矩形 17">
              <a:extLst>
                <a:ext uri="{FF2B5EF4-FFF2-40B4-BE49-F238E27FC236}">
                  <a16:creationId xmlns:a16="http://schemas.microsoft.com/office/drawing/2014/main" id="{DAB0582A-2C07-181A-4EC1-A44146DDEC4E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716CF8-EE47-2167-3B11-6115F160BD3D}"/>
                </a:ext>
              </a:extLst>
            </p:cNvPr>
            <p:cNvSpPr txBox="1"/>
            <p:nvPr/>
          </p:nvSpPr>
          <p:spPr>
            <a:xfrm>
              <a:off x="1056566" y="2204575"/>
              <a:ext cx="4137285" cy="1504840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21252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1252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ách khắc phục là sẽ đi học bơi để không còn sợ nước.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4430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BC773016-EABC-4BF5-801C-CD4362930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9583" b="22364"/>
          <a:stretch/>
        </p:blipFill>
        <p:spPr>
          <a:xfrm>
            <a:off x="0" y="0"/>
            <a:ext cx="12192000" cy="685971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BD74C35-56AC-4D61-AC06-16F2F569D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8" t="66532"/>
          <a:stretch/>
        </p:blipFill>
        <p:spPr>
          <a:xfrm>
            <a:off x="4980388" y="4346917"/>
            <a:ext cx="2231224" cy="263769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01797A-3236-8C35-F83F-582D02D17866}"/>
              </a:ext>
            </a:extLst>
          </p:cNvPr>
          <p:cNvSpPr/>
          <p:nvPr/>
        </p:nvSpPr>
        <p:spPr>
          <a:xfrm>
            <a:off x="1619571" y="388621"/>
            <a:ext cx="9410379" cy="39582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Mỗi người chúng ta không ai là hoàn hảo. Ai cũng có điểm mạnh và điểm yếu riêng. Điểm mạnh là những lợi thế, điểm tốt cần được phát huy; điểm yếu là những hạn chế, những gì còn thiếu và chưa tốt cần khắc phục.</a:t>
            </a:r>
          </a:p>
        </p:txBody>
      </p:sp>
    </p:spTree>
    <p:extLst>
      <p:ext uri="{BB962C8B-B14F-4D97-AF65-F5344CB8AC3E}">
        <p14:creationId xmlns:p14="http://schemas.microsoft.com/office/powerpoint/2010/main" val="1714911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E3C5108-3228-18DC-A2B0-320510015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FF48FC70-3CA1-7A8B-5C16-BB0A658C69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9583" b="22364"/>
          <a:stretch/>
        </p:blipFill>
        <p:spPr>
          <a:xfrm>
            <a:off x="0" y="0"/>
            <a:ext cx="12192000" cy="685971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D364F74-D7E0-AD54-6423-A3415D4B0560}"/>
              </a:ext>
            </a:extLst>
          </p:cNvPr>
          <p:cNvSpPr/>
          <p:nvPr/>
        </p:nvSpPr>
        <p:spPr>
          <a:xfrm>
            <a:off x="411480" y="251460"/>
            <a:ext cx="11384280" cy="626364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74A34D-E954-FF52-5ED7-3F7F83987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118" y="300195"/>
            <a:ext cx="4858933" cy="755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822AE3-1619-60B9-F93D-CA650B41C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2128837"/>
            <a:ext cx="4000500" cy="336232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9BEB9C4-6DD6-BA74-0949-2888F0B71FAD}"/>
              </a:ext>
            </a:extLst>
          </p:cNvPr>
          <p:cNvGrpSpPr/>
          <p:nvPr/>
        </p:nvGrpSpPr>
        <p:grpSpPr>
          <a:xfrm>
            <a:off x="4524374" y="948690"/>
            <a:ext cx="6877050" cy="1733329"/>
            <a:chOff x="897377" y="1480673"/>
            <a:chExt cx="4290531" cy="2468519"/>
          </a:xfrm>
        </p:grpSpPr>
        <p:sp>
          <p:nvSpPr>
            <p:cNvPr id="20" name="矩形 17">
              <a:extLst>
                <a:ext uri="{FF2B5EF4-FFF2-40B4-BE49-F238E27FC236}">
                  <a16:creationId xmlns:a16="http://schemas.microsoft.com/office/drawing/2014/main" id="{1824150B-F6DB-B557-4F65-3609DDA8B2BF}"/>
                </a:ext>
              </a:extLst>
            </p:cNvPr>
            <p:cNvSpPr/>
            <p:nvPr/>
          </p:nvSpPr>
          <p:spPr>
            <a:xfrm>
              <a:off x="897377" y="1480673"/>
              <a:ext cx="4290531" cy="1882315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2C26E4-93EA-7E60-5455-E65D2AC705CB}"/>
                </a:ext>
              </a:extLst>
            </p:cNvPr>
            <p:cNvSpPr txBox="1"/>
            <p:nvPr/>
          </p:nvSpPr>
          <p:spPr>
            <a:xfrm>
              <a:off x="1050623" y="1677039"/>
              <a:ext cx="4137285" cy="2272153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nhóm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thực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hành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làm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1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cây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thành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công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  <a:defRPr/>
              </a:pPr>
              <a:r>
                <a:rPr lang="nl-NL" sz="24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</a:t>
              </a:r>
              <a:r>
                <a:rPr lang="nl-NL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hi vào giấy cắt thành hình trái cây và dán lên cây</a:t>
              </a:r>
              <a:endPara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0FCC68-3FBE-6327-267C-D16ED0AD0D4B}"/>
              </a:ext>
            </a:extLst>
          </p:cNvPr>
          <p:cNvGrpSpPr/>
          <p:nvPr/>
        </p:nvGrpSpPr>
        <p:grpSpPr>
          <a:xfrm>
            <a:off x="4600575" y="2590161"/>
            <a:ext cx="6629400" cy="1707519"/>
            <a:chOff x="903320" y="1985270"/>
            <a:chExt cx="4290531" cy="3568905"/>
          </a:xfrm>
        </p:grpSpPr>
        <p:sp>
          <p:nvSpPr>
            <p:cNvPr id="23" name="矩形 17">
              <a:extLst>
                <a:ext uri="{FF2B5EF4-FFF2-40B4-BE49-F238E27FC236}">
                  <a16:creationId xmlns:a16="http://schemas.microsoft.com/office/drawing/2014/main" id="{53A81257-3F36-73C9-5988-F463C80C5BD0}"/>
                </a:ext>
              </a:extLst>
            </p:cNvPr>
            <p:cNvSpPr/>
            <p:nvPr/>
          </p:nvSpPr>
          <p:spPr>
            <a:xfrm>
              <a:off x="903320" y="1985270"/>
              <a:ext cx="4290531" cy="3568905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F07800F-4EE4-A4FF-B7B7-A4F548F530C2}"/>
                </a:ext>
              </a:extLst>
            </p:cNvPr>
            <p:cNvSpPr txBox="1"/>
            <p:nvPr/>
          </p:nvSpPr>
          <p:spPr>
            <a:xfrm>
              <a:off x="1056566" y="2204577"/>
              <a:ext cx="4137285" cy="2777557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457200" marR="0" indent="-457200" algn="just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nl-NL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Gợi ý thành công có thể là: giải được bài toán khó, được cô khen bài làm tốt, giúp đỡ được 1 ai đó hay khắc phục được lỗi hay điểm yếu của mình</a:t>
              </a:r>
              <a:endParaRPr 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CF1D06-614B-7202-9D9A-E140647BDFC0}"/>
              </a:ext>
            </a:extLst>
          </p:cNvPr>
          <p:cNvGrpSpPr/>
          <p:nvPr/>
        </p:nvGrpSpPr>
        <p:grpSpPr>
          <a:xfrm>
            <a:off x="4573905" y="4645655"/>
            <a:ext cx="6877050" cy="1503685"/>
            <a:chOff x="903320" y="1985272"/>
            <a:chExt cx="4290531" cy="2368666"/>
          </a:xfrm>
        </p:grpSpPr>
        <p:sp>
          <p:nvSpPr>
            <p:cNvPr id="26" name="矩形 17">
              <a:extLst>
                <a:ext uri="{FF2B5EF4-FFF2-40B4-BE49-F238E27FC236}">
                  <a16:creationId xmlns:a16="http://schemas.microsoft.com/office/drawing/2014/main" id="{375E3B9C-FB96-A75C-0E2B-5E75CC940804}"/>
                </a:ext>
              </a:extLst>
            </p:cNvPr>
            <p:cNvSpPr/>
            <p:nvPr/>
          </p:nvSpPr>
          <p:spPr>
            <a:xfrm>
              <a:off x="903320" y="1985272"/>
              <a:ext cx="4290531" cy="236866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9F6D28D-5747-4BFA-6671-DFE07D3E0BBD}"/>
                </a:ext>
              </a:extLst>
            </p:cNvPr>
            <p:cNvSpPr txBox="1"/>
            <p:nvPr/>
          </p:nvSpPr>
          <p:spPr>
            <a:xfrm>
              <a:off x="1032796" y="2024524"/>
              <a:ext cx="4149170" cy="2108976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457200" marR="0" indent="-457200" algn="just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nl-NL" sz="28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</a:t>
              </a:r>
              <a:r>
                <a:rPr lang="nl-NL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ác thành viên trong lớp nhận xét trao giải cho nhóm có nhiều thành công nhất.</a:t>
              </a:r>
              <a:endPara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29603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orange text&#10;&#10;AI-generated content may be incorrect.">
            <a:extLst>
              <a:ext uri="{FF2B5EF4-FFF2-40B4-BE49-F238E27FC236}">
                <a16:creationId xmlns:a16="http://schemas.microsoft.com/office/drawing/2014/main" id="{95438FF8-9824-00B0-F080-7165612E1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80" y="687962"/>
            <a:ext cx="8254699" cy="2853175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207D1CE-F91E-32AC-8497-82378399E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330" y="165179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01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247</Words>
  <Application>Microsoft Office PowerPoint</Application>
  <PresentationFormat>Widescreen</PresentationFormat>
  <Paragraphs>19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等线</vt:lpstr>
      <vt:lpstr>LNTH-LuoLuoNotangYuanTi 1</vt:lpstr>
      <vt:lpstr>Times New Roman</vt:lpstr>
      <vt:lpstr>字魂64号-萌趣软糖体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44</cp:revision>
  <dcterms:created xsi:type="dcterms:W3CDTF">2022-10-16T10:31:04Z</dcterms:created>
  <dcterms:modified xsi:type="dcterms:W3CDTF">2026-02-04T09:49:49Z</dcterms:modified>
</cp:coreProperties>
</file>