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6"/>
  </p:notesMasterIdLst>
  <p:sldIdLst>
    <p:sldId id="2007577218" r:id="rId4"/>
    <p:sldId id="336" r:id="rId5"/>
    <p:sldId id="307" r:id="rId6"/>
    <p:sldId id="263" r:id="rId7"/>
    <p:sldId id="351" r:id="rId8"/>
    <p:sldId id="346" r:id="rId9"/>
    <p:sldId id="352" r:id="rId10"/>
    <p:sldId id="258" r:id="rId11"/>
    <p:sldId id="333" r:id="rId12"/>
    <p:sldId id="261" r:id="rId13"/>
    <p:sldId id="260" r:id="rId14"/>
    <p:sldId id="33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48" autoAdjust="0"/>
  </p:normalViewPr>
  <p:slideViewPr>
    <p:cSldViewPr snapToGrid="0">
      <p:cViewPr varScale="1">
        <p:scale>
          <a:sx n="58" d="100"/>
          <a:sy n="58" d="100"/>
        </p:scale>
        <p:origin x="4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1CD76-68BD-443E-824A-8A44EB3FB88F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2BBC6-4C75-4C48-A93E-948B61C4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1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2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80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9E2-EE22-4248-AF92-81655BBC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3E497-889A-4D06-84FE-C411DD4E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5FFC-BB23-4BC5-8978-9F5B4372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4953-C422-4695-8CAF-1519F4C9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8DCE-29CC-4533-B950-2A1CAD3F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734A-C9A5-466C-9517-0388F8F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35EF0-2FE6-4965-BD55-11905BD20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A60A-3411-4689-ABDE-8F93C17D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8CBE-B5F8-4F4D-8F66-49022271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668DB-8360-47EA-A119-E3C5C836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CA6AA-9719-42D7-8E62-EB796DE3D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A10CE-DF47-478E-9F70-A164DBD34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D4FCA-3EAD-42F9-976B-6BBBCEC61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9BCF4-7843-473F-B734-B9054069C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42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7BE19-7F6D-4827-BA14-62E1D84F2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E7516-E13A-4B49-98A0-F44EB7DD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79B4-2A1F-4112-AC9E-F19E016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B3937-B3CC-4371-B5A3-AA49025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397F3-7FB4-44AF-AC7F-E3F7D92A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23487-2FE5-4C1B-8201-2756724DE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EB251-0BE5-4B48-8965-79A4182CC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03860-1DD2-4DA1-8BD4-060285675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53CF9-A540-453A-ACC2-D143DAEA3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87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960761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938568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593742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26087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176869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78163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810052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22935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AC18-4F6E-4780-8F6E-E38E7BB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6273-3FC4-42AD-8172-3ADD9D74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1B93-F010-40CB-B191-10D766A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A984-6CEC-4CA0-A794-AA9A0011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2AF9-4957-4390-A7C3-AC4B837E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08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77599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62476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400216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7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1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3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24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528B-1891-4E8F-AC70-D05556D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BB31-60C7-4BF4-B003-5B7FDDB9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928D-1C75-44E0-8242-75554A7A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A431-1598-47BE-B371-C07FCC41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C0D8-F968-4E7A-8B5A-5CDE25E5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BE5D-5120-48FF-BDC6-62DBA3156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D5B6D-0240-43CA-AAEE-B2F23BD87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F0360-A3B1-48B3-94A7-CCAA67D77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26C2B-279B-4637-889D-CAFFB560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056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5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7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45F0-0FF3-4BC1-A326-D66C3DAC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C880-3E0C-40B1-8809-EC510E90E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882D3-D59C-41E6-B55B-86582D2CC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21025-F873-4AC3-91EF-39E7613B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0D0F-1C29-4A22-8BA6-CE649DDA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C16A2-243F-45E5-A6BC-FC9DDC10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E0BC-B96A-4C41-9F6B-2F9867E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8C87-9DD4-42C5-83EE-03B01FB5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31D4-0AAE-4F17-A195-FBD9425C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993B-D2CA-42F1-B6B6-1A1B96A2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9B9B3-1AF5-486B-BE24-80FD288F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BC47A-EEA1-4CB3-9684-4C71814A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39FBD-05CB-484E-862C-EB25B7F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2B8E9-0C87-4F14-8071-92FCB69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2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92C0-41A0-49AA-B9F8-44351926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65A6-EDCF-458C-B257-66F5F08F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F0EE2-93AE-4795-80B8-FE716A33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5D3DD-8C6A-48EC-87BF-3596FA9F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F4565-EEE2-4887-AFFA-F2F09537F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269F3-36D6-41FD-9BA4-AA2CA4548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CB93C-FABB-44F0-8613-39E2D7DC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9EF0E-6A4A-490D-B2CC-29378614C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30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823CA-F526-4D9D-B557-FE91F5B6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B3A38-911F-4986-97A2-BEA7062E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4B5BE-D64E-4DF5-929F-C8D1E1A7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931A-963E-4378-AB01-528F12086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3ED14-01E9-4A96-B285-B2EA2DD89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70122-D5D8-49DB-A2F6-334431315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59828-176F-4944-B39B-8BF29F642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9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8788-322E-40D0-B0E5-CD6DA0A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1B12-F0E6-4883-BDC7-16C82FF5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7F2D6-58D4-4204-A5B6-1068E04D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BC814-8E8B-484A-BA30-AD231B1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18AB0-B90D-4925-A804-CB206F1C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9E79-EC05-4310-8400-C77AEE23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007F0-3BC5-40ED-9A8B-4530C34ED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C0638-3F0B-4413-9419-94A598B2D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35295-527C-435D-92C0-73205F75A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99F0B-6539-4533-A3E4-5CDC6799F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9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D2B0-45BC-44E1-A112-C0F199E1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9F80B-2A77-4F51-8448-019BD545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525F0-8AE4-4D99-BBDD-9304B9B9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04D9-6DDF-4BAD-BFD9-CD031E26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0D66-FE74-4EB5-A5E9-4B4022D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1B55-8BB1-4BB3-A63D-ED58F7A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7C377F-71AE-449F-B148-64657E32D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t="-1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48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927218-054B-4D19-3B89-CAC3A94F4C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slide" Target="slide8.xml"/><Relationship Id="rId18" Type="http://schemas.openxmlformats.org/officeDocument/2006/relationships/image" Target="../media/image28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12" Type="http://schemas.microsoft.com/office/2007/relationships/hdphoto" Target="../media/hdphoto11.wdp"/><Relationship Id="rId17" Type="http://schemas.microsoft.com/office/2007/relationships/hdphoto" Target="../media/hdphoto12.wdp"/><Relationship Id="rId2" Type="http://schemas.openxmlformats.org/officeDocument/2006/relationships/audio" Target="../media/media3.mp3"/><Relationship Id="rId16" Type="http://schemas.openxmlformats.org/officeDocument/2006/relationships/image" Target="../media/image27.png"/><Relationship Id="rId1" Type="http://schemas.microsoft.com/office/2007/relationships/media" Target="../media/media3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8.xml"/><Relationship Id="rId15" Type="http://schemas.microsoft.com/office/2007/relationships/hdphoto" Target="../media/hdphoto8.wdp"/><Relationship Id="rId10" Type="http://schemas.microsoft.com/office/2007/relationships/hdphoto" Target="../media/hdphoto10.wdp"/><Relationship Id="rId19" Type="http://schemas.openxmlformats.org/officeDocument/2006/relationships/image" Target="../media/image21.png"/><Relationship Id="rId4" Type="http://schemas.openxmlformats.org/officeDocument/2006/relationships/audio" Target="../media/media4.mp3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8.wdp"/><Relationship Id="rId18" Type="http://schemas.openxmlformats.org/officeDocument/2006/relationships/image" Target="../media/image27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17" Type="http://schemas.microsoft.com/office/2007/relationships/hdphoto" Target="../media/hdphoto10.wdp"/><Relationship Id="rId2" Type="http://schemas.openxmlformats.org/officeDocument/2006/relationships/audio" Target="../media/media3.mp3"/><Relationship Id="rId16" Type="http://schemas.openxmlformats.org/officeDocument/2006/relationships/image" Target="../media/image25.png"/><Relationship Id="rId1" Type="http://schemas.microsoft.com/office/2007/relationships/media" Target="../media/media3.mp3"/><Relationship Id="rId6" Type="http://schemas.openxmlformats.org/officeDocument/2006/relationships/notesSlide" Target="../notesSlides/notesSlide5.xml"/><Relationship Id="rId11" Type="http://schemas.openxmlformats.org/officeDocument/2006/relationships/slide" Target="slide8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8.png"/><Relationship Id="rId10" Type="http://schemas.microsoft.com/office/2007/relationships/hdphoto" Target="../media/hdphoto11.wdp"/><Relationship Id="rId19" Type="http://schemas.microsoft.com/office/2007/relationships/hdphoto" Target="../media/hdphoto12.wdp"/><Relationship Id="rId4" Type="http://schemas.openxmlformats.org/officeDocument/2006/relationships/audio" Target="../media/media4.mp3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microsoft.com/office/2007/relationships/hdphoto" Target="../media/hdphoto8.wdp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slideLayout" Target="../slideLayouts/slideLayout18.xml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17" Type="http://schemas.openxmlformats.org/officeDocument/2006/relationships/image" Target="../media/image19.png"/><Relationship Id="rId2" Type="http://schemas.openxmlformats.org/officeDocument/2006/relationships/audio" Target="../media/media2.wav"/><Relationship Id="rId16" Type="http://schemas.openxmlformats.org/officeDocument/2006/relationships/slide" Target="slide12.xml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slide" Target="slide10.xml"/><Relationship Id="rId15" Type="http://schemas.openxmlformats.org/officeDocument/2006/relationships/image" Target="../media/image17.png"/><Relationship Id="rId10" Type="http://schemas.microsoft.com/office/2007/relationships/hdphoto" Target="../media/hdphoto7.wdp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0.wdp"/><Relationship Id="rId18" Type="http://schemas.openxmlformats.org/officeDocument/2006/relationships/image" Target="../media/image28.png"/><Relationship Id="rId3" Type="http://schemas.microsoft.com/office/2007/relationships/media" Target="../media/media4.mp3"/><Relationship Id="rId7" Type="http://schemas.openxmlformats.org/officeDocument/2006/relationships/slide" Target="slide8.xml"/><Relationship Id="rId12" Type="http://schemas.openxmlformats.org/officeDocument/2006/relationships/image" Target="../media/image25.png"/><Relationship Id="rId17" Type="http://schemas.microsoft.com/office/2007/relationships/hdphoto" Target="../media/hdphoto12.wdp"/><Relationship Id="rId2" Type="http://schemas.openxmlformats.org/officeDocument/2006/relationships/audio" Target="../media/media3.mp3"/><Relationship Id="rId16" Type="http://schemas.openxmlformats.org/officeDocument/2006/relationships/image" Target="../media/image27.png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microsoft.com/office/2007/relationships/hdphoto" Target="../media/hdphoto9.wdp"/><Relationship Id="rId5" Type="http://schemas.openxmlformats.org/officeDocument/2006/relationships/slideLayout" Target="../slideLayouts/slideLayout18.xml"/><Relationship Id="rId15" Type="http://schemas.microsoft.com/office/2007/relationships/hdphoto" Target="../media/hdphoto11.wdp"/><Relationship Id="rId10" Type="http://schemas.openxmlformats.org/officeDocument/2006/relationships/image" Target="../media/image24.png"/><Relationship Id="rId19" Type="http://schemas.openxmlformats.org/officeDocument/2006/relationships/image" Target="../media/image21.png"/><Relationship Id="rId4" Type="http://schemas.openxmlformats.org/officeDocument/2006/relationships/audio" Target="../media/media4.mp3"/><Relationship Id="rId9" Type="http://schemas.microsoft.com/office/2007/relationships/hdphoto" Target="../media/hdphoto8.wdp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>
            <a:extLst>
              <a:ext uri="{FF2B5EF4-FFF2-40B4-BE49-F238E27FC236}">
                <a16:creationId xmlns:a16="http://schemas.microsoft.com/office/drawing/2014/main" id="{BAB9DB36-E5FB-4453-A43C-2086D441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8921B438-41C3-8F54-65ED-CDB555DCB3D0}"/>
              </a:ext>
            </a:extLst>
          </p:cNvPr>
          <p:cNvSpPr txBox="1"/>
          <p:nvPr/>
        </p:nvSpPr>
        <p:spPr>
          <a:xfrm>
            <a:off x="948750" y="1231042"/>
            <a:ext cx="8424936" cy="4869418"/>
          </a:xfrm>
          <a:custGeom>
            <a:avLst/>
            <a:gdLst>
              <a:gd name="connsiteX0" fmla="*/ 0 w 8424936"/>
              <a:gd name="connsiteY0" fmla="*/ 811586 h 4869418"/>
              <a:gd name="connsiteX1" fmla="*/ 811586 w 8424936"/>
              <a:gd name="connsiteY1" fmla="*/ 0 h 4869418"/>
              <a:gd name="connsiteX2" fmla="*/ 7613350 w 8424936"/>
              <a:gd name="connsiteY2" fmla="*/ 0 h 4869418"/>
              <a:gd name="connsiteX3" fmla="*/ 8424936 w 8424936"/>
              <a:gd name="connsiteY3" fmla="*/ 811586 h 4869418"/>
              <a:gd name="connsiteX4" fmla="*/ 8424936 w 8424936"/>
              <a:gd name="connsiteY4" fmla="*/ 4057832 h 4869418"/>
              <a:gd name="connsiteX5" fmla="*/ 7613350 w 8424936"/>
              <a:gd name="connsiteY5" fmla="*/ 4869418 h 4869418"/>
              <a:gd name="connsiteX6" fmla="*/ 811586 w 8424936"/>
              <a:gd name="connsiteY6" fmla="*/ 4869418 h 4869418"/>
              <a:gd name="connsiteX7" fmla="*/ 0 w 8424936"/>
              <a:gd name="connsiteY7" fmla="*/ 4057832 h 4869418"/>
              <a:gd name="connsiteX8" fmla="*/ 0 w 8424936"/>
              <a:gd name="connsiteY8" fmla="*/ 811586 h 486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4936" h="4869418" fill="none" extrusionOk="0">
                <a:moveTo>
                  <a:pt x="0" y="811586"/>
                </a:moveTo>
                <a:cubicBezTo>
                  <a:pt x="2230" y="423728"/>
                  <a:pt x="401325" y="63720"/>
                  <a:pt x="811586" y="0"/>
                </a:cubicBezTo>
                <a:cubicBezTo>
                  <a:pt x="2754785" y="72427"/>
                  <a:pt x="6923145" y="61419"/>
                  <a:pt x="7613350" y="0"/>
                </a:cubicBezTo>
                <a:cubicBezTo>
                  <a:pt x="8058958" y="-18031"/>
                  <a:pt x="8365296" y="345319"/>
                  <a:pt x="8424936" y="811586"/>
                </a:cubicBezTo>
                <a:cubicBezTo>
                  <a:pt x="8525812" y="1446750"/>
                  <a:pt x="8317623" y="2503214"/>
                  <a:pt x="8424936" y="4057832"/>
                </a:cubicBezTo>
                <a:cubicBezTo>
                  <a:pt x="8440414" y="4427503"/>
                  <a:pt x="8008192" y="4809572"/>
                  <a:pt x="7613350" y="4869418"/>
                </a:cubicBezTo>
                <a:cubicBezTo>
                  <a:pt x="6369391" y="4899245"/>
                  <a:pt x="2671999" y="4790112"/>
                  <a:pt x="811586" y="4869418"/>
                </a:cubicBezTo>
                <a:cubicBezTo>
                  <a:pt x="384235" y="4867058"/>
                  <a:pt x="-9126" y="4507864"/>
                  <a:pt x="0" y="4057832"/>
                </a:cubicBezTo>
                <a:cubicBezTo>
                  <a:pt x="50037" y="3641499"/>
                  <a:pt x="770" y="1773483"/>
                  <a:pt x="0" y="811586"/>
                </a:cubicBezTo>
                <a:close/>
              </a:path>
              <a:path w="8424936" h="4869418" stroke="0" extrusionOk="0">
                <a:moveTo>
                  <a:pt x="0" y="811586"/>
                </a:moveTo>
                <a:cubicBezTo>
                  <a:pt x="13020" y="366908"/>
                  <a:pt x="381650" y="38109"/>
                  <a:pt x="811586" y="0"/>
                </a:cubicBezTo>
                <a:cubicBezTo>
                  <a:pt x="1854292" y="123000"/>
                  <a:pt x="6386275" y="-96860"/>
                  <a:pt x="7613350" y="0"/>
                </a:cubicBezTo>
                <a:cubicBezTo>
                  <a:pt x="8015962" y="-34766"/>
                  <a:pt x="8454706" y="303340"/>
                  <a:pt x="8424936" y="811586"/>
                </a:cubicBezTo>
                <a:cubicBezTo>
                  <a:pt x="8428109" y="1605911"/>
                  <a:pt x="8519203" y="2492254"/>
                  <a:pt x="8424936" y="4057832"/>
                </a:cubicBezTo>
                <a:cubicBezTo>
                  <a:pt x="8382186" y="4521547"/>
                  <a:pt x="8042693" y="4866327"/>
                  <a:pt x="7613350" y="4869418"/>
                </a:cubicBezTo>
                <a:cubicBezTo>
                  <a:pt x="6675577" y="4708711"/>
                  <a:pt x="2913614" y="4909085"/>
                  <a:pt x="811586" y="4869418"/>
                </a:cubicBezTo>
                <a:cubicBezTo>
                  <a:pt x="331097" y="4862902"/>
                  <a:pt x="-72765" y="4473094"/>
                  <a:pt x="0" y="4057832"/>
                </a:cubicBezTo>
                <a:cubicBezTo>
                  <a:pt x="32216" y="2783740"/>
                  <a:pt x="57206" y="1469402"/>
                  <a:pt x="0" y="811586"/>
                </a:cubicBezTo>
                <a:close/>
              </a:path>
            </a:pathLst>
          </a:custGeom>
          <a:solidFill>
            <a:schemeClr val="bg1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5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29267E3E-4E61-48DB-A8BC-6C072CEF9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0" y="2350799"/>
            <a:ext cx="5841754" cy="486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FF57E-7F59-6B4A-A553-94D3672B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02" y="2611990"/>
            <a:ext cx="7382896" cy="337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5048E-48E5-BAB3-E254-89FE9BF4E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658" y="1835601"/>
            <a:ext cx="32433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10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âu a"/>
          <p:cNvGrpSpPr/>
          <p:nvPr/>
        </p:nvGrpSpPr>
        <p:grpSpPr>
          <a:xfrm>
            <a:off x="1429883" y="2911792"/>
            <a:ext cx="9345376" cy="1204061"/>
            <a:chOff x="1429883" y="2082453"/>
            <a:chExt cx="9345376" cy="1204061"/>
          </a:xfrm>
        </p:grpSpPr>
        <p:grpSp>
          <p:nvGrpSpPr>
            <p:cNvPr id="9" name="Group 8"/>
            <p:cNvGrpSpPr/>
            <p:nvPr/>
          </p:nvGrpSpPr>
          <p:grpSpPr>
            <a:xfrm>
              <a:off x="1429883" y="2082453"/>
              <a:ext cx="9345376" cy="1204061"/>
              <a:chOff x="2228315" y="1705315"/>
              <a:chExt cx="9345376" cy="12040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86444" y="1985555"/>
                <a:ext cx="8987247" cy="744582"/>
              </a:xfrm>
              <a:prstGeom prst="rect">
                <a:avLst/>
              </a:prstGeom>
              <a:solidFill>
                <a:srgbClr val="78EE7E"/>
              </a:solidFill>
              <a:ln w="28575"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000" b="90000" l="0" r="98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8315" y="1705315"/>
                <a:ext cx="1337846" cy="1204061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2816541" y="2416567"/>
              <a:ext cx="77007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tình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Câu b"/>
          <p:cNvGrpSpPr/>
          <p:nvPr/>
        </p:nvGrpSpPr>
        <p:grpSpPr>
          <a:xfrm>
            <a:off x="1423626" y="4130283"/>
            <a:ext cx="9357891" cy="1253624"/>
            <a:chOff x="1423626" y="3300944"/>
            <a:chExt cx="9357891" cy="1253624"/>
          </a:xfrm>
        </p:grpSpPr>
        <p:grpSp>
          <p:nvGrpSpPr>
            <p:cNvPr id="15" name="Group 14"/>
            <p:cNvGrpSpPr/>
            <p:nvPr/>
          </p:nvGrpSpPr>
          <p:grpSpPr>
            <a:xfrm>
              <a:off x="1423626" y="3300944"/>
              <a:ext cx="9357891" cy="1253624"/>
              <a:chOff x="2215798" y="2923806"/>
              <a:chExt cx="9357891" cy="125362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586442" y="3236345"/>
                <a:ext cx="8987247" cy="744582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700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889" b="94000" l="10000" r="93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5798" y="2923806"/>
                <a:ext cx="1392915" cy="1253624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5869943" y="3680060"/>
              <a:ext cx="18582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tình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âu hỏi"/>
          <p:cNvGrpSpPr/>
          <p:nvPr/>
        </p:nvGrpSpPr>
        <p:grpSpPr>
          <a:xfrm>
            <a:off x="115912" y="167691"/>
            <a:ext cx="11766934" cy="2329659"/>
            <a:chOff x="115912" y="167692"/>
            <a:chExt cx="11766934" cy="1941897"/>
          </a:xfrm>
        </p:grpSpPr>
        <p:grpSp>
          <p:nvGrpSpPr>
            <p:cNvPr id="4" name="Group 3"/>
            <p:cNvGrpSpPr/>
            <p:nvPr/>
          </p:nvGrpSpPr>
          <p:grpSpPr>
            <a:xfrm>
              <a:off x="115912" y="167692"/>
              <a:ext cx="11766934" cy="1941897"/>
              <a:chOff x="115912" y="167692"/>
              <a:chExt cx="11766934" cy="194189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57795" y="308344"/>
                <a:ext cx="11025051" cy="1743740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12" y="16769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713584" y="367631"/>
              <a:ext cx="10136866" cy="1718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2.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hay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giáo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thay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lớp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phát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lễ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chào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. Lan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xung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phong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vì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trước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3" name="Picture 2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Dấu tick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011" y="4091456"/>
            <a:ext cx="1162797" cy="1331278"/>
          </a:xfrm>
          <a:prstGeom prst="rect">
            <a:avLst/>
          </a:prstGeom>
        </p:spPr>
      </p:pic>
      <p:pic>
        <p:nvPicPr>
          <p:cNvPr id="25" name="Dấu nhân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40" y="3045044"/>
            <a:ext cx="965375" cy="965375"/>
          </a:xfrm>
          <a:prstGeom prst="rect">
            <a:avLst/>
          </a:prstGeom>
        </p:spPr>
      </p:pic>
      <p:pic>
        <p:nvPicPr>
          <p:cNvPr id="28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439025" y="929953"/>
            <a:ext cx="609600" cy="609600"/>
          </a:xfrm>
          <a:prstGeom prst="rect">
            <a:avLst/>
          </a:prstGeom>
        </p:spPr>
      </p:pic>
      <p:pic>
        <p:nvPicPr>
          <p:cNvPr id="29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087350" y="4951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âu a"/>
          <p:cNvGrpSpPr/>
          <p:nvPr/>
        </p:nvGrpSpPr>
        <p:grpSpPr>
          <a:xfrm>
            <a:off x="296514" y="2122793"/>
            <a:ext cx="11285886" cy="1204061"/>
            <a:chOff x="296514" y="2122793"/>
            <a:chExt cx="11285886" cy="1204061"/>
          </a:xfrm>
        </p:grpSpPr>
        <p:grpSp>
          <p:nvGrpSpPr>
            <p:cNvPr id="9" name="Group 8"/>
            <p:cNvGrpSpPr/>
            <p:nvPr/>
          </p:nvGrpSpPr>
          <p:grpSpPr>
            <a:xfrm>
              <a:off x="296514" y="2122793"/>
              <a:ext cx="11285886" cy="1204061"/>
              <a:chOff x="1094946" y="1745655"/>
              <a:chExt cx="11285886" cy="12040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015778" y="1985555"/>
                <a:ext cx="10365054" cy="744582"/>
              </a:xfrm>
              <a:prstGeom prst="rect">
                <a:avLst/>
              </a:prstGeom>
              <a:solidFill>
                <a:srgbClr val="78EE7E"/>
              </a:solidFill>
              <a:ln w="28575"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000" b="90000" l="0" r="98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46" y="1745655"/>
                <a:ext cx="1337846" cy="1204061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4194727" y="2404619"/>
              <a:ext cx="4999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tham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gia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âu hỏi"/>
          <p:cNvGrpSpPr/>
          <p:nvPr/>
        </p:nvGrpSpPr>
        <p:grpSpPr>
          <a:xfrm>
            <a:off x="-93328" y="167692"/>
            <a:ext cx="11980529" cy="1941897"/>
            <a:chOff x="-93328" y="167692"/>
            <a:chExt cx="11980529" cy="1941897"/>
          </a:xfrm>
        </p:grpSpPr>
        <p:grpSp>
          <p:nvGrpSpPr>
            <p:cNvPr id="4" name="Group 3"/>
            <p:cNvGrpSpPr/>
            <p:nvPr/>
          </p:nvGrpSpPr>
          <p:grpSpPr>
            <a:xfrm>
              <a:off x="-93328" y="167692"/>
              <a:ext cx="11976174" cy="1941897"/>
              <a:chOff x="-93328" y="167692"/>
              <a:chExt cx="11976174" cy="194189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57795" y="232177"/>
                <a:ext cx="11025051" cy="1465995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3328" y="16769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619251" y="286446"/>
              <a:ext cx="102679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3.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giá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yếu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bản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39025" y="929953"/>
            <a:ext cx="609600" cy="609600"/>
          </a:xfrm>
          <a:prstGeom prst="rect">
            <a:avLst/>
          </a:prstGeom>
        </p:spPr>
      </p:pic>
      <p:pic>
        <p:nvPicPr>
          <p:cNvPr id="26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87350" y="4121823"/>
            <a:ext cx="609600" cy="609600"/>
          </a:xfrm>
          <a:prstGeom prst="rect">
            <a:avLst/>
          </a:prstGeom>
        </p:spPr>
      </p:pic>
      <p:pic>
        <p:nvPicPr>
          <p:cNvPr id="28" name="Dấu nhân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654" y="2242135"/>
            <a:ext cx="965375" cy="965375"/>
          </a:xfrm>
          <a:prstGeom prst="rect">
            <a:avLst/>
          </a:prstGeom>
        </p:spPr>
      </p:pic>
      <p:grpSp>
        <p:nvGrpSpPr>
          <p:cNvPr id="6" name="Câu b">
            <a:extLst>
              <a:ext uri="{FF2B5EF4-FFF2-40B4-BE49-F238E27FC236}">
                <a16:creationId xmlns:a16="http://schemas.microsoft.com/office/drawing/2014/main" id="{A2096D0D-4D32-7FFD-2D08-4B14FBF092AA}"/>
              </a:ext>
            </a:extLst>
          </p:cNvPr>
          <p:cNvGrpSpPr/>
          <p:nvPr/>
        </p:nvGrpSpPr>
        <p:grpSpPr>
          <a:xfrm>
            <a:off x="1423626" y="4130283"/>
            <a:ext cx="9357891" cy="1253624"/>
            <a:chOff x="1423626" y="3300944"/>
            <a:chExt cx="9357891" cy="12536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ABC29B-35BD-9EF8-3E63-2C6B7699CCF5}"/>
                </a:ext>
              </a:extLst>
            </p:cNvPr>
            <p:cNvGrpSpPr/>
            <p:nvPr/>
          </p:nvGrpSpPr>
          <p:grpSpPr>
            <a:xfrm>
              <a:off x="1423626" y="3300944"/>
              <a:ext cx="9357891" cy="1253624"/>
              <a:chOff x="2215798" y="2923806"/>
              <a:chExt cx="9357891" cy="125362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6D39D6-C2AB-A157-BF11-0D925D92CE7D}"/>
                  </a:ext>
                </a:extLst>
              </p:cNvPr>
              <p:cNvSpPr/>
              <p:nvPr/>
            </p:nvSpPr>
            <p:spPr>
              <a:xfrm>
                <a:off x="2586442" y="3236345"/>
                <a:ext cx="8987247" cy="744582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700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CAF7B71-4C9B-68C7-667D-4F7FD238B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2889" b="94000" l="10000" r="93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5798" y="2923806"/>
                <a:ext cx="1392915" cy="125362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F82033-6E4F-E825-F644-F6DCE73A1ED7}"/>
                </a:ext>
              </a:extLst>
            </p:cNvPr>
            <p:cNvSpPr/>
            <p:nvPr/>
          </p:nvSpPr>
          <p:spPr>
            <a:xfrm>
              <a:off x="5312809" y="3680060"/>
              <a:ext cx="29724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Cả</a:t>
              </a:r>
              <a:r>
                <a:rPr lang="en-US" sz="32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đáp</a:t>
              </a:r>
              <a:r>
                <a:rPr lang="en-US" sz="32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án</a:t>
              </a:r>
              <a:r>
                <a:rPr lang="en-US" sz="32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trên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Dấu tick">
            <a:extLst>
              <a:ext uri="{FF2B5EF4-FFF2-40B4-BE49-F238E27FC236}">
                <a16:creationId xmlns:a16="http://schemas.microsoft.com/office/drawing/2014/main" id="{6CF914F6-B2B2-541A-9B32-33D70B90D4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011" y="4091456"/>
            <a:ext cx="1162797" cy="13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0" b="100000" l="1087" r="100000">
                        <a14:foregroundMark x1="51630" y1="31387" x2="51630" y2="40511"/>
                        <a14:foregroundMark x1="71196" y1="35766" x2="76087" y2="39051"/>
                        <a14:foregroundMark x1="37500" y1="44891" x2="58696" y2="90146"/>
                        <a14:foregroundMark x1="58696" y1="77007" x2="47826" y2="86861"/>
                        <a14:foregroundMark x1="35870" y1="83212" x2="46196" y2="83212"/>
                        <a14:foregroundMark x1="69565" y1="44161" x2="85870" y2="77737"/>
                        <a14:foregroundMark x1="80978" y1="44891" x2="84783" y2="58029"/>
                        <a14:foregroundMark x1="39130" y1="43431" x2="25543" y2="53285"/>
                        <a14:foregroundMark x1="18478" y1="65693" x2="15217" y2="67153"/>
                        <a14:foregroundMark x1="10326" y1="81752" x2="10870" y2="92701"/>
                        <a14:foregroundMark x1="18478" y1="85766" x2="19022" y2="90146"/>
                        <a14:foregroundMark x1="27717" y1="90146" x2="31522" y2="95985"/>
                        <a14:foregroundMark x1="41848" y1="94891" x2="53261" y2="95620"/>
                        <a14:foregroundMark x1="64130" y1="94526" x2="75543" y2="9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29" y="2837477"/>
            <a:ext cx="2254987" cy="3357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78" l="4444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03" y="5594540"/>
            <a:ext cx="1201811" cy="120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79" y="5637939"/>
            <a:ext cx="1932615" cy="1416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128" r="96170">
                        <a14:foregroundMark x1="42979" y1="35349" x2="47234" y2="40465"/>
                        <a14:foregroundMark x1="47234" y1="36279" x2="40426" y2="38140"/>
                        <a14:foregroundMark x1="65957" y1="48372" x2="65957" y2="62326"/>
                        <a14:foregroundMark x1="60000" y1="58605" x2="74468" y2="56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42" y="5132640"/>
            <a:ext cx="1030091" cy="94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02" y="4440899"/>
            <a:ext cx="2865792" cy="226388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6220692" y="1233055"/>
            <a:ext cx="4778234" cy="2189414"/>
          </a:xfrm>
          <a:prstGeom prst="cloudCallout">
            <a:avLst>
              <a:gd name="adj1" fmla="val -34111"/>
              <a:gd name="adj2" fmla="val 77425"/>
            </a:avLst>
          </a:prstGeom>
          <a:solidFill>
            <a:srgbClr val="FF0066">
              <a:alpha val="78000"/>
            </a:srgbClr>
          </a:solidFill>
          <a:ln>
            <a:solidFill>
              <a:srgbClr val="F30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cửa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gọn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gàng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8236" y="105716"/>
            <a:ext cx="700491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D59D75-7DF0-4EF6-B0B9-53E7D4FAB5DE}"/>
              </a:ext>
            </a:extLst>
          </p:cNvPr>
          <p:cNvSpPr/>
          <p:nvPr/>
        </p:nvSpPr>
        <p:spPr>
          <a:xfrm>
            <a:off x="331076" y="220714"/>
            <a:ext cx="11616677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075F6-77DD-4E30-B366-374BA48C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36" y="550792"/>
            <a:ext cx="6695728" cy="2758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3A54D-6075-4E37-B524-2DB3CE42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872" y="3372677"/>
            <a:ext cx="6592117" cy="2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2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060D0A-B2D7-4FAB-B888-764ED3ADC8A2}"/>
              </a:ext>
            </a:extLst>
          </p:cNvPr>
          <p:cNvSpPr/>
          <p:nvPr/>
        </p:nvSpPr>
        <p:spPr>
          <a:xfrm>
            <a:off x="331076" y="220714"/>
            <a:ext cx="11616677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7031" l="3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6" y="2859936"/>
            <a:ext cx="3966029" cy="3966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2314090" y="2859936"/>
            <a:ext cx="3930675" cy="37084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12404" y="2041814"/>
            <a:ext cx="59427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vi-VN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Hiền khám phá bản thân bằng cách nào?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còn biết cách nào khác để khám phá bản thân?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7801C8-AAC6-4DC4-AB95-EC2D3D7EC2E5}"/>
              </a:ext>
            </a:extLst>
          </p:cNvPr>
          <p:cNvSpPr/>
          <p:nvPr/>
        </p:nvSpPr>
        <p:spPr>
          <a:xfrm>
            <a:off x="989137" y="1237785"/>
            <a:ext cx="4069882" cy="1343378"/>
          </a:xfrm>
          <a:custGeom>
            <a:avLst/>
            <a:gdLst>
              <a:gd name="connsiteX0" fmla="*/ 0 w 4069882"/>
              <a:gd name="connsiteY0" fmla="*/ 223901 h 1343378"/>
              <a:gd name="connsiteX1" fmla="*/ 223901 w 4069882"/>
              <a:gd name="connsiteY1" fmla="*/ 0 h 1343378"/>
              <a:gd name="connsiteX2" fmla="*/ 777562 w 4069882"/>
              <a:gd name="connsiteY2" fmla="*/ 0 h 1343378"/>
              <a:gd name="connsiteX3" fmla="*/ 1331223 w 4069882"/>
              <a:gd name="connsiteY3" fmla="*/ 0 h 1343378"/>
              <a:gd name="connsiteX4" fmla="*/ 1740000 w 4069882"/>
              <a:gd name="connsiteY4" fmla="*/ 0 h 1343378"/>
              <a:gd name="connsiteX5" fmla="*/ 2184999 w 4069882"/>
              <a:gd name="connsiteY5" fmla="*/ 0 h 1343378"/>
              <a:gd name="connsiteX6" fmla="*/ 2629997 w 4069882"/>
              <a:gd name="connsiteY6" fmla="*/ 0 h 1343378"/>
              <a:gd name="connsiteX7" fmla="*/ 3183658 w 4069882"/>
              <a:gd name="connsiteY7" fmla="*/ 0 h 1343378"/>
              <a:gd name="connsiteX8" fmla="*/ 3845981 w 4069882"/>
              <a:gd name="connsiteY8" fmla="*/ 0 h 1343378"/>
              <a:gd name="connsiteX9" fmla="*/ 4069882 w 4069882"/>
              <a:gd name="connsiteY9" fmla="*/ 223901 h 1343378"/>
              <a:gd name="connsiteX10" fmla="*/ 4069882 w 4069882"/>
              <a:gd name="connsiteY10" fmla="*/ 689601 h 1343378"/>
              <a:gd name="connsiteX11" fmla="*/ 4069882 w 4069882"/>
              <a:gd name="connsiteY11" fmla="*/ 1119477 h 1343378"/>
              <a:gd name="connsiteX12" fmla="*/ 3845981 w 4069882"/>
              <a:gd name="connsiteY12" fmla="*/ 1343378 h 1343378"/>
              <a:gd name="connsiteX13" fmla="*/ 3364762 w 4069882"/>
              <a:gd name="connsiteY13" fmla="*/ 1343378 h 1343378"/>
              <a:gd name="connsiteX14" fmla="*/ 2883543 w 4069882"/>
              <a:gd name="connsiteY14" fmla="*/ 1343378 h 1343378"/>
              <a:gd name="connsiteX15" fmla="*/ 2438544 w 4069882"/>
              <a:gd name="connsiteY15" fmla="*/ 1343378 h 1343378"/>
              <a:gd name="connsiteX16" fmla="*/ 1957325 w 4069882"/>
              <a:gd name="connsiteY16" fmla="*/ 1343378 h 1343378"/>
              <a:gd name="connsiteX17" fmla="*/ 1548547 w 4069882"/>
              <a:gd name="connsiteY17" fmla="*/ 1343378 h 1343378"/>
              <a:gd name="connsiteX18" fmla="*/ 1139770 w 4069882"/>
              <a:gd name="connsiteY18" fmla="*/ 1343378 h 1343378"/>
              <a:gd name="connsiteX19" fmla="*/ 694771 w 4069882"/>
              <a:gd name="connsiteY19" fmla="*/ 1343378 h 1343378"/>
              <a:gd name="connsiteX20" fmla="*/ 223901 w 4069882"/>
              <a:gd name="connsiteY20" fmla="*/ 1343378 h 1343378"/>
              <a:gd name="connsiteX21" fmla="*/ 0 w 4069882"/>
              <a:gd name="connsiteY21" fmla="*/ 1119477 h 1343378"/>
              <a:gd name="connsiteX22" fmla="*/ 0 w 4069882"/>
              <a:gd name="connsiteY22" fmla="*/ 689601 h 1343378"/>
              <a:gd name="connsiteX23" fmla="*/ 0 w 4069882"/>
              <a:gd name="connsiteY23" fmla="*/ 223901 h 134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69882" h="1343378" fill="none" extrusionOk="0">
                <a:moveTo>
                  <a:pt x="0" y="223901"/>
                </a:moveTo>
                <a:cubicBezTo>
                  <a:pt x="2361" y="80449"/>
                  <a:pt x="111137" y="-5094"/>
                  <a:pt x="223901" y="0"/>
                </a:cubicBezTo>
                <a:cubicBezTo>
                  <a:pt x="384924" y="-61722"/>
                  <a:pt x="549578" y="12205"/>
                  <a:pt x="777562" y="0"/>
                </a:cubicBezTo>
                <a:cubicBezTo>
                  <a:pt x="1005546" y="-12205"/>
                  <a:pt x="1126659" y="63576"/>
                  <a:pt x="1331223" y="0"/>
                </a:cubicBezTo>
                <a:cubicBezTo>
                  <a:pt x="1535787" y="-63576"/>
                  <a:pt x="1623005" y="30730"/>
                  <a:pt x="1740000" y="0"/>
                </a:cubicBezTo>
                <a:cubicBezTo>
                  <a:pt x="1856995" y="-30730"/>
                  <a:pt x="2076391" y="15042"/>
                  <a:pt x="2184999" y="0"/>
                </a:cubicBezTo>
                <a:cubicBezTo>
                  <a:pt x="2293607" y="-15042"/>
                  <a:pt x="2513239" y="41517"/>
                  <a:pt x="2629997" y="0"/>
                </a:cubicBezTo>
                <a:cubicBezTo>
                  <a:pt x="2746755" y="-41517"/>
                  <a:pt x="3011190" y="54252"/>
                  <a:pt x="3183658" y="0"/>
                </a:cubicBezTo>
                <a:cubicBezTo>
                  <a:pt x="3356126" y="-54252"/>
                  <a:pt x="3650244" y="66395"/>
                  <a:pt x="3845981" y="0"/>
                </a:cubicBezTo>
                <a:cubicBezTo>
                  <a:pt x="3964459" y="13950"/>
                  <a:pt x="4059312" y="68782"/>
                  <a:pt x="4069882" y="223901"/>
                </a:cubicBezTo>
                <a:cubicBezTo>
                  <a:pt x="4118999" y="369971"/>
                  <a:pt x="4056804" y="466641"/>
                  <a:pt x="4069882" y="689601"/>
                </a:cubicBezTo>
                <a:cubicBezTo>
                  <a:pt x="4082960" y="912561"/>
                  <a:pt x="4019530" y="1031967"/>
                  <a:pt x="4069882" y="1119477"/>
                </a:cubicBezTo>
                <a:cubicBezTo>
                  <a:pt x="4059889" y="1242368"/>
                  <a:pt x="3953279" y="1334536"/>
                  <a:pt x="3845981" y="1343378"/>
                </a:cubicBezTo>
                <a:cubicBezTo>
                  <a:pt x="3612668" y="1393877"/>
                  <a:pt x="3540287" y="1338440"/>
                  <a:pt x="3364762" y="1343378"/>
                </a:cubicBezTo>
                <a:cubicBezTo>
                  <a:pt x="3189237" y="1348316"/>
                  <a:pt x="3007863" y="1309054"/>
                  <a:pt x="2883543" y="1343378"/>
                </a:cubicBezTo>
                <a:cubicBezTo>
                  <a:pt x="2759223" y="1377702"/>
                  <a:pt x="2564873" y="1328988"/>
                  <a:pt x="2438544" y="1343378"/>
                </a:cubicBezTo>
                <a:cubicBezTo>
                  <a:pt x="2312215" y="1357768"/>
                  <a:pt x="2155507" y="1307666"/>
                  <a:pt x="1957325" y="1343378"/>
                </a:cubicBezTo>
                <a:cubicBezTo>
                  <a:pt x="1759143" y="1379090"/>
                  <a:pt x="1732302" y="1340939"/>
                  <a:pt x="1548547" y="1343378"/>
                </a:cubicBezTo>
                <a:cubicBezTo>
                  <a:pt x="1364792" y="1345817"/>
                  <a:pt x="1240071" y="1325974"/>
                  <a:pt x="1139770" y="1343378"/>
                </a:cubicBezTo>
                <a:cubicBezTo>
                  <a:pt x="1039469" y="1360782"/>
                  <a:pt x="847318" y="1306283"/>
                  <a:pt x="694771" y="1343378"/>
                </a:cubicBezTo>
                <a:cubicBezTo>
                  <a:pt x="542224" y="1380473"/>
                  <a:pt x="448006" y="1337181"/>
                  <a:pt x="223901" y="1343378"/>
                </a:cubicBezTo>
                <a:cubicBezTo>
                  <a:pt x="76591" y="1348695"/>
                  <a:pt x="1875" y="1238997"/>
                  <a:pt x="0" y="1119477"/>
                </a:cubicBezTo>
                <a:cubicBezTo>
                  <a:pt x="-27578" y="966173"/>
                  <a:pt x="49272" y="844164"/>
                  <a:pt x="0" y="689601"/>
                </a:cubicBezTo>
                <a:cubicBezTo>
                  <a:pt x="-49272" y="535038"/>
                  <a:pt x="18339" y="422268"/>
                  <a:pt x="0" y="223901"/>
                </a:cubicBezTo>
                <a:close/>
              </a:path>
              <a:path w="4069882" h="1343378" stroke="0" extrusionOk="0">
                <a:moveTo>
                  <a:pt x="0" y="223901"/>
                </a:moveTo>
                <a:cubicBezTo>
                  <a:pt x="3475" y="101489"/>
                  <a:pt x="114583" y="32873"/>
                  <a:pt x="223901" y="0"/>
                </a:cubicBezTo>
                <a:cubicBezTo>
                  <a:pt x="423225" y="-29302"/>
                  <a:pt x="519645" y="48710"/>
                  <a:pt x="632679" y="0"/>
                </a:cubicBezTo>
                <a:cubicBezTo>
                  <a:pt x="745713" y="-48710"/>
                  <a:pt x="1008771" y="55544"/>
                  <a:pt x="1186339" y="0"/>
                </a:cubicBezTo>
                <a:cubicBezTo>
                  <a:pt x="1363907" y="-55544"/>
                  <a:pt x="1583504" y="43629"/>
                  <a:pt x="1703779" y="0"/>
                </a:cubicBezTo>
                <a:cubicBezTo>
                  <a:pt x="1824054" y="-43629"/>
                  <a:pt x="1974419" y="27128"/>
                  <a:pt x="2112557" y="0"/>
                </a:cubicBezTo>
                <a:cubicBezTo>
                  <a:pt x="2250695" y="-27128"/>
                  <a:pt x="2350157" y="42934"/>
                  <a:pt x="2521335" y="0"/>
                </a:cubicBezTo>
                <a:cubicBezTo>
                  <a:pt x="2692513" y="-42934"/>
                  <a:pt x="2787059" y="48894"/>
                  <a:pt x="2930112" y="0"/>
                </a:cubicBezTo>
                <a:cubicBezTo>
                  <a:pt x="3073165" y="-48894"/>
                  <a:pt x="3630302" y="6876"/>
                  <a:pt x="3845981" y="0"/>
                </a:cubicBezTo>
                <a:cubicBezTo>
                  <a:pt x="3993599" y="23978"/>
                  <a:pt x="4057325" y="105604"/>
                  <a:pt x="4069882" y="223901"/>
                </a:cubicBezTo>
                <a:cubicBezTo>
                  <a:pt x="4119334" y="396701"/>
                  <a:pt x="4052781" y="527108"/>
                  <a:pt x="4069882" y="644822"/>
                </a:cubicBezTo>
                <a:cubicBezTo>
                  <a:pt x="4086983" y="762536"/>
                  <a:pt x="4059697" y="1017752"/>
                  <a:pt x="4069882" y="1119477"/>
                </a:cubicBezTo>
                <a:cubicBezTo>
                  <a:pt x="4087846" y="1270556"/>
                  <a:pt x="3997089" y="1351771"/>
                  <a:pt x="3845981" y="1343378"/>
                </a:cubicBezTo>
                <a:cubicBezTo>
                  <a:pt x="3630309" y="1359371"/>
                  <a:pt x="3521183" y="1294400"/>
                  <a:pt x="3364762" y="1343378"/>
                </a:cubicBezTo>
                <a:cubicBezTo>
                  <a:pt x="3208341" y="1392356"/>
                  <a:pt x="2976641" y="1310528"/>
                  <a:pt x="2847322" y="1343378"/>
                </a:cubicBezTo>
                <a:cubicBezTo>
                  <a:pt x="2718003" y="1376228"/>
                  <a:pt x="2406066" y="1336777"/>
                  <a:pt x="2293661" y="1343378"/>
                </a:cubicBezTo>
                <a:cubicBezTo>
                  <a:pt x="2181256" y="1349979"/>
                  <a:pt x="1859426" y="1309353"/>
                  <a:pt x="1703779" y="1343378"/>
                </a:cubicBezTo>
                <a:cubicBezTo>
                  <a:pt x="1548132" y="1377403"/>
                  <a:pt x="1449387" y="1321428"/>
                  <a:pt x="1295002" y="1343378"/>
                </a:cubicBezTo>
                <a:cubicBezTo>
                  <a:pt x="1140617" y="1365328"/>
                  <a:pt x="1052885" y="1285847"/>
                  <a:pt x="813783" y="1343378"/>
                </a:cubicBezTo>
                <a:cubicBezTo>
                  <a:pt x="574681" y="1400909"/>
                  <a:pt x="438725" y="1317739"/>
                  <a:pt x="223901" y="1343378"/>
                </a:cubicBezTo>
                <a:cubicBezTo>
                  <a:pt x="78666" y="1316417"/>
                  <a:pt x="-35345" y="1249475"/>
                  <a:pt x="0" y="1119477"/>
                </a:cubicBezTo>
                <a:cubicBezTo>
                  <a:pt x="-43066" y="973372"/>
                  <a:pt x="12818" y="904388"/>
                  <a:pt x="0" y="698556"/>
                </a:cubicBezTo>
                <a:cubicBezTo>
                  <a:pt x="-12818" y="492724"/>
                  <a:pt x="37327" y="408373"/>
                  <a:pt x="0" y="22390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9999FF"/>
            </a:solidFill>
            <a:extLst>
              <a:ext uri="{C807C97D-BFC1-408E-A445-0C87EB9F89A2}">
                <ask:lineSketchStyleProps xmlns:ask="http://schemas.microsoft.com/office/drawing/2018/sketchyshapes" xmlns="" sd="10093840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4400" b="0" i="0" u="none" strike="noStrike" kern="1200" cap="none" spc="0" normalizeH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4400" b="0" i="0" u="none" strike="noStrike" kern="1200" cap="none" spc="0" normalizeH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4400" b="0" i="0" u="none" strike="noStrike" kern="1200" cap="none" spc="0" normalizeH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44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6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126C0D-440F-4FF6-9EED-685B79E39FD2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98D88-A186-4ABB-966E-B3146FF34D91}"/>
              </a:ext>
            </a:extLst>
          </p:cNvPr>
          <p:cNvSpPr txBox="1"/>
          <p:nvPr/>
        </p:nvSpPr>
        <p:spPr>
          <a:xfrm>
            <a:off x="2575559" y="1141436"/>
            <a:ext cx="8480367" cy="646331"/>
          </a:xfrm>
          <a:custGeom>
            <a:avLst/>
            <a:gdLst>
              <a:gd name="connsiteX0" fmla="*/ 0 w 8480367"/>
              <a:gd name="connsiteY0" fmla="*/ 0 h 646331"/>
              <a:gd name="connsiteX1" fmla="*/ 8480367 w 8480367"/>
              <a:gd name="connsiteY1" fmla="*/ 0 h 646331"/>
              <a:gd name="connsiteX2" fmla="*/ 8480367 w 8480367"/>
              <a:gd name="connsiteY2" fmla="*/ 646331 h 646331"/>
              <a:gd name="connsiteX3" fmla="*/ 0 w 8480367"/>
              <a:gd name="connsiteY3" fmla="*/ 646331 h 646331"/>
              <a:gd name="connsiteX4" fmla="*/ 0 w 8480367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0367" h="646331" fill="none" extrusionOk="0">
                <a:moveTo>
                  <a:pt x="0" y="0"/>
                </a:moveTo>
                <a:cubicBezTo>
                  <a:pt x="3747896" y="5222"/>
                  <a:pt x="6308489" y="24918"/>
                  <a:pt x="8480367" y="0"/>
                </a:cubicBezTo>
                <a:cubicBezTo>
                  <a:pt x="8480621" y="82799"/>
                  <a:pt x="8500145" y="500035"/>
                  <a:pt x="8480367" y="646331"/>
                </a:cubicBezTo>
                <a:cubicBezTo>
                  <a:pt x="6292055" y="481570"/>
                  <a:pt x="2107894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8480367" h="646331" stroke="0" extrusionOk="0">
                <a:moveTo>
                  <a:pt x="0" y="0"/>
                </a:moveTo>
                <a:cubicBezTo>
                  <a:pt x="1593562" y="11849"/>
                  <a:pt x="5998844" y="-161459"/>
                  <a:pt x="8480367" y="0"/>
                </a:cubicBezTo>
                <a:cubicBezTo>
                  <a:pt x="8455185" y="272270"/>
                  <a:pt x="8534269" y="451941"/>
                  <a:pt x="8480367" y="646331"/>
                </a:cubicBezTo>
                <a:cubicBezTo>
                  <a:pt x="6697759" y="500471"/>
                  <a:pt x="2881904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Hiền khám phá bản thân bằng cách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FFD6D-8921-4D05-A83E-C1D382998EDA}"/>
              </a:ext>
            </a:extLst>
          </p:cNvPr>
          <p:cNvSpPr txBox="1"/>
          <p:nvPr/>
        </p:nvSpPr>
        <p:spPr>
          <a:xfrm>
            <a:off x="3247397" y="2772447"/>
            <a:ext cx="8054157" cy="1754326"/>
          </a:xfrm>
          <a:custGeom>
            <a:avLst/>
            <a:gdLst>
              <a:gd name="connsiteX0" fmla="*/ 0 w 8054157"/>
              <a:gd name="connsiteY0" fmla="*/ 0 h 1754326"/>
              <a:gd name="connsiteX1" fmla="*/ 8054157 w 8054157"/>
              <a:gd name="connsiteY1" fmla="*/ 0 h 1754326"/>
              <a:gd name="connsiteX2" fmla="*/ 8054157 w 8054157"/>
              <a:gd name="connsiteY2" fmla="*/ 1754326 h 1754326"/>
              <a:gd name="connsiteX3" fmla="*/ 0 w 8054157"/>
              <a:gd name="connsiteY3" fmla="*/ 1754326 h 1754326"/>
              <a:gd name="connsiteX4" fmla="*/ 0 w 8054157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4157" h="1754326" fill="none" extrusionOk="0">
                <a:moveTo>
                  <a:pt x="0" y="0"/>
                </a:moveTo>
                <a:cubicBezTo>
                  <a:pt x="1450901" y="5222"/>
                  <a:pt x="5437638" y="24918"/>
                  <a:pt x="8054157" y="0"/>
                </a:cubicBezTo>
                <a:cubicBezTo>
                  <a:pt x="8118732" y="239465"/>
                  <a:pt x="7956084" y="1500058"/>
                  <a:pt x="8054157" y="1754326"/>
                </a:cubicBezTo>
                <a:cubicBezTo>
                  <a:pt x="7165325" y="1589565"/>
                  <a:pt x="2509615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8054157" h="1754326" stroke="0" extrusionOk="0">
                <a:moveTo>
                  <a:pt x="0" y="0"/>
                </a:moveTo>
                <a:cubicBezTo>
                  <a:pt x="1962038" y="11849"/>
                  <a:pt x="7003317" y="-161459"/>
                  <a:pt x="8054157" y="0"/>
                </a:cubicBezTo>
                <a:cubicBezTo>
                  <a:pt x="8028343" y="606792"/>
                  <a:pt x="7907627" y="1569389"/>
                  <a:pt x="8054157" y="1754326"/>
                </a:cubicBezTo>
                <a:cubicBezTo>
                  <a:pt x="4770138" y="1608466"/>
                  <a:pt x="152618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Hiền lập kế hoạch và thực hiện kế hoạch để phát huy điểm mạnh và khắc phục điểm yếu của bản thân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946F5211-5ECB-4D3B-A040-94A69407BCC2}"/>
              </a:ext>
            </a:extLst>
          </p:cNvPr>
          <p:cNvSpPr/>
          <p:nvPr/>
        </p:nvSpPr>
        <p:spPr>
          <a:xfrm>
            <a:off x="2683823" y="1787483"/>
            <a:ext cx="1370099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CA4B0-C479-4535-99B6-0820315E6186}"/>
              </a:ext>
            </a:extLst>
          </p:cNvPr>
          <p:cNvGrpSpPr/>
          <p:nvPr/>
        </p:nvGrpSpPr>
        <p:grpSpPr>
          <a:xfrm>
            <a:off x="-154699" y="2466975"/>
            <a:ext cx="3717049" cy="3044540"/>
            <a:chOff x="331076" y="2859936"/>
            <a:chExt cx="5913689" cy="3966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BE3E65-D779-4861-9995-1F9168DA9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9" b="97031" l="312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6" y="2859936"/>
              <a:ext cx="3966029" cy="39660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AED052-8E62-4E19-AE55-B7CFDD2FC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5"/>
            <a:stretch/>
          </p:blipFill>
          <p:spPr>
            <a:xfrm>
              <a:off x="2314090" y="2859936"/>
              <a:ext cx="3930675" cy="3708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216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126C0D-440F-4FF6-9EED-685B79E39FD2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98D88-A186-4ABB-966E-B3146FF34D91}"/>
              </a:ext>
            </a:extLst>
          </p:cNvPr>
          <p:cNvSpPr txBox="1"/>
          <p:nvPr/>
        </p:nvSpPr>
        <p:spPr>
          <a:xfrm>
            <a:off x="2670810" y="617561"/>
            <a:ext cx="7711440" cy="1077218"/>
          </a:xfrm>
          <a:custGeom>
            <a:avLst/>
            <a:gdLst>
              <a:gd name="connsiteX0" fmla="*/ 0 w 7711440"/>
              <a:gd name="connsiteY0" fmla="*/ 0 h 1077218"/>
              <a:gd name="connsiteX1" fmla="*/ 7711440 w 7711440"/>
              <a:gd name="connsiteY1" fmla="*/ 0 h 1077218"/>
              <a:gd name="connsiteX2" fmla="*/ 7711440 w 7711440"/>
              <a:gd name="connsiteY2" fmla="*/ 1077218 h 1077218"/>
              <a:gd name="connsiteX3" fmla="*/ 0 w 7711440"/>
              <a:gd name="connsiteY3" fmla="*/ 1077218 h 1077218"/>
              <a:gd name="connsiteX4" fmla="*/ 0 w 771144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1440" h="1077218" fill="none" extrusionOk="0">
                <a:moveTo>
                  <a:pt x="0" y="0"/>
                </a:moveTo>
                <a:cubicBezTo>
                  <a:pt x="2304841" y="5222"/>
                  <a:pt x="5397910" y="24918"/>
                  <a:pt x="7711440" y="0"/>
                </a:cubicBezTo>
                <a:cubicBezTo>
                  <a:pt x="7749302" y="476103"/>
                  <a:pt x="7652837" y="631043"/>
                  <a:pt x="7711440" y="1077218"/>
                </a:cubicBezTo>
                <a:cubicBezTo>
                  <a:pt x="5422304" y="912457"/>
                  <a:pt x="2273309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7711440" h="1077218" stroke="0" extrusionOk="0">
                <a:moveTo>
                  <a:pt x="0" y="0"/>
                </a:moveTo>
                <a:cubicBezTo>
                  <a:pt x="830576" y="11849"/>
                  <a:pt x="5386967" y="-161459"/>
                  <a:pt x="7711440" y="0"/>
                </a:cubicBezTo>
                <a:cubicBezTo>
                  <a:pt x="7763475" y="144312"/>
                  <a:pt x="7803583" y="673209"/>
                  <a:pt x="7711440" y="1077218"/>
                </a:cubicBezTo>
                <a:cubicBezTo>
                  <a:pt x="4189751" y="931358"/>
                  <a:pt x="94753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còn biết cách nào khác để khám phá bản thân?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FFD6D-8921-4D05-A83E-C1D382998EDA}"/>
              </a:ext>
            </a:extLst>
          </p:cNvPr>
          <p:cNvSpPr txBox="1"/>
          <p:nvPr/>
        </p:nvSpPr>
        <p:spPr>
          <a:xfrm>
            <a:off x="3247397" y="2772447"/>
            <a:ext cx="8373103" cy="3046988"/>
          </a:xfrm>
          <a:custGeom>
            <a:avLst/>
            <a:gdLst>
              <a:gd name="connsiteX0" fmla="*/ 0 w 8373103"/>
              <a:gd name="connsiteY0" fmla="*/ 0 h 3046988"/>
              <a:gd name="connsiteX1" fmla="*/ 8373103 w 8373103"/>
              <a:gd name="connsiteY1" fmla="*/ 0 h 3046988"/>
              <a:gd name="connsiteX2" fmla="*/ 8373103 w 8373103"/>
              <a:gd name="connsiteY2" fmla="*/ 3046988 h 3046988"/>
              <a:gd name="connsiteX3" fmla="*/ 0 w 8373103"/>
              <a:gd name="connsiteY3" fmla="*/ 3046988 h 3046988"/>
              <a:gd name="connsiteX4" fmla="*/ 0 w 8373103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3103" h="3046988" fill="none" extrusionOk="0">
                <a:moveTo>
                  <a:pt x="0" y="0"/>
                </a:moveTo>
                <a:cubicBezTo>
                  <a:pt x="1616557" y="5222"/>
                  <a:pt x="6438120" y="24918"/>
                  <a:pt x="8373103" y="0"/>
                </a:cubicBezTo>
                <a:cubicBezTo>
                  <a:pt x="8211858" y="1071537"/>
                  <a:pt x="8329343" y="2405261"/>
                  <a:pt x="8373103" y="3046988"/>
                </a:cubicBezTo>
                <a:cubicBezTo>
                  <a:pt x="6867761" y="2882227"/>
                  <a:pt x="2246728" y="3165138"/>
                  <a:pt x="0" y="3046988"/>
                </a:cubicBezTo>
                <a:cubicBezTo>
                  <a:pt x="-55725" y="1822382"/>
                  <a:pt x="17072" y="646376"/>
                  <a:pt x="0" y="0"/>
                </a:cubicBezTo>
                <a:close/>
              </a:path>
              <a:path w="8373103" h="3046988" stroke="0" extrusionOk="0">
                <a:moveTo>
                  <a:pt x="0" y="0"/>
                </a:moveTo>
                <a:cubicBezTo>
                  <a:pt x="1580230" y="11849"/>
                  <a:pt x="6600437" y="-161459"/>
                  <a:pt x="8373103" y="0"/>
                </a:cubicBezTo>
                <a:cubicBezTo>
                  <a:pt x="8376233" y="810180"/>
                  <a:pt x="8271927" y="1773659"/>
                  <a:pt x="8373103" y="3046988"/>
                </a:cubicBezTo>
                <a:cubicBezTo>
                  <a:pt x="6742965" y="2901128"/>
                  <a:pt x="3495305" y="2968664"/>
                  <a:pt x="0" y="3046988"/>
                </a:cubicBezTo>
                <a:cubicBezTo>
                  <a:pt x="74291" y="1544563"/>
                  <a:pt x="168006" y="96607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Thường xuyên hỏi bạn bè và người thân về điểm mạnh và điểm yếu của mình, luôn lắng nghe ý kiến của mọi người để điều chỉnh mình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Hăng hái tham gia nhiều hoạt động tập thể của lớp, trường để khám phá bản thân.</a:t>
            </a: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946F5211-5ECB-4D3B-A040-94A69407BCC2}"/>
              </a:ext>
            </a:extLst>
          </p:cNvPr>
          <p:cNvSpPr/>
          <p:nvPr/>
        </p:nvSpPr>
        <p:spPr>
          <a:xfrm>
            <a:off x="2529445" y="1716231"/>
            <a:ext cx="138197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CA4B0-C479-4535-99B6-0820315E6186}"/>
              </a:ext>
            </a:extLst>
          </p:cNvPr>
          <p:cNvGrpSpPr/>
          <p:nvPr/>
        </p:nvGrpSpPr>
        <p:grpSpPr>
          <a:xfrm>
            <a:off x="-154699" y="2466975"/>
            <a:ext cx="3717049" cy="3044540"/>
            <a:chOff x="331076" y="2859936"/>
            <a:chExt cx="5913689" cy="3966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BE3E65-D779-4861-9995-1F9168DA9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9" b="97031" l="312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6" y="2859936"/>
              <a:ext cx="3966029" cy="39660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AED052-8E62-4E19-AE55-B7CFDD2FC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5"/>
            <a:stretch/>
          </p:blipFill>
          <p:spPr>
            <a:xfrm>
              <a:off x="2314090" y="2859936"/>
              <a:ext cx="3930675" cy="3708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317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letters&#10;&#10;AI-generated content may be incorrect.">
            <a:extLst>
              <a:ext uri="{FF2B5EF4-FFF2-40B4-BE49-F238E27FC236}">
                <a16:creationId xmlns:a16="http://schemas.microsoft.com/office/drawing/2014/main" id="{D989AA67-378D-56F5-CE82-BB82A2B9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80" y="2094781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26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47" y="4899626"/>
            <a:ext cx="2243923" cy="2233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0" b="100000" l="1087" r="100000">
                        <a14:foregroundMark x1="51630" y1="31387" x2="51630" y2="40511"/>
                        <a14:foregroundMark x1="71196" y1="35766" x2="76087" y2="39051"/>
                        <a14:foregroundMark x1="37500" y1="44891" x2="58696" y2="90146"/>
                        <a14:foregroundMark x1="58696" y1="77007" x2="47826" y2="86861"/>
                        <a14:foregroundMark x1="35870" y1="83212" x2="46196" y2="83212"/>
                        <a14:foregroundMark x1="69565" y1="44161" x2="85870" y2="77737"/>
                        <a14:foregroundMark x1="80978" y1="44891" x2="84783" y2="58029"/>
                        <a14:foregroundMark x1="39130" y1="43431" x2="25543" y2="53285"/>
                        <a14:foregroundMark x1="18478" y1="65693" x2="15217" y2="67153"/>
                        <a14:foregroundMark x1="10326" y1="81752" x2="10870" y2="92701"/>
                        <a14:foregroundMark x1="18478" y1="85766" x2="19022" y2="90146"/>
                        <a14:foregroundMark x1="27717" y1="90146" x2="31522" y2="95985"/>
                        <a14:foregroundMark x1="41848" y1="94891" x2="53261" y2="95620"/>
                        <a14:foregroundMark x1="64130" y1="94526" x2="75543" y2="95620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06" y="3054717"/>
            <a:ext cx="2466937" cy="367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78" l="4444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11" y="5656189"/>
            <a:ext cx="1201811" cy="120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17" y="5656191"/>
            <a:ext cx="1932615" cy="1416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128" r="96170">
                        <a14:foregroundMark x1="42979" y1="35349" x2="47234" y2="40465"/>
                        <a14:foregroundMark x1="47234" y1="36279" x2="40426" y2="38140"/>
                        <a14:foregroundMark x1="65957" y1="48372" x2="65957" y2="62326"/>
                        <a14:foregroundMark x1="60000" y1="58605" x2="74468" y2="56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1" y="5785883"/>
            <a:ext cx="1030091" cy="94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2940">
            <a:off x="9787571" y="4553494"/>
            <a:ext cx="2295525" cy="199072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6220692" y="970889"/>
            <a:ext cx="4323330" cy="2399451"/>
          </a:xfrm>
          <a:prstGeom prst="cloudCallout">
            <a:avLst>
              <a:gd name="adj1" fmla="val -34111"/>
              <a:gd name="adj2" fmla="val 77425"/>
            </a:avLst>
          </a:prstGeom>
          <a:solidFill>
            <a:srgbClr val="FF0066">
              <a:alpha val="78000"/>
            </a:srgbClr>
          </a:solidFill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9686" y="1238837"/>
            <a:ext cx="3465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dọn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dẹp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93545" y="12371"/>
            <a:ext cx="7004911" cy="1286367"/>
          </a:xfrm>
          <a:prstGeom prst="rect">
            <a:avLst/>
          </a:prstGeom>
        </p:spPr>
      </p:pic>
      <p:pic>
        <p:nvPicPr>
          <p:cNvPr id="15" name="NHẠC GHITA">
            <a:hlinkClick r:id="" action="ppaction://media"/>
            <a:extLst>
              <a:ext uri="{FF2B5EF4-FFF2-40B4-BE49-F238E27FC236}">
                <a16:creationId xmlns:a16="http://schemas.microsoft.com/office/drawing/2014/main" id="{1DF991CC-830D-35B3-81A2-1C187395A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5335249" y="-1053595"/>
            <a:ext cx="1204803" cy="12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ộp đồ chơi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40" y="4735173"/>
            <a:ext cx="1904580" cy="205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rubik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128" r="96170">
                        <a14:foregroundMark x1="42979" y1="35349" x2="47234" y2="40465"/>
                        <a14:foregroundMark x1="47234" y1="36279" x2="40426" y2="38140"/>
                        <a14:foregroundMark x1="65957" y1="48372" x2="65957" y2="62326"/>
                        <a14:foregroundMark x1="60000" y1="58605" x2="74468" y2="56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12" y="5400355"/>
            <a:ext cx="1260121" cy="115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Hộp đồ chơi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61" y="4880510"/>
            <a:ext cx="2067476" cy="205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ách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27" y="5106572"/>
            <a:ext cx="2411280" cy="176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ubik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128" r="96170">
                        <a14:foregroundMark x1="42979" y1="35349" x2="47234" y2="40465"/>
                        <a14:foregroundMark x1="47234" y1="36279" x2="40426" y2="38140"/>
                        <a14:foregroundMark x1="65957" y1="48372" x2="65957" y2="62326"/>
                        <a14:foregroundMark x1="60000" y1="58605" x2="74468" y2="56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9" y="5238551"/>
            <a:ext cx="1436978" cy="131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sách 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806" y="4880510"/>
            <a:ext cx="2099735" cy="15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iỏ đự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40" y="4250571"/>
            <a:ext cx="2698101" cy="242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14103" y="248194"/>
            <a:ext cx="11351227" cy="1366850"/>
            <a:chOff x="714103" y="248194"/>
            <a:chExt cx="10763795" cy="1267097"/>
          </a:xfrm>
        </p:grpSpPr>
        <p:sp>
          <p:nvSpPr>
            <p:cNvPr id="5" name="Rounded Rectangle 4"/>
            <p:cNvSpPr/>
            <p:nvPr/>
          </p:nvSpPr>
          <p:spPr>
            <a:xfrm>
              <a:off x="714103" y="248194"/>
              <a:ext cx="10763795" cy="1267097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68725" y="351919"/>
              <a:ext cx="10280016" cy="709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hãy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dẹp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ngay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ngắn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gọn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gàng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" name="tải xuống (1)">
            <a:hlinkClick r:id="" action="ppaction://media"/>
            <a:extLst>
              <a:ext uri="{FF2B5EF4-FFF2-40B4-BE49-F238E27FC236}">
                <a16:creationId xmlns:a16="http://schemas.microsoft.com/office/drawing/2014/main" id="{6E670C7C-B874-8411-EAA7-AEC1F7455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26754" y="5301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Câu a"/>
          <p:cNvGrpSpPr/>
          <p:nvPr/>
        </p:nvGrpSpPr>
        <p:grpSpPr>
          <a:xfrm>
            <a:off x="593373" y="2579654"/>
            <a:ext cx="10354684" cy="1204061"/>
            <a:chOff x="918658" y="2132952"/>
            <a:chExt cx="10354684" cy="1204061"/>
          </a:xfrm>
        </p:grpSpPr>
        <p:grpSp>
          <p:nvGrpSpPr>
            <p:cNvPr id="9" name="Group 8"/>
            <p:cNvGrpSpPr/>
            <p:nvPr/>
          </p:nvGrpSpPr>
          <p:grpSpPr>
            <a:xfrm>
              <a:off x="918658" y="2132952"/>
              <a:ext cx="10354684" cy="1204061"/>
              <a:chOff x="1717090" y="1755814"/>
              <a:chExt cx="10354684" cy="12040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86444" y="1985555"/>
                <a:ext cx="9485330" cy="744582"/>
              </a:xfrm>
              <a:prstGeom prst="rect">
                <a:avLst/>
              </a:prstGeom>
              <a:solidFill>
                <a:srgbClr val="78EE7E"/>
              </a:solidFill>
              <a:ln w="28575"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000" b="90000" l="0" r="98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7090" y="1755814"/>
                <a:ext cx="1337846" cy="1204061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5049625" y="2442596"/>
              <a:ext cx="30011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tình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Câu b"/>
          <p:cNvGrpSpPr/>
          <p:nvPr/>
        </p:nvGrpSpPr>
        <p:grpSpPr>
          <a:xfrm>
            <a:off x="593373" y="4731423"/>
            <a:ext cx="10505240" cy="1253624"/>
            <a:chOff x="1423626" y="3300944"/>
            <a:chExt cx="11662423" cy="1253624"/>
          </a:xfrm>
        </p:grpSpPr>
        <p:grpSp>
          <p:nvGrpSpPr>
            <p:cNvPr id="15" name="Group 14"/>
            <p:cNvGrpSpPr/>
            <p:nvPr/>
          </p:nvGrpSpPr>
          <p:grpSpPr>
            <a:xfrm>
              <a:off x="1423626" y="3300944"/>
              <a:ext cx="11575765" cy="1253624"/>
              <a:chOff x="2215798" y="2923806"/>
              <a:chExt cx="11575765" cy="125362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586443" y="3236345"/>
                <a:ext cx="11205120" cy="744582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700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889" b="94000" l="10000" r="93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5798" y="2923806"/>
                <a:ext cx="1392915" cy="1253624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453766" y="3683163"/>
              <a:ext cx="106322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tình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âu hỏi"/>
          <p:cNvGrpSpPr/>
          <p:nvPr/>
        </p:nvGrpSpPr>
        <p:grpSpPr>
          <a:xfrm>
            <a:off x="-153885" y="167692"/>
            <a:ext cx="11935957" cy="2137358"/>
            <a:chOff x="-153885" y="167692"/>
            <a:chExt cx="11935957" cy="2137358"/>
          </a:xfrm>
        </p:grpSpPr>
        <p:grpSp>
          <p:nvGrpSpPr>
            <p:cNvPr id="4" name="Group 3"/>
            <p:cNvGrpSpPr/>
            <p:nvPr/>
          </p:nvGrpSpPr>
          <p:grpSpPr>
            <a:xfrm>
              <a:off x="-153885" y="167692"/>
              <a:ext cx="11894290" cy="2137358"/>
              <a:chOff x="-153885" y="167692"/>
              <a:chExt cx="11894290" cy="213735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5354" y="259911"/>
                <a:ext cx="11025051" cy="2045139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3885" y="16769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363440" y="573960"/>
              <a:ext cx="104186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hay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Đạt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tự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tin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gặp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lạ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khuyên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Đạt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lạc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mạnh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dạn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hơn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Đạt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chối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prstClr val="white"/>
                  </a:solidFill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Dấu tick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30" y="2337568"/>
            <a:ext cx="1162797" cy="1331278"/>
          </a:xfrm>
          <a:prstGeom prst="rect">
            <a:avLst/>
          </a:prstGeom>
        </p:spPr>
      </p:pic>
      <p:pic>
        <p:nvPicPr>
          <p:cNvPr id="24" name="Dấu nhân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923" y="4851044"/>
            <a:ext cx="965375" cy="965375"/>
          </a:xfrm>
          <a:prstGeom prst="rect">
            <a:avLst/>
          </a:prstGeom>
        </p:spPr>
      </p:pic>
      <p:pic>
        <p:nvPicPr>
          <p:cNvPr id="26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82550" y="2379683"/>
            <a:ext cx="609600" cy="609600"/>
          </a:xfrm>
          <a:prstGeom prst="rect">
            <a:avLst/>
          </a:prstGeom>
        </p:spPr>
      </p:pic>
      <p:pic>
        <p:nvPicPr>
          <p:cNvPr id="28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087350" y="4121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310</Words>
  <Application>Microsoft Office PowerPoint</Application>
  <PresentationFormat>Widescreen</PresentationFormat>
  <Paragraphs>31</Paragraphs>
  <Slides>12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LNTH-LuoLuoNotangYuanTi 1</vt:lpstr>
      <vt:lpstr>Times New Roman</vt:lpstr>
      <vt:lpstr>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2022-10-28T07:16:26Z</dcterms:created>
  <dcterms:modified xsi:type="dcterms:W3CDTF">2026-02-23T04:49:39Z</dcterms:modified>
</cp:coreProperties>
</file>