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3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3" r:id="rId2"/>
    <p:sldMasterId id="2147483749" r:id="rId3"/>
    <p:sldMasterId id="2147483773" r:id="rId4"/>
  </p:sldMasterIdLst>
  <p:notesMasterIdLst>
    <p:notesMasterId r:id="rId14"/>
  </p:notesMasterIdLst>
  <p:sldIdLst>
    <p:sldId id="337" r:id="rId5"/>
    <p:sldId id="301" r:id="rId6"/>
    <p:sldId id="302" r:id="rId7"/>
    <p:sldId id="306" r:id="rId8"/>
    <p:sldId id="2634" r:id="rId9"/>
    <p:sldId id="2635" r:id="rId10"/>
    <p:sldId id="2636" r:id="rId11"/>
    <p:sldId id="307" r:id="rId12"/>
    <p:sldId id="327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5" d="100"/>
          <a:sy n="65" d="100"/>
        </p:scale>
        <p:origin x="85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B457D2-D2C0-4613-A69C-D2A7DAC5C695}" type="datetimeFigureOut">
              <a:rPr lang="en-US" smtClean="0"/>
              <a:t>23/2/2026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47AAD49-5A2A-4B76-BFA7-793C8162D7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46990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Google Shape;528;gc6afe13f57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9" name="Google Shape;529;gc6afe13f57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c6c21a602b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c6c21a602b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c6c21a602b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c6c21a602b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c6c21a602b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c6c21a602b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419297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c6c21a602b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c6c21a602b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005908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c6c21a602b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c6c21a602b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869873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c6c21a602b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c6c21a602b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c6c21a602b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c6c21a602b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1648365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bit.ly/2TtBDfr" TargetMode="Externa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9.png"/><Relationship Id="rId7" Type="http://schemas.openxmlformats.org/officeDocument/2006/relationships/image" Target="../media/image11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10" Type="http://schemas.openxmlformats.org/officeDocument/2006/relationships/image" Target="../media/image15.svg"/><Relationship Id="rId4" Type="http://schemas.microsoft.com/office/2007/relationships/hdphoto" Target="../media/hdphoto1.wdp"/><Relationship Id="rId9" Type="http://schemas.openxmlformats.org/officeDocument/2006/relationships/image" Target="../media/image12.png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userDrawn="1">
  <p:cSld name="Title and body">
    <p:bg>
      <p:bgPr>
        <a:solidFill>
          <a:schemeClr val="accent2"/>
        </a:solidFill>
        <a:effectLst/>
      </p:bgPr>
    </p:bg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Google Shape;72;p4"/>
          <p:cNvGrpSpPr/>
          <p:nvPr/>
        </p:nvGrpSpPr>
        <p:grpSpPr>
          <a:xfrm>
            <a:off x="314300" y="-1"/>
            <a:ext cx="11563200" cy="6758609"/>
            <a:chOff x="235725" y="229350"/>
            <a:chExt cx="8672400" cy="4684800"/>
          </a:xfrm>
        </p:grpSpPr>
        <p:sp>
          <p:nvSpPr>
            <p:cNvPr id="73" name="Google Shape;73;p4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" name="Google Shape;74;p4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00476561"/>
      </p:ext>
    </p:extLst>
  </p:cSld>
  <p:clrMapOvr>
    <a:masterClrMapping/>
  </p:clrMapOvr>
  <p:transition>
    <p:rand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bg>
      <p:bgPr>
        <a:solidFill>
          <a:schemeClr val="accent2"/>
        </a:solidFill>
        <a:effectLst/>
      </p:bgPr>
    </p:bg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" name="Google Shape;204;p13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205" name="Google Shape;205;p13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" name="Google Shape;206;p13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" name="Google Shape;207;p13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" name="Google Shape;208;p13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13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13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13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13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" name="Google Shape;213;p13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" name="Google Shape;214;p13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" name="Google Shape;215;p13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" name="Google Shape;216;p13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Google Shape;217;p13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Google Shape;218;p13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" name="Google Shape;219;p13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" name="Google Shape;220;p13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13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13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13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" name="Google Shape;224;p13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13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13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" name="Google Shape;227;p13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" name="Google Shape;228;p13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Google Shape;229;p13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13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31" name="Google Shape;231;p13"/>
          <p:cNvSpPr txBox="1">
            <a:spLocks noGrp="1"/>
          </p:cNvSpPr>
          <p:nvPr>
            <p:ph type="title"/>
          </p:nvPr>
        </p:nvSpPr>
        <p:spPr>
          <a:xfrm>
            <a:off x="3288908" y="4441551"/>
            <a:ext cx="64380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32" name="Google Shape;232;p13"/>
          <p:cNvSpPr txBox="1">
            <a:spLocks noGrp="1"/>
          </p:cNvSpPr>
          <p:nvPr>
            <p:ph type="subTitle" idx="1"/>
          </p:nvPr>
        </p:nvSpPr>
        <p:spPr>
          <a:xfrm>
            <a:off x="3288767" y="1707251"/>
            <a:ext cx="6438000" cy="26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70875231"/>
      </p:ext>
    </p:extLst>
  </p:cSld>
  <p:clrMapOvr>
    <a:masterClrMapping/>
  </p:clrMapOvr>
  <p:transition>
    <p:rand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 userDrawn="1">
  <p:cSld name="Table of contents">
    <p:bg>
      <p:bgPr>
        <a:solidFill>
          <a:schemeClr val="accent2"/>
        </a:solidFill>
        <a:effectLst/>
      </p:bgPr>
    </p:bg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6" name="Google Shape;266;p15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267" name="Google Shape;267;p15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" name="Google Shape;268;p15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9" name="Google Shape;269;p15"/>
          <p:cNvSpPr txBox="1">
            <a:spLocks noGrp="1"/>
          </p:cNvSpPr>
          <p:nvPr>
            <p:ph type="title"/>
          </p:nvPr>
        </p:nvSpPr>
        <p:spPr>
          <a:xfrm>
            <a:off x="2083067" y="404021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70" name="Google Shape;270;p15"/>
          <p:cNvSpPr txBox="1">
            <a:spLocks noGrp="1"/>
          </p:cNvSpPr>
          <p:nvPr>
            <p:ph type="subTitle" idx="1"/>
          </p:nvPr>
        </p:nvSpPr>
        <p:spPr>
          <a:xfrm>
            <a:off x="2083067" y="4720673"/>
            <a:ext cx="3115200" cy="8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1" name="Google Shape;271;p15"/>
          <p:cNvSpPr txBox="1">
            <a:spLocks noGrp="1"/>
          </p:cNvSpPr>
          <p:nvPr>
            <p:ph type="title" idx="2"/>
          </p:nvPr>
        </p:nvSpPr>
        <p:spPr>
          <a:xfrm>
            <a:off x="6993733" y="404021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72" name="Google Shape;272;p15"/>
          <p:cNvSpPr txBox="1">
            <a:spLocks noGrp="1"/>
          </p:cNvSpPr>
          <p:nvPr>
            <p:ph type="subTitle" idx="3"/>
          </p:nvPr>
        </p:nvSpPr>
        <p:spPr>
          <a:xfrm>
            <a:off x="6993733" y="4720673"/>
            <a:ext cx="3115200" cy="8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4" name="Google Shape;274;p15"/>
          <p:cNvSpPr txBox="1">
            <a:spLocks noGrp="1"/>
          </p:cNvSpPr>
          <p:nvPr>
            <p:ph type="title" idx="4" hasCustomPrompt="1"/>
          </p:nvPr>
        </p:nvSpPr>
        <p:spPr>
          <a:xfrm>
            <a:off x="7338933" y="1938733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75" name="Google Shape;275;p15"/>
          <p:cNvSpPr txBox="1">
            <a:spLocks noGrp="1"/>
          </p:cNvSpPr>
          <p:nvPr>
            <p:ph type="title" idx="5" hasCustomPrompt="1"/>
          </p:nvPr>
        </p:nvSpPr>
        <p:spPr>
          <a:xfrm>
            <a:off x="2428267" y="1938733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105351357"/>
      </p:ext>
    </p:extLst>
  </p:cSld>
  <p:clrMapOvr>
    <a:masterClrMapping/>
  </p:clrMapOvr>
  <p:transition>
    <p:random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bg>
      <p:bgPr>
        <a:solidFill>
          <a:schemeClr val="accent2"/>
        </a:solidFill>
        <a:effectLst/>
      </p:bgPr>
    </p:bg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6" name="Google Shape;286;p17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287" name="Google Shape;287;p17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" name="Google Shape;288;p17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89" name="Google Shape;289;p17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90" name="Google Shape;290;p17"/>
          <p:cNvSpPr txBox="1">
            <a:spLocks noGrp="1"/>
          </p:cNvSpPr>
          <p:nvPr>
            <p:ph type="title" idx="2"/>
          </p:nvPr>
        </p:nvSpPr>
        <p:spPr>
          <a:xfrm>
            <a:off x="960000" y="481115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91" name="Google Shape;291;p17"/>
          <p:cNvSpPr txBox="1">
            <a:spLocks noGrp="1"/>
          </p:cNvSpPr>
          <p:nvPr>
            <p:ph type="subTitle" idx="1"/>
          </p:nvPr>
        </p:nvSpPr>
        <p:spPr>
          <a:xfrm>
            <a:off x="906421" y="5491600"/>
            <a:ext cx="31884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2" name="Google Shape;292;p17"/>
          <p:cNvSpPr txBox="1">
            <a:spLocks noGrp="1"/>
          </p:cNvSpPr>
          <p:nvPr>
            <p:ph type="title" idx="3"/>
          </p:nvPr>
        </p:nvSpPr>
        <p:spPr>
          <a:xfrm>
            <a:off x="4538400" y="481115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93" name="Google Shape;293;p17"/>
          <p:cNvSpPr txBox="1">
            <a:spLocks noGrp="1"/>
          </p:cNvSpPr>
          <p:nvPr>
            <p:ph type="subTitle" idx="4"/>
          </p:nvPr>
        </p:nvSpPr>
        <p:spPr>
          <a:xfrm>
            <a:off x="4450195" y="5491600"/>
            <a:ext cx="31884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4" name="Google Shape;294;p17"/>
          <p:cNvSpPr txBox="1">
            <a:spLocks noGrp="1"/>
          </p:cNvSpPr>
          <p:nvPr>
            <p:ph type="title" idx="5"/>
          </p:nvPr>
        </p:nvSpPr>
        <p:spPr>
          <a:xfrm>
            <a:off x="8116800" y="481115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95" name="Google Shape;295;p17"/>
          <p:cNvSpPr txBox="1">
            <a:spLocks noGrp="1"/>
          </p:cNvSpPr>
          <p:nvPr>
            <p:ph type="subTitle" idx="6"/>
          </p:nvPr>
        </p:nvSpPr>
        <p:spPr>
          <a:xfrm>
            <a:off x="8083951" y="5491600"/>
            <a:ext cx="31884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296" name="Google Shape;296;p17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2957471159"/>
      </p:ext>
    </p:extLst>
  </p:cSld>
  <p:clrMapOvr>
    <a:masterClrMapping/>
  </p:clrMapOvr>
  <p:transition>
    <p:rand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eight columns">
  <p:cSld name="Title and eight columns">
    <p:bg>
      <p:bgPr>
        <a:solidFill>
          <a:schemeClr val="accent2"/>
        </a:solidFill>
        <a:effectLst/>
      </p:bgPr>
    </p:bg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8" name="Google Shape;298;p18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299" name="Google Shape;299;p18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" name="Google Shape;300;p18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01" name="Google Shape;301;p18"/>
          <p:cNvSpPr txBox="1">
            <a:spLocks noGrp="1"/>
          </p:cNvSpPr>
          <p:nvPr>
            <p:ph type="title"/>
          </p:nvPr>
        </p:nvSpPr>
        <p:spPr>
          <a:xfrm>
            <a:off x="960000" y="2604133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2" name="Google Shape;302;p18"/>
          <p:cNvSpPr txBox="1">
            <a:spLocks noGrp="1"/>
          </p:cNvSpPr>
          <p:nvPr>
            <p:ph type="subTitle" idx="1"/>
          </p:nvPr>
        </p:nvSpPr>
        <p:spPr>
          <a:xfrm>
            <a:off x="960000" y="3386167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303" name="Google Shape;303;p18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304" name="Google Shape;304;p18"/>
          <p:cNvSpPr txBox="1">
            <a:spLocks noGrp="1"/>
          </p:cNvSpPr>
          <p:nvPr>
            <p:ph type="title" idx="2"/>
          </p:nvPr>
        </p:nvSpPr>
        <p:spPr>
          <a:xfrm>
            <a:off x="3723067" y="2604133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5" name="Google Shape;305;p18"/>
          <p:cNvSpPr txBox="1">
            <a:spLocks noGrp="1"/>
          </p:cNvSpPr>
          <p:nvPr>
            <p:ph type="subTitle" idx="3"/>
          </p:nvPr>
        </p:nvSpPr>
        <p:spPr>
          <a:xfrm>
            <a:off x="3723067" y="3386167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6" name="Google Shape;306;p18"/>
          <p:cNvSpPr txBox="1">
            <a:spLocks noGrp="1"/>
          </p:cNvSpPr>
          <p:nvPr>
            <p:ph type="title" idx="4"/>
          </p:nvPr>
        </p:nvSpPr>
        <p:spPr>
          <a:xfrm>
            <a:off x="6486133" y="2604133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7" name="Google Shape;307;p18"/>
          <p:cNvSpPr txBox="1">
            <a:spLocks noGrp="1"/>
          </p:cNvSpPr>
          <p:nvPr>
            <p:ph type="subTitle" idx="5"/>
          </p:nvPr>
        </p:nvSpPr>
        <p:spPr>
          <a:xfrm>
            <a:off x="6486133" y="3386167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8" name="Google Shape;308;p18"/>
          <p:cNvSpPr txBox="1">
            <a:spLocks noGrp="1"/>
          </p:cNvSpPr>
          <p:nvPr>
            <p:ph type="title" idx="6"/>
          </p:nvPr>
        </p:nvSpPr>
        <p:spPr>
          <a:xfrm>
            <a:off x="9249200" y="2604133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9" name="Google Shape;309;p18"/>
          <p:cNvSpPr txBox="1">
            <a:spLocks noGrp="1"/>
          </p:cNvSpPr>
          <p:nvPr>
            <p:ph type="subTitle" idx="7"/>
          </p:nvPr>
        </p:nvSpPr>
        <p:spPr>
          <a:xfrm>
            <a:off x="9249200" y="3386167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0" name="Google Shape;310;p18"/>
          <p:cNvSpPr txBox="1">
            <a:spLocks noGrp="1"/>
          </p:cNvSpPr>
          <p:nvPr>
            <p:ph type="title" idx="8"/>
          </p:nvPr>
        </p:nvSpPr>
        <p:spPr>
          <a:xfrm>
            <a:off x="960000" y="4889167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1" name="Google Shape;311;p18"/>
          <p:cNvSpPr txBox="1">
            <a:spLocks noGrp="1"/>
          </p:cNvSpPr>
          <p:nvPr>
            <p:ph type="subTitle" idx="9"/>
          </p:nvPr>
        </p:nvSpPr>
        <p:spPr>
          <a:xfrm>
            <a:off x="960000" y="5671200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2" name="Google Shape;312;p18"/>
          <p:cNvSpPr txBox="1">
            <a:spLocks noGrp="1"/>
          </p:cNvSpPr>
          <p:nvPr>
            <p:ph type="title" idx="13"/>
          </p:nvPr>
        </p:nvSpPr>
        <p:spPr>
          <a:xfrm>
            <a:off x="3723067" y="4889167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3" name="Google Shape;313;p18"/>
          <p:cNvSpPr txBox="1">
            <a:spLocks noGrp="1"/>
          </p:cNvSpPr>
          <p:nvPr>
            <p:ph type="subTitle" idx="14"/>
          </p:nvPr>
        </p:nvSpPr>
        <p:spPr>
          <a:xfrm>
            <a:off x="3723067" y="5671200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4" name="Google Shape;314;p18"/>
          <p:cNvSpPr txBox="1">
            <a:spLocks noGrp="1"/>
          </p:cNvSpPr>
          <p:nvPr>
            <p:ph type="title" idx="15"/>
          </p:nvPr>
        </p:nvSpPr>
        <p:spPr>
          <a:xfrm>
            <a:off x="6486133" y="4889167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5" name="Google Shape;315;p18"/>
          <p:cNvSpPr txBox="1">
            <a:spLocks noGrp="1"/>
          </p:cNvSpPr>
          <p:nvPr>
            <p:ph type="subTitle" idx="16"/>
          </p:nvPr>
        </p:nvSpPr>
        <p:spPr>
          <a:xfrm>
            <a:off x="6486133" y="5671200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6" name="Google Shape;316;p18"/>
          <p:cNvSpPr txBox="1">
            <a:spLocks noGrp="1"/>
          </p:cNvSpPr>
          <p:nvPr>
            <p:ph type="title" idx="17"/>
          </p:nvPr>
        </p:nvSpPr>
        <p:spPr>
          <a:xfrm>
            <a:off x="9249200" y="4889167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7" name="Google Shape;317;p18"/>
          <p:cNvSpPr txBox="1">
            <a:spLocks noGrp="1"/>
          </p:cNvSpPr>
          <p:nvPr>
            <p:ph type="subTitle" idx="18"/>
          </p:nvPr>
        </p:nvSpPr>
        <p:spPr>
          <a:xfrm>
            <a:off x="9249200" y="5671200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8" name="Google Shape;318;p18"/>
          <p:cNvSpPr txBox="1">
            <a:spLocks noGrp="1"/>
          </p:cNvSpPr>
          <p:nvPr>
            <p:ph type="title" idx="19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4876003"/>
      </p:ext>
    </p:extLst>
  </p:cSld>
  <p:clrMapOvr>
    <a:masterClrMapping/>
  </p:clrMapOvr>
  <p:transition>
    <p:random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bg>
      <p:bgPr>
        <a:solidFill>
          <a:schemeClr val="accent2"/>
        </a:solidFill>
        <a:effectLst/>
      </p:bgPr>
    </p:bg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0" name="Google Shape;320;p19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321" name="Google Shape;321;p19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" name="Google Shape;322;p19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" name="Google Shape;323;p19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" name="Google Shape;324;p19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" name="Google Shape;325;p19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" name="Google Shape;326;p19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" name="Google Shape;327;p19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8" name="Google Shape;328;p19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9" name="Google Shape;329;p19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0" name="Google Shape;330;p19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1" name="Google Shape;331;p19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2" name="Google Shape;332;p19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3" name="Google Shape;333;p19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4" name="Google Shape;334;p19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5" name="Google Shape;335;p19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6" name="Google Shape;336;p19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7" name="Google Shape;337;p19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8" name="Google Shape;338;p19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9" name="Google Shape;339;p19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0" name="Google Shape;340;p19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" name="Google Shape;341;p19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2" name="Google Shape;342;p19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" name="Google Shape;343;p19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" name="Google Shape;344;p19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5" name="Google Shape;345;p19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" name="Google Shape;346;p19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47" name="Google Shape;347;p19"/>
          <p:cNvSpPr txBox="1">
            <a:spLocks noGrp="1"/>
          </p:cNvSpPr>
          <p:nvPr>
            <p:ph type="ctrTitle"/>
          </p:nvPr>
        </p:nvSpPr>
        <p:spPr>
          <a:xfrm>
            <a:off x="3572400" y="720000"/>
            <a:ext cx="5047200" cy="2099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48" name="Google Shape;348;p19"/>
          <p:cNvSpPr txBox="1">
            <a:spLocks noGrp="1"/>
          </p:cNvSpPr>
          <p:nvPr>
            <p:ph type="subTitle" idx="1"/>
          </p:nvPr>
        </p:nvSpPr>
        <p:spPr>
          <a:xfrm>
            <a:off x="3572400" y="2941300"/>
            <a:ext cx="5047200" cy="16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349" name="Google Shape;349;p19"/>
          <p:cNvSpPr txBox="1">
            <a:spLocks noGrp="1"/>
          </p:cNvSpPr>
          <p:nvPr>
            <p:ph type="subTitle" idx="2"/>
          </p:nvPr>
        </p:nvSpPr>
        <p:spPr>
          <a:xfrm>
            <a:off x="3572403" y="5640233"/>
            <a:ext cx="5047200" cy="49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350" name="Google Shape;350;p19"/>
          <p:cNvSpPr txBox="1"/>
          <p:nvPr/>
        </p:nvSpPr>
        <p:spPr>
          <a:xfrm>
            <a:off x="3572400" y="4541600"/>
            <a:ext cx="5047200" cy="93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400"/>
              </a:spcBef>
              <a:spcAft>
                <a:spcPts val="0"/>
              </a:spcAft>
              <a:buNone/>
            </a:pPr>
            <a:r>
              <a:rPr lang="en-GB" sz="1600" b="1"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CREDITS:</a:t>
            </a:r>
            <a:r>
              <a:rPr lang="en-GB" sz="1600"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 This presentation template was created by 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  <a:hlinkClick r:id="rId2"/>
              </a:rPr>
              <a:t>Slidesgo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,</a:t>
            </a:r>
            <a:r>
              <a:rPr lang="en-GB" sz="1600"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 including icons by 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  <a:hlinkClick r:id="rId3"/>
              </a:rPr>
              <a:t>Flaticon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,</a:t>
            </a:r>
            <a:r>
              <a:rPr lang="en-GB" sz="1600"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 and infographics &amp; images by 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  <a:hlinkClick r:id="rId4"/>
              </a:rPr>
              <a:t>Freepik</a:t>
            </a:r>
            <a:endParaRPr sz="1600" b="1" u="sng">
              <a:solidFill>
                <a:schemeClr val="dk2"/>
              </a:solidFill>
              <a:highlight>
                <a:schemeClr val="lt1"/>
              </a:highlight>
              <a:latin typeface="Karla" panose="020B0004030503030003"/>
              <a:ea typeface="Karla" panose="020B0004030503030003"/>
              <a:cs typeface="Karla" panose="020B0004030503030003"/>
              <a:sym typeface="Karla" panose="020B0004030503030003"/>
            </a:endParaRPr>
          </a:p>
        </p:txBody>
      </p:sp>
      <p:cxnSp>
        <p:nvCxnSpPr>
          <p:cNvPr id="351" name="Google Shape;351;p19"/>
          <p:cNvCxnSpPr/>
          <p:nvPr/>
        </p:nvCxnSpPr>
        <p:spPr>
          <a:xfrm>
            <a:off x="5681400" y="28802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2708944561"/>
      </p:ext>
    </p:extLst>
  </p:cSld>
  <p:clrMapOvr>
    <a:masterClrMapping/>
  </p:clrMapOvr>
  <p:transition>
    <p:random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dk2"/>
        </a:solidFill>
        <a:effectLst/>
      </p:bgPr>
    </p:bg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06655094"/>
      </p:ext>
    </p:extLst>
  </p:cSld>
  <p:clrMapOvr>
    <a:masterClrMapping/>
  </p:clrMapOvr>
  <p:transition>
    <p:random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2"/>
        </a:solidFill>
        <a:effectLst/>
      </p:bgPr>
    </p:bg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53206027"/>
      </p:ext>
    </p:extLst>
  </p:cSld>
  <p:clrMapOvr>
    <a:masterClrMapping/>
  </p:clrMapOvr>
  <p:transition>
    <p:random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bg>
      <p:bgPr>
        <a:solidFill>
          <a:schemeClr val="accent1"/>
        </a:solidFill>
        <a:effectLst/>
      </p:bgPr>
    </p:bg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5225107"/>
      </p:ext>
    </p:extLst>
  </p:cSld>
  <p:clrMapOvr>
    <a:masterClrMapping/>
  </p:clrMapOvr>
  <p:transition>
    <p:random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Background 4">
    <p:bg>
      <p:bgPr>
        <a:solidFill>
          <a:schemeClr val="accent2"/>
        </a:solidFill>
        <a:effectLst/>
      </p:bgPr>
    </p:bg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6" name="Google Shape;356;p23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357" name="Google Shape;357;p23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" name="Google Shape;358;p23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" name="Google Shape;359;p23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" name="Google Shape;360;p23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" name="Google Shape;361;p23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2" name="Google Shape;362;p23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3" name="Google Shape;363;p23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4" name="Google Shape;364;p23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5" name="Google Shape;365;p23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6" name="Google Shape;366;p23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" name="Google Shape;367;p23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" name="Google Shape;368;p23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" name="Google Shape;369;p23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0" name="Google Shape;370;p23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1" name="Google Shape;371;p23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2" name="Google Shape;372;p23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3" name="Google Shape;373;p23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4" name="Google Shape;374;p23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5" name="Google Shape;375;p23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6" name="Google Shape;376;p23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7" name="Google Shape;377;p23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8" name="Google Shape;378;p23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9" name="Google Shape;379;p23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0" name="Google Shape;380;p23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1" name="Google Shape;381;p23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2" name="Google Shape;382;p23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764352742"/>
      </p:ext>
    </p:extLst>
  </p:cSld>
  <p:clrMapOvr>
    <a:masterClrMapping/>
  </p:clrMapOvr>
  <p:transition>
    <p:random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5">
  <p:cSld name="Background 5">
    <p:bg>
      <p:bgPr>
        <a:solidFill>
          <a:schemeClr val="accent2"/>
        </a:solidFill>
        <a:effectLst/>
      </p:bgPr>
    </p:bg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4" name="Google Shape;384;p24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385" name="Google Shape;385;p24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6" name="Google Shape;386;p24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609031798"/>
      </p:ext>
    </p:extLst>
  </p:cSld>
  <p:clrMapOvr>
    <a:masterClrMapping/>
  </p:clrMapOvr>
  <p:transition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solidFill>
          <a:schemeClr val="accent2"/>
        </a:solidFill>
        <a:effectLst/>
      </p:bgPr>
    </p:bg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" name="Google Shape;79;p5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80" name="Google Shape;80;p5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" name="Google Shape;81;p5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2" name="Google Shape;82;p5"/>
          <p:cNvSpPr txBox="1">
            <a:spLocks noGrp="1"/>
          </p:cNvSpPr>
          <p:nvPr>
            <p:ph type="subTitle" idx="1"/>
          </p:nvPr>
        </p:nvSpPr>
        <p:spPr>
          <a:xfrm>
            <a:off x="960000" y="4891267"/>
            <a:ext cx="3876800" cy="6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 sz="2400"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endParaRPr/>
          </a:p>
        </p:txBody>
      </p:sp>
      <p:sp>
        <p:nvSpPr>
          <p:cNvPr id="83" name="Google Shape;83;p5"/>
          <p:cNvSpPr txBox="1">
            <a:spLocks noGrp="1"/>
          </p:cNvSpPr>
          <p:nvPr>
            <p:ph type="subTitle" idx="2"/>
          </p:nvPr>
        </p:nvSpPr>
        <p:spPr>
          <a:xfrm>
            <a:off x="7355300" y="2234267"/>
            <a:ext cx="3876800" cy="6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 sz="2400"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endParaRPr/>
          </a:p>
        </p:txBody>
      </p:sp>
      <p:sp>
        <p:nvSpPr>
          <p:cNvPr id="84" name="Google Shape;84;p5"/>
          <p:cNvSpPr txBox="1">
            <a:spLocks noGrp="1"/>
          </p:cNvSpPr>
          <p:nvPr>
            <p:ph type="subTitle" idx="3"/>
          </p:nvPr>
        </p:nvSpPr>
        <p:spPr>
          <a:xfrm>
            <a:off x="960000" y="5537600"/>
            <a:ext cx="3876800" cy="4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5"/>
          <p:cNvSpPr txBox="1">
            <a:spLocks noGrp="1"/>
          </p:cNvSpPr>
          <p:nvPr>
            <p:ph type="subTitle" idx="4"/>
          </p:nvPr>
        </p:nvSpPr>
        <p:spPr>
          <a:xfrm>
            <a:off x="7355300" y="2880600"/>
            <a:ext cx="3876800" cy="4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cxnSp>
        <p:nvCxnSpPr>
          <p:cNvPr id="87" name="Google Shape;87;p5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3791147547"/>
      </p:ext>
    </p:extLst>
  </p:cSld>
  <p:clrMapOvr>
    <a:masterClrMapping/>
  </p:clrMapOvr>
  <p:transition>
    <p:random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 descr="Pine trees covered in snow">
            <a:extLst>
              <a:ext uri="{FF2B5EF4-FFF2-40B4-BE49-F238E27FC236}">
                <a16:creationId xmlns:a16="http://schemas.microsoft.com/office/drawing/2014/main" id="{45955824-5643-4361-9F61-797753CC6E5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" y="0"/>
            <a:ext cx="12191997" cy="6858000"/>
          </a:xfrm>
          <a:prstGeom prst="rect">
            <a:avLst/>
          </a:prstGeom>
        </p:spPr>
      </p:pic>
      <p:grpSp>
        <p:nvGrpSpPr>
          <p:cNvPr id="30" name="组合 19">
            <a:extLst>
              <a:ext uri="{FF2B5EF4-FFF2-40B4-BE49-F238E27FC236}">
                <a16:creationId xmlns:a16="http://schemas.microsoft.com/office/drawing/2014/main" id="{994ACEEE-2715-4E42-B044-794694B408E0}"/>
              </a:ext>
            </a:extLst>
          </p:cNvPr>
          <p:cNvGrpSpPr/>
          <p:nvPr userDrawn="1"/>
        </p:nvGrpSpPr>
        <p:grpSpPr>
          <a:xfrm>
            <a:off x="0" y="3597437"/>
            <a:ext cx="12192000" cy="3260563"/>
            <a:chOff x="-23447" y="4479679"/>
            <a:chExt cx="12215448" cy="2387174"/>
          </a:xfrm>
        </p:grpSpPr>
        <p:pic>
          <p:nvPicPr>
            <p:cNvPr id="31" name="图片 21">
              <a:extLst>
                <a:ext uri="{FF2B5EF4-FFF2-40B4-BE49-F238E27FC236}">
                  <a16:creationId xmlns:a16="http://schemas.microsoft.com/office/drawing/2014/main" id="{0C1258DA-9F27-493A-848D-C0CB1BAF259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email">
              <a:duotone>
                <a:srgbClr val="8BB6C5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693677" y="5216647"/>
              <a:ext cx="4063658" cy="1594462"/>
            </a:xfrm>
            <a:prstGeom prst="rect">
              <a:avLst/>
            </a:prstGeom>
          </p:spPr>
        </p:pic>
        <p:pic>
          <p:nvPicPr>
            <p:cNvPr id="32" name="图片 22">
              <a:extLst>
                <a:ext uri="{FF2B5EF4-FFF2-40B4-BE49-F238E27FC236}">
                  <a16:creationId xmlns:a16="http://schemas.microsoft.com/office/drawing/2014/main" id="{6D9AAF77-DB9F-4D14-AEDF-744CF04350C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duotone>
                <a:srgbClr val="8BB6C5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745414" y="4971764"/>
              <a:ext cx="3311839" cy="1612130"/>
            </a:xfrm>
            <a:prstGeom prst="rect">
              <a:avLst/>
            </a:prstGeom>
          </p:spPr>
        </p:pic>
        <p:pic>
          <p:nvPicPr>
            <p:cNvPr id="33" name="图片 23">
              <a:extLst>
                <a:ext uri="{FF2B5EF4-FFF2-40B4-BE49-F238E27FC236}">
                  <a16:creationId xmlns:a16="http://schemas.microsoft.com/office/drawing/2014/main" id="{458497A5-075F-4BAA-B3CE-655DE19D917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duotone>
                <a:srgbClr val="8BB6C5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" y="5796243"/>
              <a:ext cx="12192000" cy="1070610"/>
            </a:xfrm>
            <a:prstGeom prst="rect">
              <a:avLst/>
            </a:prstGeom>
          </p:spPr>
        </p:pic>
        <p:pic>
          <p:nvPicPr>
            <p:cNvPr id="34" name="图片 24">
              <a:extLst>
                <a:ext uri="{FF2B5EF4-FFF2-40B4-BE49-F238E27FC236}">
                  <a16:creationId xmlns:a16="http://schemas.microsoft.com/office/drawing/2014/main" id="{FACBA81E-F580-47A1-AEB4-17F4B23EDAD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duotone>
                <a:srgbClr val="8BB6C5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23447" y="4479679"/>
              <a:ext cx="12203723" cy="2383540"/>
            </a:xfrm>
            <a:prstGeom prst="rect">
              <a:avLst/>
            </a:prstGeom>
          </p:spPr>
        </p:pic>
      </p:grpSp>
      <p:pic>
        <p:nvPicPr>
          <p:cNvPr id="35" name="图片 18">
            <a:extLst>
              <a:ext uri="{FF2B5EF4-FFF2-40B4-BE49-F238E27FC236}">
                <a16:creationId xmlns:a16="http://schemas.microsoft.com/office/drawing/2014/main" id="{59143527-EFC6-4A90-949B-E5146A0A4B79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email">
            <a:duotone>
              <a:srgbClr val="8BB6C5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" y="2"/>
            <a:ext cx="5684108" cy="2190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2320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19">
            <a:extLst>
              <a:ext uri="{FF2B5EF4-FFF2-40B4-BE49-F238E27FC236}">
                <a16:creationId xmlns:a16="http://schemas.microsoft.com/office/drawing/2014/main" id="{EC30AF16-F3EE-4449-929F-608BF081823C}"/>
              </a:ext>
            </a:extLst>
          </p:cNvPr>
          <p:cNvGrpSpPr/>
          <p:nvPr userDrawn="1"/>
        </p:nvGrpSpPr>
        <p:grpSpPr>
          <a:xfrm>
            <a:off x="0" y="3597437"/>
            <a:ext cx="12192000" cy="3260563"/>
            <a:chOff x="-23447" y="4479679"/>
            <a:chExt cx="12215448" cy="2387174"/>
          </a:xfrm>
        </p:grpSpPr>
        <p:pic>
          <p:nvPicPr>
            <p:cNvPr id="7" name="图片 21">
              <a:extLst>
                <a:ext uri="{FF2B5EF4-FFF2-40B4-BE49-F238E27FC236}">
                  <a16:creationId xmlns:a16="http://schemas.microsoft.com/office/drawing/2014/main" id="{FC7862B6-3781-4ACD-BCD4-E7F64AB4DC5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693677" y="5216647"/>
              <a:ext cx="4063658" cy="1594462"/>
            </a:xfrm>
            <a:prstGeom prst="rect">
              <a:avLst/>
            </a:prstGeom>
          </p:spPr>
        </p:pic>
        <p:pic>
          <p:nvPicPr>
            <p:cNvPr id="12" name="图片 22">
              <a:extLst>
                <a:ext uri="{FF2B5EF4-FFF2-40B4-BE49-F238E27FC236}">
                  <a16:creationId xmlns:a16="http://schemas.microsoft.com/office/drawing/2014/main" id="{12EBA747-4C8B-45AA-8E1B-1C8B5FF0931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745414" y="4971764"/>
              <a:ext cx="3311839" cy="1612130"/>
            </a:xfrm>
            <a:prstGeom prst="rect">
              <a:avLst/>
            </a:prstGeom>
          </p:spPr>
        </p:pic>
        <p:pic>
          <p:nvPicPr>
            <p:cNvPr id="13" name="图片 23">
              <a:extLst>
                <a:ext uri="{FF2B5EF4-FFF2-40B4-BE49-F238E27FC236}">
                  <a16:creationId xmlns:a16="http://schemas.microsoft.com/office/drawing/2014/main" id="{BA78A339-19F3-4943-81D3-CC1B5054DD4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" y="5796243"/>
              <a:ext cx="12192000" cy="1070610"/>
            </a:xfrm>
            <a:prstGeom prst="rect">
              <a:avLst/>
            </a:prstGeom>
          </p:spPr>
        </p:pic>
        <p:pic>
          <p:nvPicPr>
            <p:cNvPr id="14" name="图片 24">
              <a:extLst>
                <a:ext uri="{FF2B5EF4-FFF2-40B4-BE49-F238E27FC236}">
                  <a16:creationId xmlns:a16="http://schemas.microsoft.com/office/drawing/2014/main" id="{2A08A555-4447-4530-9A09-152E2518F54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23447" y="4479679"/>
              <a:ext cx="12203723" cy="2383540"/>
            </a:xfrm>
            <a:prstGeom prst="rect">
              <a:avLst/>
            </a:prstGeom>
          </p:spPr>
        </p:pic>
      </p:grpSp>
      <p:pic>
        <p:nvPicPr>
          <p:cNvPr id="15" name="图片 18">
            <a:extLst>
              <a:ext uri="{FF2B5EF4-FFF2-40B4-BE49-F238E27FC236}">
                <a16:creationId xmlns:a16="http://schemas.microsoft.com/office/drawing/2014/main" id="{642D6B79-C4EC-4468-858C-702BE021F9C4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" y="2"/>
            <a:ext cx="5684108" cy="2190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2719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>
            <a:extLst>
              <a:ext uri="{FF2B5EF4-FFF2-40B4-BE49-F238E27FC236}">
                <a16:creationId xmlns:a16="http://schemas.microsoft.com/office/drawing/2014/main" id="{4A9EE439-B4E8-47E9-9136-04CFD9BE674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-1170" y="2151"/>
            <a:ext cx="12194345" cy="6853701"/>
          </a:xfrm>
          <a:prstGeom prst="rect">
            <a:avLst/>
          </a:prstGeom>
        </p:spPr>
      </p:pic>
      <p:pic>
        <p:nvPicPr>
          <p:cNvPr id="7" name="Picture 3">
            <a:extLst>
              <a:ext uri="{FF2B5EF4-FFF2-40B4-BE49-F238E27FC236}">
                <a16:creationId xmlns:a16="http://schemas.microsoft.com/office/drawing/2014/main" id="{A00ACA40-9C88-457F-AEDD-7CE5B3556CD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574" b="89938" l="1768" r="97712">
                        <a14:foregroundMark x1="8268" y1="14977" x2="8268" y2="14977"/>
                        <a14:foregroundMark x1="3328" y1="7878" x2="58814" y2="6942"/>
                        <a14:foregroundMark x1="58814" y1="6942" x2="91264" y2="6942"/>
                        <a14:foregroundMark x1="12741" y1="22387" x2="39366" y2="13495"/>
                        <a14:foregroundMark x1="5148" y1="29563" x2="10140" y2="21061"/>
                        <a14:foregroundMark x1="1976" y1="25117" x2="1976" y2="25117"/>
                        <a14:foregroundMark x1="1872" y1="3276" x2="14717" y2="2730"/>
                        <a14:foregroundMark x1="63235" y1="18253" x2="72595" y2="25663"/>
                        <a14:foregroundMark x1="93344" y1="12559" x2="91160" y2="21217"/>
                        <a14:foregroundMark x1="97088" y1="5460" x2="97712" y2="26833"/>
                        <a14:backgroundMark x1="8372" y1="50156" x2="13365" y2="47738"/>
                        <a14:backgroundMark x1="31981" y1="37910" x2="26469" y2="54758"/>
                        <a14:backgroundMark x1="16277" y1="38456" x2="10764" y2="39938"/>
                        <a14:backgroundMark x1="54602" y1="34789" x2="63027" y2="50546"/>
                        <a14:backgroundMark x1="89808" y1="41420" x2="94904" y2="57722"/>
                        <a14:backgroundMark x1="76443" y1="59984" x2="57566" y2="68487"/>
                        <a14:backgroundMark x1="57566" y1="68487" x2="57098" y2="68487"/>
                        <a14:backgroundMark x1="45554" y1="68721" x2="32501" y2="61856"/>
                        <a14:backgroundMark x1="46074" y1="43292" x2="52210" y2="64275"/>
                        <a14:backgroundMark x1="48882" y1="26287" x2="37910" y2="51794"/>
                        <a14:backgroundMark x1="83255" y1="40484" x2="84711" y2="41108"/>
                        <a14:backgroundMark x1="93968" y1="39392" x2="92720" y2="39392"/>
                      </a14:backgroundRemoval>
                    </a14:imgEffect>
                  </a14:imgLayer>
                </a14:imgProps>
              </a:ext>
            </a:extLst>
          </a:blip>
          <a:srcRect b="53978"/>
          <a:stretch/>
        </p:blipFill>
        <p:spPr>
          <a:xfrm flipV="1">
            <a:off x="2" y="1112718"/>
            <a:ext cx="12194345" cy="3154239"/>
          </a:xfrm>
          <a:prstGeom prst="rect">
            <a:avLst/>
          </a:prstGeom>
        </p:spPr>
      </p:pic>
      <p:pic>
        <p:nvPicPr>
          <p:cNvPr id="12" name="Picture 3">
            <a:extLst>
              <a:ext uri="{FF2B5EF4-FFF2-40B4-BE49-F238E27FC236}">
                <a16:creationId xmlns:a16="http://schemas.microsoft.com/office/drawing/2014/main" id="{D001FE57-F984-406F-89EF-9565C3BE29F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574" b="89938" l="1768" r="97712">
                        <a14:foregroundMark x1="8268" y1="14977" x2="8268" y2="14977"/>
                        <a14:foregroundMark x1="3328" y1="7878" x2="58814" y2="6942"/>
                        <a14:foregroundMark x1="58814" y1="6942" x2="91264" y2="6942"/>
                        <a14:foregroundMark x1="12741" y1="22387" x2="39366" y2="13495"/>
                        <a14:foregroundMark x1="5148" y1="29563" x2="10140" y2="21061"/>
                        <a14:foregroundMark x1="1976" y1="25117" x2="1976" y2="25117"/>
                        <a14:foregroundMark x1="1872" y1="3276" x2="14717" y2="2730"/>
                        <a14:foregroundMark x1="63235" y1="18253" x2="72595" y2="25663"/>
                        <a14:foregroundMark x1="93344" y1="12559" x2="91160" y2="21217"/>
                        <a14:foregroundMark x1="97088" y1="5460" x2="97712" y2="26833"/>
                        <a14:backgroundMark x1="8372" y1="50156" x2="13365" y2="47738"/>
                        <a14:backgroundMark x1="31981" y1="37910" x2="26469" y2="54758"/>
                        <a14:backgroundMark x1="16277" y1="38456" x2="10764" y2="39938"/>
                        <a14:backgroundMark x1="54602" y1="34789" x2="63027" y2="50546"/>
                        <a14:backgroundMark x1="89808" y1="41420" x2="94904" y2="57722"/>
                        <a14:backgroundMark x1="76443" y1="59984" x2="57566" y2="68487"/>
                        <a14:backgroundMark x1="57566" y1="68487" x2="57098" y2="68487"/>
                        <a14:backgroundMark x1="45554" y1="68721" x2="32501" y2="61856"/>
                        <a14:backgroundMark x1="46074" y1="43292" x2="52210" y2="64275"/>
                        <a14:backgroundMark x1="48882" y1="26287" x2="37910" y2="51794"/>
                        <a14:backgroundMark x1="83255" y1="40484" x2="84711" y2="41108"/>
                        <a14:backgroundMark x1="93968" y1="39392" x2="92720" y2="39392"/>
                      </a14:backgroundRemoval>
                    </a14:imgEffect>
                  </a14:imgLayer>
                </a14:imgProps>
              </a:ext>
            </a:extLst>
          </a:blip>
          <a:srcRect b="53978"/>
          <a:stretch/>
        </p:blipFill>
        <p:spPr>
          <a:xfrm>
            <a:off x="-1170" y="2"/>
            <a:ext cx="12194345" cy="3154239"/>
          </a:xfrm>
          <a:prstGeom prst="rect">
            <a:avLst/>
          </a:prstGeom>
        </p:spPr>
      </p:pic>
      <p:pic>
        <p:nvPicPr>
          <p:cNvPr id="13" name="Picture 3">
            <a:extLst>
              <a:ext uri="{FF2B5EF4-FFF2-40B4-BE49-F238E27FC236}">
                <a16:creationId xmlns:a16="http://schemas.microsoft.com/office/drawing/2014/main" id="{4E027349-AC24-4F67-855E-D3BAD1EDC09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5638801" y="221814"/>
            <a:ext cx="6400800" cy="3154239"/>
          </a:xfrm>
          <a:prstGeom prst="rect">
            <a:avLst/>
          </a:prstGeom>
        </p:spPr>
      </p:pic>
      <p:pic>
        <p:nvPicPr>
          <p:cNvPr id="14" name="Picture 4">
            <a:extLst>
              <a:ext uri="{FF2B5EF4-FFF2-40B4-BE49-F238E27FC236}">
                <a16:creationId xmlns:a16="http://schemas.microsoft.com/office/drawing/2014/main" id="{F79F813C-4E64-4557-9B97-CDEE1E6029EA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0" y="4300"/>
            <a:ext cx="12192000" cy="6853701"/>
          </a:xfrm>
          <a:prstGeom prst="rect">
            <a:avLst/>
          </a:prstGeom>
        </p:spPr>
      </p:pic>
      <p:pic>
        <p:nvPicPr>
          <p:cNvPr id="15" name="Picture 2">
            <a:extLst>
              <a:ext uri="{FF2B5EF4-FFF2-40B4-BE49-F238E27FC236}">
                <a16:creationId xmlns:a16="http://schemas.microsoft.com/office/drawing/2014/main" id="{9407D68E-8B07-4B85-8FE0-C51C352B60A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 t="87421"/>
          <a:stretch/>
        </p:blipFill>
        <p:spPr>
          <a:xfrm flipV="1">
            <a:off x="1828802" y="6477000"/>
            <a:ext cx="7880193" cy="508000"/>
          </a:xfrm>
          <a:prstGeom prst="rect">
            <a:avLst/>
          </a:prstGeom>
        </p:spPr>
      </p:pic>
      <p:pic>
        <p:nvPicPr>
          <p:cNvPr id="16" name="Picture 2">
            <a:extLst>
              <a:ext uri="{FF2B5EF4-FFF2-40B4-BE49-F238E27FC236}">
                <a16:creationId xmlns:a16="http://schemas.microsoft.com/office/drawing/2014/main" id="{02A8A351-6ED1-4EAF-B46B-B425D3C4490A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-1148173" y="2364226"/>
            <a:ext cx="5212175" cy="4534903"/>
          </a:xfrm>
          <a:prstGeom prst="rect">
            <a:avLst/>
          </a:prstGeom>
        </p:spPr>
      </p:pic>
      <p:pic>
        <p:nvPicPr>
          <p:cNvPr id="17" name="Picture 2">
            <a:extLst>
              <a:ext uri="{FF2B5EF4-FFF2-40B4-BE49-F238E27FC236}">
                <a16:creationId xmlns:a16="http://schemas.microsoft.com/office/drawing/2014/main" id="{C47B1BF8-7922-46CD-A1FC-68B3C4B22BB0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6750208" y="3502489"/>
            <a:ext cx="7880193" cy="3355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463512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2835117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4528880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0737736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50F44C-5CA9-480C-803C-D48790A610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E99C7D-1216-462D-80A9-0F224C8C9A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57D3F8C-FD38-4935-992A-2C9FB23532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028B961-DE96-4433-9D51-5CB79796321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10C069D-2F69-4788-9352-F0488DB3E25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66D480D-8EF2-411B-88C6-92061F02D7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89019F24-3AED-4440-A2AC-4867EFF192E5}" type="datetimeFigureOut">
              <a:rPr lang="en-US" smtClean="0"/>
              <a:t>23/2/2026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C75CA2A-F7A1-4531-A195-F3FCE6BE33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6B24EE1-22CF-4851-9A08-F9CDF75FB8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D52FAC2-AD3F-4539-A958-040DF0998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525057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BE04D1-86A8-461B-A66F-33F0A7BEAC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104F6A3-2FD8-41C5-819D-3365A0B4AAD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89019F24-3AED-4440-A2AC-4867EFF192E5}" type="datetimeFigureOut">
              <a:rPr lang="en-US" smtClean="0"/>
              <a:t>23/2/2026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BFE983E-6DB1-4197-9694-69720D2F49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222475-52DF-426A-BCC5-452DED570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D52FAC2-AD3F-4539-A958-040DF0998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890280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A758F7C-BC8A-46CF-98AD-AB3F2B48DA4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89019F24-3AED-4440-A2AC-4867EFF192E5}" type="datetimeFigureOut">
              <a:rPr lang="en-US" smtClean="0"/>
              <a:t>23/2/2026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4F14E40-42C4-41E9-B17E-7D8BF64934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C236E3-2576-491D-A4E3-00F9E09810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D52FAC2-AD3F-4539-A958-040DF0998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38608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8F9A78-D8D1-4B1A-81A3-8FA8A60CF2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645383-B296-441E-B368-281A36F584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8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533C049-E46A-4F5B-AC17-C0A40E6C1F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2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78" indent="0">
              <a:buNone/>
              <a:defRPr sz="1400"/>
            </a:lvl2pPr>
            <a:lvl3pPr marL="914354" indent="0">
              <a:buNone/>
              <a:defRPr sz="1200"/>
            </a:lvl3pPr>
            <a:lvl4pPr marL="1371532" indent="0">
              <a:buNone/>
              <a:defRPr sz="1000"/>
            </a:lvl4pPr>
            <a:lvl5pPr marL="1828709" indent="0">
              <a:buNone/>
              <a:defRPr sz="1000"/>
            </a:lvl5pPr>
            <a:lvl6pPr marL="2285886" indent="0">
              <a:buNone/>
              <a:defRPr sz="1000"/>
            </a:lvl6pPr>
            <a:lvl7pPr marL="2743062" indent="0">
              <a:buNone/>
              <a:defRPr sz="1000"/>
            </a:lvl7pPr>
            <a:lvl8pPr marL="3200240" indent="0">
              <a:buNone/>
              <a:defRPr sz="1000"/>
            </a:lvl8pPr>
            <a:lvl9pPr marL="3657418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8DB6D6A-E211-4A99-91CB-69C09F7539C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89019F24-3AED-4440-A2AC-4867EFF192E5}" type="datetimeFigureOut">
              <a:rPr lang="en-US" smtClean="0"/>
              <a:t>23/2/2026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816E8E-EE49-40E1-BE3B-0C71818D79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77B7084-7F70-4983-BBBB-FB4A31DA2A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D52FAC2-AD3F-4539-A958-040DF0998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7234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bg>
      <p:bgPr>
        <a:solidFill>
          <a:schemeClr val="accent2"/>
        </a:solidFill>
        <a:effectLst/>
      </p:bgPr>
    </p:bg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oogle Shape;89;p6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90" name="Google Shape;90;p6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" name="Google Shape;91;p6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2" name="Google Shape;92;p6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cxnSp>
        <p:nvCxnSpPr>
          <p:cNvPr id="93" name="Google Shape;93;p6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1314012730"/>
      </p:ext>
    </p:extLst>
  </p:cSld>
  <p:clrMapOvr>
    <a:masterClrMapping/>
  </p:clrMapOvr>
  <p:transition>
    <p:random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137FB4-1C4B-4F97-A7C1-5282CF6554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130D111-65CF-48B6-BDC6-08CE9B88833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8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78" indent="0">
              <a:buNone/>
              <a:defRPr sz="28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2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8C19B5-CCE0-45B2-A299-E233E489CB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2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78" indent="0">
              <a:buNone/>
              <a:defRPr sz="1400"/>
            </a:lvl2pPr>
            <a:lvl3pPr marL="914354" indent="0">
              <a:buNone/>
              <a:defRPr sz="1200"/>
            </a:lvl3pPr>
            <a:lvl4pPr marL="1371532" indent="0">
              <a:buNone/>
              <a:defRPr sz="1000"/>
            </a:lvl4pPr>
            <a:lvl5pPr marL="1828709" indent="0">
              <a:buNone/>
              <a:defRPr sz="1000"/>
            </a:lvl5pPr>
            <a:lvl6pPr marL="2285886" indent="0">
              <a:buNone/>
              <a:defRPr sz="1000"/>
            </a:lvl6pPr>
            <a:lvl7pPr marL="2743062" indent="0">
              <a:buNone/>
              <a:defRPr sz="1000"/>
            </a:lvl7pPr>
            <a:lvl8pPr marL="3200240" indent="0">
              <a:buNone/>
              <a:defRPr sz="1000"/>
            </a:lvl8pPr>
            <a:lvl9pPr marL="3657418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CD49BBB-6C8F-4FED-B124-7274B311D60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89019F24-3AED-4440-A2AC-4867EFF192E5}" type="datetimeFigureOut">
              <a:rPr lang="en-US" smtClean="0"/>
              <a:t>23/2/2026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A6F0B6-915D-4DBF-81D8-726393C313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C93405B-8E50-4104-AD4B-60DB60A9FC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D52FAC2-AD3F-4539-A958-040DF0998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893314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CD5B08-9BC7-4ED7-91BE-857A3B9B91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E702560-E793-4AAD-973A-00C888BAAF2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208057-1BF3-436A-90CE-FB0E34D042E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89019F24-3AED-4440-A2AC-4867EFF192E5}" type="datetimeFigureOut">
              <a:rPr lang="en-US" smtClean="0"/>
              <a:t>23/2/2026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C0C90F-A852-41E7-8833-019D50B6E8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835392-FA14-4114-8948-A3DC5696FE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D52FAC2-AD3F-4539-A958-040DF0998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667153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E9380B6-2AE9-49F9-B7D1-AB6A8BEF5E5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7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A37B5F3-20EB-42EF-80E9-1670CD594A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2" y="365127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880874-2361-4586-950C-40AEEEB27F9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89019F24-3AED-4440-A2AC-4867EFF192E5}" type="datetimeFigureOut">
              <a:rPr lang="en-US" smtClean="0"/>
              <a:t>23/2/2026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CD7770-A9FB-40DC-951D-8FFB5B3941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91E3BF-3BF2-471D-8816-076A1782AC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D52FAC2-AD3F-4539-A958-040DF0998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677151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146939D-5DA5-F0F5-884C-05A4309C5C3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1AFF35EE-918B-686C-2FEF-ADAAF758F8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33E8DFA5-231F-DD54-9E23-633680220EA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444C968-B580-4090-B42A-61F716971276}" type="datetimeFigureOut">
              <a:rPr lang="en-US" smtClean="0"/>
              <a:t>23/2/2026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27846916-A05D-A85D-01A2-75F1B4BA05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E5376794-DEE0-C02F-2C9A-B9A04CAB8F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30A8A80-A167-44BE-AE89-95FD5CDE2D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856186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FE66680-852A-60A2-3C9B-2DF6AE7888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C89BAA30-DAA6-C45D-3A0A-9FE0AE6BBC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EC939943-F6C8-72DC-D82D-08B3AD3DEF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444C968-B580-4090-B42A-61F716971276}" type="datetimeFigureOut">
              <a:rPr lang="en-US" smtClean="0"/>
              <a:t>23/2/2026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7A5BD91C-1C24-B0B9-A6C9-3425667E57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25A230DB-747E-CFD1-90ED-514E1E3234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30A8A80-A167-44BE-AE89-95FD5CDE2D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839129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F803DEB-1963-8D66-1387-BE01552AF1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8D29DEC4-3AA1-EE50-8C5E-8536A6CC90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D269D5F1-3E40-936E-37F2-791DD64CF1F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444C968-B580-4090-B42A-61F716971276}" type="datetimeFigureOut">
              <a:rPr lang="en-US" smtClean="0"/>
              <a:t>23/2/2026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BBE550FA-3ED9-ABB2-BC84-0247018FF1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04183069-A83F-BC5B-717F-4A95BE312D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30A8A80-A167-44BE-AE89-95FD5CDE2D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989261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BD65F48-312D-0DAC-D71D-56F9726D19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479E0021-AEA7-2454-1F52-C60BF0A3E19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F5EBF163-C539-DA79-F0A2-C996ED5DC6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5C649875-B1B3-2DFF-5EA0-5719441499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444C968-B580-4090-B42A-61F716971276}" type="datetimeFigureOut">
              <a:rPr lang="en-US" smtClean="0"/>
              <a:t>23/2/2026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0534FAB7-5B08-7988-006D-7C45763269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8A0E29EF-0652-367A-9ED5-50AFE947C6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30A8A80-A167-44BE-AE89-95FD5CDE2D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323833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46E7A70-00A0-D9D5-B2B7-BC84598130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F0741997-1F23-0761-1BA1-1B3C886F3D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14503194-2669-7735-20F3-C5371C4A44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964D34A1-BCF9-9521-C468-A2905DBF762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99B1214E-C408-E65E-3984-557707A88D5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6A6B28FF-9793-E448-8C7A-10B4E8466EE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444C968-B580-4090-B42A-61F716971276}" type="datetimeFigureOut">
              <a:rPr lang="en-US" smtClean="0"/>
              <a:t>23/2/2026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47B098A8-54ED-2824-B92A-84F1305F25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AE94515E-5AE3-5491-65D7-3654719F1B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30A8A80-A167-44BE-AE89-95FD5CDE2D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113597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C9189D35-28C6-6DCA-44AA-B09B72C1E6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982829EB-A265-5165-D23F-8E72165088A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444C968-B580-4090-B42A-61F716971276}" type="datetimeFigureOut">
              <a:rPr lang="en-US" smtClean="0"/>
              <a:t>23/2/2026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30BBAE10-1021-A22E-FCCA-C478287716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F571EB47-44AF-F831-2C98-1ED1947EBA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30A8A80-A167-44BE-AE89-95FD5CDE2D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51408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16B7EF82-E2F3-D2B2-1C4B-42C896C94A2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444C968-B580-4090-B42A-61F716971276}" type="datetimeFigureOut">
              <a:rPr lang="en-US" smtClean="0"/>
              <a:t>23/2/2026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1C990CB2-CBCA-94E7-D254-12E35A6141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7B3E78F1-4643-DBEB-1EE2-C5C8301E6E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30A8A80-A167-44BE-AE89-95FD5CDE2D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80946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solidFill>
          <a:schemeClr val="accent2"/>
        </a:solidFill>
        <a:effectLst/>
      </p:bgPr>
    </p:bg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" name="Google Shape;95;p7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96" name="Google Shape;96;p7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" name="Google Shape;97;p7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8" name="Google Shape;98;p7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7"/>
          <p:cNvSpPr txBox="1">
            <a:spLocks noGrp="1"/>
          </p:cNvSpPr>
          <p:nvPr>
            <p:ph type="subTitle" idx="1"/>
          </p:nvPr>
        </p:nvSpPr>
        <p:spPr>
          <a:xfrm>
            <a:off x="6376900" y="3603017"/>
            <a:ext cx="4855200" cy="93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100" name="Google Shape;100;p7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101" name="Google Shape;101;p7"/>
          <p:cNvSpPr txBox="1">
            <a:spLocks noGrp="1"/>
          </p:cNvSpPr>
          <p:nvPr>
            <p:ph type="subTitle" idx="2"/>
          </p:nvPr>
        </p:nvSpPr>
        <p:spPr>
          <a:xfrm>
            <a:off x="6376767" y="2944617"/>
            <a:ext cx="4855200" cy="6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 sz="2400"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9168939"/>
      </p:ext>
    </p:extLst>
  </p:cSld>
  <p:clrMapOvr>
    <a:masterClrMapping/>
  </p:clrMapOvr>
  <p:transition>
    <p:random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1E1B0FF-AD9B-D927-F273-9C431DDB5E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53F28E93-3839-15D6-BB84-6ADF3E06A1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D4753C63-8254-311B-972B-4D6FFFD4B3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DB9859A9-0FD0-AA97-B6C7-4A17A1822F9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444C968-B580-4090-B42A-61F716971276}" type="datetimeFigureOut">
              <a:rPr lang="en-US" smtClean="0"/>
              <a:t>23/2/2026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5B27410A-1534-8D85-10E0-0C12846CA5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7CF05862-B5EF-51AB-576F-6E95E16F78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30A8A80-A167-44BE-AE89-95FD5CDE2D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855253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8866D32-28C1-D6F4-58FB-0B551DE442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9B68080C-1C88-B6DD-39BD-0AEC4CD46C2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1B76E128-1E42-A9E9-2D7C-37DFF98E9D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20FC3C44-9130-DDCC-AC82-7C426E4035C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444C968-B580-4090-B42A-61F716971276}" type="datetimeFigureOut">
              <a:rPr lang="en-US" smtClean="0"/>
              <a:t>23/2/2026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8217CAB3-A5ED-2802-9DDD-B72F956EBA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1296DB98-AFAD-EFA0-21E5-25317D54FE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30A8A80-A167-44BE-AE89-95FD5CDE2D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859296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79CCA64-D4CB-D56F-71A5-DB6ACECF99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7A021C4C-7BAF-1C12-A172-30E000F82C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6F13160D-E496-59CD-5748-3EAC2063E58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444C968-B580-4090-B42A-61F716971276}" type="datetimeFigureOut">
              <a:rPr lang="en-US" smtClean="0"/>
              <a:t>23/2/2026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2A7C57E5-87BE-CE8A-5AB3-225F176E80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98AB8A8F-7248-B200-2DB7-06D9992BA5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30A8A80-A167-44BE-AE89-95FD5CDE2D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214295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A21EF626-CEA4-B65E-E50C-BAA15A30CCC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63A9BBF5-2D68-1D80-B3AC-A032949E68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6CF8AC83-2C90-28A3-CBC2-E1CCD905FB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444C968-B580-4090-B42A-61F716971276}" type="datetimeFigureOut">
              <a:rPr lang="en-US" smtClean="0"/>
              <a:t>23/2/2026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B45D69B1-4388-6641-386A-3FDD6001E1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C17738D3-E11B-FC40-6782-3E9493052D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30A8A80-A167-44BE-AE89-95FD5CDE2D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62245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F15C4B-B6B9-8072-2FD0-538686E9BC9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06165B5-AA59-D255-D33D-D5BA0E713F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114EDB-17B6-F0F9-D8F3-917E284C233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2D3DDAC-6E9B-430E-B9F4-A3BA6EB391B2}" type="datetimeFigureOut">
              <a:rPr lang="en-US" smtClean="0"/>
              <a:t>23/2/2026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8EE928-2F31-6293-75E1-0F57688D92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EFD903-3D7B-380D-07AD-C210C240FD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00BEC9-052A-4569-A5A2-C2B38CFD23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413074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55F736-CA71-81B6-5B9A-D20BB9CB46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754B89-1AA8-6BE9-2E91-A8FC4D3058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65FCB2-4051-99B3-374C-FD772F35068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2D3DDAC-6E9B-430E-B9F4-A3BA6EB391B2}" type="datetimeFigureOut">
              <a:rPr lang="en-US" smtClean="0"/>
              <a:t>23/2/2026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89D060-7F50-A03B-2872-770AA64D22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47E2F3-3FA6-C1E7-34B7-46C655CEA4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00BEC9-052A-4569-A5A2-C2B38CFD23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442144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59ADF8-7941-CBD1-9306-28DF1CF8DE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1E302E-8DBD-1F44-C182-DA348DD28E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A963B0-7DF4-1934-2427-60B5141DE60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2D3DDAC-6E9B-430E-B9F4-A3BA6EB391B2}" type="datetimeFigureOut">
              <a:rPr lang="en-US" smtClean="0"/>
              <a:t>23/2/2026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2C09E4-0791-77D9-6FD2-F07F397BF4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060586-5D44-0434-DF1E-4A05FFC61D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00BEC9-052A-4569-A5A2-C2B38CFD23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431418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9FD27A-9B05-4186-1686-1635604174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D6D594-26EA-A490-15EA-0D43A6C6E61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699D30F-44D0-7958-1E0C-DF139562CA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0A2C2E4-5365-FACF-A360-C9301AC7F5D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2D3DDAC-6E9B-430E-B9F4-A3BA6EB391B2}" type="datetimeFigureOut">
              <a:rPr lang="en-US" smtClean="0"/>
              <a:t>23/2/2026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B821D0-3984-2113-E0C4-F2D6A02E74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E3E89CB-D637-DB8B-90AA-34ECA995E8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00BEC9-052A-4569-A5A2-C2B38CFD23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063929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3EC5A1-AF2F-FEB5-A0AA-13B51B4E96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109928-9A23-D884-E248-3006269BBC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699BAD3-7F0A-65AE-A7B5-20387F32F4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A510F2A-0594-2EBA-25AF-B80CAE284EA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3D09208-0BE3-5CF2-748E-BDCB0F34570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091F54F-9E46-11DA-8B35-AD947C47368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2D3DDAC-6E9B-430E-B9F4-A3BA6EB391B2}" type="datetimeFigureOut">
              <a:rPr lang="en-US" smtClean="0"/>
              <a:t>23/2/2026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403904E-ADE9-0DFB-515D-4DD9E07E6F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BDB6E0E-5B7F-1BD1-2D5C-8721CC7094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00BEC9-052A-4569-A5A2-C2B38CFD23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135417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1AD43D-849B-0B36-009A-F5EAD2D99D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DEB8028-8A57-F168-2112-7542D227D24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2D3DDAC-6E9B-430E-B9F4-A3BA6EB391B2}" type="datetimeFigureOut">
              <a:rPr lang="en-US" smtClean="0"/>
              <a:t>23/2/2026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788A234-1C5C-FE41-EFFC-E93F775A38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7606236-C5F1-FFAC-A73C-E3A9A7F3CB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00BEC9-052A-4569-A5A2-C2B38CFD23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63721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solidFill>
          <a:schemeClr val="accent2"/>
        </a:solid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" name="Google Shape;103;p8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04" name="Google Shape;104;p8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" name="Google Shape;105;p8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" name="Google Shape;106;p8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" name="Google Shape;107;p8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" name="Google Shape;108;p8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8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" name="Google Shape;110;p8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11;p8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8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8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8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8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8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8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8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8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" name="Google Shape;120;p8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8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8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8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8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8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8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8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8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8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0" name="Google Shape;130;p8"/>
          <p:cNvSpPr txBox="1">
            <a:spLocks noGrp="1"/>
          </p:cNvSpPr>
          <p:nvPr>
            <p:ph type="title"/>
          </p:nvPr>
        </p:nvSpPr>
        <p:spPr>
          <a:xfrm>
            <a:off x="3366133" y="1742800"/>
            <a:ext cx="5949600" cy="337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64489469"/>
      </p:ext>
    </p:extLst>
  </p:cSld>
  <p:clrMapOvr>
    <a:masterClrMapping/>
  </p:clrMapOvr>
  <p:transition>
    <p:random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6E6F121-F66D-B278-3D91-F255ED898FB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2D3DDAC-6E9B-430E-B9F4-A3BA6EB391B2}" type="datetimeFigureOut">
              <a:rPr lang="en-US" smtClean="0"/>
              <a:t>23/2/2026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B1051B4-8BC6-A053-9152-DD29A36919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146DAB-AB9A-BE4A-AA76-3B4D13E56F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00BEC9-052A-4569-A5A2-C2B38CFD23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585205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5A09C2-C6BA-8F60-E77C-EBBF7D68E2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63630A-0192-AEC0-15D8-0E646E1C09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710B6BB-5607-4A89-E99E-C57DEB5338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73CF6D0-AD31-44E2-0A9E-5B489A13CE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2D3DDAC-6E9B-430E-B9F4-A3BA6EB391B2}" type="datetimeFigureOut">
              <a:rPr lang="en-US" smtClean="0"/>
              <a:t>23/2/2026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56C7746-B8C2-D68E-D254-FB9E910979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A736621-7649-10AB-5BC6-2DB0A45D3A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00BEC9-052A-4569-A5A2-C2B38CFD23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733087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8D398E-186F-815B-EE09-32968372BE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F77AEE9-6833-DD55-96D0-2BE08E47BE2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9BE2174-10A5-8FB8-02D3-66DD763B89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B9FC6B5-E03E-DD84-0811-CBF0F61431E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2D3DDAC-6E9B-430E-B9F4-A3BA6EB391B2}" type="datetimeFigureOut">
              <a:rPr lang="en-US" smtClean="0"/>
              <a:t>23/2/2026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BB6E0BE-504D-7409-7B0E-557B92A5A6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FC5A00-427C-41B8-3D90-93F618FDBB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00BEC9-052A-4569-A5A2-C2B38CFD23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357827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615B1E-0934-C6A2-2D3C-5270B8E175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6ED9F23-39CF-E44D-7EB2-331562E531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F960B0-1009-F0E8-27D3-232F29A1554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2D3DDAC-6E9B-430E-B9F4-A3BA6EB391B2}" type="datetimeFigureOut">
              <a:rPr lang="en-US" smtClean="0"/>
              <a:t>23/2/2026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CDA946-CBB5-973A-528F-951F695ADA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7BFA69-BAF4-FCDC-1303-7F8DDBC40B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00BEC9-052A-4569-A5A2-C2B38CFD23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929318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9980C74-88E8-93DA-A241-43C088D6AA4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02DCF78-3B88-12E7-F925-958F9C52E26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4F2B11-6B62-8213-9294-55B7338D06A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2D3DDAC-6E9B-430E-B9F4-A3BA6EB391B2}" type="datetimeFigureOut">
              <a:rPr lang="en-US" smtClean="0"/>
              <a:t>23/2/2026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76AFB3-5954-D95E-0678-8AE8D1B8A6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6A14E7-8C66-9C38-2824-9ECD9C3A21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00BEC9-052A-4569-A5A2-C2B38CFD23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41441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bg>
      <p:bgPr>
        <a:solidFill>
          <a:schemeClr val="accent2"/>
        </a:solidFill>
        <a:effectLst/>
      </p:bgPr>
    </p:bg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2" name="Google Shape;132;p9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33" name="Google Shape;133;p9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9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9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9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9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9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9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9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41;p9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" name="Google Shape;142;p9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" name="Google Shape;143;p9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" name="Google Shape;144;p9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9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9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" name="Google Shape;147;p9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" name="Google Shape;148;p9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9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9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" name="Google Shape;151;p9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" name="Google Shape;152;p9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9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" name="Google Shape;154;p9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" name="Google Shape;155;p9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" name="Google Shape;156;p9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9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" name="Google Shape;158;p9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59" name="Google Shape;159;p9"/>
          <p:cNvSpPr txBox="1">
            <a:spLocks noGrp="1"/>
          </p:cNvSpPr>
          <p:nvPr>
            <p:ph type="title"/>
          </p:nvPr>
        </p:nvSpPr>
        <p:spPr>
          <a:xfrm>
            <a:off x="3434133" y="2082217"/>
            <a:ext cx="5813600" cy="19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60" name="Google Shape;160;p9"/>
          <p:cNvSpPr txBox="1">
            <a:spLocks noGrp="1"/>
          </p:cNvSpPr>
          <p:nvPr>
            <p:ph type="subTitle" idx="1"/>
          </p:nvPr>
        </p:nvSpPr>
        <p:spPr>
          <a:xfrm>
            <a:off x="3434133" y="4116984"/>
            <a:ext cx="5813600" cy="65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17773998"/>
      </p:ext>
    </p:extLst>
  </p:cSld>
  <p:clrMapOvr>
    <a:masterClrMapping/>
  </p:clrMapOvr>
  <p:transition>
    <p:rand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bg>
      <p:bgPr>
        <a:solidFill>
          <a:schemeClr val="accent2"/>
        </a:solidFill>
        <a:effectLst/>
      </p:bgPr>
    </p:bg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2" name="Google Shape;162;p10"/>
          <p:cNvGrpSpPr/>
          <p:nvPr/>
        </p:nvGrpSpPr>
        <p:grpSpPr>
          <a:xfrm>
            <a:off x="1507146" y="886554"/>
            <a:ext cx="9177705" cy="5084869"/>
            <a:chOff x="1130359" y="664915"/>
            <a:chExt cx="6883279" cy="3813652"/>
          </a:xfrm>
        </p:grpSpPr>
        <p:sp>
          <p:nvSpPr>
            <p:cNvPr id="163" name="Google Shape;163;p10"/>
            <p:cNvSpPr/>
            <p:nvPr/>
          </p:nvSpPr>
          <p:spPr>
            <a:xfrm rot="5400000">
              <a:off x="7611455" y="4179633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10"/>
            <p:cNvSpPr/>
            <p:nvPr/>
          </p:nvSpPr>
          <p:spPr>
            <a:xfrm rot="5400000">
              <a:off x="7949183" y="4411964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" name="Google Shape;165;p10"/>
            <p:cNvSpPr/>
            <p:nvPr/>
          </p:nvSpPr>
          <p:spPr>
            <a:xfrm rot="10800000">
              <a:off x="1130359" y="3834028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10"/>
            <p:cNvSpPr/>
            <p:nvPr/>
          </p:nvSpPr>
          <p:spPr>
            <a:xfrm rot="10800000">
              <a:off x="1132507" y="4412111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10"/>
            <p:cNvSpPr/>
            <p:nvPr/>
          </p:nvSpPr>
          <p:spPr>
            <a:xfrm rot="5400000">
              <a:off x="1372705" y="430608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10"/>
            <p:cNvSpPr/>
            <p:nvPr/>
          </p:nvSpPr>
          <p:spPr>
            <a:xfrm rot="5400000">
              <a:off x="1710433" y="662939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" name="Google Shape;169;p10"/>
            <p:cNvSpPr/>
            <p:nvPr/>
          </p:nvSpPr>
          <p:spPr>
            <a:xfrm rot="10800000">
              <a:off x="7948934" y="664928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" name="Google Shape;170;p10"/>
            <p:cNvSpPr/>
            <p:nvPr/>
          </p:nvSpPr>
          <p:spPr>
            <a:xfrm rot="10800000">
              <a:off x="7951082" y="1243011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71" name="Google Shape;171;p10"/>
          <p:cNvSpPr txBox="1">
            <a:spLocks noGrp="1"/>
          </p:cNvSpPr>
          <p:nvPr>
            <p:ph type="title"/>
          </p:nvPr>
        </p:nvSpPr>
        <p:spPr>
          <a:xfrm>
            <a:off x="960000" y="1925200"/>
            <a:ext cx="5680400" cy="300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18876211"/>
      </p:ext>
    </p:extLst>
  </p:cSld>
  <p:clrMapOvr>
    <a:masterClrMapping/>
  </p:clrMapOvr>
  <p:transition>
    <p:rand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bg>
      <p:bgPr>
        <a:solidFill>
          <a:schemeClr val="accent2"/>
        </a:solidFill>
        <a:effectLst/>
      </p:bgPr>
    </p:bg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3" name="Google Shape;173;p11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74" name="Google Shape;174;p11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" name="Google Shape;175;p11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" name="Google Shape;176;p11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" name="Google Shape;177;p11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" name="Google Shape;178;p11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" name="Google Shape;179;p11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" name="Google Shape;180;p11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" name="Google Shape;181;p11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" name="Google Shape;182;p11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" name="Google Shape;183;p11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" name="Google Shape;184;p11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" name="Google Shape;185;p11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" name="Google Shape;186;p11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" name="Google Shape;187;p11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" name="Google Shape;188;p11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" name="Google Shape;189;p11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" name="Google Shape;190;p11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" name="Google Shape;191;p11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" name="Google Shape;192;p11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" name="Google Shape;193;p11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" name="Google Shape;194;p11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" name="Google Shape;195;p11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" name="Google Shape;196;p11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11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11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11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0" name="Google Shape;200;p11"/>
          <p:cNvSpPr txBox="1">
            <a:spLocks noGrp="1"/>
          </p:cNvSpPr>
          <p:nvPr>
            <p:ph type="title" hasCustomPrompt="1"/>
          </p:nvPr>
        </p:nvSpPr>
        <p:spPr>
          <a:xfrm>
            <a:off x="2261733" y="2077967"/>
            <a:ext cx="8768000" cy="201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201" name="Google Shape;201;p11"/>
          <p:cNvSpPr txBox="1">
            <a:spLocks noGrp="1"/>
          </p:cNvSpPr>
          <p:nvPr>
            <p:ph type="subTitle" idx="1"/>
          </p:nvPr>
        </p:nvSpPr>
        <p:spPr>
          <a:xfrm>
            <a:off x="2261733" y="4273400"/>
            <a:ext cx="8768000" cy="6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9439317"/>
      </p:ext>
    </p:extLst>
  </p:cSld>
  <p:clrMapOvr>
    <a:masterClrMapping/>
  </p:clrMapOvr>
  <p:transition>
    <p:rand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2740094"/>
      </p:ext>
    </p:extLst>
  </p:cSld>
  <p:clrMapOvr>
    <a:masterClrMapping/>
  </p:clrMapOvr>
  <p:transition>
    <p:rand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31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649440"/>
            <a:ext cx="10272000" cy="448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●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○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■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●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○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■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●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○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Karla" panose="020B0004030503030003"/>
              <a:buChar char="■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1568936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4" r:id="rId11"/>
    <p:sldLayoutId id="2147483675" r:id="rId12"/>
    <p:sldLayoutId id="2147483676" r:id="rId13"/>
    <p:sldLayoutId id="2147483677" r:id="rId14"/>
    <p:sldLayoutId id="2147483678" r:id="rId15"/>
    <p:sldLayoutId id="2147483679" r:id="rId16"/>
    <p:sldLayoutId id="2147483680" r:id="rId17"/>
    <p:sldLayoutId id="2147483681" r:id="rId18"/>
    <p:sldLayoutId id="2147483682" r:id="rId19"/>
  </p:sldLayoutIdLst>
  <p:transition>
    <p:random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9141369-8A15-450C-B9C5-6F493AB62AC7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39349" y="39732"/>
            <a:ext cx="1360535" cy="1360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91545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5" r:id="rId12"/>
    <p:sldLayoutId id="2147483696" r:id="rId13"/>
  </p:sldLayoutIdLst>
  <p:txStyles>
    <p:titleStyle>
      <a:lvl1pPr algn="l" defTabSz="914354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9" indent="-228589" algn="l" defTabSz="91435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20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8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4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860066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  <p:sldLayoutId id="2147483758" r:id="rId9"/>
    <p:sldLayoutId id="2147483759" r:id="rId10"/>
    <p:sldLayoutId id="2147483760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810403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75" r:id="rId2"/>
    <p:sldLayoutId id="2147483776" r:id="rId3"/>
    <p:sldLayoutId id="2147483777" r:id="rId4"/>
    <p:sldLayoutId id="2147483778" r:id="rId5"/>
    <p:sldLayoutId id="2147483779" r:id="rId6"/>
    <p:sldLayoutId id="2147483780" r:id="rId7"/>
    <p:sldLayoutId id="2147483781" r:id="rId8"/>
    <p:sldLayoutId id="2147483782" r:id="rId9"/>
    <p:sldLayoutId id="2147483783" r:id="rId10"/>
    <p:sldLayoutId id="214748378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39.xml"/><Relationship Id="rId6" Type="http://schemas.microsoft.com/office/2007/relationships/hdphoto" Target="../media/hdphoto2.wdp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C2DBDA0-3457-EF94-DE15-1C0F4B1FDF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37965" y="-94254"/>
            <a:ext cx="3576629" cy="2145977"/>
          </a:xfrm>
          <a:prstGeom prst="rect">
            <a:avLst/>
          </a:prstGeom>
        </p:spPr>
      </p:pic>
      <p:sp>
        <p:nvSpPr>
          <p:cNvPr id="5" name="Google Shape;404;p29">
            <a:extLst>
              <a:ext uri="{FF2B5EF4-FFF2-40B4-BE49-F238E27FC236}">
                <a16:creationId xmlns:a16="http://schemas.microsoft.com/office/drawing/2014/main" id="{08E32256-6357-7CB6-6500-240243EE1D4E}"/>
              </a:ext>
            </a:extLst>
          </p:cNvPr>
          <p:cNvSpPr/>
          <p:nvPr/>
        </p:nvSpPr>
        <p:spPr>
          <a:xfrm flipH="1">
            <a:off x="1945896" y="1982559"/>
            <a:ext cx="9425940" cy="2047181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6CF4B0D-2F70-7381-CB83-4CAD353183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45175" y="1882253"/>
            <a:ext cx="8260796" cy="2280102"/>
          </a:xfrm>
          <a:prstGeom prst="rect">
            <a:avLst/>
          </a:prstGeom>
        </p:spPr>
      </p:pic>
      <p:pic>
        <p:nvPicPr>
          <p:cNvPr id="7" name="Hình ảnh 6" descr="Ảnh có chứa hình mẫu, Phim hoạt hình, minh họa, Hoạt hình&#10;&#10;Mô tả được tạo tự động">
            <a:extLst>
              <a:ext uri="{FF2B5EF4-FFF2-40B4-BE49-F238E27FC236}">
                <a16:creationId xmlns:a16="http://schemas.microsoft.com/office/drawing/2014/main" id="{E5F38578-6F2C-B549-BF27-3B0ECF094C7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32568" y1="48674" x2="32568" y2="48674"/>
                        <a14:foregroundMark x1="35270" y1="46212" x2="34459" y2="67614"/>
                        <a14:foregroundMark x1="34459" y1="67614" x2="40405" y2="70833"/>
                        <a14:foregroundMark x1="40405" y1="70833" x2="23784" y2="57008"/>
                        <a14:foregroundMark x1="23784" y1="57008" x2="33784" y2="66288"/>
                        <a14:foregroundMark x1="33784" y1="66288" x2="39595" y2="75758"/>
                        <a14:foregroundMark x1="39595" y1="75758" x2="37703" y2="85038"/>
                        <a14:foregroundMark x1="37703" y1="85038" x2="35946" y2="75758"/>
                        <a14:foregroundMark x1="35946" y1="75758" x2="30811" y2="80682"/>
                        <a14:foregroundMark x1="30811" y1="80682" x2="30000" y2="87879"/>
                        <a14:foregroundMark x1="30000" y1="87879" x2="31892" y2="79545"/>
                        <a14:foregroundMark x1="66351" y1="22348" x2="67973" y2="55303"/>
                        <a14:foregroundMark x1="79459" y1="55303" x2="63784" y2="67803"/>
                        <a14:foregroundMark x1="69054" y1="64205" x2="70676" y2="87311"/>
                        <a14:foregroundMark x1="65405" y1="61553" x2="60811" y2="71023"/>
                        <a14:foregroundMark x1="60811" y1="71023" x2="60676" y2="73106"/>
                        <a14:foregroundMark x1="64595" y1="77652" x2="64865" y2="886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909" t="10873" r="3915" b="2034"/>
          <a:stretch/>
        </p:blipFill>
        <p:spPr>
          <a:xfrm>
            <a:off x="-199619" y="3931379"/>
            <a:ext cx="4431378" cy="3351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9084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clipart&#10;&#10;Description automatically generated">
            <a:extLst>
              <a:ext uri="{FF2B5EF4-FFF2-40B4-BE49-F238E27FC236}">
                <a16:creationId xmlns:a16="http://schemas.microsoft.com/office/drawing/2014/main" id="{D6DDE5B5-FD96-4B23-9BAC-CD93A94803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6160" y="1564170"/>
            <a:ext cx="1854122" cy="1947216"/>
          </a:xfrm>
          <a:prstGeom prst="rect">
            <a:avLst/>
          </a:prstGeom>
        </p:spPr>
      </p:pic>
      <p:pic>
        <p:nvPicPr>
          <p:cNvPr id="12" name="Picture 11" descr="A cartoon of a child&#10;&#10;Description automatically generated with low confidence">
            <a:extLst>
              <a:ext uri="{FF2B5EF4-FFF2-40B4-BE49-F238E27FC236}">
                <a16:creationId xmlns:a16="http://schemas.microsoft.com/office/drawing/2014/main" id="{7DF7E003-7D27-4DED-862B-C3C78364EE2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6628" y="1071020"/>
            <a:ext cx="1360554" cy="2181863"/>
          </a:xfrm>
          <a:prstGeom prst="rect">
            <a:avLst/>
          </a:prstGeom>
        </p:spPr>
      </p:pic>
      <p:sp>
        <p:nvSpPr>
          <p:cNvPr id="13" name="Speech Bubble: Rectangle with Corners Rounded 12">
            <a:extLst>
              <a:ext uri="{FF2B5EF4-FFF2-40B4-BE49-F238E27FC236}">
                <a16:creationId xmlns:a16="http://schemas.microsoft.com/office/drawing/2014/main" id="{64BABB44-8955-40CB-81A2-00AA4D17BA81}"/>
              </a:ext>
            </a:extLst>
          </p:cNvPr>
          <p:cNvSpPr/>
          <p:nvPr/>
        </p:nvSpPr>
        <p:spPr>
          <a:xfrm>
            <a:off x="1145098" y="426720"/>
            <a:ext cx="2854960" cy="989740"/>
          </a:xfrm>
          <a:prstGeom prst="wedgeRoundRectCallout">
            <a:avLst>
              <a:gd name="adj1" fmla="val 6686"/>
              <a:gd name="adj2" fmla="val 63527"/>
              <a:gd name="adj3" fmla="val 166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002060"/>
                </a:solidFill>
              </a:rPr>
              <a:t>Việt</a:t>
            </a:r>
            <a:r>
              <a:rPr lang="en-US" sz="2800" dirty="0">
                <a:solidFill>
                  <a:srgbClr val="002060"/>
                </a:solidFill>
              </a:rPr>
              <a:t> Nam </a:t>
            </a:r>
            <a:r>
              <a:rPr lang="en-US" sz="2800" dirty="0" err="1">
                <a:solidFill>
                  <a:srgbClr val="002060"/>
                </a:solidFill>
              </a:rPr>
              <a:t>có</a:t>
            </a:r>
            <a:r>
              <a:rPr lang="en-US" sz="2800" dirty="0">
                <a:solidFill>
                  <a:srgbClr val="002060"/>
                </a:solidFill>
              </a:rPr>
              <a:t> 54 </a:t>
            </a:r>
            <a:r>
              <a:rPr lang="en-US" sz="2800" dirty="0" err="1">
                <a:solidFill>
                  <a:srgbClr val="002060"/>
                </a:solidFill>
              </a:rPr>
              <a:t>dân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tộc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anh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em</a:t>
            </a:r>
            <a:r>
              <a:rPr lang="en-US" sz="2800" dirty="0">
                <a:solidFill>
                  <a:srgbClr val="002060"/>
                </a:solidFill>
              </a:rPr>
              <a:t>.</a:t>
            </a:r>
          </a:p>
        </p:txBody>
      </p:sp>
      <p:sp>
        <p:nvSpPr>
          <p:cNvPr id="32" name="Speech Bubble: Rectangle with Corners Rounded 31">
            <a:extLst>
              <a:ext uri="{FF2B5EF4-FFF2-40B4-BE49-F238E27FC236}">
                <a16:creationId xmlns:a16="http://schemas.microsoft.com/office/drawing/2014/main" id="{D49AD9CB-6351-4F0D-92CF-C567C29143C7}"/>
              </a:ext>
            </a:extLst>
          </p:cNvPr>
          <p:cNvSpPr/>
          <p:nvPr/>
        </p:nvSpPr>
        <p:spPr>
          <a:xfrm>
            <a:off x="4419600" y="528320"/>
            <a:ext cx="3129280" cy="1139170"/>
          </a:xfrm>
          <a:prstGeom prst="wedgeRoundRectCallout">
            <a:avLst>
              <a:gd name="adj1" fmla="val -61286"/>
              <a:gd name="adj2" fmla="val 69686"/>
              <a:gd name="adj3" fmla="val 166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rgbClr val="002060"/>
                </a:solidFill>
              </a:rPr>
              <a:t>Dân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tộc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Cống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có</a:t>
            </a:r>
            <a:r>
              <a:rPr lang="en-US" sz="2000" dirty="0">
                <a:solidFill>
                  <a:srgbClr val="002060"/>
                </a:solidFill>
              </a:rPr>
              <a:t> 2 729 </a:t>
            </a:r>
            <a:r>
              <a:rPr lang="en-US" sz="2000" dirty="0" err="1">
                <a:solidFill>
                  <a:srgbClr val="002060"/>
                </a:solidFill>
              </a:rPr>
              <a:t>người</a:t>
            </a:r>
            <a:r>
              <a:rPr lang="en-US" sz="2000" dirty="0">
                <a:solidFill>
                  <a:srgbClr val="002060"/>
                </a:solidFill>
              </a:rPr>
              <a:t>, </a:t>
            </a:r>
            <a:r>
              <a:rPr lang="en-US" sz="2000" dirty="0" err="1">
                <a:solidFill>
                  <a:srgbClr val="002060"/>
                </a:solidFill>
              </a:rPr>
              <a:t>dân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tộc</a:t>
            </a:r>
            <a:r>
              <a:rPr lang="en-US" sz="2000" dirty="0">
                <a:solidFill>
                  <a:srgbClr val="002060"/>
                </a:solidFill>
              </a:rPr>
              <a:t> Lô </a:t>
            </a:r>
            <a:r>
              <a:rPr lang="en-US" sz="2000" dirty="0" err="1">
                <a:solidFill>
                  <a:srgbClr val="002060"/>
                </a:solidFill>
              </a:rPr>
              <a:t>Lô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có</a:t>
            </a:r>
            <a:r>
              <a:rPr lang="en-US" sz="2000" dirty="0">
                <a:solidFill>
                  <a:srgbClr val="002060"/>
                </a:solidFill>
              </a:rPr>
              <a:t> 4 827 </a:t>
            </a:r>
            <a:r>
              <a:rPr lang="en-US" sz="2000" dirty="0" err="1">
                <a:solidFill>
                  <a:srgbClr val="002060"/>
                </a:solidFill>
              </a:rPr>
              <a:t>người</a:t>
            </a:r>
            <a:endParaRPr lang="en-US" sz="2000" dirty="0">
              <a:solidFill>
                <a:srgbClr val="002060"/>
              </a:solidFill>
            </a:endParaRPr>
          </a:p>
        </p:txBody>
      </p:sp>
      <p:sp>
        <p:nvSpPr>
          <p:cNvPr id="34" name="Speech Bubble: Rectangle with Corners Rounded 33">
            <a:extLst>
              <a:ext uri="{FF2B5EF4-FFF2-40B4-BE49-F238E27FC236}">
                <a16:creationId xmlns:a16="http://schemas.microsoft.com/office/drawing/2014/main" id="{165949A6-9122-4FCE-965E-8513D740FB5C}"/>
              </a:ext>
            </a:extLst>
          </p:cNvPr>
          <p:cNvSpPr/>
          <p:nvPr/>
        </p:nvSpPr>
        <p:spPr>
          <a:xfrm>
            <a:off x="8382000" y="132079"/>
            <a:ext cx="3208905" cy="864225"/>
          </a:xfrm>
          <a:prstGeom prst="wedgeRoundRectCallout">
            <a:avLst>
              <a:gd name="adj1" fmla="val -27122"/>
              <a:gd name="adj2" fmla="val 75037"/>
              <a:gd name="adj3" fmla="val 166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2060"/>
                </a:solidFill>
              </a:rPr>
              <a:t>Hai </a:t>
            </a:r>
            <a:r>
              <a:rPr lang="en-US" sz="2400" dirty="0" err="1">
                <a:solidFill>
                  <a:srgbClr val="002060"/>
                </a:solidFill>
              </a:rPr>
              <a:t>dân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tộc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đó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có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tất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cả</a:t>
            </a:r>
            <a:r>
              <a:rPr lang="en-US" sz="2400" dirty="0">
                <a:solidFill>
                  <a:srgbClr val="002060"/>
                </a:solidFill>
              </a:rPr>
              <a:t> bao </a:t>
            </a:r>
            <a:r>
              <a:rPr lang="en-US" sz="2400" dirty="0" err="1">
                <a:solidFill>
                  <a:srgbClr val="002060"/>
                </a:solidFill>
              </a:rPr>
              <a:t>nhiêu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người</a:t>
            </a:r>
            <a:r>
              <a:rPr lang="en-US" sz="2400" dirty="0">
                <a:solidFill>
                  <a:srgbClr val="002060"/>
                </a:solidFill>
              </a:rPr>
              <a:t>?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72291665-446F-4B78-AF4D-49F2574B1E67}"/>
              </a:ext>
            </a:extLst>
          </p:cNvPr>
          <p:cNvSpPr/>
          <p:nvPr/>
        </p:nvSpPr>
        <p:spPr>
          <a:xfrm>
            <a:off x="4551680" y="2677160"/>
            <a:ext cx="3347800" cy="772160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</a:rPr>
              <a:t>2 729 + 4 827 = ?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9D18C14-FF12-46CA-9E09-F8856FBA2B6E}"/>
              </a:ext>
            </a:extLst>
          </p:cNvPr>
          <p:cNvSpPr txBox="1"/>
          <p:nvPr/>
        </p:nvSpPr>
        <p:spPr>
          <a:xfrm>
            <a:off x="995680" y="3606800"/>
            <a:ext cx="260096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2060"/>
                </a:solidFill>
              </a:rPr>
              <a:t>2 729</a:t>
            </a:r>
          </a:p>
          <a:p>
            <a:r>
              <a:rPr lang="en-US" sz="3200" dirty="0">
                <a:solidFill>
                  <a:srgbClr val="002060"/>
                </a:solidFill>
              </a:rPr>
              <a:t>4 827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6DC736B-54AA-4B0A-A0C8-55ABE0292FAB}"/>
              </a:ext>
            </a:extLst>
          </p:cNvPr>
          <p:cNvCxnSpPr>
            <a:cxnSpLocks/>
          </p:cNvCxnSpPr>
          <p:nvPr/>
        </p:nvCxnSpPr>
        <p:spPr>
          <a:xfrm>
            <a:off x="995680" y="4710021"/>
            <a:ext cx="1127760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4816F0E5-D2B3-45F3-BCCB-B4F618368DD1}"/>
              </a:ext>
            </a:extLst>
          </p:cNvPr>
          <p:cNvSpPr txBox="1"/>
          <p:nvPr/>
        </p:nvSpPr>
        <p:spPr>
          <a:xfrm>
            <a:off x="698058" y="3946312"/>
            <a:ext cx="4470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2060"/>
                </a:solidFill>
              </a:rPr>
              <a:t>+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8926583-70A7-4FA9-AE0B-70D571A8C6FB}"/>
              </a:ext>
            </a:extLst>
          </p:cNvPr>
          <p:cNvSpPr txBox="1"/>
          <p:nvPr/>
        </p:nvSpPr>
        <p:spPr>
          <a:xfrm>
            <a:off x="2775700" y="3727614"/>
            <a:ext cx="64983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>
                    <a:lumMod val="10000"/>
                  </a:schemeClr>
                </a:solidFill>
              </a:rPr>
              <a:t>9 </a:t>
            </a:r>
            <a:r>
              <a:rPr lang="en-US" sz="2800" dirty="0" err="1">
                <a:solidFill>
                  <a:schemeClr val="tx1">
                    <a:lumMod val="10000"/>
                  </a:schemeClr>
                </a:solidFill>
              </a:rPr>
              <a:t>cộng</a:t>
            </a:r>
            <a:r>
              <a:rPr lang="en-US" sz="2800" dirty="0">
                <a:solidFill>
                  <a:schemeClr val="tx1">
                    <a:lumMod val="10000"/>
                  </a:schemeClr>
                </a:solidFill>
              </a:rPr>
              <a:t> 7 </a:t>
            </a:r>
            <a:r>
              <a:rPr lang="en-US" sz="2800" dirty="0" err="1">
                <a:solidFill>
                  <a:schemeClr val="tx1">
                    <a:lumMod val="10000"/>
                  </a:schemeClr>
                </a:solidFill>
              </a:rPr>
              <a:t>bằng</a:t>
            </a:r>
            <a:r>
              <a:rPr lang="en-US" sz="2800" dirty="0">
                <a:solidFill>
                  <a:schemeClr val="tx1">
                    <a:lumMod val="10000"/>
                  </a:schemeClr>
                </a:solidFill>
              </a:rPr>
              <a:t> 16, </a:t>
            </a:r>
            <a:r>
              <a:rPr lang="en-US" sz="2800" dirty="0" err="1">
                <a:solidFill>
                  <a:schemeClr val="tx1">
                    <a:lumMod val="10000"/>
                  </a:schemeClr>
                </a:solidFill>
              </a:rPr>
              <a:t>viết</a:t>
            </a:r>
            <a:r>
              <a:rPr lang="en-US" sz="2800" dirty="0">
                <a:solidFill>
                  <a:schemeClr val="tx1">
                    <a:lumMod val="10000"/>
                  </a:schemeClr>
                </a:solidFill>
              </a:rPr>
              <a:t> 6 </a:t>
            </a:r>
            <a:r>
              <a:rPr lang="en-US" sz="2800" dirty="0" err="1">
                <a:solidFill>
                  <a:schemeClr val="tx1">
                    <a:lumMod val="10000"/>
                  </a:schemeClr>
                </a:solidFill>
              </a:rPr>
              <a:t>nhớ</a:t>
            </a:r>
            <a:r>
              <a:rPr lang="en-US" sz="2800" dirty="0">
                <a:solidFill>
                  <a:schemeClr val="tx1">
                    <a:lumMod val="10000"/>
                  </a:schemeClr>
                </a:solidFill>
              </a:rPr>
              <a:t> 1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C589C534-0DDC-4398-BC9E-BF9A7AA38AF4}"/>
              </a:ext>
            </a:extLst>
          </p:cNvPr>
          <p:cNvSpPr txBox="1"/>
          <p:nvPr/>
        </p:nvSpPr>
        <p:spPr>
          <a:xfrm>
            <a:off x="1813482" y="4778585"/>
            <a:ext cx="4826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2060"/>
                </a:solidFill>
              </a:rPr>
              <a:t>6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43BE879A-A5EF-41F9-A04F-00AA1A6B6693}"/>
              </a:ext>
            </a:extLst>
          </p:cNvPr>
          <p:cNvSpPr txBox="1"/>
          <p:nvPr/>
        </p:nvSpPr>
        <p:spPr>
          <a:xfrm>
            <a:off x="2775700" y="4238699"/>
            <a:ext cx="79329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>
                    <a:lumMod val="10000"/>
                  </a:schemeClr>
                </a:solidFill>
              </a:rPr>
              <a:t>2 </a:t>
            </a:r>
            <a:r>
              <a:rPr lang="en-US" sz="2800" dirty="0" err="1">
                <a:solidFill>
                  <a:schemeClr val="tx1">
                    <a:lumMod val="10000"/>
                  </a:schemeClr>
                </a:solidFill>
              </a:rPr>
              <a:t>cộng</a:t>
            </a:r>
            <a:r>
              <a:rPr lang="en-US" sz="2800" dirty="0">
                <a:solidFill>
                  <a:schemeClr val="tx1">
                    <a:lumMod val="10000"/>
                  </a:schemeClr>
                </a:solidFill>
              </a:rPr>
              <a:t> 1 </a:t>
            </a:r>
            <a:r>
              <a:rPr lang="en-US" sz="2800" dirty="0" err="1">
                <a:solidFill>
                  <a:schemeClr val="tx1">
                    <a:lumMod val="10000"/>
                  </a:schemeClr>
                </a:solidFill>
              </a:rPr>
              <a:t>bằng</a:t>
            </a:r>
            <a:r>
              <a:rPr lang="en-US" sz="2800" dirty="0">
                <a:solidFill>
                  <a:schemeClr val="tx1">
                    <a:lumMod val="10000"/>
                  </a:schemeClr>
                </a:solidFill>
              </a:rPr>
              <a:t> 3, 3 </a:t>
            </a:r>
            <a:r>
              <a:rPr lang="en-US" sz="2800" dirty="0" err="1">
                <a:solidFill>
                  <a:schemeClr val="tx1">
                    <a:lumMod val="10000"/>
                  </a:schemeClr>
                </a:solidFill>
              </a:rPr>
              <a:t>cộng</a:t>
            </a:r>
            <a:r>
              <a:rPr lang="en-US" sz="2800" dirty="0">
                <a:solidFill>
                  <a:schemeClr val="tx1">
                    <a:lumMod val="10000"/>
                  </a:schemeClr>
                </a:solidFill>
              </a:rPr>
              <a:t> 2 </a:t>
            </a:r>
            <a:r>
              <a:rPr lang="en-US" sz="2800" dirty="0" err="1">
                <a:solidFill>
                  <a:schemeClr val="tx1">
                    <a:lumMod val="10000"/>
                  </a:schemeClr>
                </a:solidFill>
              </a:rPr>
              <a:t>bằng</a:t>
            </a:r>
            <a:r>
              <a:rPr lang="en-US" sz="2800" dirty="0">
                <a:solidFill>
                  <a:schemeClr val="tx1">
                    <a:lumMod val="10000"/>
                  </a:schemeClr>
                </a:solidFill>
              </a:rPr>
              <a:t> 5, </a:t>
            </a:r>
            <a:r>
              <a:rPr lang="en-US" sz="2800" dirty="0" err="1">
                <a:solidFill>
                  <a:schemeClr val="tx1">
                    <a:lumMod val="10000"/>
                  </a:schemeClr>
                </a:solidFill>
              </a:rPr>
              <a:t>viết</a:t>
            </a:r>
            <a:r>
              <a:rPr lang="en-US" sz="2800" dirty="0">
                <a:solidFill>
                  <a:schemeClr val="tx1">
                    <a:lumMod val="10000"/>
                  </a:schemeClr>
                </a:solidFill>
              </a:rPr>
              <a:t> 5 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3D380834-AD67-435C-8737-13DBE8C71222}"/>
              </a:ext>
            </a:extLst>
          </p:cNvPr>
          <p:cNvSpPr txBox="1"/>
          <p:nvPr/>
        </p:nvSpPr>
        <p:spPr>
          <a:xfrm>
            <a:off x="1559560" y="4778585"/>
            <a:ext cx="4826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2060"/>
                </a:solidFill>
              </a:rPr>
              <a:t>5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0AAAD0D8-C8F3-401C-A5D1-147336D1CCFF}"/>
              </a:ext>
            </a:extLst>
          </p:cNvPr>
          <p:cNvSpPr txBox="1"/>
          <p:nvPr/>
        </p:nvSpPr>
        <p:spPr>
          <a:xfrm>
            <a:off x="2755380" y="4789787"/>
            <a:ext cx="79329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>
                    <a:lumMod val="10000"/>
                  </a:schemeClr>
                </a:solidFill>
              </a:rPr>
              <a:t>7 </a:t>
            </a:r>
            <a:r>
              <a:rPr lang="en-US" sz="2800" dirty="0" err="1">
                <a:solidFill>
                  <a:schemeClr val="tx1">
                    <a:lumMod val="10000"/>
                  </a:schemeClr>
                </a:solidFill>
              </a:rPr>
              <a:t>cộng</a:t>
            </a:r>
            <a:r>
              <a:rPr lang="en-US" sz="2800" dirty="0">
                <a:solidFill>
                  <a:schemeClr val="tx1">
                    <a:lumMod val="10000"/>
                  </a:schemeClr>
                </a:solidFill>
              </a:rPr>
              <a:t> 8 </a:t>
            </a:r>
            <a:r>
              <a:rPr lang="en-US" sz="2800" dirty="0" err="1">
                <a:solidFill>
                  <a:schemeClr val="tx1">
                    <a:lumMod val="10000"/>
                  </a:schemeClr>
                </a:solidFill>
              </a:rPr>
              <a:t>bằng</a:t>
            </a:r>
            <a:r>
              <a:rPr lang="en-US" sz="2800" dirty="0">
                <a:solidFill>
                  <a:schemeClr val="tx1">
                    <a:lumMod val="10000"/>
                  </a:schemeClr>
                </a:solidFill>
              </a:rPr>
              <a:t> 15, </a:t>
            </a:r>
            <a:r>
              <a:rPr lang="en-US" sz="2800" dirty="0" err="1">
                <a:solidFill>
                  <a:schemeClr val="tx1">
                    <a:lumMod val="10000"/>
                  </a:schemeClr>
                </a:solidFill>
              </a:rPr>
              <a:t>viết</a:t>
            </a:r>
            <a:r>
              <a:rPr lang="en-US" sz="2800" dirty="0">
                <a:solidFill>
                  <a:schemeClr val="tx1">
                    <a:lumMod val="10000"/>
                  </a:schemeClr>
                </a:solidFill>
              </a:rPr>
              <a:t> 5 </a:t>
            </a:r>
            <a:r>
              <a:rPr lang="en-US" sz="2800" dirty="0" err="1">
                <a:solidFill>
                  <a:schemeClr val="tx1">
                    <a:lumMod val="10000"/>
                  </a:schemeClr>
                </a:solidFill>
              </a:rPr>
              <a:t>nhớ</a:t>
            </a:r>
            <a:r>
              <a:rPr lang="en-US" sz="2800" dirty="0">
                <a:solidFill>
                  <a:schemeClr val="tx1">
                    <a:lumMod val="10000"/>
                  </a:schemeClr>
                </a:solidFill>
              </a:rPr>
              <a:t> 1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22A58544-4466-4FE0-A162-3DFA0FD8AD02}"/>
              </a:ext>
            </a:extLst>
          </p:cNvPr>
          <p:cNvSpPr txBox="1"/>
          <p:nvPr/>
        </p:nvSpPr>
        <p:spPr>
          <a:xfrm>
            <a:off x="1330804" y="4781970"/>
            <a:ext cx="4826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2060"/>
                </a:solidFill>
              </a:rPr>
              <a:t>5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24EF92FA-3E06-4785-94AE-8A74EBDBF27D}"/>
              </a:ext>
            </a:extLst>
          </p:cNvPr>
          <p:cNvSpPr txBox="1"/>
          <p:nvPr/>
        </p:nvSpPr>
        <p:spPr>
          <a:xfrm>
            <a:off x="2755380" y="5378050"/>
            <a:ext cx="79329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>
                    <a:lumMod val="10000"/>
                  </a:schemeClr>
                </a:solidFill>
              </a:rPr>
              <a:t>2 </a:t>
            </a:r>
            <a:r>
              <a:rPr lang="en-US" sz="2800" dirty="0" err="1">
                <a:solidFill>
                  <a:schemeClr val="tx1">
                    <a:lumMod val="10000"/>
                  </a:schemeClr>
                </a:solidFill>
              </a:rPr>
              <a:t>cộng</a:t>
            </a:r>
            <a:r>
              <a:rPr lang="en-US" sz="2800" dirty="0">
                <a:solidFill>
                  <a:schemeClr val="tx1">
                    <a:lumMod val="10000"/>
                  </a:schemeClr>
                </a:solidFill>
              </a:rPr>
              <a:t> 1 </a:t>
            </a:r>
            <a:r>
              <a:rPr lang="en-US" sz="2800" dirty="0" err="1">
                <a:solidFill>
                  <a:schemeClr val="tx1">
                    <a:lumMod val="10000"/>
                  </a:schemeClr>
                </a:solidFill>
              </a:rPr>
              <a:t>bằng</a:t>
            </a:r>
            <a:r>
              <a:rPr lang="en-US" sz="2800" dirty="0">
                <a:solidFill>
                  <a:schemeClr val="tx1">
                    <a:lumMod val="10000"/>
                  </a:schemeClr>
                </a:solidFill>
              </a:rPr>
              <a:t> 3, 3 </a:t>
            </a:r>
            <a:r>
              <a:rPr lang="en-US" sz="2800" dirty="0" err="1">
                <a:solidFill>
                  <a:schemeClr val="tx1">
                    <a:lumMod val="10000"/>
                  </a:schemeClr>
                </a:solidFill>
              </a:rPr>
              <a:t>cộng</a:t>
            </a:r>
            <a:r>
              <a:rPr lang="en-US" sz="2800" dirty="0">
                <a:solidFill>
                  <a:schemeClr val="tx1">
                    <a:lumMod val="10000"/>
                  </a:schemeClr>
                </a:solidFill>
              </a:rPr>
              <a:t> 4 </a:t>
            </a:r>
            <a:r>
              <a:rPr lang="en-US" sz="2800" dirty="0" err="1">
                <a:solidFill>
                  <a:schemeClr val="tx1">
                    <a:lumMod val="10000"/>
                  </a:schemeClr>
                </a:solidFill>
              </a:rPr>
              <a:t>bằng</a:t>
            </a:r>
            <a:r>
              <a:rPr lang="en-US" sz="2800" dirty="0">
                <a:solidFill>
                  <a:schemeClr val="tx1">
                    <a:lumMod val="10000"/>
                  </a:schemeClr>
                </a:solidFill>
              </a:rPr>
              <a:t> 7, </a:t>
            </a:r>
            <a:r>
              <a:rPr lang="en-US" sz="2800" dirty="0" err="1">
                <a:solidFill>
                  <a:schemeClr val="tx1">
                    <a:lumMod val="10000"/>
                  </a:schemeClr>
                </a:solidFill>
              </a:rPr>
              <a:t>viết</a:t>
            </a:r>
            <a:r>
              <a:rPr lang="en-US" sz="2800" dirty="0">
                <a:solidFill>
                  <a:schemeClr val="tx1">
                    <a:lumMod val="10000"/>
                  </a:schemeClr>
                </a:solidFill>
              </a:rPr>
              <a:t> 7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D0B79FF9-C073-4E14-84FD-E1142F5C6D7D}"/>
              </a:ext>
            </a:extLst>
          </p:cNvPr>
          <p:cNvSpPr txBox="1"/>
          <p:nvPr/>
        </p:nvSpPr>
        <p:spPr>
          <a:xfrm>
            <a:off x="998740" y="4778585"/>
            <a:ext cx="4826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2060"/>
                </a:solidFill>
              </a:rPr>
              <a:t>7</a:t>
            </a:r>
          </a:p>
        </p:txBody>
      </p:sp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id="{4A8CADB6-D14C-4BA9-ADE0-678464A8A0B1}"/>
              </a:ext>
            </a:extLst>
          </p:cNvPr>
          <p:cNvSpPr/>
          <p:nvPr/>
        </p:nvSpPr>
        <p:spPr>
          <a:xfrm>
            <a:off x="4201080" y="6065519"/>
            <a:ext cx="4638120" cy="626195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</a:rPr>
              <a:t>2 729 + 4 827 = 7 556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500"/>
                            </p:stCondLst>
                            <p:childTnLst>
                              <p:par>
                                <p:cTn id="9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32" grpId="0" animBg="1"/>
      <p:bldP spid="34" grpId="0" animBg="1"/>
      <p:bldP spid="14" grpId="0" animBg="1"/>
      <p:bldP spid="15" grpId="0"/>
      <p:bldP spid="40" grpId="0"/>
      <p:bldP spid="20" grpId="0"/>
      <p:bldP spid="41" grpId="0"/>
      <p:bldP spid="42" grpId="0"/>
      <p:bldP spid="44" grpId="0"/>
      <p:bldP spid="46" grpId="0"/>
      <p:bldP spid="47" grpId="0"/>
      <p:bldP spid="48" grpId="0"/>
      <p:bldP spid="49" grpId="0"/>
      <p:bldP spid="5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9" name="Google Shape;549;p32"/>
          <p:cNvGrpSpPr/>
          <p:nvPr/>
        </p:nvGrpSpPr>
        <p:grpSpPr>
          <a:xfrm>
            <a:off x="10914692" y="1046711"/>
            <a:ext cx="905403" cy="1250356"/>
            <a:chOff x="4237589" y="1785158"/>
            <a:chExt cx="679052" cy="937767"/>
          </a:xfrm>
        </p:grpSpPr>
        <p:sp>
          <p:nvSpPr>
            <p:cNvPr id="550" name="Google Shape;550;p32"/>
            <p:cNvSpPr/>
            <p:nvPr/>
          </p:nvSpPr>
          <p:spPr>
            <a:xfrm rot="1394635">
              <a:off x="4275906" y="2468943"/>
              <a:ext cx="171490" cy="229455"/>
            </a:xfrm>
            <a:custGeom>
              <a:avLst/>
              <a:gdLst/>
              <a:ahLst/>
              <a:cxnLst/>
              <a:rect l="l" t="t" r="r" b="b"/>
              <a:pathLst>
                <a:path w="20665" h="27650" extrusionOk="0">
                  <a:moveTo>
                    <a:pt x="10346" y="0"/>
                  </a:moveTo>
                  <a:cubicBezTo>
                    <a:pt x="2041" y="0"/>
                    <a:pt x="241" y="4735"/>
                    <a:pt x="0" y="6362"/>
                  </a:cubicBezTo>
                  <a:cubicBezTo>
                    <a:pt x="0" y="6362"/>
                    <a:pt x="4041" y="27182"/>
                    <a:pt x="6768" y="27641"/>
                  </a:cubicBezTo>
                  <a:cubicBezTo>
                    <a:pt x="6802" y="27647"/>
                    <a:pt x="6837" y="27650"/>
                    <a:pt x="6873" y="27650"/>
                  </a:cubicBezTo>
                  <a:cubicBezTo>
                    <a:pt x="9756" y="27650"/>
                    <a:pt x="20146" y="9764"/>
                    <a:pt x="20146" y="9764"/>
                  </a:cubicBezTo>
                  <a:cubicBezTo>
                    <a:pt x="20146" y="9764"/>
                    <a:pt x="20664" y="458"/>
                    <a:pt x="11428" y="26"/>
                  </a:cubicBezTo>
                  <a:cubicBezTo>
                    <a:pt x="11056" y="8"/>
                    <a:pt x="10695" y="0"/>
                    <a:pt x="1034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1" name="Google Shape;551;p32"/>
            <p:cNvSpPr/>
            <p:nvPr/>
          </p:nvSpPr>
          <p:spPr>
            <a:xfrm rot="1394635">
              <a:off x="4436421" y="1837757"/>
              <a:ext cx="292425" cy="770041"/>
            </a:xfrm>
            <a:custGeom>
              <a:avLst/>
              <a:gdLst/>
              <a:ahLst/>
              <a:cxnLst/>
              <a:rect l="l" t="t" r="r" b="b"/>
              <a:pathLst>
                <a:path w="35238" h="92792" extrusionOk="0">
                  <a:moveTo>
                    <a:pt x="15092" y="0"/>
                  </a:moveTo>
                  <a:lnTo>
                    <a:pt x="0" y="89392"/>
                  </a:lnTo>
                  <a:cubicBezTo>
                    <a:pt x="628" y="88266"/>
                    <a:pt x="1826" y="87538"/>
                    <a:pt x="3144" y="87538"/>
                  </a:cubicBezTo>
                  <a:cubicBezTo>
                    <a:pt x="3344" y="87538"/>
                    <a:pt x="3547" y="87555"/>
                    <a:pt x="3751" y="87589"/>
                  </a:cubicBezTo>
                  <a:cubicBezTo>
                    <a:pt x="5308" y="87851"/>
                    <a:pt x="6457" y="89075"/>
                    <a:pt x="6709" y="90545"/>
                  </a:cubicBezTo>
                  <a:cubicBezTo>
                    <a:pt x="7335" y="89408"/>
                    <a:pt x="8542" y="88671"/>
                    <a:pt x="9869" y="88671"/>
                  </a:cubicBezTo>
                  <a:cubicBezTo>
                    <a:pt x="10068" y="88671"/>
                    <a:pt x="10269" y="88688"/>
                    <a:pt x="10472" y="88722"/>
                  </a:cubicBezTo>
                  <a:cubicBezTo>
                    <a:pt x="12029" y="88986"/>
                    <a:pt x="13178" y="90208"/>
                    <a:pt x="13430" y="91679"/>
                  </a:cubicBezTo>
                  <a:cubicBezTo>
                    <a:pt x="14056" y="90542"/>
                    <a:pt x="15261" y="89805"/>
                    <a:pt x="16588" y="89805"/>
                  </a:cubicBezTo>
                  <a:cubicBezTo>
                    <a:pt x="16788" y="89805"/>
                    <a:pt x="16990" y="89822"/>
                    <a:pt x="17193" y="89857"/>
                  </a:cubicBezTo>
                  <a:cubicBezTo>
                    <a:pt x="18741" y="90118"/>
                    <a:pt x="19888" y="91330"/>
                    <a:pt x="20146" y="92792"/>
                  </a:cubicBezTo>
                  <a:lnTo>
                    <a:pt x="35238" y="3401"/>
                  </a:lnTo>
                  <a:lnTo>
                    <a:pt x="1509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2" name="Google Shape;552;p32"/>
            <p:cNvSpPr/>
            <p:nvPr/>
          </p:nvSpPr>
          <p:spPr>
            <a:xfrm rot="1394635">
              <a:off x="4272924" y="2607552"/>
              <a:ext cx="81675" cy="77036"/>
            </a:xfrm>
            <a:custGeom>
              <a:avLst/>
              <a:gdLst/>
              <a:ahLst/>
              <a:cxnLst/>
              <a:rect l="l" t="t" r="r" b="b"/>
              <a:pathLst>
                <a:path w="9842" h="9283" extrusionOk="0">
                  <a:moveTo>
                    <a:pt x="3978" y="1"/>
                  </a:moveTo>
                  <a:cubicBezTo>
                    <a:pt x="2541" y="1"/>
                    <a:pt x="1172" y="414"/>
                    <a:pt x="0" y="1138"/>
                  </a:cubicBezTo>
                  <a:cubicBezTo>
                    <a:pt x="1201" y="5393"/>
                    <a:pt x="2557" y="9084"/>
                    <a:pt x="3688" y="9274"/>
                  </a:cubicBezTo>
                  <a:cubicBezTo>
                    <a:pt x="3722" y="9280"/>
                    <a:pt x="3757" y="9283"/>
                    <a:pt x="3793" y="9283"/>
                  </a:cubicBezTo>
                  <a:cubicBezTo>
                    <a:pt x="4968" y="9283"/>
                    <a:pt x="7386" y="6316"/>
                    <a:pt x="9841" y="2800"/>
                  </a:cubicBezTo>
                  <a:cubicBezTo>
                    <a:pt x="8722" y="1423"/>
                    <a:pt x="7122" y="427"/>
                    <a:pt x="5235" y="106"/>
                  </a:cubicBezTo>
                  <a:cubicBezTo>
                    <a:pt x="4813" y="35"/>
                    <a:pt x="4393" y="1"/>
                    <a:pt x="397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3" name="Google Shape;553;p32"/>
            <p:cNvSpPr/>
            <p:nvPr/>
          </p:nvSpPr>
          <p:spPr>
            <a:xfrm rot="1394635">
              <a:off x="4727846" y="1816892"/>
              <a:ext cx="178801" cy="87417"/>
            </a:xfrm>
            <a:custGeom>
              <a:avLst/>
              <a:gdLst/>
              <a:ahLst/>
              <a:cxnLst/>
              <a:rect l="l" t="t" r="r" b="b"/>
              <a:pathLst>
                <a:path w="21546" h="10534" extrusionOk="0">
                  <a:moveTo>
                    <a:pt x="6066" y="0"/>
                  </a:moveTo>
                  <a:cubicBezTo>
                    <a:pt x="4512" y="0"/>
                    <a:pt x="3016" y="226"/>
                    <a:pt x="2196" y="946"/>
                  </a:cubicBezTo>
                  <a:cubicBezTo>
                    <a:pt x="0" y="2878"/>
                    <a:pt x="138" y="7179"/>
                    <a:pt x="138" y="7179"/>
                  </a:cubicBezTo>
                  <a:lnTo>
                    <a:pt x="9829" y="10293"/>
                  </a:lnTo>
                  <a:lnTo>
                    <a:pt x="20004" y="10533"/>
                  </a:lnTo>
                  <a:cubicBezTo>
                    <a:pt x="20003" y="10533"/>
                    <a:pt x="21545" y="6515"/>
                    <a:pt x="20104" y="3969"/>
                  </a:cubicBezTo>
                  <a:cubicBezTo>
                    <a:pt x="18664" y="1423"/>
                    <a:pt x="11458" y="639"/>
                    <a:pt x="11458" y="639"/>
                  </a:cubicBezTo>
                  <a:cubicBezTo>
                    <a:pt x="11458" y="639"/>
                    <a:pt x="8680" y="0"/>
                    <a:pt x="60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4" name="Google Shape;554;p32"/>
            <p:cNvSpPr/>
            <p:nvPr/>
          </p:nvSpPr>
          <p:spPr>
            <a:xfrm rot="1394635">
              <a:off x="4683016" y="1864643"/>
              <a:ext cx="202601" cy="91052"/>
            </a:xfrm>
            <a:custGeom>
              <a:avLst/>
              <a:gdLst/>
              <a:ahLst/>
              <a:cxnLst/>
              <a:rect l="l" t="t" r="r" b="b"/>
              <a:pathLst>
                <a:path w="24414" h="10972" extrusionOk="0">
                  <a:moveTo>
                    <a:pt x="4507" y="1"/>
                  </a:moveTo>
                  <a:cubicBezTo>
                    <a:pt x="2501" y="1"/>
                    <a:pt x="730" y="1447"/>
                    <a:pt x="385" y="3490"/>
                  </a:cubicBezTo>
                  <a:cubicBezTo>
                    <a:pt x="1" y="5770"/>
                    <a:pt x="1536" y="7929"/>
                    <a:pt x="3815" y="8314"/>
                  </a:cubicBezTo>
                  <a:lnTo>
                    <a:pt x="19204" y="10913"/>
                  </a:lnTo>
                  <a:cubicBezTo>
                    <a:pt x="19440" y="10952"/>
                    <a:pt x="19675" y="10972"/>
                    <a:pt x="19906" y="10972"/>
                  </a:cubicBezTo>
                  <a:cubicBezTo>
                    <a:pt x="21912" y="10972"/>
                    <a:pt x="23685" y="9526"/>
                    <a:pt x="24029" y="7481"/>
                  </a:cubicBezTo>
                  <a:cubicBezTo>
                    <a:pt x="24413" y="5203"/>
                    <a:pt x="22877" y="3043"/>
                    <a:pt x="20599" y="2657"/>
                  </a:cubicBezTo>
                  <a:lnTo>
                    <a:pt x="5209" y="60"/>
                  </a:lnTo>
                  <a:cubicBezTo>
                    <a:pt x="4973" y="20"/>
                    <a:pt x="4738" y="1"/>
                    <a:pt x="450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5" name="Google Shape;555;p32"/>
            <p:cNvSpPr/>
            <p:nvPr/>
          </p:nvSpPr>
          <p:spPr>
            <a:xfrm rot="1394635">
              <a:off x="4712044" y="1873224"/>
              <a:ext cx="146221" cy="34331"/>
            </a:xfrm>
            <a:custGeom>
              <a:avLst/>
              <a:gdLst/>
              <a:ahLst/>
              <a:cxnLst/>
              <a:rect l="l" t="t" r="r" b="b"/>
              <a:pathLst>
                <a:path w="17620" h="4137" extrusionOk="0">
                  <a:moveTo>
                    <a:pt x="763" y="0"/>
                  </a:moveTo>
                  <a:cubicBezTo>
                    <a:pt x="424" y="0"/>
                    <a:pt x="124" y="245"/>
                    <a:pt x="66" y="592"/>
                  </a:cubicBezTo>
                  <a:cubicBezTo>
                    <a:pt x="0" y="979"/>
                    <a:pt x="260" y="1344"/>
                    <a:pt x="646" y="1410"/>
                  </a:cubicBezTo>
                  <a:lnTo>
                    <a:pt x="16737" y="4126"/>
                  </a:lnTo>
                  <a:cubicBezTo>
                    <a:pt x="16777" y="4133"/>
                    <a:pt x="16817" y="4136"/>
                    <a:pt x="16856" y="4136"/>
                  </a:cubicBezTo>
                  <a:cubicBezTo>
                    <a:pt x="17196" y="4136"/>
                    <a:pt x="17496" y="3891"/>
                    <a:pt x="17555" y="3546"/>
                  </a:cubicBezTo>
                  <a:cubicBezTo>
                    <a:pt x="17619" y="3160"/>
                    <a:pt x="17361" y="2794"/>
                    <a:pt x="16972" y="2726"/>
                  </a:cubicBezTo>
                  <a:lnTo>
                    <a:pt x="883" y="11"/>
                  </a:lnTo>
                  <a:cubicBezTo>
                    <a:pt x="842" y="4"/>
                    <a:pt x="802" y="0"/>
                    <a:pt x="76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6" name="Google Shape;556;p32"/>
            <p:cNvSpPr/>
            <p:nvPr/>
          </p:nvSpPr>
          <p:spPr>
            <a:xfrm rot="1394635">
              <a:off x="4713896" y="1909464"/>
              <a:ext cx="146204" cy="34323"/>
            </a:xfrm>
            <a:custGeom>
              <a:avLst/>
              <a:gdLst/>
              <a:ahLst/>
              <a:cxnLst/>
              <a:rect l="l" t="t" r="r" b="b"/>
              <a:pathLst>
                <a:path w="17618" h="4136" extrusionOk="0">
                  <a:moveTo>
                    <a:pt x="765" y="1"/>
                  </a:moveTo>
                  <a:cubicBezTo>
                    <a:pt x="425" y="1"/>
                    <a:pt x="124" y="245"/>
                    <a:pt x="65" y="592"/>
                  </a:cubicBezTo>
                  <a:cubicBezTo>
                    <a:pt x="1" y="978"/>
                    <a:pt x="259" y="1344"/>
                    <a:pt x="647" y="1410"/>
                  </a:cubicBezTo>
                  <a:lnTo>
                    <a:pt x="16735" y="4125"/>
                  </a:lnTo>
                  <a:cubicBezTo>
                    <a:pt x="16776" y="4132"/>
                    <a:pt x="16816" y="4135"/>
                    <a:pt x="16855" y="4135"/>
                  </a:cubicBezTo>
                  <a:cubicBezTo>
                    <a:pt x="17195" y="4135"/>
                    <a:pt x="17494" y="3891"/>
                    <a:pt x="17553" y="3545"/>
                  </a:cubicBezTo>
                  <a:cubicBezTo>
                    <a:pt x="17618" y="3159"/>
                    <a:pt x="17359" y="2792"/>
                    <a:pt x="16972" y="2728"/>
                  </a:cubicBezTo>
                  <a:lnTo>
                    <a:pt x="883" y="10"/>
                  </a:lnTo>
                  <a:cubicBezTo>
                    <a:pt x="844" y="4"/>
                    <a:pt x="804" y="1"/>
                    <a:pt x="7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7" name="Google Shape;557;p32"/>
            <p:cNvSpPr/>
            <p:nvPr/>
          </p:nvSpPr>
          <p:spPr>
            <a:xfrm rot="1394635">
              <a:off x="4488625" y="1877490"/>
              <a:ext cx="123391" cy="681478"/>
            </a:xfrm>
            <a:custGeom>
              <a:avLst/>
              <a:gdLst/>
              <a:ahLst/>
              <a:cxnLst/>
              <a:rect l="l" t="t" r="r" b="b"/>
              <a:pathLst>
                <a:path w="14869" h="82120" extrusionOk="0">
                  <a:moveTo>
                    <a:pt x="14263" y="1"/>
                  </a:moveTo>
                  <a:cubicBezTo>
                    <a:pt x="14031" y="1"/>
                    <a:pt x="13804" y="133"/>
                    <a:pt x="13754" y="429"/>
                  </a:cubicBezTo>
                  <a:cubicBezTo>
                    <a:pt x="10236" y="21264"/>
                    <a:pt x="6719" y="42098"/>
                    <a:pt x="3201" y="62932"/>
                  </a:cubicBezTo>
                  <a:cubicBezTo>
                    <a:pt x="2155" y="69126"/>
                    <a:pt x="1110" y="75320"/>
                    <a:pt x="64" y="81514"/>
                  </a:cubicBezTo>
                  <a:cubicBezTo>
                    <a:pt x="0" y="81896"/>
                    <a:pt x="307" y="82119"/>
                    <a:pt x="607" y="82119"/>
                  </a:cubicBezTo>
                  <a:cubicBezTo>
                    <a:pt x="838" y="82119"/>
                    <a:pt x="1066" y="81986"/>
                    <a:pt x="1116" y="81691"/>
                  </a:cubicBezTo>
                  <a:cubicBezTo>
                    <a:pt x="4632" y="60856"/>
                    <a:pt x="8150" y="40021"/>
                    <a:pt x="11666" y="19188"/>
                  </a:cubicBezTo>
                  <a:cubicBezTo>
                    <a:pt x="12712" y="12993"/>
                    <a:pt x="13757" y="6800"/>
                    <a:pt x="14803" y="606"/>
                  </a:cubicBezTo>
                  <a:cubicBezTo>
                    <a:pt x="14868" y="223"/>
                    <a:pt x="14562" y="1"/>
                    <a:pt x="142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8" name="Google Shape;558;p32"/>
            <p:cNvSpPr/>
            <p:nvPr/>
          </p:nvSpPr>
          <p:spPr>
            <a:xfrm rot="1394635">
              <a:off x="4539090" y="1910071"/>
              <a:ext cx="123391" cy="681462"/>
            </a:xfrm>
            <a:custGeom>
              <a:avLst/>
              <a:gdLst/>
              <a:ahLst/>
              <a:cxnLst/>
              <a:rect l="l" t="t" r="r" b="b"/>
              <a:pathLst>
                <a:path w="14869" h="82118" extrusionOk="0">
                  <a:moveTo>
                    <a:pt x="14262" y="0"/>
                  </a:moveTo>
                  <a:cubicBezTo>
                    <a:pt x="14031" y="0"/>
                    <a:pt x="13803" y="133"/>
                    <a:pt x="13753" y="428"/>
                  </a:cubicBezTo>
                  <a:cubicBezTo>
                    <a:pt x="10236" y="21263"/>
                    <a:pt x="6719" y="42096"/>
                    <a:pt x="3202" y="62931"/>
                  </a:cubicBezTo>
                  <a:cubicBezTo>
                    <a:pt x="2156" y="69125"/>
                    <a:pt x="1109" y="75318"/>
                    <a:pt x="64" y="81511"/>
                  </a:cubicBezTo>
                  <a:cubicBezTo>
                    <a:pt x="0" y="81894"/>
                    <a:pt x="306" y="82118"/>
                    <a:pt x="606" y="82118"/>
                  </a:cubicBezTo>
                  <a:cubicBezTo>
                    <a:pt x="837" y="82118"/>
                    <a:pt x="1064" y="81985"/>
                    <a:pt x="1114" y="81690"/>
                  </a:cubicBezTo>
                  <a:cubicBezTo>
                    <a:pt x="4631" y="60855"/>
                    <a:pt x="8148" y="40022"/>
                    <a:pt x="11666" y="19186"/>
                  </a:cubicBezTo>
                  <a:cubicBezTo>
                    <a:pt x="12711" y="12992"/>
                    <a:pt x="13758" y="6799"/>
                    <a:pt x="14804" y="605"/>
                  </a:cubicBezTo>
                  <a:cubicBezTo>
                    <a:pt x="14868" y="223"/>
                    <a:pt x="14562" y="0"/>
                    <a:pt x="142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9" name="Google Shape;559;p32"/>
            <p:cNvSpPr/>
            <p:nvPr/>
          </p:nvSpPr>
          <p:spPr>
            <a:xfrm rot="1394635">
              <a:off x="4486524" y="2364237"/>
              <a:ext cx="44621" cy="151607"/>
            </a:xfrm>
            <a:custGeom>
              <a:avLst/>
              <a:gdLst/>
              <a:ahLst/>
              <a:cxnLst/>
              <a:rect l="l" t="t" r="r" b="b"/>
              <a:pathLst>
                <a:path w="5377" h="18269" extrusionOk="0">
                  <a:moveTo>
                    <a:pt x="4239" y="1"/>
                  </a:moveTo>
                  <a:cubicBezTo>
                    <a:pt x="3747" y="1"/>
                    <a:pt x="3238" y="288"/>
                    <a:pt x="3123" y="905"/>
                  </a:cubicBezTo>
                  <a:cubicBezTo>
                    <a:pt x="2120" y="6315"/>
                    <a:pt x="1108" y="11725"/>
                    <a:pt x="132" y="17140"/>
                  </a:cubicBezTo>
                  <a:cubicBezTo>
                    <a:pt x="0" y="17870"/>
                    <a:pt x="560" y="18269"/>
                    <a:pt x="1140" y="18269"/>
                  </a:cubicBezTo>
                  <a:cubicBezTo>
                    <a:pt x="1632" y="18269"/>
                    <a:pt x="2138" y="17981"/>
                    <a:pt x="2250" y="17365"/>
                  </a:cubicBezTo>
                  <a:cubicBezTo>
                    <a:pt x="3227" y="11950"/>
                    <a:pt x="4236" y="6539"/>
                    <a:pt x="5242" y="1129"/>
                  </a:cubicBezTo>
                  <a:cubicBezTo>
                    <a:pt x="5377" y="400"/>
                    <a:pt x="4819" y="1"/>
                    <a:pt x="423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60" name="Google Shape;560;p32"/>
            <p:cNvSpPr/>
            <p:nvPr/>
          </p:nvSpPr>
          <p:spPr>
            <a:xfrm rot="1394635">
              <a:off x="4551061" y="2349289"/>
              <a:ext cx="21427" cy="18921"/>
            </a:xfrm>
            <a:custGeom>
              <a:avLst/>
              <a:gdLst/>
              <a:ahLst/>
              <a:cxnLst/>
              <a:rect l="l" t="t" r="r" b="b"/>
              <a:pathLst>
                <a:path w="2582" h="2280" extrusionOk="0">
                  <a:moveTo>
                    <a:pt x="1292" y="0"/>
                  </a:moveTo>
                  <a:cubicBezTo>
                    <a:pt x="837" y="0"/>
                    <a:pt x="407" y="274"/>
                    <a:pt x="231" y="722"/>
                  </a:cubicBezTo>
                  <a:cubicBezTo>
                    <a:pt x="0" y="1309"/>
                    <a:pt x="288" y="1970"/>
                    <a:pt x="872" y="2200"/>
                  </a:cubicBezTo>
                  <a:cubicBezTo>
                    <a:pt x="1010" y="2254"/>
                    <a:pt x="1151" y="2280"/>
                    <a:pt x="1290" y="2280"/>
                  </a:cubicBezTo>
                  <a:cubicBezTo>
                    <a:pt x="1745" y="2280"/>
                    <a:pt x="2174" y="2006"/>
                    <a:pt x="2351" y="1558"/>
                  </a:cubicBezTo>
                  <a:cubicBezTo>
                    <a:pt x="2581" y="972"/>
                    <a:pt x="2294" y="312"/>
                    <a:pt x="1708" y="79"/>
                  </a:cubicBezTo>
                  <a:cubicBezTo>
                    <a:pt x="1571" y="26"/>
                    <a:pt x="1430" y="0"/>
                    <a:pt x="129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605453" y="318845"/>
            <a:ext cx="2095899" cy="903394"/>
            <a:chOff x="822" y="275"/>
            <a:chExt cx="2043" cy="1067"/>
          </a:xfrm>
        </p:grpSpPr>
        <p:sp>
          <p:nvSpPr>
            <p:cNvPr id="15" name="Text Box 14"/>
            <p:cNvSpPr txBox="1"/>
            <p:nvPr/>
          </p:nvSpPr>
          <p:spPr>
            <a:xfrm>
              <a:off x="1848" y="385"/>
              <a:ext cx="1017" cy="869"/>
            </a:xfrm>
            <a:prstGeom prst="rect">
              <a:avLst/>
            </a:prstGeom>
            <a:solidFill>
              <a:srgbClr val="F9A9CF"/>
            </a:solidFill>
          </p:spPr>
          <p:txBody>
            <a:bodyPr wrap="square" rtlCol="0">
              <a:spAutoFit/>
            </a:bodyPr>
            <a:lstStyle/>
            <a:p>
              <a:pPr defTabSz="1219170">
                <a:lnSpc>
                  <a:spcPct val="120000"/>
                </a:lnSpc>
                <a:buClr>
                  <a:srgbClr val="000000"/>
                </a:buClr>
              </a:pP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/>
                </a:rPr>
                <a:t>Tính</a:t>
              </a:r>
              <a:endParaRPr lang="en-US" sz="3733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endParaRPr>
            </a:p>
          </p:txBody>
        </p:sp>
        <p:grpSp>
          <p:nvGrpSpPr>
            <p:cNvPr id="9" name="Group 8"/>
            <p:cNvGrpSpPr/>
            <p:nvPr/>
          </p:nvGrpSpPr>
          <p:grpSpPr>
            <a:xfrm>
              <a:off x="822" y="275"/>
              <a:ext cx="992" cy="1067"/>
              <a:chOff x="738" y="297"/>
              <a:chExt cx="992" cy="1067"/>
            </a:xfrm>
          </p:grpSpPr>
          <p:sp>
            <p:nvSpPr>
              <p:cNvPr id="10" name="Oval 9"/>
              <p:cNvSpPr/>
              <p:nvPr/>
            </p:nvSpPr>
            <p:spPr>
              <a:xfrm>
                <a:off x="738" y="408"/>
                <a:ext cx="992" cy="956"/>
              </a:xfrm>
              <a:prstGeom prst="ellipse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endParaRPr lang="en-US" sz="1200" kern="0">
                  <a:solidFill>
                    <a:srgbClr val="FFFFFF"/>
                  </a:solidFill>
                  <a:latin typeface="Arial"/>
                  <a:sym typeface="Arial" panose="020B0604020202020204"/>
                </a:endParaRPr>
              </a:p>
            </p:txBody>
          </p:sp>
          <p:sp>
            <p:nvSpPr>
              <p:cNvPr id="11" name="Text Box 10"/>
              <p:cNvSpPr txBox="1"/>
              <p:nvPr/>
            </p:nvSpPr>
            <p:spPr>
              <a:xfrm>
                <a:off x="926" y="297"/>
                <a:ext cx="634" cy="97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219170">
                  <a:lnSpc>
                    <a:spcPct val="120000"/>
                  </a:lnSpc>
                  <a:buClr>
                    <a:srgbClr val="000000"/>
                  </a:buClr>
                </a:pPr>
                <a:r>
                  <a:rPr lang="en-US" sz="4267" b="1" kern="0" dirty="0">
                    <a:solidFill>
                      <a:srgbClr val="FFFFFF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 panose="020B0604020202020204"/>
                  </a:rPr>
                  <a:t>1</a:t>
                </a:r>
              </a:p>
            </p:txBody>
          </p:sp>
        </p:grpSp>
      </p:grp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274DDA4-F2FC-47FE-BE0D-8E6FDC890818}"/>
              </a:ext>
            </a:extLst>
          </p:cNvPr>
          <p:cNvSpPr/>
          <p:nvPr/>
        </p:nvSpPr>
        <p:spPr>
          <a:xfrm>
            <a:off x="1860361" y="1815279"/>
            <a:ext cx="8923573" cy="1657782"/>
          </a:xfrm>
          <a:prstGeom prst="round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BF879D3-308E-4968-B655-D1F20530161F}"/>
              </a:ext>
            </a:extLst>
          </p:cNvPr>
          <p:cNvGrpSpPr/>
          <p:nvPr/>
        </p:nvGrpSpPr>
        <p:grpSpPr>
          <a:xfrm>
            <a:off x="1958377" y="1905378"/>
            <a:ext cx="2916478" cy="1103221"/>
            <a:chOff x="2834082" y="1255663"/>
            <a:chExt cx="2916478" cy="1103221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2134905B-A03C-41B8-8810-6B91BDBFF0A8}"/>
                </a:ext>
              </a:extLst>
            </p:cNvPr>
            <p:cNvSpPr txBox="1"/>
            <p:nvPr/>
          </p:nvSpPr>
          <p:spPr>
            <a:xfrm>
              <a:off x="3149600" y="1255663"/>
              <a:ext cx="2600960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rgbClr val="002060"/>
                  </a:solidFill>
                </a:rPr>
                <a:t>6 428</a:t>
              </a:r>
            </a:p>
            <a:p>
              <a:r>
                <a:rPr lang="en-US" sz="3200" dirty="0">
                  <a:solidFill>
                    <a:srgbClr val="002060"/>
                  </a:solidFill>
                </a:rPr>
                <a:t>3 481</a:t>
              </a:r>
            </a:p>
          </p:txBody>
        </p: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1561F008-BBB6-489B-9987-E10AB9BAFF34}"/>
                </a:ext>
              </a:extLst>
            </p:cNvPr>
            <p:cNvCxnSpPr>
              <a:cxnSpLocks/>
            </p:cNvCxnSpPr>
            <p:nvPr/>
          </p:nvCxnSpPr>
          <p:spPr>
            <a:xfrm>
              <a:off x="3149600" y="2358884"/>
              <a:ext cx="1127760" cy="0"/>
            </a:xfrm>
            <a:prstGeom prst="line">
              <a:avLst/>
            </a:prstGeom>
            <a:ln w="571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EA6A31B0-9A89-4702-A8AF-4A509B6F112D}"/>
                </a:ext>
              </a:extLst>
            </p:cNvPr>
            <p:cNvSpPr txBox="1"/>
            <p:nvPr/>
          </p:nvSpPr>
          <p:spPr>
            <a:xfrm>
              <a:off x="2834082" y="1624138"/>
              <a:ext cx="44704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rgbClr val="002060"/>
                  </a:solidFill>
                </a:rPr>
                <a:t>+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E892A1B8-8CDD-4EAE-BA71-D0C8F5A85836}"/>
              </a:ext>
            </a:extLst>
          </p:cNvPr>
          <p:cNvGrpSpPr/>
          <p:nvPr/>
        </p:nvGrpSpPr>
        <p:grpSpPr>
          <a:xfrm>
            <a:off x="4170944" y="1908153"/>
            <a:ext cx="2916478" cy="1103221"/>
            <a:chOff x="2834082" y="1255663"/>
            <a:chExt cx="2916478" cy="1103221"/>
          </a:xfrm>
        </p:grpSpPr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02EACB07-3B12-459B-BAF0-A0CE08B29405}"/>
                </a:ext>
              </a:extLst>
            </p:cNvPr>
            <p:cNvSpPr txBox="1"/>
            <p:nvPr/>
          </p:nvSpPr>
          <p:spPr>
            <a:xfrm>
              <a:off x="3149600" y="1255663"/>
              <a:ext cx="2600960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rgbClr val="002060"/>
                  </a:solidFill>
                </a:rPr>
                <a:t>2 576</a:t>
              </a:r>
            </a:p>
            <a:p>
              <a:r>
                <a:rPr lang="en-US" sz="3200" dirty="0">
                  <a:solidFill>
                    <a:srgbClr val="002060"/>
                  </a:solidFill>
                </a:rPr>
                <a:t>4 518</a:t>
              </a:r>
            </a:p>
          </p:txBody>
        </p: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4668DA2D-FBA1-45AD-97A5-BB65099B8FB3}"/>
                </a:ext>
              </a:extLst>
            </p:cNvPr>
            <p:cNvCxnSpPr>
              <a:cxnSpLocks/>
            </p:cNvCxnSpPr>
            <p:nvPr/>
          </p:nvCxnSpPr>
          <p:spPr>
            <a:xfrm>
              <a:off x="3149600" y="2358884"/>
              <a:ext cx="1127760" cy="0"/>
            </a:xfrm>
            <a:prstGeom prst="line">
              <a:avLst/>
            </a:prstGeom>
            <a:ln w="571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A867E5F4-CCA8-4CEF-8B59-2DB04CAF93E1}"/>
                </a:ext>
              </a:extLst>
            </p:cNvPr>
            <p:cNvSpPr txBox="1"/>
            <p:nvPr/>
          </p:nvSpPr>
          <p:spPr>
            <a:xfrm>
              <a:off x="2834082" y="1624138"/>
              <a:ext cx="44704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rgbClr val="002060"/>
                  </a:solidFill>
                </a:rPr>
                <a:t>+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9D19AFF8-6499-428A-B230-634A09592C32}"/>
              </a:ext>
            </a:extLst>
          </p:cNvPr>
          <p:cNvGrpSpPr/>
          <p:nvPr/>
        </p:nvGrpSpPr>
        <p:grpSpPr>
          <a:xfrm>
            <a:off x="6400979" y="1897083"/>
            <a:ext cx="2916478" cy="1103221"/>
            <a:chOff x="2834082" y="1255663"/>
            <a:chExt cx="2916478" cy="1103221"/>
          </a:xfrm>
        </p:grpSpPr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1F8A3670-6598-4BAF-B3E1-9AD2A99EFAFD}"/>
                </a:ext>
              </a:extLst>
            </p:cNvPr>
            <p:cNvSpPr txBox="1"/>
            <p:nvPr/>
          </p:nvSpPr>
          <p:spPr>
            <a:xfrm>
              <a:off x="3149600" y="1255663"/>
              <a:ext cx="2600960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rgbClr val="002060"/>
                  </a:solidFill>
                </a:rPr>
                <a:t>6 307</a:t>
              </a:r>
            </a:p>
            <a:p>
              <a:r>
                <a:rPr lang="en-US" sz="3200" dirty="0">
                  <a:solidFill>
                    <a:srgbClr val="002060"/>
                  </a:solidFill>
                </a:rPr>
                <a:t>   826</a:t>
              </a:r>
            </a:p>
          </p:txBody>
        </p: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7903C053-9DCA-4C1E-8978-8CF74C5D7DD6}"/>
                </a:ext>
              </a:extLst>
            </p:cNvPr>
            <p:cNvCxnSpPr>
              <a:cxnSpLocks/>
            </p:cNvCxnSpPr>
            <p:nvPr/>
          </p:nvCxnSpPr>
          <p:spPr>
            <a:xfrm>
              <a:off x="3149600" y="2358884"/>
              <a:ext cx="1127760" cy="0"/>
            </a:xfrm>
            <a:prstGeom prst="line">
              <a:avLst/>
            </a:prstGeom>
            <a:ln w="571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A812F684-2A65-49C0-B469-4C8F00930563}"/>
                </a:ext>
              </a:extLst>
            </p:cNvPr>
            <p:cNvSpPr txBox="1"/>
            <p:nvPr/>
          </p:nvSpPr>
          <p:spPr>
            <a:xfrm>
              <a:off x="2834082" y="1624138"/>
              <a:ext cx="44704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rgbClr val="002060"/>
                  </a:solidFill>
                </a:rPr>
                <a:t>+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4AEFB891-0299-4D4A-BFAB-8971AE8A99AB}"/>
              </a:ext>
            </a:extLst>
          </p:cNvPr>
          <p:cNvGrpSpPr/>
          <p:nvPr/>
        </p:nvGrpSpPr>
        <p:grpSpPr>
          <a:xfrm>
            <a:off x="8540671" y="1905378"/>
            <a:ext cx="2916478" cy="1103221"/>
            <a:chOff x="2834082" y="1255663"/>
            <a:chExt cx="2916478" cy="1103221"/>
          </a:xfrm>
        </p:grpSpPr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AB35EC3B-6A84-4E35-BFC9-C06BACC586E2}"/>
                </a:ext>
              </a:extLst>
            </p:cNvPr>
            <p:cNvSpPr txBox="1"/>
            <p:nvPr/>
          </p:nvSpPr>
          <p:spPr>
            <a:xfrm>
              <a:off x="3149600" y="1255663"/>
              <a:ext cx="2600960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rgbClr val="002060"/>
                  </a:solidFill>
                </a:rPr>
                <a:t>  837</a:t>
              </a:r>
            </a:p>
            <a:p>
              <a:r>
                <a:rPr lang="en-US" sz="3200" dirty="0">
                  <a:solidFill>
                    <a:srgbClr val="002060"/>
                  </a:solidFill>
                </a:rPr>
                <a:t>  524</a:t>
              </a:r>
            </a:p>
          </p:txBody>
        </p: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DB03F6EE-D0AC-4D95-BEDF-4FF7B74B47A0}"/>
                </a:ext>
              </a:extLst>
            </p:cNvPr>
            <p:cNvCxnSpPr>
              <a:cxnSpLocks/>
            </p:cNvCxnSpPr>
            <p:nvPr/>
          </p:nvCxnSpPr>
          <p:spPr>
            <a:xfrm>
              <a:off x="3149600" y="2358884"/>
              <a:ext cx="1127760" cy="0"/>
            </a:xfrm>
            <a:prstGeom prst="line">
              <a:avLst/>
            </a:prstGeom>
            <a:ln w="571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0E3E579E-A1F8-4BF3-B0C0-E2962F37EDDF}"/>
                </a:ext>
              </a:extLst>
            </p:cNvPr>
            <p:cNvSpPr txBox="1"/>
            <p:nvPr/>
          </p:nvSpPr>
          <p:spPr>
            <a:xfrm>
              <a:off x="2834082" y="1624138"/>
              <a:ext cx="44704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rgbClr val="002060"/>
                  </a:solidFill>
                </a:rPr>
                <a:t>+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84BBDA09-B561-480C-AC07-685C1F1E3B16}"/>
              </a:ext>
            </a:extLst>
          </p:cNvPr>
          <p:cNvGrpSpPr/>
          <p:nvPr/>
        </p:nvGrpSpPr>
        <p:grpSpPr>
          <a:xfrm>
            <a:off x="9036853" y="2573493"/>
            <a:ext cx="4373182" cy="4431622"/>
            <a:chOff x="8710073" y="2588654"/>
            <a:chExt cx="4494727" cy="4494727"/>
          </a:xfrm>
        </p:grpSpPr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674F6A2E-3370-471D-80BC-0B55B0311DF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10073" y="2588654"/>
              <a:ext cx="4494727" cy="4494727"/>
            </a:xfrm>
            <a:prstGeom prst="rect">
              <a:avLst/>
            </a:prstGeom>
          </p:spPr>
        </p:pic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F6EE85D4-4C8E-430C-993C-B5C7C219D1EC}"/>
                </a:ext>
              </a:extLst>
            </p:cNvPr>
            <p:cNvSpPr/>
            <p:nvPr/>
          </p:nvSpPr>
          <p:spPr>
            <a:xfrm>
              <a:off x="9955370" y="2942355"/>
              <a:ext cx="1967982" cy="721217"/>
            </a:xfrm>
            <a:prstGeom prst="rect">
              <a:avLst/>
            </a:prstGeom>
            <a:solidFill>
              <a:srgbClr val="53803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Han Sans Regular"/>
                <a:cs typeface="+mn-cs"/>
              </a:endParaRPr>
            </a:p>
          </p:txBody>
        </p:sp>
      </p:grpSp>
      <p:sp>
        <p:nvSpPr>
          <p:cNvPr id="43" name="TextBox 42">
            <a:extLst>
              <a:ext uri="{FF2B5EF4-FFF2-40B4-BE49-F238E27FC236}">
                <a16:creationId xmlns:a16="http://schemas.microsoft.com/office/drawing/2014/main" id="{C09AC67F-116B-4A1F-8407-BAF3606E48E2}"/>
              </a:ext>
            </a:extLst>
          </p:cNvPr>
          <p:cNvSpPr txBox="1"/>
          <p:nvPr/>
        </p:nvSpPr>
        <p:spPr>
          <a:xfrm>
            <a:off x="10269074" y="2930609"/>
            <a:ext cx="2236630" cy="7325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Cookies" panose="02040603050506020204" pitchFamily="18" charset="0"/>
                <a:ea typeface="+mj-ea"/>
                <a:cs typeface="+mn-cs"/>
              </a:rPr>
              <a:t>Bảng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Cookies" panose="02040603050506020204" pitchFamily="18" charset="0"/>
                <a:ea typeface="+mj-ea"/>
                <a:cs typeface="+mn-cs"/>
              </a:rPr>
              <a:t> con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ounded Rectangle 11">
            <a:extLst>
              <a:ext uri="{FF2B5EF4-FFF2-40B4-BE49-F238E27FC236}">
                <a16:creationId xmlns:a16="http://schemas.microsoft.com/office/drawing/2014/main" id="{26BE81DA-BFC7-4A3D-9CAC-187EC584BD38}"/>
              </a:ext>
            </a:extLst>
          </p:cNvPr>
          <p:cNvSpPr/>
          <p:nvPr/>
        </p:nvSpPr>
        <p:spPr>
          <a:xfrm>
            <a:off x="1568840" y="-143428"/>
            <a:ext cx="5659120" cy="1357707"/>
          </a:xfrm>
          <a:prstGeom prst="roundRect">
            <a:avLst/>
          </a:prstGeom>
          <a:solidFill>
            <a:sysClr val="window" lastClr="FFFFFF">
              <a:alpha val="83000"/>
            </a:sys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457200">
              <a:defRPr/>
            </a:pPr>
            <a:r>
              <a:rPr lang="en-US" sz="6600" b="1" kern="0" dirty="0">
                <a:solidFill>
                  <a:srgbClr val="0064D2">
                    <a:lumMod val="50000"/>
                  </a:srgbClr>
                </a:solidFill>
                <a:ea typeface="微软雅黑"/>
                <a:cs typeface="Arial" panose="020B0604020202020204" pitchFamily="34" charset="0"/>
              </a:rPr>
              <a:t>6 428 + 3 481 </a:t>
            </a:r>
          </a:p>
        </p:txBody>
      </p:sp>
      <p:pic>
        <p:nvPicPr>
          <p:cNvPr id="45" name="Picture 2" descr="Bảng gỗ học sinh Hồng Hà (3447) | Shopee Việt Nam">
            <a:extLst>
              <a:ext uri="{FF2B5EF4-FFF2-40B4-BE49-F238E27FC236}">
                <a16:creationId xmlns:a16="http://schemas.microsoft.com/office/drawing/2014/main" id="{106EF8AF-86D5-48FE-98C7-31980EF882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479405" y="1386380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1CB267AE-0D87-4DD5-9366-502B234999A1}"/>
              </a:ext>
            </a:extLst>
          </p:cNvPr>
          <p:cNvSpPr txBox="1"/>
          <p:nvPr/>
        </p:nvSpPr>
        <p:spPr>
          <a:xfrm>
            <a:off x="2730506" y="1435972"/>
            <a:ext cx="365319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9600" spc="600" dirty="0">
                <a:solidFill>
                  <a:prstClr val="white"/>
                </a:solidFill>
                <a:cs typeface="Arial" panose="020B0604020202020204" pitchFamily="34" charset="0"/>
              </a:rPr>
              <a:t>6 428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158DF9BE-F7B0-4466-8BD9-0A25E6EB4EF5}"/>
              </a:ext>
            </a:extLst>
          </p:cNvPr>
          <p:cNvSpPr txBox="1"/>
          <p:nvPr/>
        </p:nvSpPr>
        <p:spPr>
          <a:xfrm>
            <a:off x="2843768" y="2672574"/>
            <a:ext cx="412906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9600" spc="600" dirty="0">
                <a:solidFill>
                  <a:prstClr val="white"/>
                </a:solidFill>
                <a:cs typeface="Arial" panose="020B0604020202020204" pitchFamily="34" charset="0"/>
              </a:rPr>
              <a:t>3 481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49194A3C-8066-43B5-8E20-4085EB5B2714}"/>
              </a:ext>
            </a:extLst>
          </p:cNvPr>
          <p:cNvSpPr/>
          <p:nvPr/>
        </p:nvSpPr>
        <p:spPr>
          <a:xfrm>
            <a:off x="2053792" y="3070496"/>
            <a:ext cx="551219" cy="188687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>
              <a:solidFill>
                <a:prstClr val="white"/>
              </a:solidFill>
              <a:cs typeface="Arial" panose="020B0604020202020204" pitchFamily="34" charset="0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A9C2A949-61EB-45A3-AAD7-8A449AF4207C}"/>
              </a:ext>
            </a:extLst>
          </p:cNvPr>
          <p:cNvSpPr/>
          <p:nvPr/>
        </p:nvSpPr>
        <p:spPr>
          <a:xfrm>
            <a:off x="3024497" y="4099501"/>
            <a:ext cx="3146822" cy="66100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>
              <a:solidFill>
                <a:prstClr val="white"/>
              </a:solidFill>
              <a:cs typeface="Arial" panose="020B0604020202020204" pitchFamily="34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CC2C6882-C48D-46AC-838E-0BBB0DA3A626}"/>
              </a:ext>
            </a:extLst>
          </p:cNvPr>
          <p:cNvSpPr txBox="1"/>
          <p:nvPr/>
        </p:nvSpPr>
        <p:spPr>
          <a:xfrm>
            <a:off x="5473654" y="3928408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9600" spc="600" dirty="0">
                <a:solidFill>
                  <a:prstClr val="white"/>
                </a:solidFill>
                <a:cs typeface="Arial" panose="020B0604020202020204" pitchFamily="34" charset="0"/>
              </a:rPr>
              <a:t>9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13265650-E745-4115-8019-6E26B1648DC4}"/>
              </a:ext>
            </a:extLst>
          </p:cNvPr>
          <p:cNvSpPr txBox="1"/>
          <p:nvPr/>
        </p:nvSpPr>
        <p:spPr>
          <a:xfrm>
            <a:off x="4782566" y="3920572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9600" spc="600" dirty="0">
                <a:solidFill>
                  <a:prstClr val="white"/>
                </a:solidFill>
                <a:cs typeface="Arial" panose="020B0604020202020204" pitchFamily="34" charset="0"/>
              </a:rPr>
              <a:t>0</a:t>
            </a: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F8881941-C271-40AA-B929-15B8356118A0}"/>
              </a:ext>
            </a:extLst>
          </p:cNvPr>
          <p:cNvSpPr/>
          <p:nvPr/>
        </p:nvSpPr>
        <p:spPr>
          <a:xfrm rot="5400000">
            <a:off x="2053793" y="3074972"/>
            <a:ext cx="551219" cy="188687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>
              <a:solidFill>
                <a:prstClr val="white"/>
              </a:solidFill>
              <a:cs typeface="Arial" panose="020B0604020202020204" pitchFamily="34" charset="0"/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EF9096D3-332B-455E-93D1-813EF25531EC}"/>
              </a:ext>
            </a:extLst>
          </p:cNvPr>
          <p:cNvSpPr txBox="1"/>
          <p:nvPr/>
        </p:nvSpPr>
        <p:spPr>
          <a:xfrm>
            <a:off x="3989409" y="3886432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9600" spc="600" dirty="0">
                <a:solidFill>
                  <a:prstClr val="white"/>
                </a:solidFill>
                <a:cs typeface="Arial" panose="020B0604020202020204" pitchFamily="34" charset="0"/>
              </a:rPr>
              <a:t>9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F5971D0C-6109-4711-9C48-BEEE47A85E28}"/>
              </a:ext>
            </a:extLst>
          </p:cNvPr>
          <p:cNvSpPr txBox="1"/>
          <p:nvPr/>
        </p:nvSpPr>
        <p:spPr>
          <a:xfrm>
            <a:off x="2898158" y="3898448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9600" spc="600" dirty="0">
                <a:solidFill>
                  <a:prstClr val="white"/>
                </a:solidFill>
                <a:cs typeface="Arial" panose="020B0604020202020204" pitchFamily="34" charset="0"/>
              </a:rPr>
              <a:t>9</a:t>
            </a: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C7F1042D-98C8-422D-B37A-2415824516D8}"/>
              </a:ext>
            </a:extLst>
          </p:cNvPr>
          <p:cNvSpPr/>
          <p:nvPr/>
        </p:nvSpPr>
        <p:spPr>
          <a:xfrm>
            <a:off x="8102053" y="885371"/>
            <a:ext cx="3947436" cy="583474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3F6C8101-7BD1-4CC6-AFCD-D7FFC1EA8BEA}"/>
              </a:ext>
            </a:extLst>
          </p:cNvPr>
          <p:cNvSpPr txBox="1"/>
          <p:nvPr/>
        </p:nvSpPr>
        <p:spPr>
          <a:xfrm>
            <a:off x="8745377" y="885371"/>
            <a:ext cx="30003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60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Nháp</a:t>
            </a:r>
            <a:endParaRPr kumimoji="0" lang="en-US" sz="7200" b="0" i="0" u="none" strike="noStrike" kern="1200" cap="none" spc="6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</p:txBody>
      </p:sp>
      <p:sp>
        <p:nvSpPr>
          <p:cNvPr id="74" name="Rounded Rectangle 18">
            <a:extLst>
              <a:ext uri="{FF2B5EF4-FFF2-40B4-BE49-F238E27FC236}">
                <a16:creationId xmlns:a16="http://schemas.microsoft.com/office/drawing/2014/main" id="{AEF75185-47DC-4D86-AB75-2F53A5CE90B1}"/>
              </a:ext>
            </a:extLst>
          </p:cNvPr>
          <p:cNvSpPr/>
          <p:nvPr/>
        </p:nvSpPr>
        <p:spPr>
          <a:xfrm>
            <a:off x="8153165" y="2676064"/>
            <a:ext cx="2209574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2 + 8</a:t>
            </a:r>
          </a:p>
        </p:txBody>
      </p:sp>
      <p:sp>
        <p:nvSpPr>
          <p:cNvPr id="75" name="Rounded Rectangle 19">
            <a:extLst>
              <a:ext uri="{FF2B5EF4-FFF2-40B4-BE49-F238E27FC236}">
                <a16:creationId xmlns:a16="http://schemas.microsoft.com/office/drawing/2014/main" id="{4DBEE3E8-E09B-4ED9-AA68-1F6B11C302DC}"/>
              </a:ext>
            </a:extLst>
          </p:cNvPr>
          <p:cNvSpPr/>
          <p:nvPr/>
        </p:nvSpPr>
        <p:spPr>
          <a:xfrm>
            <a:off x="10069551" y="2676064"/>
            <a:ext cx="2122449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= 10</a:t>
            </a:r>
          </a:p>
        </p:txBody>
      </p:sp>
      <p:sp>
        <p:nvSpPr>
          <p:cNvPr id="76" name="Rounded Rectangle 21">
            <a:extLst>
              <a:ext uri="{FF2B5EF4-FFF2-40B4-BE49-F238E27FC236}">
                <a16:creationId xmlns:a16="http://schemas.microsoft.com/office/drawing/2014/main" id="{BF8C3431-C1C8-4DB4-9B5A-2F7B12E2E11A}"/>
              </a:ext>
            </a:extLst>
          </p:cNvPr>
          <p:cNvSpPr/>
          <p:nvPr/>
        </p:nvSpPr>
        <p:spPr>
          <a:xfrm>
            <a:off x="8484508" y="4359570"/>
            <a:ext cx="3376514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NHỚ 1</a:t>
            </a: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4E896C23-AE77-405E-A0B2-78A9A88BDC07}"/>
              </a:ext>
            </a:extLst>
          </p:cNvPr>
          <p:cNvSpPr/>
          <p:nvPr/>
        </p:nvSpPr>
        <p:spPr>
          <a:xfrm>
            <a:off x="4296350" y="2761862"/>
            <a:ext cx="260751" cy="19295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63" grpId="0"/>
      <p:bldP spid="64" grpId="0" animBg="1"/>
      <p:bldP spid="65" grpId="0" animBg="1"/>
      <p:bldP spid="66" grpId="0"/>
      <p:bldP spid="67" grpId="0"/>
      <p:bldP spid="69" grpId="0" animBg="1"/>
      <p:bldP spid="70" grpId="0"/>
      <p:bldP spid="71" grpId="0"/>
      <p:bldP spid="73" grpId="0"/>
      <p:bldP spid="74" grpId="0"/>
      <p:bldP spid="75" grpId="0"/>
      <p:bldP spid="76" grpId="0"/>
      <p:bldP spid="77" grpId="0" animBg="1"/>
      <p:bldP spid="77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ounded Rectangle 11">
            <a:extLst>
              <a:ext uri="{FF2B5EF4-FFF2-40B4-BE49-F238E27FC236}">
                <a16:creationId xmlns:a16="http://schemas.microsoft.com/office/drawing/2014/main" id="{26BE81DA-BFC7-4A3D-9CAC-187EC584BD38}"/>
              </a:ext>
            </a:extLst>
          </p:cNvPr>
          <p:cNvSpPr/>
          <p:nvPr/>
        </p:nvSpPr>
        <p:spPr>
          <a:xfrm>
            <a:off x="1568840" y="-143428"/>
            <a:ext cx="5659120" cy="1357707"/>
          </a:xfrm>
          <a:prstGeom prst="roundRect">
            <a:avLst/>
          </a:prstGeom>
          <a:solidFill>
            <a:sysClr val="window" lastClr="FFFFFF">
              <a:alpha val="83000"/>
            </a:sys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2 576 </a:t>
            </a:r>
            <a:r>
              <a:rPr lang="en-US" sz="6600" b="1" kern="0" dirty="0">
                <a:solidFill>
                  <a:srgbClr val="0064D2">
                    <a:lumMod val="50000"/>
                  </a:srgbClr>
                </a:solidFill>
                <a:latin typeface="Arial"/>
                <a:ea typeface="微软雅黑"/>
                <a:cs typeface="Arial" panose="020B0604020202020204" pitchFamily="34" charset="0"/>
              </a:rPr>
              <a:t>+ 4 518 </a:t>
            </a:r>
            <a:endParaRPr kumimoji="0" lang="en-US" sz="6600" b="1" i="0" u="none" strike="noStrike" kern="0" cap="none" spc="0" normalizeH="0" baseline="0" noProof="0" dirty="0">
              <a:ln>
                <a:noFill/>
              </a:ln>
              <a:solidFill>
                <a:srgbClr val="0064D2">
                  <a:lumMod val="50000"/>
                </a:srgbClr>
              </a:solidFill>
              <a:effectLst/>
              <a:uLnTx/>
              <a:uFillTx/>
              <a:latin typeface="Arial"/>
              <a:ea typeface="微软雅黑"/>
              <a:cs typeface="Arial" panose="020B0604020202020204" pitchFamily="34" charset="0"/>
            </a:endParaRPr>
          </a:p>
        </p:txBody>
      </p:sp>
      <p:pic>
        <p:nvPicPr>
          <p:cNvPr id="45" name="Picture 2" descr="Bảng gỗ học sinh Hồng Hà (3447) | Shopee Việt Nam">
            <a:extLst>
              <a:ext uri="{FF2B5EF4-FFF2-40B4-BE49-F238E27FC236}">
                <a16:creationId xmlns:a16="http://schemas.microsoft.com/office/drawing/2014/main" id="{106EF8AF-86D5-48FE-98C7-31980EF882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479405" y="1386380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1CB267AE-0D87-4DD5-9366-502B234999A1}"/>
              </a:ext>
            </a:extLst>
          </p:cNvPr>
          <p:cNvSpPr txBox="1"/>
          <p:nvPr/>
        </p:nvSpPr>
        <p:spPr>
          <a:xfrm>
            <a:off x="2730506" y="1435972"/>
            <a:ext cx="365319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2 576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158DF9BE-F7B0-4466-8BD9-0A25E6EB4EF5}"/>
              </a:ext>
            </a:extLst>
          </p:cNvPr>
          <p:cNvSpPr txBox="1"/>
          <p:nvPr/>
        </p:nvSpPr>
        <p:spPr>
          <a:xfrm>
            <a:off x="2843768" y="2672574"/>
            <a:ext cx="412906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4 518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49194A3C-8066-43B5-8E20-4085EB5B2714}"/>
              </a:ext>
            </a:extLst>
          </p:cNvPr>
          <p:cNvSpPr/>
          <p:nvPr/>
        </p:nvSpPr>
        <p:spPr>
          <a:xfrm>
            <a:off x="2053792" y="3070496"/>
            <a:ext cx="551219" cy="188687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A9C2A949-61EB-45A3-AAD7-8A449AF4207C}"/>
              </a:ext>
            </a:extLst>
          </p:cNvPr>
          <p:cNvSpPr/>
          <p:nvPr/>
        </p:nvSpPr>
        <p:spPr>
          <a:xfrm>
            <a:off x="3024497" y="4099501"/>
            <a:ext cx="3146822" cy="66100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CC2C6882-C48D-46AC-838E-0BBB0DA3A626}"/>
              </a:ext>
            </a:extLst>
          </p:cNvPr>
          <p:cNvSpPr txBox="1"/>
          <p:nvPr/>
        </p:nvSpPr>
        <p:spPr>
          <a:xfrm>
            <a:off x="5473654" y="3928408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13265650-E745-4115-8019-6E26B1648DC4}"/>
              </a:ext>
            </a:extLst>
          </p:cNvPr>
          <p:cNvSpPr txBox="1"/>
          <p:nvPr/>
        </p:nvSpPr>
        <p:spPr>
          <a:xfrm>
            <a:off x="4782566" y="3920572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F8881941-C271-40AA-B929-15B8356118A0}"/>
              </a:ext>
            </a:extLst>
          </p:cNvPr>
          <p:cNvSpPr/>
          <p:nvPr/>
        </p:nvSpPr>
        <p:spPr>
          <a:xfrm rot="5400000">
            <a:off x="2053793" y="3074972"/>
            <a:ext cx="551219" cy="188687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EF9096D3-332B-455E-93D1-813EF25531EC}"/>
              </a:ext>
            </a:extLst>
          </p:cNvPr>
          <p:cNvSpPr txBox="1"/>
          <p:nvPr/>
        </p:nvSpPr>
        <p:spPr>
          <a:xfrm>
            <a:off x="3989409" y="3886432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0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F5971D0C-6109-4711-9C48-BEEE47A85E28}"/>
              </a:ext>
            </a:extLst>
          </p:cNvPr>
          <p:cNvSpPr txBox="1"/>
          <p:nvPr/>
        </p:nvSpPr>
        <p:spPr>
          <a:xfrm>
            <a:off x="2898158" y="3898448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C7F1042D-98C8-422D-B37A-2415824516D8}"/>
              </a:ext>
            </a:extLst>
          </p:cNvPr>
          <p:cNvSpPr/>
          <p:nvPr/>
        </p:nvSpPr>
        <p:spPr>
          <a:xfrm>
            <a:off x="8102053" y="885371"/>
            <a:ext cx="3947436" cy="583474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3F6C8101-7BD1-4CC6-AFCD-D7FFC1EA8BEA}"/>
              </a:ext>
            </a:extLst>
          </p:cNvPr>
          <p:cNvSpPr txBox="1"/>
          <p:nvPr/>
        </p:nvSpPr>
        <p:spPr>
          <a:xfrm>
            <a:off x="8745377" y="885371"/>
            <a:ext cx="30003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60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Nháp</a:t>
            </a:r>
            <a:endParaRPr kumimoji="0" lang="en-US" sz="7200" b="0" i="0" u="none" strike="noStrike" kern="1200" cap="none" spc="6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</p:txBody>
      </p:sp>
      <p:sp>
        <p:nvSpPr>
          <p:cNvPr id="74" name="Rounded Rectangle 18">
            <a:extLst>
              <a:ext uri="{FF2B5EF4-FFF2-40B4-BE49-F238E27FC236}">
                <a16:creationId xmlns:a16="http://schemas.microsoft.com/office/drawing/2014/main" id="{AEF75185-47DC-4D86-AB75-2F53A5CE90B1}"/>
              </a:ext>
            </a:extLst>
          </p:cNvPr>
          <p:cNvSpPr/>
          <p:nvPr/>
        </p:nvSpPr>
        <p:spPr>
          <a:xfrm>
            <a:off x="8119027" y="1713283"/>
            <a:ext cx="2209574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6 + 8</a:t>
            </a:r>
          </a:p>
        </p:txBody>
      </p:sp>
      <p:sp>
        <p:nvSpPr>
          <p:cNvPr id="75" name="Rounded Rectangle 19">
            <a:extLst>
              <a:ext uri="{FF2B5EF4-FFF2-40B4-BE49-F238E27FC236}">
                <a16:creationId xmlns:a16="http://schemas.microsoft.com/office/drawing/2014/main" id="{4DBEE3E8-E09B-4ED9-AA68-1F6B11C302DC}"/>
              </a:ext>
            </a:extLst>
          </p:cNvPr>
          <p:cNvSpPr/>
          <p:nvPr/>
        </p:nvSpPr>
        <p:spPr>
          <a:xfrm>
            <a:off x="10035413" y="1713283"/>
            <a:ext cx="2122449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= 14</a:t>
            </a:r>
          </a:p>
        </p:txBody>
      </p:sp>
      <p:sp>
        <p:nvSpPr>
          <p:cNvPr id="76" name="Rounded Rectangle 21">
            <a:extLst>
              <a:ext uri="{FF2B5EF4-FFF2-40B4-BE49-F238E27FC236}">
                <a16:creationId xmlns:a16="http://schemas.microsoft.com/office/drawing/2014/main" id="{BF8C3431-C1C8-4DB4-9B5A-2F7B12E2E11A}"/>
              </a:ext>
            </a:extLst>
          </p:cNvPr>
          <p:cNvSpPr/>
          <p:nvPr/>
        </p:nvSpPr>
        <p:spPr>
          <a:xfrm>
            <a:off x="8476344" y="2672574"/>
            <a:ext cx="3376514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NHỚ 1</a:t>
            </a: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4E896C23-AE77-405E-A0B2-78A9A88BDC07}"/>
              </a:ext>
            </a:extLst>
          </p:cNvPr>
          <p:cNvSpPr/>
          <p:nvPr/>
        </p:nvSpPr>
        <p:spPr>
          <a:xfrm>
            <a:off x="5005536" y="2800666"/>
            <a:ext cx="260751" cy="19295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ounded Rectangle 18">
            <a:extLst>
              <a:ext uri="{FF2B5EF4-FFF2-40B4-BE49-F238E27FC236}">
                <a16:creationId xmlns:a16="http://schemas.microsoft.com/office/drawing/2014/main" id="{74EFDF24-8781-45B6-9E13-9C30BF3D8925}"/>
              </a:ext>
            </a:extLst>
          </p:cNvPr>
          <p:cNvSpPr/>
          <p:nvPr/>
        </p:nvSpPr>
        <p:spPr>
          <a:xfrm>
            <a:off x="8166379" y="4327248"/>
            <a:ext cx="2209574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5 + 5</a:t>
            </a:r>
          </a:p>
        </p:txBody>
      </p:sp>
      <p:sp>
        <p:nvSpPr>
          <p:cNvPr id="21" name="Rounded Rectangle 19">
            <a:extLst>
              <a:ext uri="{FF2B5EF4-FFF2-40B4-BE49-F238E27FC236}">
                <a16:creationId xmlns:a16="http://schemas.microsoft.com/office/drawing/2014/main" id="{BA90BBF5-EABB-4896-91E1-B7888D663AEC}"/>
              </a:ext>
            </a:extLst>
          </p:cNvPr>
          <p:cNvSpPr/>
          <p:nvPr/>
        </p:nvSpPr>
        <p:spPr>
          <a:xfrm>
            <a:off x="10082765" y="4327248"/>
            <a:ext cx="2122449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= 10</a:t>
            </a:r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0B69BB8D-3935-41DA-BFE3-B779294AE9CF}"/>
              </a:ext>
            </a:extLst>
          </p:cNvPr>
          <p:cNvSpPr/>
          <p:nvPr/>
        </p:nvSpPr>
        <p:spPr>
          <a:xfrm>
            <a:off x="8523696" y="5286539"/>
            <a:ext cx="3376514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NHỚ 1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CB2B220D-6139-492F-85A3-87F43A69BE18}"/>
              </a:ext>
            </a:extLst>
          </p:cNvPr>
          <p:cNvSpPr/>
          <p:nvPr/>
        </p:nvSpPr>
        <p:spPr>
          <a:xfrm>
            <a:off x="3081293" y="2789167"/>
            <a:ext cx="260751" cy="19295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7033436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500"/>
                            </p:stCondLst>
                            <p:childTnLst>
                              <p:par>
                                <p:cTn id="91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63" grpId="0"/>
      <p:bldP spid="64" grpId="0" animBg="1"/>
      <p:bldP spid="65" grpId="0" animBg="1"/>
      <p:bldP spid="66" grpId="0"/>
      <p:bldP spid="67" grpId="0"/>
      <p:bldP spid="69" grpId="0" animBg="1"/>
      <p:bldP spid="70" grpId="0"/>
      <p:bldP spid="71" grpId="0"/>
      <p:bldP spid="73" grpId="0"/>
      <p:bldP spid="74" grpId="0"/>
      <p:bldP spid="75" grpId="0"/>
      <p:bldP spid="76" grpId="0"/>
      <p:bldP spid="77" grpId="0" animBg="1"/>
      <p:bldP spid="77" grpId="1" animBg="1"/>
      <p:bldP spid="20" grpId="0"/>
      <p:bldP spid="21" grpId="0"/>
      <p:bldP spid="22" grpId="0"/>
      <p:bldP spid="23" grpId="0" animBg="1"/>
      <p:bldP spid="23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ounded Rectangle 11">
            <a:extLst>
              <a:ext uri="{FF2B5EF4-FFF2-40B4-BE49-F238E27FC236}">
                <a16:creationId xmlns:a16="http://schemas.microsoft.com/office/drawing/2014/main" id="{26BE81DA-BFC7-4A3D-9CAC-187EC584BD38}"/>
              </a:ext>
            </a:extLst>
          </p:cNvPr>
          <p:cNvSpPr/>
          <p:nvPr/>
        </p:nvSpPr>
        <p:spPr>
          <a:xfrm>
            <a:off x="1568840" y="-143428"/>
            <a:ext cx="5659120" cy="1357707"/>
          </a:xfrm>
          <a:prstGeom prst="roundRect">
            <a:avLst/>
          </a:prstGeom>
          <a:solidFill>
            <a:sysClr val="window" lastClr="FFFFFF">
              <a:alpha val="83000"/>
            </a:sys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6 307 + 826</a:t>
            </a:r>
          </a:p>
        </p:txBody>
      </p:sp>
      <p:pic>
        <p:nvPicPr>
          <p:cNvPr id="45" name="Picture 2" descr="Bảng gỗ học sinh Hồng Hà (3447) | Shopee Việt Nam">
            <a:extLst>
              <a:ext uri="{FF2B5EF4-FFF2-40B4-BE49-F238E27FC236}">
                <a16:creationId xmlns:a16="http://schemas.microsoft.com/office/drawing/2014/main" id="{106EF8AF-86D5-48FE-98C7-31980EF882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479405" y="1386380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1CB267AE-0D87-4DD5-9366-502B234999A1}"/>
              </a:ext>
            </a:extLst>
          </p:cNvPr>
          <p:cNvSpPr txBox="1"/>
          <p:nvPr/>
        </p:nvSpPr>
        <p:spPr>
          <a:xfrm>
            <a:off x="2730506" y="1435972"/>
            <a:ext cx="365319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6 307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158DF9BE-F7B0-4466-8BD9-0A25E6EB4EF5}"/>
              </a:ext>
            </a:extLst>
          </p:cNvPr>
          <p:cNvSpPr txBox="1"/>
          <p:nvPr/>
        </p:nvSpPr>
        <p:spPr>
          <a:xfrm>
            <a:off x="2660957" y="2664823"/>
            <a:ext cx="412906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   826</a:t>
            </a:r>
            <a:endParaRPr kumimoji="0" lang="en-US" sz="9600" b="0" i="0" u="none" strike="noStrike" kern="1200" cap="none" spc="6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49194A3C-8066-43B5-8E20-4085EB5B2714}"/>
              </a:ext>
            </a:extLst>
          </p:cNvPr>
          <p:cNvSpPr/>
          <p:nvPr/>
        </p:nvSpPr>
        <p:spPr>
          <a:xfrm>
            <a:off x="2053792" y="3070496"/>
            <a:ext cx="551219" cy="188687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A9C2A949-61EB-45A3-AAD7-8A449AF4207C}"/>
              </a:ext>
            </a:extLst>
          </p:cNvPr>
          <p:cNvSpPr/>
          <p:nvPr/>
        </p:nvSpPr>
        <p:spPr>
          <a:xfrm>
            <a:off x="3024497" y="4099501"/>
            <a:ext cx="3146822" cy="66100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CC2C6882-C48D-46AC-838E-0BBB0DA3A626}"/>
              </a:ext>
            </a:extLst>
          </p:cNvPr>
          <p:cNvSpPr txBox="1"/>
          <p:nvPr/>
        </p:nvSpPr>
        <p:spPr>
          <a:xfrm>
            <a:off x="5439375" y="3911548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13265650-E745-4115-8019-6E26B1648DC4}"/>
              </a:ext>
            </a:extLst>
          </p:cNvPr>
          <p:cNvSpPr txBox="1"/>
          <p:nvPr/>
        </p:nvSpPr>
        <p:spPr>
          <a:xfrm>
            <a:off x="4782566" y="3920572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F8881941-C271-40AA-B929-15B8356118A0}"/>
              </a:ext>
            </a:extLst>
          </p:cNvPr>
          <p:cNvSpPr/>
          <p:nvPr/>
        </p:nvSpPr>
        <p:spPr>
          <a:xfrm rot="5400000">
            <a:off x="2053793" y="3074972"/>
            <a:ext cx="551219" cy="188687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EF9096D3-332B-455E-93D1-813EF25531EC}"/>
              </a:ext>
            </a:extLst>
          </p:cNvPr>
          <p:cNvSpPr txBox="1"/>
          <p:nvPr/>
        </p:nvSpPr>
        <p:spPr>
          <a:xfrm>
            <a:off x="3989409" y="3886432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F5971D0C-6109-4711-9C48-BEEE47A85E28}"/>
              </a:ext>
            </a:extLst>
          </p:cNvPr>
          <p:cNvSpPr txBox="1"/>
          <p:nvPr/>
        </p:nvSpPr>
        <p:spPr>
          <a:xfrm>
            <a:off x="2942549" y="3911548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C7F1042D-98C8-422D-B37A-2415824516D8}"/>
              </a:ext>
            </a:extLst>
          </p:cNvPr>
          <p:cNvSpPr/>
          <p:nvPr/>
        </p:nvSpPr>
        <p:spPr>
          <a:xfrm>
            <a:off x="8102053" y="885371"/>
            <a:ext cx="3947436" cy="583474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3F6C8101-7BD1-4CC6-AFCD-D7FFC1EA8BEA}"/>
              </a:ext>
            </a:extLst>
          </p:cNvPr>
          <p:cNvSpPr txBox="1"/>
          <p:nvPr/>
        </p:nvSpPr>
        <p:spPr>
          <a:xfrm>
            <a:off x="8745377" y="885371"/>
            <a:ext cx="30003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60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Nháp</a:t>
            </a:r>
            <a:endParaRPr kumimoji="0" lang="en-US" sz="7200" b="0" i="0" u="none" strike="noStrike" kern="1200" cap="none" spc="6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</p:txBody>
      </p:sp>
      <p:sp>
        <p:nvSpPr>
          <p:cNvPr id="74" name="Rounded Rectangle 18">
            <a:extLst>
              <a:ext uri="{FF2B5EF4-FFF2-40B4-BE49-F238E27FC236}">
                <a16:creationId xmlns:a16="http://schemas.microsoft.com/office/drawing/2014/main" id="{AEF75185-47DC-4D86-AB75-2F53A5CE90B1}"/>
              </a:ext>
            </a:extLst>
          </p:cNvPr>
          <p:cNvSpPr/>
          <p:nvPr/>
        </p:nvSpPr>
        <p:spPr>
          <a:xfrm>
            <a:off x="8092602" y="1745494"/>
            <a:ext cx="2209574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7 + 6</a:t>
            </a:r>
          </a:p>
        </p:txBody>
      </p:sp>
      <p:sp>
        <p:nvSpPr>
          <p:cNvPr id="75" name="Rounded Rectangle 19">
            <a:extLst>
              <a:ext uri="{FF2B5EF4-FFF2-40B4-BE49-F238E27FC236}">
                <a16:creationId xmlns:a16="http://schemas.microsoft.com/office/drawing/2014/main" id="{4DBEE3E8-E09B-4ED9-AA68-1F6B11C302DC}"/>
              </a:ext>
            </a:extLst>
          </p:cNvPr>
          <p:cNvSpPr/>
          <p:nvPr/>
        </p:nvSpPr>
        <p:spPr>
          <a:xfrm>
            <a:off x="10008988" y="1745494"/>
            <a:ext cx="2122449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= 13</a:t>
            </a:r>
          </a:p>
        </p:txBody>
      </p:sp>
      <p:sp>
        <p:nvSpPr>
          <p:cNvPr id="76" name="Rounded Rectangle 21">
            <a:extLst>
              <a:ext uri="{FF2B5EF4-FFF2-40B4-BE49-F238E27FC236}">
                <a16:creationId xmlns:a16="http://schemas.microsoft.com/office/drawing/2014/main" id="{BF8C3431-C1C8-4DB4-9B5A-2F7B12E2E11A}"/>
              </a:ext>
            </a:extLst>
          </p:cNvPr>
          <p:cNvSpPr/>
          <p:nvPr/>
        </p:nvSpPr>
        <p:spPr>
          <a:xfrm>
            <a:off x="8339264" y="2875096"/>
            <a:ext cx="3376514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NHỚ 1</a:t>
            </a: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4E896C23-AE77-405E-A0B2-78A9A88BDC07}"/>
              </a:ext>
            </a:extLst>
          </p:cNvPr>
          <p:cNvSpPr/>
          <p:nvPr/>
        </p:nvSpPr>
        <p:spPr>
          <a:xfrm>
            <a:off x="4956852" y="2761900"/>
            <a:ext cx="260751" cy="19295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5C4ECD7B-D429-4199-970A-0EB96F12509D}"/>
              </a:ext>
            </a:extLst>
          </p:cNvPr>
          <p:cNvSpPr/>
          <p:nvPr/>
        </p:nvSpPr>
        <p:spPr>
          <a:xfrm>
            <a:off x="8110410" y="4098385"/>
            <a:ext cx="2209574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3 + 8</a:t>
            </a:r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C11E3E3C-242E-4DB0-9BAD-9B1CFC8E5EFE}"/>
              </a:ext>
            </a:extLst>
          </p:cNvPr>
          <p:cNvSpPr/>
          <p:nvPr/>
        </p:nvSpPr>
        <p:spPr>
          <a:xfrm>
            <a:off x="10026796" y="4098385"/>
            <a:ext cx="2122449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= 11</a:t>
            </a:r>
          </a:p>
        </p:txBody>
      </p:sp>
      <p:sp>
        <p:nvSpPr>
          <p:cNvPr id="21" name="Rounded Rectangle 21">
            <a:extLst>
              <a:ext uri="{FF2B5EF4-FFF2-40B4-BE49-F238E27FC236}">
                <a16:creationId xmlns:a16="http://schemas.microsoft.com/office/drawing/2014/main" id="{FC74A566-7346-46D0-BF40-E2CF3DB61D34}"/>
              </a:ext>
            </a:extLst>
          </p:cNvPr>
          <p:cNvSpPr/>
          <p:nvPr/>
        </p:nvSpPr>
        <p:spPr>
          <a:xfrm>
            <a:off x="8357072" y="5227987"/>
            <a:ext cx="3376514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NHỚ 1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B309F749-65F7-4723-8FEE-44168DF9DC80}"/>
              </a:ext>
            </a:extLst>
          </p:cNvPr>
          <p:cNvSpPr/>
          <p:nvPr/>
        </p:nvSpPr>
        <p:spPr>
          <a:xfrm>
            <a:off x="3079163" y="2778620"/>
            <a:ext cx="260751" cy="19295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5733480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500"/>
                            </p:stCondLst>
                            <p:childTnLst>
                              <p:par>
                                <p:cTn id="91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63" grpId="0"/>
      <p:bldP spid="64" grpId="0" animBg="1"/>
      <p:bldP spid="65" grpId="0" animBg="1"/>
      <p:bldP spid="66" grpId="0"/>
      <p:bldP spid="67" grpId="0"/>
      <p:bldP spid="69" grpId="0" animBg="1"/>
      <p:bldP spid="70" grpId="0"/>
      <p:bldP spid="71" grpId="0"/>
      <p:bldP spid="73" grpId="0"/>
      <p:bldP spid="74" grpId="0"/>
      <p:bldP spid="75" grpId="0"/>
      <p:bldP spid="76" grpId="0"/>
      <p:bldP spid="77" grpId="0" animBg="1"/>
      <p:bldP spid="77" grpId="1" animBg="1"/>
      <p:bldP spid="19" grpId="0"/>
      <p:bldP spid="20" grpId="0"/>
      <p:bldP spid="21" grpId="0"/>
      <p:bldP spid="23" grpId="0" animBg="1"/>
      <p:bldP spid="23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ounded Rectangle 11">
            <a:extLst>
              <a:ext uri="{FF2B5EF4-FFF2-40B4-BE49-F238E27FC236}">
                <a16:creationId xmlns:a16="http://schemas.microsoft.com/office/drawing/2014/main" id="{26BE81DA-BFC7-4A3D-9CAC-187EC584BD38}"/>
              </a:ext>
            </a:extLst>
          </p:cNvPr>
          <p:cNvSpPr/>
          <p:nvPr/>
        </p:nvSpPr>
        <p:spPr>
          <a:xfrm>
            <a:off x="1568840" y="-143428"/>
            <a:ext cx="5659120" cy="1357707"/>
          </a:xfrm>
          <a:prstGeom prst="roundRect">
            <a:avLst/>
          </a:prstGeom>
          <a:solidFill>
            <a:sysClr val="window" lastClr="FFFFFF">
              <a:alpha val="83000"/>
            </a:sys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837 + 524 </a:t>
            </a:r>
          </a:p>
        </p:txBody>
      </p:sp>
      <p:pic>
        <p:nvPicPr>
          <p:cNvPr id="45" name="Picture 2" descr="Bảng gỗ học sinh Hồng Hà (3447) | Shopee Việt Nam">
            <a:extLst>
              <a:ext uri="{FF2B5EF4-FFF2-40B4-BE49-F238E27FC236}">
                <a16:creationId xmlns:a16="http://schemas.microsoft.com/office/drawing/2014/main" id="{106EF8AF-86D5-48FE-98C7-31980EF882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479405" y="1386380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1CB267AE-0D87-4DD5-9366-502B234999A1}"/>
              </a:ext>
            </a:extLst>
          </p:cNvPr>
          <p:cNvSpPr txBox="1"/>
          <p:nvPr/>
        </p:nvSpPr>
        <p:spPr>
          <a:xfrm>
            <a:off x="3865601" y="1435972"/>
            <a:ext cx="251809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837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158DF9BE-F7B0-4466-8BD9-0A25E6EB4EF5}"/>
              </a:ext>
            </a:extLst>
          </p:cNvPr>
          <p:cNvSpPr txBox="1"/>
          <p:nvPr/>
        </p:nvSpPr>
        <p:spPr>
          <a:xfrm>
            <a:off x="3916712" y="2672574"/>
            <a:ext cx="305612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524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49194A3C-8066-43B5-8E20-4085EB5B2714}"/>
              </a:ext>
            </a:extLst>
          </p:cNvPr>
          <p:cNvSpPr/>
          <p:nvPr/>
        </p:nvSpPr>
        <p:spPr>
          <a:xfrm>
            <a:off x="2053792" y="3070496"/>
            <a:ext cx="551219" cy="188687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A9C2A949-61EB-45A3-AAD7-8A449AF4207C}"/>
              </a:ext>
            </a:extLst>
          </p:cNvPr>
          <p:cNvSpPr/>
          <p:nvPr/>
        </p:nvSpPr>
        <p:spPr>
          <a:xfrm>
            <a:off x="3024497" y="4099501"/>
            <a:ext cx="3146822" cy="66100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CC2C6882-C48D-46AC-838E-0BBB0DA3A626}"/>
              </a:ext>
            </a:extLst>
          </p:cNvPr>
          <p:cNvSpPr txBox="1"/>
          <p:nvPr/>
        </p:nvSpPr>
        <p:spPr>
          <a:xfrm>
            <a:off x="5473654" y="3928408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13265650-E745-4115-8019-6E26B1648DC4}"/>
              </a:ext>
            </a:extLst>
          </p:cNvPr>
          <p:cNvSpPr txBox="1"/>
          <p:nvPr/>
        </p:nvSpPr>
        <p:spPr>
          <a:xfrm>
            <a:off x="4782566" y="3920572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F8881941-C271-40AA-B929-15B8356118A0}"/>
              </a:ext>
            </a:extLst>
          </p:cNvPr>
          <p:cNvSpPr/>
          <p:nvPr/>
        </p:nvSpPr>
        <p:spPr>
          <a:xfrm rot="5400000">
            <a:off x="2053793" y="3074972"/>
            <a:ext cx="551219" cy="188687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EF9096D3-332B-455E-93D1-813EF25531EC}"/>
              </a:ext>
            </a:extLst>
          </p:cNvPr>
          <p:cNvSpPr txBox="1"/>
          <p:nvPr/>
        </p:nvSpPr>
        <p:spPr>
          <a:xfrm>
            <a:off x="3989409" y="3886432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F5971D0C-6109-4711-9C48-BEEE47A85E28}"/>
              </a:ext>
            </a:extLst>
          </p:cNvPr>
          <p:cNvSpPr txBox="1"/>
          <p:nvPr/>
        </p:nvSpPr>
        <p:spPr>
          <a:xfrm>
            <a:off x="3154008" y="3901960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C7F1042D-98C8-422D-B37A-2415824516D8}"/>
              </a:ext>
            </a:extLst>
          </p:cNvPr>
          <p:cNvSpPr/>
          <p:nvPr/>
        </p:nvSpPr>
        <p:spPr>
          <a:xfrm>
            <a:off x="8102053" y="885371"/>
            <a:ext cx="3947436" cy="583474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3F6C8101-7BD1-4CC6-AFCD-D7FFC1EA8BEA}"/>
              </a:ext>
            </a:extLst>
          </p:cNvPr>
          <p:cNvSpPr txBox="1"/>
          <p:nvPr/>
        </p:nvSpPr>
        <p:spPr>
          <a:xfrm>
            <a:off x="8745377" y="885371"/>
            <a:ext cx="30003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60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Nháp</a:t>
            </a:r>
            <a:endParaRPr kumimoji="0" lang="en-US" sz="7200" b="0" i="0" u="none" strike="noStrike" kern="1200" cap="none" spc="6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</p:txBody>
      </p:sp>
      <p:sp>
        <p:nvSpPr>
          <p:cNvPr id="74" name="Rounded Rectangle 18">
            <a:extLst>
              <a:ext uri="{FF2B5EF4-FFF2-40B4-BE49-F238E27FC236}">
                <a16:creationId xmlns:a16="http://schemas.microsoft.com/office/drawing/2014/main" id="{AEF75185-47DC-4D86-AB75-2F53A5CE90B1}"/>
              </a:ext>
            </a:extLst>
          </p:cNvPr>
          <p:cNvSpPr/>
          <p:nvPr/>
        </p:nvSpPr>
        <p:spPr>
          <a:xfrm>
            <a:off x="8192252" y="1731088"/>
            <a:ext cx="2209574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7 + 4</a:t>
            </a:r>
          </a:p>
        </p:txBody>
      </p:sp>
      <p:sp>
        <p:nvSpPr>
          <p:cNvPr id="75" name="Rounded Rectangle 19">
            <a:extLst>
              <a:ext uri="{FF2B5EF4-FFF2-40B4-BE49-F238E27FC236}">
                <a16:creationId xmlns:a16="http://schemas.microsoft.com/office/drawing/2014/main" id="{4DBEE3E8-E09B-4ED9-AA68-1F6B11C302DC}"/>
              </a:ext>
            </a:extLst>
          </p:cNvPr>
          <p:cNvSpPr/>
          <p:nvPr/>
        </p:nvSpPr>
        <p:spPr>
          <a:xfrm>
            <a:off x="10108638" y="1731088"/>
            <a:ext cx="2122449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= 11</a:t>
            </a:r>
          </a:p>
        </p:txBody>
      </p:sp>
      <p:sp>
        <p:nvSpPr>
          <p:cNvPr id="76" name="Rounded Rectangle 21">
            <a:extLst>
              <a:ext uri="{FF2B5EF4-FFF2-40B4-BE49-F238E27FC236}">
                <a16:creationId xmlns:a16="http://schemas.microsoft.com/office/drawing/2014/main" id="{BF8C3431-C1C8-4DB4-9B5A-2F7B12E2E11A}"/>
              </a:ext>
            </a:extLst>
          </p:cNvPr>
          <p:cNvSpPr/>
          <p:nvPr/>
        </p:nvSpPr>
        <p:spPr>
          <a:xfrm>
            <a:off x="8449951" y="2910433"/>
            <a:ext cx="3376514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NHỚ 1</a:t>
            </a: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4E896C23-AE77-405E-A0B2-78A9A88BDC07}"/>
              </a:ext>
            </a:extLst>
          </p:cNvPr>
          <p:cNvSpPr/>
          <p:nvPr/>
        </p:nvSpPr>
        <p:spPr>
          <a:xfrm>
            <a:off x="4956852" y="2812681"/>
            <a:ext cx="260751" cy="19295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A7F43D59-F91F-470E-BB72-4C4B274CE783}"/>
              </a:ext>
            </a:extLst>
          </p:cNvPr>
          <p:cNvSpPr/>
          <p:nvPr/>
        </p:nvSpPr>
        <p:spPr>
          <a:xfrm>
            <a:off x="8284534" y="4268140"/>
            <a:ext cx="2209574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8 + 5</a:t>
            </a:r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80118648-2178-412C-B663-F3D082BF9534}"/>
              </a:ext>
            </a:extLst>
          </p:cNvPr>
          <p:cNvSpPr/>
          <p:nvPr/>
        </p:nvSpPr>
        <p:spPr>
          <a:xfrm>
            <a:off x="10200920" y="4268140"/>
            <a:ext cx="2122449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= 13</a:t>
            </a:r>
          </a:p>
        </p:txBody>
      </p:sp>
      <p:sp>
        <p:nvSpPr>
          <p:cNvPr id="21" name="Rounded Rectangle 21">
            <a:extLst>
              <a:ext uri="{FF2B5EF4-FFF2-40B4-BE49-F238E27FC236}">
                <a16:creationId xmlns:a16="http://schemas.microsoft.com/office/drawing/2014/main" id="{B2F302D4-7E4D-4F3B-B462-E92D45640E31}"/>
              </a:ext>
            </a:extLst>
          </p:cNvPr>
          <p:cNvSpPr/>
          <p:nvPr/>
        </p:nvSpPr>
        <p:spPr>
          <a:xfrm>
            <a:off x="8542233" y="5447485"/>
            <a:ext cx="3376514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NHỚ 1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475CFCAD-AB7D-43FB-AF52-B7C9E022EFEC}"/>
              </a:ext>
            </a:extLst>
          </p:cNvPr>
          <p:cNvSpPr/>
          <p:nvPr/>
        </p:nvSpPr>
        <p:spPr>
          <a:xfrm>
            <a:off x="3139763" y="2877545"/>
            <a:ext cx="260751" cy="19295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4596950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500"/>
                            </p:stCondLst>
                            <p:childTnLst>
                              <p:par>
                                <p:cTn id="91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63" grpId="0"/>
      <p:bldP spid="64" grpId="0" animBg="1"/>
      <p:bldP spid="65" grpId="0" animBg="1"/>
      <p:bldP spid="66" grpId="0"/>
      <p:bldP spid="67" grpId="0"/>
      <p:bldP spid="69" grpId="0" animBg="1"/>
      <p:bldP spid="70" grpId="0"/>
      <p:bldP spid="71" grpId="0"/>
      <p:bldP spid="73" grpId="0"/>
      <p:bldP spid="74" grpId="0"/>
      <p:bldP spid="75" grpId="0"/>
      <p:bldP spid="76" grpId="0"/>
      <p:bldP spid="77" grpId="0" animBg="1"/>
      <p:bldP spid="77" grpId="1" animBg="1"/>
      <p:bldP spid="19" grpId="0"/>
      <p:bldP spid="20" grpId="0"/>
      <p:bldP spid="21" grpId="0"/>
      <p:bldP spid="22" grpId="0" animBg="1"/>
      <p:bldP spid="22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Box 14"/>
          <p:cNvSpPr txBox="1"/>
          <p:nvPr/>
        </p:nvSpPr>
        <p:spPr>
          <a:xfrm>
            <a:off x="1093893" y="729653"/>
            <a:ext cx="4866640" cy="735779"/>
          </a:xfrm>
          <a:prstGeom prst="rect">
            <a:avLst/>
          </a:prstGeom>
          <a:solidFill>
            <a:srgbClr val="F9A9CF"/>
          </a:solidFill>
        </p:spPr>
        <p:txBody>
          <a:bodyPr wrap="square" rtlCol="0">
            <a:spAutoFit/>
          </a:bodyPr>
          <a:lstStyle/>
          <a:p>
            <a:pPr defTabSz="1219170">
              <a:lnSpc>
                <a:spcPct val="120000"/>
              </a:lnSpc>
              <a:buClr>
                <a:srgbClr val="000000"/>
              </a:buClr>
            </a:pPr>
            <a:r>
              <a:rPr lang="en-US" sz="3733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Đặt</a:t>
            </a:r>
            <a:r>
              <a:rPr lang="en-US" sz="3733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lang="en-US" sz="3733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tính</a:t>
            </a:r>
            <a:r>
              <a:rPr lang="en-US" sz="3733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lang="en-US" sz="3733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rồi</a:t>
            </a:r>
            <a:r>
              <a:rPr lang="en-US" sz="3733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lang="en-US" sz="3733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tính</a:t>
            </a:r>
            <a:endParaRPr lang="en-US" sz="3733" b="1" kern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 panose="020B0604020202020204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342775B8-6FA8-415F-B849-1424979D48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094" y="646114"/>
            <a:ext cx="812800" cy="812800"/>
          </a:xfrm>
          <a:prstGeom prst="rect">
            <a:avLst/>
          </a:prstGeom>
        </p:spPr>
      </p:pic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FC87AF7B-81D2-4256-BD6F-9AB7456BD53E}"/>
              </a:ext>
            </a:extLst>
          </p:cNvPr>
          <p:cNvSpPr/>
          <p:nvPr/>
        </p:nvSpPr>
        <p:spPr>
          <a:xfrm>
            <a:off x="518161" y="1771218"/>
            <a:ext cx="10850880" cy="1202737"/>
          </a:xfrm>
          <a:prstGeom prst="round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11F55FE-F8D8-44E8-8F56-1CECF517624B}"/>
              </a:ext>
            </a:extLst>
          </p:cNvPr>
          <p:cNvSpPr txBox="1"/>
          <p:nvPr/>
        </p:nvSpPr>
        <p:spPr>
          <a:xfrm>
            <a:off x="802786" y="2063466"/>
            <a:ext cx="30378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tx1">
                    <a:lumMod val="10000"/>
                  </a:schemeClr>
                </a:solidFill>
              </a:rPr>
              <a:t>3 628 + 4 845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F8C2E93-A45A-47F7-B94D-AD67E10A53A4}"/>
              </a:ext>
            </a:extLst>
          </p:cNvPr>
          <p:cNvSpPr txBox="1"/>
          <p:nvPr/>
        </p:nvSpPr>
        <p:spPr>
          <a:xfrm>
            <a:off x="4441613" y="2063465"/>
            <a:ext cx="30378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tx1">
                    <a:lumMod val="10000"/>
                  </a:schemeClr>
                </a:solidFill>
              </a:rPr>
              <a:t>4 252 + 5 284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888B82E-6E8E-4235-93F8-5035EB5EF48A}"/>
              </a:ext>
            </a:extLst>
          </p:cNvPr>
          <p:cNvSpPr txBox="1"/>
          <p:nvPr/>
        </p:nvSpPr>
        <p:spPr>
          <a:xfrm>
            <a:off x="7824893" y="2063464"/>
            <a:ext cx="30378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tx1">
                    <a:lumMod val="10000"/>
                  </a:schemeClr>
                </a:solidFill>
              </a:rPr>
              <a:t>3 847 + 635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88B135B-ECFA-4AB0-B5AF-8F766296002A}"/>
              </a:ext>
            </a:extLst>
          </p:cNvPr>
          <p:cNvSpPr txBox="1"/>
          <p:nvPr/>
        </p:nvSpPr>
        <p:spPr>
          <a:xfrm>
            <a:off x="1133014" y="3244118"/>
            <a:ext cx="26009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2060"/>
                </a:solidFill>
              </a:rPr>
              <a:t>3 628</a:t>
            </a:r>
          </a:p>
          <a:p>
            <a:r>
              <a:rPr lang="en-US" sz="3600" dirty="0">
                <a:solidFill>
                  <a:srgbClr val="002060"/>
                </a:solidFill>
              </a:rPr>
              <a:t>4 845</a:t>
            </a: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804CFA66-65F1-4F38-856A-EFB43DE31C0A}"/>
              </a:ext>
            </a:extLst>
          </p:cNvPr>
          <p:cNvCxnSpPr>
            <a:cxnSpLocks/>
          </p:cNvCxnSpPr>
          <p:nvPr/>
        </p:nvCxnSpPr>
        <p:spPr>
          <a:xfrm>
            <a:off x="1100408" y="4389480"/>
            <a:ext cx="1306995" cy="15002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8904D9E9-239C-4A72-A7D8-F153FD3005D2}"/>
              </a:ext>
            </a:extLst>
          </p:cNvPr>
          <p:cNvSpPr txBox="1"/>
          <p:nvPr/>
        </p:nvSpPr>
        <p:spPr>
          <a:xfrm>
            <a:off x="802786" y="3625771"/>
            <a:ext cx="4470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2060"/>
                </a:solidFill>
              </a:rPr>
              <a:t>+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9EE56139-32AE-4174-98A1-3E0C2619C28E}"/>
              </a:ext>
            </a:extLst>
          </p:cNvPr>
          <p:cNvSpPr txBox="1"/>
          <p:nvPr/>
        </p:nvSpPr>
        <p:spPr>
          <a:xfrm>
            <a:off x="1093893" y="4428322"/>
            <a:ext cx="14765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2060"/>
                </a:solidFill>
              </a:rPr>
              <a:t>8 453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E172A024-D677-4719-8876-7FEB01A45DF7}"/>
              </a:ext>
            </a:extLst>
          </p:cNvPr>
          <p:cNvSpPr txBox="1"/>
          <p:nvPr/>
        </p:nvSpPr>
        <p:spPr>
          <a:xfrm>
            <a:off x="4944331" y="3248432"/>
            <a:ext cx="26009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2060"/>
                </a:solidFill>
              </a:rPr>
              <a:t>4 252</a:t>
            </a:r>
          </a:p>
          <a:p>
            <a:r>
              <a:rPr lang="en-US" sz="3600" dirty="0">
                <a:solidFill>
                  <a:srgbClr val="002060"/>
                </a:solidFill>
              </a:rPr>
              <a:t>5 284</a:t>
            </a:r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C4C230BC-6333-456D-866A-EEF21C101A29}"/>
              </a:ext>
            </a:extLst>
          </p:cNvPr>
          <p:cNvCxnSpPr>
            <a:cxnSpLocks/>
          </p:cNvCxnSpPr>
          <p:nvPr/>
        </p:nvCxnSpPr>
        <p:spPr>
          <a:xfrm>
            <a:off x="4944331" y="4387102"/>
            <a:ext cx="1300480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CC468889-987C-4277-9B3A-674DF53191DF}"/>
              </a:ext>
            </a:extLst>
          </p:cNvPr>
          <p:cNvSpPr txBox="1"/>
          <p:nvPr/>
        </p:nvSpPr>
        <p:spPr>
          <a:xfrm>
            <a:off x="4646709" y="3623393"/>
            <a:ext cx="4470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2060"/>
                </a:solidFill>
              </a:rPr>
              <a:t>+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393F5C98-35F0-440A-9FFC-766EB058B154}"/>
              </a:ext>
            </a:extLst>
          </p:cNvPr>
          <p:cNvSpPr txBox="1"/>
          <p:nvPr/>
        </p:nvSpPr>
        <p:spPr>
          <a:xfrm>
            <a:off x="4937816" y="4425944"/>
            <a:ext cx="14765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2060"/>
                </a:solidFill>
              </a:rPr>
              <a:t>9 536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9D177C07-F073-43D1-AC95-18E8BB170330}"/>
              </a:ext>
            </a:extLst>
          </p:cNvPr>
          <p:cNvSpPr txBox="1"/>
          <p:nvPr/>
        </p:nvSpPr>
        <p:spPr>
          <a:xfrm>
            <a:off x="8484117" y="3286259"/>
            <a:ext cx="26009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2060"/>
                </a:solidFill>
              </a:rPr>
              <a:t>3 847</a:t>
            </a:r>
          </a:p>
          <a:p>
            <a:r>
              <a:rPr lang="en-US" sz="3600" dirty="0">
                <a:solidFill>
                  <a:srgbClr val="002060"/>
                </a:solidFill>
              </a:rPr>
              <a:t>   635</a:t>
            </a:r>
          </a:p>
        </p:txBody>
      </p: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7FF9DDBD-03CC-4631-8285-7E2D2A5E50ED}"/>
              </a:ext>
            </a:extLst>
          </p:cNvPr>
          <p:cNvCxnSpPr>
            <a:cxnSpLocks/>
          </p:cNvCxnSpPr>
          <p:nvPr/>
        </p:nvCxnSpPr>
        <p:spPr>
          <a:xfrm>
            <a:off x="8490632" y="4404482"/>
            <a:ext cx="1470072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>
            <a:extLst>
              <a:ext uri="{FF2B5EF4-FFF2-40B4-BE49-F238E27FC236}">
                <a16:creationId xmlns:a16="http://schemas.microsoft.com/office/drawing/2014/main" id="{83D500FD-8807-4F5A-B919-881B11CC41D9}"/>
              </a:ext>
            </a:extLst>
          </p:cNvPr>
          <p:cNvSpPr txBox="1"/>
          <p:nvPr/>
        </p:nvSpPr>
        <p:spPr>
          <a:xfrm>
            <a:off x="8193010" y="3640773"/>
            <a:ext cx="4470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2060"/>
                </a:solidFill>
              </a:rPr>
              <a:t>+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254EFF07-FA28-4D1A-AF69-304116801DBE}"/>
              </a:ext>
            </a:extLst>
          </p:cNvPr>
          <p:cNvSpPr txBox="1"/>
          <p:nvPr/>
        </p:nvSpPr>
        <p:spPr>
          <a:xfrm>
            <a:off x="8484117" y="4443324"/>
            <a:ext cx="14765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2060"/>
                </a:solidFill>
              </a:rPr>
              <a:t>4 482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000"/>
                            </p:stCondLst>
                            <p:childTnLst>
                              <p:par>
                                <p:cTn id="9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" dur="500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" grpId="0"/>
      <p:bldP spid="26" grpId="0"/>
      <p:bldP spid="30" grpId="0"/>
      <p:bldP spid="32" grpId="0"/>
      <p:bldP spid="34" grpId="0"/>
      <p:bldP spid="35" grpId="0"/>
      <p:bldP spid="39" grpId="0"/>
      <p:bldP spid="41" grpId="0"/>
      <p:bldP spid="42" grpId="0"/>
      <p:bldP spid="43" grpId="0"/>
      <p:bldP spid="45" grpId="0"/>
      <p:bldP spid="4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Box 14"/>
          <p:cNvSpPr txBox="1"/>
          <p:nvPr/>
        </p:nvSpPr>
        <p:spPr>
          <a:xfrm>
            <a:off x="513080" y="435013"/>
            <a:ext cx="11165840" cy="1609030"/>
          </a:xfrm>
          <a:prstGeom prst="rect">
            <a:avLst/>
          </a:prstGeom>
          <a:solidFill>
            <a:srgbClr val="F9A9CF"/>
          </a:solidFill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120000"/>
              </a:lnSpc>
              <a:buClr>
                <a:srgbClr val="000000"/>
              </a:buClr>
              <a:defRPr/>
            </a:pPr>
            <a:r>
              <a:rPr lang="en-US" sz="28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3. </a:t>
            </a:r>
            <a:r>
              <a:rPr lang="vi-VN" sz="28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Vụ mùa năm nay, bác Hùng thu hoạch được 2 530 kg thóc, bác Dương thu hoạch được nhiều hơn bác Hùng 550 kg thóc. Hỏi vụ mùa năm nay bác Dương thu hoạch được bao nhiêu ki – lô – gam thóc?</a:t>
            </a:r>
            <a:endParaRPr lang="en-US" sz="2800" b="1" kern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 panose="020B0604020202020204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B2209F9-D3BA-4A96-8C42-8264FCE93845}"/>
              </a:ext>
            </a:extLst>
          </p:cNvPr>
          <p:cNvSpPr txBox="1"/>
          <p:nvPr/>
        </p:nvSpPr>
        <p:spPr>
          <a:xfrm>
            <a:off x="1788799" y="2119455"/>
            <a:ext cx="26479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u="sng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Tóm</a:t>
            </a:r>
            <a:r>
              <a:rPr lang="en-US" sz="3200" b="1" u="sng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u="sng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tắt</a:t>
            </a:r>
            <a:endParaRPr lang="en-US" sz="3200" b="1" u="sng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C98DC91-404E-4678-8E62-89E1BD59A59F}"/>
              </a:ext>
            </a:extLst>
          </p:cNvPr>
          <p:cNvSpPr txBox="1"/>
          <p:nvPr/>
        </p:nvSpPr>
        <p:spPr>
          <a:xfrm>
            <a:off x="-614740" y="2775789"/>
            <a:ext cx="67005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Hùng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hoạch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2 530 kg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thóc</a:t>
            </a:r>
            <a:endParaRPr lang="en-US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C5133E8-8F95-4785-8A65-205B0F9C4FD3}"/>
              </a:ext>
            </a:extLst>
          </p:cNvPr>
          <p:cNvSpPr txBox="1"/>
          <p:nvPr/>
        </p:nvSpPr>
        <p:spPr>
          <a:xfrm>
            <a:off x="-628677" y="3384196"/>
            <a:ext cx="74829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Dương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hoạch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550 kg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EBF16CC-5EDD-49BD-A957-BF984AC7A191}"/>
              </a:ext>
            </a:extLst>
          </p:cNvPr>
          <p:cNvSpPr txBox="1"/>
          <p:nvPr/>
        </p:nvSpPr>
        <p:spPr>
          <a:xfrm>
            <a:off x="-1255451" y="4064602"/>
            <a:ext cx="74829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Dương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hoạch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? Kg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thóc</a:t>
            </a:r>
            <a:endParaRPr lang="en-US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A061CF2-951A-4477-8A79-24918119D457}"/>
              </a:ext>
            </a:extLst>
          </p:cNvPr>
          <p:cNvSpPr txBox="1"/>
          <p:nvPr/>
        </p:nvSpPr>
        <p:spPr>
          <a:xfrm>
            <a:off x="7549159" y="1926643"/>
            <a:ext cx="26479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u="sng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200" b="1" u="sng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u="sng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3200" b="1" u="sng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1E9E92B-82E6-48E3-BDB8-B34725E396A7}"/>
              </a:ext>
            </a:extLst>
          </p:cNvPr>
          <p:cNvSpPr txBox="1"/>
          <p:nvPr/>
        </p:nvSpPr>
        <p:spPr>
          <a:xfrm>
            <a:off x="6227451" y="2633985"/>
            <a:ext cx="54559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>
                <a:solidFill>
                  <a:srgbClr val="FF0000"/>
                </a:solidFill>
                <a:cs typeface="Arial" panose="020B0604020202020204" pitchFamily="34" charset="0"/>
              </a:rPr>
              <a:t>Bác Dương thu hoạch được số ki – lô – gam thóc là: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04B7662-5AA5-4A60-8627-3FC631A24B93}"/>
              </a:ext>
            </a:extLst>
          </p:cNvPr>
          <p:cNvSpPr txBox="1"/>
          <p:nvPr/>
        </p:nvSpPr>
        <p:spPr>
          <a:xfrm>
            <a:off x="6960170" y="3710660"/>
            <a:ext cx="52318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2 530 + 880 = 3 080 (kg)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9ECCDF5-0A54-48E1-9135-E6DB3CF4C8B2}"/>
              </a:ext>
            </a:extLst>
          </p:cNvPr>
          <p:cNvSpPr txBox="1"/>
          <p:nvPr/>
        </p:nvSpPr>
        <p:spPr>
          <a:xfrm>
            <a:off x="6803604" y="4200586"/>
            <a:ext cx="61211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3 080 kg</a:t>
            </a:r>
          </a:p>
        </p:txBody>
      </p:sp>
      <p:pic>
        <p:nvPicPr>
          <p:cNvPr id="4" name="Picture 3" descr="A picture containing yellow&#10;&#10;Description automatically generated">
            <a:extLst>
              <a:ext uri="{FF2B5EF4-FFF2-40B4-BE49-F238E27FC236}">
                <a16:creationId xmlns:a16="http://schemas.microsoft.com/office/drawing/2014/main" id="{B76D913F-1959-401C-8743-6D9BA1FF2F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6640" y="4462196"/>
            <a:ext cx="4656137" cy="2642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1209310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Printable Number Sense Activities for Pre-K by Slidesgo">
  <a:themeElements>
    <a:clrScheme name="Simple Light">
      <a:dk1>
        <a:srgbClr val="EFEFEF"/>
      </a:dk1>
      <a:lt1>
        <a:srgbClr val="FFFFFF"/>
      </a:lt1>
      <a:dk2>
        <a:srgbClr val="6B4C6D"/>
      </a:dk2>
      <a:lt2>
        <a:srgbClr val="B64BA7"/>
      </a:lt2>
      <a:accent1>
        <a:srgbClr val="FF828A"/>
      </a:accent1>
      <a:accent2>
        <a:srgbClr val="85E2E6"/>
      </a:accent2>
      <a:accent3>
        <a:srgbClr val="B2B911"/>
      </a:accent3>
      <a:accent4>
        <a:srgbClr val="E1F337"/>
      </a:accent4>
      <a:accent5>
        <a:srgbClr val="A77644"/>
      </a:accent5>
      <a:accent6>
        <a:srgbClr val="FFC736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192</TotalTime>
  <Words>380</Words>
  <Application>Microsoft Office PowerPoint</Application>
  <PresentationFormat>Widescreen</PresentationFormat>
  <Paragraphs>109</Paragraphs>
  <Slides>9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9</vt:i4>
      </vt:variant>
    </vt:vector>
  </HeadingPairs>
  <TitlesOfParts>
    <vt:vector size="24" baseType="lpstr">
      <vt:lpstr>微软雅黑</vt:lpstr>
      <vt:lpstr>Arial</vt:lpstr>
      <vt:lpstr>Bebas Neue</vt:lpstr>
      <vt:lpstr>Calibri</vt:lpstr>
      <vt:lpstr>Calibri Light</vt:lpstr>
      <vt:lpstr>Coiny</vt:lpstr>
      <vt:lpstr>Karla</vt:lpstr>
      <vt:lpstr>Love Ya Like A Sister</vt:lpstr>
      <vt:lpstr>Source Han Sans Regular</vt:lpstr>
      <vt:lpstr>Times New Roman</vt:lpstr>
      <vt:lpstr>UTM Cookies</vt:lpstr>
      <vt:lpstr>Printable Number Sense Activities for Pre-K by Slidesgo</vt:lpstr>
      <vt:lpstr>Custom Design</vt:lpstr>
      <vt:lpstr>1_Chủ đề Office</vt:lpstr>
      <vt:lpstr>1_Custom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47</cp:revision>
  <dcterms:created xsi:type="dcterms:W3CDTF">2022-08-01T00:24:30Z</dcterms:created>
  <dcterms:modified xsi:type="dcterms:W3CDTF">2026-02-23T04:47:27Z</dcterms:modified>
</cp:coreProperties>
</file>