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13"/>
  </p:notesMasterIdLst>
  <p:sldIdLst>
    <p:sldId id="257" r:id="rId4"/>
    <p:sldId id="11700" r:id="rId5"/>
    <p:sldId id="11704" r:id="rId6"/>
    <p:sldId id="11596" r:id="rId7"/>
    <p:sldId id="11703" r:id="rId8"/>
    <p:sldId id="262" r:id="rId9"/>
    <p:sldId id="264" r:id="rId10"/>
    <p:sldId id="266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F350-2DA1-43D3-A823-3E2E6CF4122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9704-376C-446A-996E-7B255716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7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B050"/>
                </a:solidFill>
              </a:rPr>
              <a:t>Hướng dẫn: Bấm vào từng hạt giống để đến câu hỏi, trả lời xong bấm vào cây góc bên trái trên cùng để về rồi bấm vào vào số 1 ở chậu để ươm hạt giống. Hết 3 câu bấm cây góc trái để đến bài học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6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7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09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0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9097792-5AD1-41D3-A63C-C0D4C1BBA51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96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5C0FA-6A49-4684-8B71-D7A9C2C2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26B019-51AA-4297-AB38-6178619FC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F17FAA-0B9C-4224-A052-0005E24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F0A8E-8C82-484D-8CD5-1A595B23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32315-C7F9-4EF9-A773-BF7A6C3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8141D-1912-4232-9B9B-193C25B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0371-0FC6-4F0C-B401-9A6B47844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9321E-3F37-4646-9C64-E64DC01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8E6A3-BD4B-4F08-BAEB-C4FAECAB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A37F07-2D83-4394-900A-A42BC09D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462175-1460-4400-8E89-5622239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5E5E8-844D-4D63-A8C0-4E502A731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643901-3E86-4E5D-A658-308D58F9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9401C2-F27D-4367-9FEC-C5A81C83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97F8C-8EA9-4399-AA51-1EE6B1C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7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5">
  <p:cSld name="Title and two columns 5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1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4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79403" y="1839961"/>
            <a:ext cx="84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79400" y="4774895"/>
            <a:ext cx="84332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8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690600" y="2240533"/>
            <a:ext cx="8436400" cy="1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067800" y="1128600"/>
            <a:ext cx="70592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1400" y="3545200"/>
            <a:ext cx="39260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858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97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1236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90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FE604-9CAC-4738-B9D5-3E68A55D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97712C-2192-4A92-8DB6-BA708888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5083B4-B3B2-4DE3-9635-DE05C177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143E8-FCD5-42F5-BED3-BF3B077C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B3647-E517-4589-930D-C556B955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850800" y="3331567"/>
            <a:ext cx="8490400" cy="2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58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009500" y="4111500"/>
            <a:ext cx="3951200" cy="2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8585200" y="6019800"/>
            <a:ext cx="1447600" cy="144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10"/>
          <p:cNvSpPr/>
          <p:nvPr/>
        </p:nvSpPr>
        <p:spPr>
          <a:xfrm>
            <a:off x="9093200" y="-609600"/>
            <a:ext cx="1447600" cy="144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10"/>
          <p:cNvSpPr/>
          <p:nvPr/>
        </p:nvSpPr>
        <p:spPr>
          <a:xfrm>
            <a:off x="-584200" y="127000"/>
            <a:ext cx="1447600" cy="144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194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0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>
  <p:cSld name="Section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065000" y="2240533"/>
            <a:ext cx="8436400" cy="1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1065000" y="1128600"/>
            <a:ext cx="70592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065000" y="3545200"/>
            <a:ext cx="39260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2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Text">
  <p:cSld name="Title +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11236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1123600" y="3378233"/>
            <a:ext cx="3444400" cy="10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123600" y="4427833"/>
            <a:ext cx="4074400" cy="1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977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Bullet Points">
  <p:cSld name="Title + Bullet Poin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1236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1123600" y="1752700"/>
            <a:ext cx="9052400" cy="3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35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295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1_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51" name="Google Shape;51;p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3670684" y="7202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 txBox="1">
            <a:spLocks noGrp="1"/>
          </p:cNvSpPr>
          <p:nvPr>
            <p:ph type="ctrTitle"/>
          </p:nvPr>
        </p:nvSpPr>
        <p:spPr>
          <a:xfrm>
            <a:off x="1796233" y="3442184"/>
            <a:ext cx="29676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1014633" y="4236567"/>
            <a:ext cx="4530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ctrTitle" idx="2"/>
          </p:nvPr>
        </p:nvSpPr>
        <p:spPr>
          <a:xfrm>
            <a:off x="7428200" y="3442177"/>
            <a:ext cx="29676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6646600" y="4236567"/>
            <a:ext cx="4530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4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71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110D5-A9A6-4564-A09F-56C6A82B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F5EB18-9448-454C-BE71-9FB044F9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1CC2C-C772-4FB6-9F72-8880012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8815B-602B-4B56-98C8-6B59346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DD50A-A6F7-4CB1-A997-96FBC678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4686E-8225-45C5-B156-9F867F6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A4158-8057-4644-BDEF-FB6C6DEC1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F498D-64BA-43B2-BB1B-6B5D6D5A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E2D890-3E35-4638-BCF7-99C950A1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3F9E0-EDC1-455C-A7FC-A6FDB6E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F2D6FF-6BBD-45E6-A0AB-2B22B552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2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3FC38-5EE0-41BC-B56E-376DDFB3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46F75-6A92-4EE9-A577-F29E2001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E91629-8B03-4AB6-8DF5-04E6D007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3911F6-257D-4910-B0F1-376D3D3E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3AAA48-F43F-4585-88D1-8E8F15F0F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0F338A-10F5-41DD-B47E-C8D38EAC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A442ED-E340-4CAC-9981-FDA897A4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A56A01-BD25-436D-ADD5-392EA5DB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5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B3DE7-FD34-47A8-A6BB-1ADB4F91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634CA4-C82F-4905-A2CC-68F44714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857854-32B2-4A75-A85B-6F42680D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2E7028-0F2D-4371-9622-EFC30162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73DAF3-3380-463D-8A66-3BAA578F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81540A-4F39-4747-832F-E6ECEB6E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7B738-47CB-46F1-8FF5-6F64E3D6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1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98E4B-F379-46A6-A8A2-CC5A26D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29259-7609-466D-9224-9093510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23AA8F-4B2F-44E8-8151-A4FF84BB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1A431-AE15-4C58-91D6-42146D6C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72BD5F-90CF-4658-8418-5DEBBF4C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3B4881-A1A2-499C-90D5-DAC4C4E3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2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4B813-FF61-4E13-8610-8F09914B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AC2FE9-7837-4554-89B4-0B7086ECB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FF3AC1-F592-4341-A726-10ED3132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10580E-615B-4933-B876-68100F06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20B4A-17C1-4897-8864-7CF22BA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7FBDC6-75C6-49A1-95AC-902A0FEB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4B38AC-4F97-3535-B36E-E81FD20834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12313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52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341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7.png"/><Relationship Id="rId18" Type="http://schemas.openxmlformats.org/officeDocument/2006/relationships/slide" Target="slide5.xml"/><Relationship Id="rId26" Type="http://schemas.openxmlformats.org/officeDocument/2006/relationships/slide" Target="slide9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png"/><Relationship Id="rId7" Type="http://schemas.openxmlformats.org/officeDocument/2006/relationships/audio" Target="../media/audio4.wav"/><Relationship Id="rId12" Type="http://schemas.openxmlformats.org/officeDocument/2006/relationships/slide" Target="slide3.xml"/><Relationship Id="rId17" Type="http://schemas.microsoft.com/office/2007/relationships/hdphoto" Target="../media/hdphoto2.wdp"/><Relationship Id="rId25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slide" Target="slide4.xml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microsoft.com/office/2007/relationships/hdphoto" Target="../media/hdphoto1.wdp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gif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7.wav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1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57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0CF3C58-25C1-4E88-8378-CD1C2148A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696" b="28602"/>
          <a:stretch/>
        </p:blipFill>
        <p:spPr>
          <a:xfrm>
            <a:off x="0" y="-87966"/>
            <a:ext cx="12192000" cy="6694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4F83FB-6931-4BC6-96AF-35C92DA3BA4F}"/>
              </a:ext>
            </a:extLst>
          </p:cNvPr>
          <p:cNvGrpSpPr/>
          <p:nvPr/>
        </p:nvGrpSpPr>
        <p:grpSpPr>
          <a:xfrm>
            <a:off x="477530" y="499148"/>
            <a:ext cx="10990569" cy="5787352"/>
            <a:chOff x="1334770" y="1715770"/>
            <a:chExt cx="9629140" cy="2694305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D890F2A-2CF2-4553-84F3-D547C8BF5262}"/>
                </a:ext>
              </a:extLst>
            </p:cNvPr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: 圆角 7">
              <a:extLst>
                <a:ext uri="{FF2B5EF4-FFF2-40B4-BE49-F238E27FC236}">
                  <a16:creationId xmlns:a16="http://schemas.microsoft.com/office/drawing/2014/main" id="{6655AB64-B174-4991-BD48-3A66355BB7F0}"/>
                </a:ext>
              </a:extLst>
            </p:cNvPr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4" name="Google Shape;487;p33">
            <a:extLst>
              <a:ext uri="{FF2B5EF4-FFF2-40B4-BE49-F238E27FC236}">
                <a16:creationId xmlns:a16="http://schemas.microsoft.com/office/drawing/2014/main" id="{A1A69744-D541-4BA5-B2BB-BD332FF68953}"/>
              </a:ext>
            </a:extLst>
          </p:cNvPr>
          <p:cNvSpPr txBox="1">
            <a:spLocks/>
          </p:cNvSpPr>
          <p:nvPr/>
        </p:nvSpPr>
        <p:spPr>
          <a:xfrm>
            <a:off x="669597" y="949795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Bubblegum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32E0D-70D9-4359-972D-1F7E57CE7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366" y="1943067"/>
            <a:ext cx="1987468" cy="762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46FC25-381E-1AD7-E415-38FE9D9D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915" y="2524393"/>
            <a:ext cx="841320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A6E888E-D2F3-4F42-A805-CEDBDA58CB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573" r="4299" b="30610"/>
          <a:stretch/>
        </p:blipFill>
        <p:spPr>
          <a:xfrm>
            <a:off x="0" y="1002570"/>
            <a:ext cx="12192000" cy="5855430"/>
          </a:xfrm>
          <a:prstGeom prst="rect">
            <a:avLst/>
          </a:prstGeom>
        </p:spPr>
      </p:pic>
      <p:pic>
        <p:nvPicPr>
          <p:cNvPr id="11" name="Picture 10" descr="375ba1682899b9444c201750c3b90c1b.png">
            <a:extLst>
              <a:ext uri="{FF2B5EF4-FFF2-40B4-BE49-F238E27FC236}">
                <a16:creationId xmlns:a16="http://schemas.microsoft.com/office/drawing/2014/main" id="{13DC7804-B87C-4D5D-961D-763352ED9B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818477" y="-667089"/>
            <a:ext cx="13990320" cy="4445040"/>
          </a:xfrm>
          <a:prstGeom prst="rect">
            <a:avLst/>
          </a:prstGeom>
        </p:spPr>
      </p:pic>
      <p:pic>
        <p:nvPicPr>
          <p:cNvPr id="12" name="Picture 24">
            <a:hlinkClick r:id="rId12" action="ppaction://hlinksldjump"/>
            <a:extLst>
              <a:ext uri="{FF2B5EF4-FFF2-40B4-BE49-F238E27FC236}">
                <a16:creationId xmlns:a16="http://schemas.microsoft.com/office/drawing/2014/main" id="{8BE3E08D-4BD1-4B65-BCEE-E982C372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91" y="1046289"/>
            <a:ext cx="101511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>
            <a:hlinkClick r:id="rId15" action="ppaction://hlinksldjump"/>
            <a:extLst>
              <a:ext uri="{FF2B5EF4-FFF2-40B4-BE49-F238E27FC236}">
                <a16:creationId xmlns:a16="http://schemas.microsoft.com/office/drawing/2014/main" id="{B9F8993F-B1E5-4F90-A678-B05A3EA6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679">
            <a:off x="5060018" y="1414163"/>
            <a:ext cx="1111633" cy="1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hlinkClick r:id="rId18" action="ppaction://hlinksldjump"/>
            <a:extLst>
              <a:ext uri="{FF2B5EF4-FFF2-40B4-BE49-F238E27FC236}">
                <a16:creationId xmlns:a16="http://schemas.microsoft.com/office/drawing/2014/main" id="{ADA9E812-8D25-426D-BE23-C83BE91C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146">
            <a:off x="8043058" y="1552999"/>
            <a:ext cx="892965" cy="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C50481-2170-472E-9534-F23D9CC77BBF}"/>
              </a:ext>
            </a:extLst>
          </p:cNvPr>
          <p:cNvGrpSpPr/>
          <p:nvPr/>
        </p:nvGrpSpPr>
        <p:grpSpPr>
          <a:xfrm>
            <a:off x="2246409" y="4398738"/>
            <a:ext cx="1564355" cy="1564355"/>
            <a:chOff x="1311551" y="4400701"/>
            <a:chExt cx="1564355" cy="1564355"/>
          </a:xfrm>
        </p:grpSpPr>
        <p:pic>
          <p:nvPicPr>
            <p:cNvPr id="17" name="Picture 34">
              <a:extLst>
                <a:ext uri="{FF2B5EF4-FFF2-40B4-BE49-F238E27FC236}">
                  <a16:creationId xmlns:a16="http://schemas.microsoft.com/office/drawing/2014/main" id="{72CB3A71-36FE-4356-8492-353153117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551" y="4400701"/>
              <a:ext cx="1564355" cy="156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3380EB-C7FE-4D78-998C-075C84FF0AD2}"/>
                </a:ext>
              </a:extLst>
            </p:cNvPr>
            <p:cNvSpPr/>
            <p:nvPr/>
          </p:nvSpPr>
          <p:spPr>
            <a:xfrm>
              <a:off x="1700733" y="5088752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E92EE8-A3DA-497A-9326-7CE90D52F457}"/>
              </a:ext>
            </a:extLst>
          </p:cNvPr>
          <p:cNvGrpSpPr/>
          <p:nvPr/>
        </p:nvGrpSpPr>
        <p:grpSpPr>
          <a:xfrm>
            <a:off x="4998145" y="4378982"/>
            <a:ext cx="1584111" cy="1584111"/>
            <a:chOff x="4063287" y="4380945"/>
            <a:chExt cx="1584111" cy="1584111"/>
          </a:xfrm>
        </p:grpSpPr>
        <p:pic>
          <p:nvPicPr>
            <p:cNvPr id="20" name="Picture 32">
              <a:extLst>
                <a:ext uri="{FF2B5EF4-FFF2-40B4-BE49-F238E27FC236}">
                  <a16:creationId xmlns:a16="http://schemas.microsoft.com/office/drawing/2014/main" id="{F2E70FD6-93ED-43CF-B6E5-2E9728B56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287" y="4380945"/>
              <a:ext cx="1584111" cy="158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EC3C1C-60CD-4AA1-936D-AA26AD0404D8}"/>
                </a:ext>
              </a:extLst>
            </p:cNvPr>
            <p:cNvSpPr/>
            <p:nvPr/>
          </p:nvSpPr>
          <p:spPr>
            <a:xfrm>
              <a:off x="4483306" y="5088752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45DF0B-DA21-41A7-85F6-3E60AEA13C49}"/>
              </a:ext>
            </a:extLst>
          </p:cNvPr>
          <p:cNvGrpSpPr/>
          <p:nvPr/>
        </p:nvGrpSpPr>
        <p:grpSpPr>
          <a:xfrm>
            <a:off x="7834522" y="4378982"/>
            <a:ext cx="1584111" cy="1584111"/>
            <a:chOff x="6899664" y="4380945"/>
            <a:chExt cx="1584111" cy="1584111"/>
          </a:xfrm>
        </p:grpSpPr>
        <p:pic>
          <p:nvPicPr>
            <p:cNvPr id="23" name="Picture 32">
              <a:extLst>
                <a:ext uri="{FF2B5EF4-FFF2-40B4-BE49-F238E27FC236}">
                  <a16:creationId xmlns:a16="http://schemas.microsoft.com/office/drawing/2014/main" id="{25478EC0-152A-48BD-970A-64FE0525C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rgbClr val="A4CA8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664" y="4380945"/>
              <a:ext cx="1584111" cy="158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70628A-E80A-481C-B691-CA8540D736C4}"/>
                </a:ext>
              </a:extLst>
            </p:cNvPr>
            <p:cNvSpPr/>
            <p:nvPr/>
          </p:nvSpPr>
          <p:spPr>
            <a:xfrm>
              <a:off x="7365792" y="5038905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3</a:t>
              </a:r>
            </a:p>
          </p:txBody>
        </p:sp>
      </p:grpSp>
      <p:pic>
        <p:nvPicPr>
          <p:cNvPr id="28" name="Picture 12" descr="Sprout  free icon">
            <a:extLst>
              <a:ext uri="{FF2B5EF4-FFF2-40B4-BE49-F238E27FC236}">
                <a16:creationId xmlns:a16="http://schemas.microsoft.com/office/drawing/2014/main" id="{1F97BC3A-FFDE-4D4A-8211-C1D5D529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89" y="3249806"/>
            <a:ext cx="1564355" cy="1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Sprout  free icon">
            <a:extLst>
              <a:ext uri="{FF2B5EF4-FFF2-40B4-BE49-F238E27FC236}">
                <a16:creationId xmlns:a16="http://schemas.microsoft.com/office/drawing/2014/main" id="{442B9120-810F-40D8-ABBB-4BD44DB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7" y="3213380"/>
            <a:ext cx="1584111" cy="15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Sprout  free icon">
            <a:extLst>
              <a:ext uri="{FF2B5EF4-FFF2-40B4-BE49-F238E27FC236}">
                <a16:creationId xmlns:a16="http://schemas.microsoft.com/office/drawing/2014/main" id="{1B81A669-8225-49E0-9C8E-B382CC1E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8" y="3230756"/>
            <a:ext cx="1564355" cy="1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eed  premium icon">
            <a:hlinkClick r:id="rId26" action="ppaction://hlinksldjump"/>
            <a:extLst>
              <a:ext uri="{FF2B5EF4-FFF2-40B4-BE49-F238E27FC236}">
                <a16:creationId xmlns:a16="http://schemas.microsoft.com/office/drawing/2014/main" id="{15701A50-8D61-412F-8134-F87744BD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16" y="5746796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3A659FC-E5BA-4507-9879-E02582B43375}"/>
              </a:ext>
            </a:extLst>
          </p:cNvPr>
          <p:cNvSpPr/>
          <p:nvPr/>
        </p:nvSpPr>
        <p:spPr>
          <a:xfrm>
            <a:off x="4123609" y="165934"/>
            <a:ext cx="4284951" cy="614662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863982-52E0-4A2D-88BA-559809AB6399}"/>
              </a:ext>
            </a:extLst>
          </p:cNvPr>
          <p:cNvSpPr/>
          <p:nvPr/>
        </p:nvSpPr>
        <p:spPr>
          <a:xfrm>
            <a:off x="1947204" y="275212"/>
            <a:ext cx="885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Hạt giống hạnh phúc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5898B-2CF4-43DD-8AD4-0A85077B516E}"/>
              </a:ext>
            </a:extLst>
          </p:cNvPr>
          <p:cNvSpPr/>
          <p:nvPr/>
        </p:nvSpPr>
        <p:spPr>
          <a:xfrm>
            <a:off x="180754" y="2916422"/>
            <a:ext cx="11782473" cy="2247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ươm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4 L -0.00234 0.5145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1106 0.447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2097 0.45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1100213" y="757186"/>
            <a:ext cx="6221879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 flipH="1">
            <a:off x="1192696" y="927858"/>
            <a:ext cx="4472608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với việc làm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385733" y="1022121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1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1083365" y="4185385"/>
            <a:ext cx="10465905" cy="1658824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không đồng tình với việc làm trong tranh 1 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chỉ mải xem phim hoạt hình mà không tự giác, cũng không chủ động đi tìm hiểu những kiến thức mới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17" name="Picture 8" descr="Seed  premium icon">
            <a:hlinkClick r:id="rId7" action="ppaction://hlinksldjump"/>
            <a:extLst>
              <a:ext uri="{FF2B5EF4-FFF2-40B4-BE49-F238E27FC236}">
                <a16:creationId xmlns:a16="http://schemas.microsoft.com/office/drawing/2014/main" id="{568D8498-3DC0-40CE-A0CF-0B54CED7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id="{00CF009C-3699-4895-A86E-200DDD41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86" y="5870645"/>
            <a:ext cx="101511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eed  premium icon">
            <a:hlinkClick r:id="rId7" action="ppaction://hlinksldjump"/>
            <a:extLst>
              <a:ext uri="{FF2B5EF4-FFF2-40B4-BE49-F238E27FC236}">
                <a16:creationId xmlns:a16="http://schemas.microsoft.com/office/drawing/2014/main" id="{A867E181-4B52-493B-8580-C8170C2F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0412" y="82271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DEBF6-050C-4F4A-8BF1-B30F66A06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5991" y="222388"/>
            <a:ext cx="4439941" cy="35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2142204" y="87335"/>
            <a:ext cx="9702466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>
            <a:off x="2307264" y="243810"/>
            <a:ext cx="5092997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với việc làm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1427724" y="352270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2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723015" y="4479805"/>
            <a:ext cx="9654362" cy="1913702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lang="en-US" sz="36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trong tranh đã không giữ lời hứa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3 giờ chiều chủ nhật sang nhà bạn chơi mà ngồi ở nhà xem ti vi.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41" name="Picture 8" descr="Seed  premium icon">
            <a:hlinkClick r:id="rId6" action="ppaction://hlinksldjump"/>
            <a:extLst>
              <a:ext uri="{FF2B5EF4-FFF2-40B4-BE49-F238E27FC236}">
                <a16:creationId xmlns:a16="http://schemas.microsoft.com/office/drawing/2014/main" id="{32DFCC68-825B-43D1-8140-623BC724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F8032998-D79C-4EE6-A48E-8452A893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679">
            <a:off x="10990813" y="5783820"/>
            <a:ext cx="1111633" cy="1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9F1F8-0AE6-4059-82F5-38A30E9268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0369" y="1513478"/>
            <a:ext cx="7534812" cy="25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2333589" y="246823"/>
            <a:ext cx="6852940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>
            <a:off x="2883042" y="399697"/>
            <a:ext cx="5718698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với việc làm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1534049" y="426698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3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1275907" y="4610247"/>
            <a:ext cx="8920716" cy="1342442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rửa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18" name="Picture 8" descr="Seed  premium icon">
            <a:hlinkClick r:id="rId6" action="ppaction://hlinksldjump"/>
            <a:extLst>
              <a:ext uri="{FF2B5EF4-FFF2-40B4-BE49-F238E27FC236}">
                <a16:creationId xmlns:a16="http://schemas.microsoft.com/office/drawing/2014/main" id="{3068FB9B-C327-49EB-B2E6-B45E7713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hlinkClick r:id="rId8" action="ppaction://hlinksldjump"/>
            <a:extLst>
              <a:ext uri="{FF2B5EF4-FFF2-40B4-BE49-F238E27FC236}">
                <a16:creationId xmlns:a16="http://schemas.microsoft.com/office/drawing/2014/main" id="{577DE3F0-0A40-417E-93FC-150FD5B4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146">
            <a:off x="10807179" y="5767463"/>
            <a:ext cx="892965" cy="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5FCCD-2172-460E-B325-1ABF6BBBE5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71" y="1795019"/>
            <a:ext cx="8140995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5FEDA1-57EA-4B7E-B7B3-81FAFC98C52D}"/>
              </a:ext>
            </a:extLst>
          </p:cNvPr>
          <p:cNvGrpSpPr/>
          <p:nvPr/>
        </p:nvGrpSpPr>
        <p:grpSpPr>
          <a:xfrm>
            <a:off x="826169" y="-760407"/>
            <a:ext cx="10601776" cy="1632277"/>
            <a:chOff x="910630" y="2430814"/>
            <a:chExt cx="10601776" cy="2783171"/>
          </a:xfrm>
        </p:grpSpPr>
        <p:grpSp>
          <p:nvGrpSpPr>
            <p:cNvPr id="30" name="组合 39">
              <a:extLst>
                <a:ext uri="{FF2B5EF4-FFF2-40B4-BE49-F238E27FC236}">
                  <a16:creationId xmlns:a16="http://schemas.microsoft.com/office/drawing/2014/main" id="{F2364654-8F66-4001-8A9C-99137138B784}"/>
                </a:ext>
              </a:extLst>
            </p:cNvPr>
            <p:cNvGrpSpPr/>
            <p:nvPr/>
          </p:nvGrpSpPr>
          <p:grpSpPr>
            <a:xfrm>
              <a:off x="910630" y="2430814"/>
              <a:ext cx="10601776" cy="2783171"/>
              <a:chOff x="910630" y="2430814"/>
              <a:chExt cx="10601776" cy="2783171"/>
            </a:xfrm>
          </p:grpSpPr>
          <p:sp>
            <p:nvSpPr>
              <p:cNvPr id="33" name="圆角矩形 59">
                <a:extLst>
                  <a:ext uri="{FF2B5EF4-FFF2-40B4-BE49-F238E27FC236}">
                    <a16:creationId xmlns:a16="http://schemas.microsoft.com/office/drawing/2014/main" id="{1B4F584B-6C3A-45C2-97AC-49EF4A1892AC}"/>
                  </a:ext>
                </a:extLst>
              </p:cNvPr>
              <p:cNvSpPr/>
              <p:nvPr/>
            </p:nvSpPr>
            <p:spPr>
              <a:xfrm>
                <a:off x="910630" y="3778493"/>
                <a:ext cx="10601776" cy="1435492"/>
              </a:xfrm>
              <a:prstGeom prst="roundRect">
                <a:avLst>
                  <a:gd name="adj" fmla="val 906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grpSp>
            <p:nvGrpSpPr>
              <p:cNvPr id="35" name="组合 60">
                <a:extLst>
                  <a:ext uri="{FF2B5EF4-FFF2-40B4-BE49-F238E27FC236}">
                    <a16:creationId xmlns:a16="http://schemas.microsoft.com/office/drawing/2014/main" id="{5A91A8B2-D688-4909-AA4B-BE02E8B5A926}"/>
                  </a:ext>
                </a:extLst>
              </p:cNvPr>
              <p:cNvGrpSpPr/>
              <p:nvPr/>
            </p:nvGrpSpPr>
            <p:grpSpPr>
              <a:xfrm>
                <a:off x="3286894" y="2430814"/>
                <a:ext cx="161561" cy="1404656"/>
                <a:chOff x="2258684" y="-496098"/>
                <a:chExt cx="303045" cy="2634752"/>
              </a:xfrm>
              <a:effectLst/>
            </p:grpSpPr>
            <p:pic>
              <p:nvPicPr>
                <p:cNvPr id="52" name="图片 64">
                  <a:extLst>
                    <a:ext uri="{FF2B5EF4-FFF2-40B4-BE49-F238E27FC236}">
                      <a16:creationId xmlns:a16="http://schemas.microsoft.com/office/drawing/2014/main" id="{472913AB-A79D-48C8-8B17-ECE961280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53" name="直接连接符 65">
                  <a:extLst>
                    <a:ext uri="{FF2B5EF4-FFF2-40B4-BE49-F238E27FC236}">
                      <a16:creationId xmlns:a16="http://schemas.microsoft.com/office/drawing/2014/main" id="{9BE3059D-B956-45CF-8085-DB689CA259A0}"/>
                    </a:ext>
                  </a:extLst>
                </p:cNvPr>
                <p:cNvCxnSpPr/>
                <p:nvPr/>
              </p:nvCxnSpPr>
              <p:spPr>
                <a:xfrm>
                  <a:off x="2397629" y="-496098"/>
                  <a:ext cx="0" cy="230425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组合 61">
                <a:extLst>
                  <a:ext uri="{FF2B5EF4-FFF2-40B4-BE49-F238E27FC236}">
                    <a16:creationId xmlns:a16="http://schemas.microsoft.com/office/drawing/2014/main" id="{707CD5AD-94B2-4771-A3E6-E4F0D21BF1F5}"/>
                  </a:ext>
                </a:extLst>
              </p:cNvPr>
              <p:cNvGrpSpPr/>
              <p:nvPr/>
            </p:nvGrpSpPr>
            <p:grpSpPr>
              <a:xfrm>
                <a:off x="9440524" y="2430814"/>
                <a:ext cx="161561" cy="1404656"/>
                <a:chOff x="2279650" y="-496098"/>
                <a:chExt cx="303045" cy="2634752"/>
              </a:xfrm>
              <a:effectLst/>
            </p:grpSpPr>
            <p:pic>
              <p:nvPicPr>
                <p:cNvPr id="48" name="图片 62">
                  <a:extLst>
                    <a:ext uri="{FF2B5EF4-FFF2-40B4-BE49-F238E27FC236}">
                      <a16:creationId xmlns:a16="http://schemas.microsoft.com/office/drawing/2014/main" id="{0705F7A6-884C-486A-AD30-F3E87F86A9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51" name="直接连接符 63">
                  <a:extLst>
                    <a:ext uri="{FF2B5EF4-FFF2-40B4-BE49-F238E27FC236}">
                      <a16:creationId xmlns:a16="http://schemas.microsoft.com/office/drawing/2014/main" id="{A83A4DCC-5C68-4483-B865-1C2540D39858}"/>
                    </a:ext>
                  </a:extLst>
                </p:cNvPr>
                <p:cNvCxnSpPr/>
                <p:nvPr/>
              </p:nvCxnSpPr>
              <p:spPr>
                <a:xfrm>
                  <a:off x="2416063" y="-496098"/>
                  <a:ext cx="0" cy="230425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128C4F-FEB8-46F9-87A9-F2B9C6D5A363}"/>
                </a:ext>
              </a:extLst>
            </p:cNvPr>
            <p:cNvSpPr txBox="1"/>
            <p:nvPr/>
          </p:nvSpPr>
          <p:spPr>
            <a:xfrm>
              <a:off x="1525334" y="3823035"/>
              <a:ext cx="9624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sẽ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xử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lý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huống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9993">
            <a:off x="-99490" y="-231226"/>
            <a:ext cx="1407594" cy="1524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7E768-381B-465B-93D5-28CDB7AAE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991" y="969777"/>
            <a:ext cx="8077200" cy="41529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B8A18B-602B-4F58-A3D0-547ED310CF30}"/>
              </a:ext>
            </a:extLst>
          </p:cNvPr>
          <p:cNvSpPr/>
          <p:nvPr/>
        </p:nvSpPr>
        <p:spPr>
          <a:xfrm>
            <a:off x="967563" y="5252484"/>
            <a:ext cx="10441172" cy="1605516"/>
          </a:xfrm>
          <a:prstGeom prst="roundRect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khuyên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kẹo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1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-flash-trò-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9DA8250-DE6B-417F-A083-DC07429E7321}"/>
              </a:ext>
            </a:extLst>
          </p:cNvPr>
          <p:cNvGrpSpPr/>
          <p:nvPr/>
        </p:nvGrpSpPr>
        <p:grpSpPr>
          <a:xfrm>
            <a:off x="1062144" y="-1003737"/>
            <a:ext cx="10973912" cy="3651244"/>
            <a:chOff x="910630" y="2430814"/>
            <a:chExt cx="10973912" cy="3651244"/>
          </a:xfrm>
        </p:grpSpPr>
        <p:grpSp>
          <p:nvGrpSpPr>
            <p:cNvPr id="27" name="组合 39">
              <a:extLst>
                <a:ext uri="{FF2B5EF4-FFF2-40B4-BE49-F238E27FC236}">
                  <a16:creationId xmlns:a16="http://schemas.microsoft.com/office/drawing/2014/main" id="{232CA2F4-A0B6-4951-882F-68E3A3E11F33}"/>
                </a:ext>
              </a:extLst>
            </p:cNvPr>
            <p:cNvGrpSpPr/>
            <p:nvPr/>
          </p:nvGrpSpPr>
          <p:grpSpPr>
            <a:xfrm>
              <a:off x="910630" y="2430814"/>
              <a:ext cx="10973912" cy="3651244"/>
              <a:chOff x="910630" y="2430814"/>
              <a:chExt cx="10973912" cy="3651244"/>
            </a:xfrm>
          </p:grpSpPr>
          <p:sp>
            <p:nvSpPr>
              <p:cNvPr id="29" name="圆角矩形 59">
                <a:extLst>
                  <a:ext uri="{FF2B5EF4-FFF2-40B4-BE49-F238E27FC236}">
                    <a16:creationId xmlns:a16="http://schemas.microsoft.com/office/drawing/2014/main" id="{348CD822-316D-49C9-B986-BB6541EB4803}"/>
                  </a:ext>
                </a:extLst>
              </p:cNvPr>
              <p:cNvSpPr/>
              <p:nvPr/>
            </p:nvSpPr>
            <p:spPr>
              <a:xfrm>
                <a:off x="910630" y="3778493"/>
                <a:ext cx="10973912" cy="2303565"/>
              </a:xfrm>
              <a:prstGeom prst="roundRect">
                <a:avLst>
                  <a:gd name="adj" fmla="val 906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grpSp>
            <p:nvGrpSpPr>
              <p:cNvPr id="30" name="组合 60">
                <a:extLst>
                  <a:ext uri="{FF2B5EF4-FFF2-40B4-BE49-F238E27FC236}">
                    <a16:creationId xmlns:a16="http://schemas.microsoft.com/office/drawing/2014/main" id="{92F94230-B7D1-42EC-BFE1-766C370615F3}"/>
                  </a:ext>
                </a:extLst>
              </p:cNvPr>
              <p:cNvGrpSpPr/>
              <p:nvPr/>
            </p:nvGrpSpPr>
            <p:grpSpPr>
              <a:xfrm>
                <a:off x="3286894" y="2430814"/>
                <a:ext cx="161561" cy="1404656"/>
                <a:chOff x="2258684" y="-496098"/>
                <a:chExt cx="303045" cy="2634751"/>
              </a:xfrm>
              <a:effectLst/>
            </p:grpSpPr>
            <p:pic>
              <p:nvPicPr>
                <p:cNvPr id="36" name="图片 64">
                  <a:extLst>
                    <a:ext uri="{FF2B5EF4-FFF2-40B4-BE49-F238E27FC236}">
                      <a16:creationId xmlns:a16="http://schemas.microsoft.com/office/drawing/2014/main" id="{68675F1B-CA0D-406C-9EAF-8620C280B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1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47" name="直接连接符 65">
                  <a:extLst>
                    <a:ext uri="{FF2B5EF4-FFF2-40B4-BE49-F238E27FC236}">
                      <a16:creationId xmlns:a16="http://schemas.microsoft.com/office/drawing/2014/main" id="{4B420121-A788-4585-B970-556952313BA8}"/>
                    </a:ext>
                  </a:extLst>
                </p:cNvPr>
                <p:cNvCxnSpPr/>
                <p:nvPr/>
              </p:nvCxnSpPr>
              <p:spPr>
                <a:xfrm>
                  <a:off x="2397629" y="-496098"/>
                  <a:ext cx="0" cy="230425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61">
                <a:extLst>
                  <a:ext uri="{FF2B5EF4-FFF2-40B4-BE49-F238E27FC236}">
                    <a16:creationId xmlns:a16="http://schemas.microsoft.com/office/drawing/2014/main" id="{979BFF86-1E60-4973-BACB-F840191E743A}"/>
                  </a:ext>
                </a:extLst>
              </p:cNvPr>
              <p:cNvGrpSpPr/>
              <p:nvPr/>
            </p:nvGrpSpPr>
            <p:grpSpPr>
              <a:xfrm>
                <a:off x="9440524" y="2430814"/>
                <a:ext cx="161561" cy="1404656"/>
                <a:chOff x="2279650" y="-496098"/>
                <a:chExt cx="303045" cy="2634752"/>
              </a:xfrm>
              <a:effectLst/>
            </p:grpSpPr>
            <p:pic>
              <p:nvPicPr>
                <p:cNvPr id="34" name="图片 62">
                  <a:extLst>
                    <a:ext uri="{FF2B5EF4-FFF2-40B4-BE49-F238E27FC236}">
                      <a16:creationId xmlns:a16="http://schemas.microsoft.com/office/drawing/2014/main" id="{5EDDC737-8F3F-4FCD-AD7E-ABC1362470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35" name="直接连接符 63">
                  <a:extLst>
                    <a:ext uri="{FF2B5EF4-FFF2-40B4-BE49-F238E27FC236}">
                      <a16:creationId xmlns:a16="http://schemas.microsoft.com/office/drawing/2014/main" id="{4DF9BF0F-1C4C-4E77-80AF-7795B777B6B2}"/>
                    </a:ext>
                  </a:extLst>
                </p:cNvPr>
                <p:cNvCxnSpPr/>
                <p:nvPr/>
              </p:nvCxnSpPr>
              <p:spPr>
                <a:xfrm>
                  <a:off x="2416063" y="-496098"/>
                  <a:ext cx="0" cy="230425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BF5296-F862-4376-995A-90EDE32213EF}"/>
                </a:ext>
              </a:extLst>
            </p:cNvPr>
            <p:cNvSpPr txBox="1"/>
            <p:nvPr/>
          </p:nvSpPr>
          <p:spPr>
            <a:xfrm>
              <a:off x="1044975" y="3752671"/>
              <a:ext cx="107545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Hôm nay là Chủ nhật. Em hứa với mẹ sẽ trông nhà. 9 giờ sáng, cả nhóm bạn gọi em đi chơi. Vũ bảo: "Chúng mình chơi ngay ở ngõ, về nhà trước khi bố mẹ cậu về là được mà". Em có đi chơi cùng bạn Vũ không? Vì sao?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" y="233850"/>
            <a:ext cx="1367264" cy="100791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6C10E-C348-4D0F-9D7B-CB6824269B1E}"/>
              </a:ext>
            </a:extLst>
          </p:cNvPr>
          <p:cNvSpPr/>
          <p:nvPr/>
        </p:nvSpPr>
        <p:spPr>
          <a:xfrm>
            <a:off x="1329071" y="4242392"/>
            <a:ext cx="10441172" cy="1605516"/>
          </a:xfrm>
          <a:prstGeom prst="roundRect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ở nhà trông nhà và không đi chơi cùng bạn Vũ vì em muốn giữ đúng lời hứa đã hứa với mẹ.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-flash-trò-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39">
            <a:extLst>
              <a:ext uri="{FF2B5EF4-FFF2-40B4-BE49-F238E27FC236}">
                <a16:creationId xmlns:a16="http://schemas.microsoft.com/office/drawing/2014/main" id="{BEC56ECA-EEF9-4F79-BC4A-F9579BAA54A5}"/>
              </a:ext>
            </a:extLst>
          </p:cNvPr>
          <p:cNvGrpSpPr/>
          <p:nvPr/>
        </p:nvGrpSpPr>
        <p:grpSpPr>
          <a:xfrm>
            <a:off x="1018252" y="-693137"/>
            <a:ext cx="10943376" cy="2420337"/>
            <a:chOff x="910630" y="2430814"/>
            <a:chExt cx="10943376" cy="4040921"/>
          </a:xfrm>
        </p:grpSpPr>
        <p:sp>
          <p:nvSpPr>
            <p:cNvPr id="28" name="圆角矩形 59">
              <a:extLst>
                <a:ext uri="{FF2B5EF4-FFF2-40B4-BE49-F238E27FC236}">
                  <a16:creationId xmlns:a16="http://schemas.microsoft.com/office/drawing/2014/main" id="{A4EF463C-5C39-4A81-BFC4-CCE05C025717}"/>
                </a:ext>
              </a:extLst>
            </p:cNvPr>
            <p:cNvSpPr/>
            <p:nvPr/>
          </p:nvSpPr>
          <p:spPr>
            <a:xfrm>
              <a:off x="910630" y="3778492"/>
              <a:ext cx="10943376" cy="2693243"/>
            </a:xfrm>
            <a:prstGeom prst="roundRect">
              <a:avLst>
                <a:gd name="adj" fmla="val 906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29" name="组合 60">
              <a:extLst>
                <a:ext uri="{FF2B5EF4-FFF2-40B4-BE49-F238E27FC236}">
                  <a16:creationId xmlns:a16="http://schemas.microsoft.com/office/drawing/2014/main" id="{09505B68-A428-43CA-9CA6-FF68947A10F5}"/>
                </a:ext>
              </a:extLst>
            </p:cNvPr>
            <p:cNvGrpSpPr/>
            <p:nvPr/>
          </p:nvGrpSpPr>
          <p:grpSpPr>
            <a:xfrm>
              <a:off x="3286894" y="2430814"/>
              <a:ext cx="161561" cy="1404656"/>
              <a:chOff x="2258684" y="-496098"/>
              <a:chExt cx="303045" cy="2634752"/>
            </a:xfrm>
            <a:effectLst/>
          </p:grpSpPr>
          <p:pic>
            <p:nvPicPr>
              <p:cNvPr id="35" name="图片 64">
                <a:extLst>
                  <a:ext uri="{FF2B5EF4-FFF2-40B4-BE49-F238E27FC236}">
                    <a16:creationId xmlns:a16="http://schemas.microsoft.com/office/drawing/2014/main" id="{5F524A79-EDB9-4332-971D-DE53D65F6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36" name="直接连接符 65">
                <a:extLst>
                  <a:ext uri="{FF2B5EF4-FFF2-40B4-BE49-F238E27FC236}">
                    <a16:creationId xmlns:a16="http://schemas.microsoft.com/office/drawing/2014/main" id="{6EABBFBF-7797-46A0-ACBE-5200AFD28DCA}"/>
                  </a:ext>
                </a:extLst>
              </p:cNvPr>
              <p:cNvCxnSpPr/>
              <p:nvPr/>
            </p:nvCxnSpPr>
            <p:spPr>
              <a:xfrm>
                <a:off x="2397629" y="-496098"/>
                <a:ext cx="0" cy="230425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61">
              <a:extLst>
                <a:ext uri="{FF2B5EF4-FFF2-40B4-BE49-F238E27FC236}">
                  <a16:creationId xmlns:a16="http://schemas.microsoft.com/office/drawing/2014/main" id="{135D3178-9B02-46C9-84C4-0DB9AC876710}"/>
                </a:ext>
              </a:extLst>
            </p:cNvPr>
            <p:cNvGrpSpPr/>
            <p:nvPr/>
          </p:nvGrpSpPr>
          <p:grpSpPr>
            <a:xfrm>
              <a:off x="9440524" y="2430814"/>
              <a:ext cx="161561" cy="1404656"/>
              <a:chOff x="2279650" y="-496098"/>
              <a:chExt cx="303045" cy="2634752"/>
            </a:xfrm>
            <a:effectLst/>
          </p:grpSpPr>
          <p:pic>
            <p:nvPicPr>
              <p:cNvPr id="33" name="图片 62">
                <a:extLst>
                  <a:ext uri="{FF2B5EF4-FFF2-40B4-BE49-F238E27FC236}">
                    <a16:creationId xmlns:a16="http://schemas.microsoft.com/office/drawing/2014/main" id="{5A2CB04E-95EC-4700-86F6-872B7A4DB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34" name="直接连接符 63">
                <a:extLst>
                  <a:ext uri="{FF2B5EF4-FFF2-40B4-BE49-F238E27FC236}">
                    <a16:creationId xmlns:a16="http://schemas.microsoft.com/office/drawing/2014/main" id="{0980FA6D-43A5-412E-AD01-56F2CDF2B3FD}"/>
                  </a:ext>
                </a:extLst>
              </p:cNvPr>
              <p:cNvCxnSpPr/>
              <p:nvPr/>
            </p:nvCxnSpPr>
            <p:spPr>
              <a:xfrm>
                <a:off x="2416063" y="-496098"/>
                <a:ext cx="0" cy="230425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B72C63-8B80-463C-BC78-38AE3D4E896E}"/>
              </a:ext>
            </a:extLst>
          </p:cNvPr>
          <p:cNvSpPr txBox="1"/>
          <p:nvPr/>
        </p:nvSpPr>
        <p:spPr>
          <a:xfrm>
            <a:off x="1206732" y="146131"/>
            <a:ext cx="1072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về một lần em đã giữ lời hứa hoặc không giữ lời hứa với bạn bè và người thân trong gia đình.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" y="153661"/>
            <a:ext cx="1143892" cy="12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5" y="675799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iCiel Cadena" panose="02000503000000020004" pitchFamily="50" charset="0"/>
                <a:cs typeface="Arial"/>
                <a:sym typeface="Arial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212652" y="838201"/>
            <a:ext cx="8578533" cy="5116829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325535" y="2185776"/>
              <a:ext cx="5955926" cy="26748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giềng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 kể những điều mà em đã hứa với người khác? Em đã thực hiện lời hứa của mình như thế nào?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1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493</Words>
  <Application>Microsoft Office PowerPoint</Application>
  <PresentationFormat>Widescreen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微软雅黑</vt:lpstr>
      <vt:lpstr>#9Slide03 SVNCintra</vt:lpstr>
      <vt:lpstr>#9Slide05 Angelline</vt:lpstr>
      <vt:lpstr>Arial</vt:lpstr>
      <vt:lpstr>Barrio</vt:lpstr>
      <vt:lpstr>Bubblegum Sans</vt:lpstr>
      <vt:lpstr>Calibri</vt:lpstr>
      <vt:lpstr>Cambria</vt:lpstr>
      <vt:lpstr>等线</vt:lpstr>
      <vt:lpstr>等线 Light</vt:lpstr>
      <vt:lpstr>Didact Gothic</vt:lpstr>
      <vt:lpstr>Fredoka One</vt:lpstr>
      <vt:lpstr>iCiel Cadena</vt:lpstr>
      <vt:lpstr>Impact</vt:lpstr>
      <vt:lpstr>Staatliches</vt:lpstr>
      <vt:lpstr>Times New Roman</vt:lpstr>
      <vt:lpstr>思源黑体 Light</vt:lpstr>
      <vt:lpstr>Office 主题​​</vt:lpstr>
      <vt:lpstr>www.33ppt.com ​​</vt:lpstr>
      <vt:lpstr>Elementary School Newsletter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2022-09-16T10:55:57Z</dcterms:created>
  <dcterms:modified xsi:type="dcterms:W3CDTF">2026-01-05T09:19:19Z</dcterms:modified>
</cp:coreProperties>
</file>