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</p:sldMasterIdLst>
  <p:notesMasterIdLst>
    <p:notesMasterId r:id="rId10"/>
  </p:notesMasterIdLst>
  <p:sldIdLst>
    <p:sldId id="607" r:id="rId3"/>
    <p:sldId id="632" r:id="rId4"/>
    <p:sldId id="289" r:id="rId5"/>
    <p:sldId id="461" r:id="rId6"/>
    <p:sldId id="463" r:id="rId7"/>
    <p:sldId id="648" r:id="rId8"/>
    <p:sldId id="4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FE0EC-ECE6-4D82-A252-562F4FDED15E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BB34E-8B76-464E-9D3B-B66C0DA80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54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778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oogle Shape;28;p27">
            <a:extLst>
              <a:ext uri="{FF2B5EF4-FFF2-40B4-BE49-F238E27FC236}">
                <a16:creationId xmlns:a16="http://schemas.microsoft.com/office/drawing/2014/main" id="{99864A22-FD53-46D6-8FF0-EB00DCFDFEDD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Google Shape;29;p27">
              <a:extLst>
                <a:ext uri="{FF2B5EF4-FFF2-40B4-BE49-F238E27FC236}">
                  <a16:creationId xmlns:a16="http://schemas.microsoft.com/office/drawing/2014/main" id="{B8A33867-73C5-4FBC-BA2F-31A287570785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3E3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30;p27">
              <a:extLst>
                <a:ext uri="{FF2B5EF4-FFF2-40B4-BE49-F238E27FC236}">
                  <a16:creationId xmlns:a16="http://schemas.microsoft.com/office/drawing/2014/main" id="{B024C601-B749-4825-AF71-010760E58ADB}"/>
                </a:ext>
              </a:extLst>
            </p:cNvPr>
            <p:cNvSpPr/>
            <p:nvPr/>
          </p:nvSpPr>
          <p:spPr>
            <a:xfrm>
              <a:off x="1734725" y="1143465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31;p27">
              <a:extLst>
                <a:ext uri="{FF2B5EF4-FFF2-40B4-BE49-F238E27FC236}">
                  <a16:creationId xmlns:a16="http://schemas.microsoft.com/office/drawing/2014/main" id="{BA4B8732-CA36-4BE1-A3B5-17CC24C348EE}"/>
                </a:ext>
              </a:extLst>
            </p:cNvPr>
            <p:cNvSpPr/>
            <p:nvPr/>
          </p:nvSpPr>
          <p:spPr>
            <a:xfrm>
              <a:off x="635499" y="591077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32;p27">
              <a:extLst>
                <a:ext uri="{FF2B5EF4-FFF2-40B4-BE49-F238E27FC236}">
                  <a16:creationId xmlns:a16="http://schemas.microsoft.com/office/drawing/2014/main" id="{00BC7FD7-1BE9-416E-B461-915B07BD56C3}"/>
                </a:ext>
              </a:extLst>
            </p:cNvPr>
            <p:cNvSpPr/>
            <p:nvPr/>
          </p:nvSpPr>
          <p:spPr>
            <a:xfrm>
              <a:off x="4603086" y="1142535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33;p27">
              <a:extLst>
                <a:ext uri="{FF2B5EF4-FFF2-40B4-BE49-F238E27FC236}">
                  <a16:creationId xmlns:a16="http://schemas.microsoft.com/office/drawing/2014/main" id="{35B0FD18-C0F3-4747-8DF6-4D3588F76ACB}"/>
                </a:ext>
              </a:extLst>
            </p:cNvPr>
            <p:cNvSpPr/>
            <p:nvPr/>
          </p:nvSpPr>
          <p:spPr>
            <a:xfrm>
              <a:off x="3073910" y="533315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4;p27">
              <a:extLst>
                <a:ext uri="{FF2B5EF4-FFF2-40B4-BE49-F238E27FC236}">
                  <a16:creationId xmlns:a16="http://schemas.microsoft.com/office/drawing/2014/main" id="{B3F444FD-D967-4971-BA4E-D4A0CBF92F61}"/>
                </a:ext>
              </a:extLst>
            </p:cNvPr>
            <p:cNvSpPr/>
            <p:nvPr/>
          </p:nvSpPr>
          <p:spPr>
            <a:xfrm rot="10800000" flipH="1">
              <a:off x="7642643" y="1143465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5;p27">
              <a:extLst>
                <a:ext uri="{FF2B5EF4-FFF2-40B4-BE49-F238E27FC236}">
                  <a16:creationId xmlns:a16="http://schemas.microsoft.com/office/drawing/2014/main" id="{2C345ADD-F5C8-43E3-9C3D-04D6F19062D8}"/>
                </a:ext>
              </a:extLst>
            </p:cNvPr>
            <p:cNvSpPr/>
            <p:nvPr/>
          </p:nvSpPr>
          <p:spPr>
            <a:xfrm rot="10800000" flipH="1">
              <a:off x="6543417" y="591077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6;p27">
              <a:extLst>
                <a:ext uri="{FF2B5EF4-FFF2-40B4-BE49-F238E27FC236}">
                  <a16:creationId xmlns:a16="http://schemas.microsoft.com/office/drawing/2014/main" id="{0626E602-A1B0-4212-99B9-B1C4203A66FF}"/>
                </a:ext>
              </a:extLst>
            </p:cNvPr>
            <p:cNvSpPr/>
            <p:nvPr/>
          </p:nvSpPr>
          <p:spPr>
            <a:xfrm rot="10800000" flipH="1">
              <a:off x="10511004" y="1142535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7;p27">
              <a:extLst>
                <a:ext uri="{FF2B5EF4-FFF2-40B4-BE49-F238E27FC236}">
                  <a16:creationId xmlns:a16="http://schemas.microsoft.com/office/drawing/2014/main" id="{771E77F9-663A-4FF8-B91F-CF93A44CF456}"/>
                </a:ext>
              </a:extLst>
            </p:cNvPr>
            <p:cNvSpPr/>
            <p:nvPr/>
          </p:nvSpPr>
          <p:spPr>
            <a:xfrm rot="10800000" flipH="1">
              <a:off x="8981828" y="533315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8;p27">
              <a:extLst>
                <a:ext uri="{FF2B5EF4-FFF2-40B4-BE49-F238E27FC236}">
                  <a16:creationId xmlns:a16="http://schemas.microsoft.com/office/drawing/2014/main" id="{CB0B991C-D801-496D-A428-B6863AE905B9}"/>
                </a:ext>
              </a:extLst>
            </p:cNvPr>
            <p:cNvSpPr/>
            <p:nvPr/>
          </p:nvSpPr>
          <p:spPr>
            <a:xfrm>
              <a:off x="1566112" y="3319880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9;p27">
              <a:extLst>
                <a:ext uri="{FF2B5EF4-FFF2-40B4-BE49-F238E27FC236}">
                  <a16:creationId xmlns:a16="http://schemas.microsoft.com/office/drawing/2014/main" id="{0804CADB-CA15-47DE-AEFA-D681FDCEC5DF}"/>
                </a:ext>
              </a:extLst>
            </p:cNvPr>
            <p:cNvSpPr/>
            <p:nvPr/>
          </p:nvSpPr>
          <p:spPr>
            <a:xfrm>
              <a:off x="10339641" y="3652673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0;p27">
              <a:extLst>
                <a:ext uri="{FF2B5EF4-FFF2-40B4-BE49-F238E27FC236}">
                  <a16:creationId xmlns:a16="http://schemas.microsoft.com/office/drawing/2014/main" id="{A9924D13-5511-42D3-8F66-DAB497B26148}"/>
                </a:ext>
              </a:extLst>
            </p:cNvPr>
            <p:cNvSpPr/>
            <p:nvPr/>
          </p:nvSpPr>
          <p:spPr>
            <a:xfrm>
              <a:off x="4434473" y="3318950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1;p27">
              <a:extLst>
                <a:ext uri="{FF2B5EF4-FFF2-40B4-BE49-F238E27FC236}">
                  <a16:creationId xmlns:a16="http://schemas.microsoft.com/office/drawing/2014/main" id="{3253FF48-4B65-4CEC-A1AF-D22A46F1A68A}"/>
                </a:ext>
              </a:extLst>
            </p:cNvPr>
            <p:cNvSpPr/>
            <p:nvPr/>
          </p:nvSpPr>
          <p:spPr>
            <a:xfrm>
              <a:off x="9193291" y="2709265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42;p27">
              <a:extLst>
                <a:ext uri="{FF2B5EF4-FFF2-40B4-BE49-F238E27FC236}">
                  <a16:creationId xmlns:a16="http://schemas.microsoft.com/office/drawing/2014/main" id="{092F290C-9BAD-4989-8828-BA4F61F8C0B6}"/>
                </a:ext>
              </a:extLst>
            </p:cNvPr>
            <p:cNvSpPr/>
            <p:nvPr/>
          </p:nvSpPr>
          <p:spPr>
            <a:xfrm rot="10800000" flipH="1">
              <a:off x="7474030" y="3319880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43;p27">
              <a:extLst>
                <a:ext uri="{FF2B5EF4-FFF2-40B4-BE49-F238E27FC236}">
                  <a16:creationId xmlns:a16="http://schemas.microsoft.com/office/drawing/2014/main" id="{1BC21C91-74A0-4A2B-B442-F148764BBF3A}"/>
                </a:ext>
              </a:extLst>
            </p:cNvPr>
            <p:cNvSpPr/>
            <p:nvPr/>
          </p:nvSpPr>
          <p:spPr>
            <a:xfrm rot="10800000" flipH="1">
              <a:off x="6374804" y="2767492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44;p27">
              <a:extLst>
                <a:ext uri="{FF2B5EF4-FFF2-40B4-BE49-F238E27FC236}">
                  <a16:creationId xmlns:a16="http://schemas.microsoft.com/office/drawing/2014/main" id="{C70E873B-DCDD-4702-92A1-5951529F1F23}"/>
                </a:ext>
              </a:extLst>
            </p:cNvPr>
            <p:cNvSpPr/>
            <p:nvPr/>
          </p:nvSpPr>
          <p:spPr>
            <a:xfrm rot="10800000" flipH="1">
              <a:off x="634717" y="2644031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45;p27">
              <a:extLst>
                <a:ext uri="{FF2B5EF4-FFF2-40B4-BE49-F238E27FC236}">
                  <a16:creationId xmlns:a16="http://schemas.microsoft.com/office/drawing/2014/main" id="{201EC8D3-3D91-40B4-AA49-030F90B6E642}"/>
                </a:ext>
              </a:extLst>
            </p:cNvPr>
            <p:cNvSpPr/>
            <p:nvPr/>
          </p:nvSpPr>
          <p:spPr>
            <a:xfrm rot="10800000" flipH="1">
              <a:off x="2641970" y="2650422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46;p27">
              <a:extLst>
                <a:ext uri="{FF2B5EF4-FFF2-40B4-BE49-F238E27FC236}">
                  <a16:creationId xmlns:a16="http://schemas.microsoft.com/office/drawing/2014/main" id="{BC0F5C57-AEEF-4EFD-836E-54488CABF50D}"/>
                </a:ext>
              </a:extLst>
            </p:cNvPr>
            <p:cNvSpPr/>
            <p:nvPr/>
          </p:nvSpPr>
          <p:spPr>
            <a:xfrm>
              <a:off x="1566112" y="5715930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47;p27">
              <a:extLst>
                <a:ext uri="{FF2B5EF4-FFF2-40B4-BE49-F238E27FC236}">
                  <a16:creationId xmlns:a16="http://schemas.microsoft.com/office/drawing/2014/main" id="{D200511A-5B10-4BB1-B0BC-8045AC2C00C6}"/>
                </a:ext>
              </a:extLst>
            </p:cNvPr>
            <p:cNvSpPr/>
            <p:nvPr/>
          </p:nvSpPr>
          <p:spPr>
            <a:xfrm>
              <a:off x="466886" y="5163542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48;p27">
              <a:extLst>
                <a:ext uri="{FF2B5EF4-FFF2-40B4-BE49-F238E27FC236}">
                  <a16:creationId xmlns:a16="http://schemas.microsoft.com/office/drawing/2014/main" id="{9816A8DD-F3B9-4E17-BED2-3F5361BF85A5}"/>
                </a:ext>
              </a:extLst>
            </p:cNvPr>
            <p:cNvSpPr/>
            <p:nvPr/>
          </p:nvSpPr>
          <p:spPr>
            <a:xfrm>
              <a:off x="4434473" y="5715000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49;p27">
              <a:extLst>
                <a:ext uri="{FF2B5EF4-FFF2-40B4-BE49-F238E27FC236}">
                  <a16:creationId xmlns:a16="http://schemas.microsoft.com/office/drawing/2014/main" id="{408D419A-3C00-4746-AEFC-FBAC8D58D363}"/>
                </a:ext>
              </a:extLst>
            </p:cNvPr>
            <p:cNvSpPr/>
            <p:nvPr/>
          </p:nvSpPr>
          <p:spPr>
            <a:xfrm>
              <a:off x="2905297" y="5105780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50;p27">
              <a:extLst>
                <a:ext uri="{FF2B5EF4-FFF2-40B4-BE49-F238E27FC236}">
                  <a16:creationId xmlns:a16="http://schemas.microsoft.com/office/drawing/2014/main" id="{92314B48-CE6E-4626-90C0-D857985C4821}"/>
                </a:ext>
              </a:extLst>
            </p:cNvPr>
            <p:cNvSpPr/>
            <p:nvPr/>
          </p:nvSpPr>
          <p:spPr>
            <a:xfrm rot="10800000" flipH="1">
              <a:off x="7474030" y="5715930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51;p27">
              <a:extLst>
                <a:ext uri="{FF2B5EF4-FFF2-40B4-BE49-F238E27FC236}">
                  <a16:creationId xmlns:a16="http://schemas.microsoft.com/office/drawing/2014/main" id="{085CF48F-4A74-4B38-9EFF-7D98CE153129}"/>
                </a:ext>
              </a:extLst>
            </p:cNvPr>
            <p:cNvSpPr/>
            <p:nvPr/>
          </p:nvSpPr>
          <p:spPr>
            <a:xfrm rot="10800000" flipH="1">
              <a:off x="6374804" y="5163542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52;p27">
              <a:extLst>
                <a:ext uri="{FF2B5EF4-FFF2-40B4-BE49-F238E27FC236}">
                  <a16:creationId xmlns:a16="http://schemas.microsoft.com/office/drawing/2014/main" id="{5F347B91-9BF7-4EEE-BE93-E4F51BEFAC89}"/>
                </a:ext>
              </a:extLst>
            </p:cNvPr>
            <p:cNvSpPr/>
            <p:nvPr/>
          </p:nvSpPr>
          <p:spPr>
            <a:xfrm rot="10800000" flipH="1">
              <a:off x="10342391" y="5715000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53;p27">
              <a:extLst>
                <a:ext uri="{FF2B5EF4-FFF2-40B4-BE49-F238E27FC236}">
                  <a16:creationId xmlns:a16="http://schemas.microsoft.com/office/drawing/2014/main" id="{A55647A7-2065-4872-B43F-200F6381F19C}"/>
                </a:ext>
              </a:extLst>
            </p:cNvPr>
            <p:cNvSpPr/>
            <p:nvPr/>
          </p:nvSpPr>
          <p:spPr>
            <a:xfrm rot="10800000" flipH="1">
              <a:off x="8813215" y="5105780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54;p27">
            <a:extLst>
              <a:ext uri="{FF2B5EF4-FFF2-40B4-BE49-F238E27FC236}">
                <a16:creationId xmlns:a16="http://schemas.microsoft.com/office/drawing/2014/main" id="{423065BE-C31D-4A59-82B1-4A144C619839}"/>
              </a:ext>
            </a:extLst>
          </p:cNvPr>
          <p:cNvGrpSpPr/>
          <p:nvPr userDrawn="1"/>
        </p:nvGrpSpPr>
        <p:grpSpPr>
          <a:xfrm>
            <a:off x="2761549" y="1427825"/>
            <a:ext cx="6763450" cy="3991938"/>
            <a:chOff x="3645164" y="1813666"/>
            <a:chExt cx="4766443" cy="2813260"/>
          </a:xfrm>
        </p:grpSpPr>
        <p:sp>
          <p:nvSpPr>
            <p:cNvPr id="34" name="Google Shape;55;p27">
              <a:extLst>
                <a:ext uri="{FF2B5EF4-FFF2-40B4-BE49-F238E27FC236}">
                  <a16:creationId xmlns:a16="http://schemas.microsoft.com/office/drawing/2014/main" id="{6CC59BE4-DCD9-42A5-86E6-A8F9FC15498E}"/>
                </a:ext>
              </a:extLst>
            </p:cNvPr>
            <p:cNvSpPr/>
            <p:nvPr/>
          </p:nvSpPr>
          <p:spPr>
            <a:xfrm>
              <a:off x="3645164" y="1813666"/>
              <a:ext cx="4766443" cy="2813260"/>
            </a:xfrm>
            <a:custGeom>
              <a:avLst/>
              <a:gdLst/>
              <a:ahLst/>
              <a:cxnLst/>
              <a:rect l="l" t="t" r="r" b="b"/>
              <a:pathLst>
                <a:path w="6546" h="4656" extrusionOk="0">
                  <a:moveTo>
                    <a:pt x="3439" y="4656"/>
                  </a:moveTo>
                  <a:cubicBezTo>
                    <a:pt x="2908" y="4656"/>
                    <a:pt x="2402" y="4450"/>
                    <a:pt x="2023" y="4085"/>
                  </a:cubicBezTo>
                  <a:cubicBezTo>
                    <a:pt x="1840" y="4168"/>
                    <a:pt x="1640" y="4211"/>
                    <a:pt x="1436" y="4211"/>
                  </a:cubicBezTo>
                  <a:cubicBezTo>
                    <a:pt x="644" y="4211"/>
                    <a:pt x="0" y="3567"/>
                    <a:pt x="0" y="2775"/>
                  </a:cubicBezTo>
                  <a:cubicBezTo>
                    <a:pt x="0" y="2170"/>
                    <a:pt x="372" y="1643"/>
                    <a:pt x="925" y="1434"/>
                  </a:cubicBezTo>
                  <a:cubicBezTo>
                    <a:pt x="986" y="633"/>
                    <a:pt x="1658" y="0"/>
                    <a:pt x="2474" y="0"/>
                  </a:cubicBezTo>
                  <a:cubicBezTo>
                    <a:pt x="2949" y="0"/>
                    <a:pt x="3394" y="216"/>
                    <a:pt x="3688" y="584"/>
                  </a:cubicBezTo>
                  <a:lnTo>
                    <a:pt x="3928" y="629"/>
                  </a:lnTo>
                  <a:cubicBezTo>
                    <a:pt x="3933" y="630"/>
                    <a:pt x="3938" y="631"/>
                    <a:pt x="3943" y="632"/>
                  </a:cubicBezTo>
                  <a:cubicBezTo>
                    <a:pt x="4316" y="727"/>
                    <a:pt x="4648" y="920"/>
                    <a:pt x="4911" y="1196"/>
                  </a:cubicBezTo>
                  <a:cubicBezTo>
                    <a:pt x="4979" y="1186"/>
                    <a:pt x="5047" y="1181"/>
                    <a:pt x="5115" y="1181"/>
                  </a:cubicBezTo>
                  <a:cubicBezTo>
                    <a:pt x="5904" y="1181"/>
                    <a:pt x="6546" y="1823"/>
                    <a:pt x="6546" y="2612"/>
                  </a:cubicBezTo>
                  <a:cubicBezTo>
                    <a:pt x="6546" y="3401"/>
                    <a:pt x="5904" y="4043"/>
                    <a:pt x="5115" y="4043"/>
                  </a:cubicBezTo>
                  <a:cubicBezTo>
                    <a:pt x="5047" y="4043"/>
                    <a:pt x="4979" y="4038"/>
                    <a:pt x="4911" y="4028"/>
                  </a:cubicBezTo>
                  <a:cubicBezTo>
                    <a:pt x="4527" y="4429"/>
                    <a:pt x="3998" y="4656"/>
                    <a:pt x="3439" y="4656"/>
                  </a:cubicBezTo>
                  <a:close/>
                </a:path>
              </a:pathLst>
            </a:custGeom>
            <a:solidFill>
              <a:schemeClr val="lt1"/>
            </a:solidFill>
            <a:ln w="57150" cap="flat" cmpd="sng">
              <a:solidFill>
                <a:srgbClr val="195B5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03200" dist="38100" dir="5400000" sx="103000" sy="103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56;p27">
              <a:extLst>
                <a:ext uri="{FF2B5EF4-FFF2-40B4-BE49-F238E27FC236}">
                  <a16:creationId xmlns:a16="http://schemas.microsoft.com/office/drawing/2014/main" id="{065D51A3-9B45-4D4E-A462-B6CAC7275E92}"/>
                </a:ext>
              </a:extLst>
            </p:cNvPr>
            <p:cNvSpPr/>
            <p:nvPr/>
          </p:nvSpPr>
          <p:spPr>
            <a:xfrm>
              <a:off x="3692837" y="1867866"/>
              <a:ext cx="4677577" cy="2721647"/>
            </a:xfrm>
            <a:custGeom>
              <a:avLst/>
              <a:gdLst/>
              <a:ahLst/>
              <a:cxnLst/>
              <a:rect l="l" t="t" r="r" b="b"/>
              <a:pathLst>
                <a:path w="6546" h="4656" extrusionOk="0">
                  <a:moveTo>
                    <a:pt x="3439" y="4656"/>
                  </a:moveTo>
                  <a:cubicBezTo>
                    <a:pt x="2908" y="4656"/>
                    <a:pt x="2402" y="4450"/>
                    <a:pt x="2023" y="4085"/>
                  </a:cubicBezTo>
                  <a:cubicBezTo>
                    <a:pt x="1840" y="4168"/>
                    <a:pt x="1640" y="4211"/>
                    <a:pt x="1436" y="4211"/>
                  </a:cubicBezTo>
                  <a:cubicBezTo>
                    <a:pt x="644" y="4211"/>
                    <a:pt x="0" y="3567"/>
                    <a:pt x="0" y="2775"/>
                  </a:cubicBezTo>
                  <a:cubicBezTo>
                    <a:pt x="0" y="2170"/>
                    <a:pt x="372" y="1643"/>
                    <a:pt x="925" y="1434"/>
                  </a:cubicBezTo>
                  <a:cubicBezTo>
                    <a:pt x="986" y="633"/>
                    <a:pt x="1658" y="0"/>
                    <a:pt x="2474" y="0"/>
                  </a:cubicBezTo>
                  <a:cubicBezTo>
                    <a:pt x="2949" y="0"/>
                    <a:pt x="3394" y="216"/>
                    <a:pt x="3688" y="584"/>
                  </a:cubicBezTo>
                  <a:lnTo>
                    <a:pt x="3928" y="629"/>
                  </a:lnTo>
                  <a:cubicBezTo>
                    <a:pt x="3933" y="630"/>
                    <a:pt x="3938" y="631"/>
                    <a:pt x="3943" y="632"/>
                  </a:cubicBezTo>
                  <a:cubicBezTo>
                    <a:pt x="4316" y="727"/>
                    <a:pt x="4648" y="920"/>
                    <a:pt x="4911" y="1196"/>
                  </a:cubicBezTo>
                  <a:cubicBezTo>
                    <a:pt x="4979" y="1186"/>
                    <a:pt x="5047" y="1181"/>
                    <a:pt x="5115" y="1181"/>
                  </a:cubicBezTo>
                  <a:cubicBezTo>
                    <a:pt x="5904" y="1181"/>
                    <a:pt x="6546" y="1823"/>
                    <a:pt x="6546" y="2612"/>
                  </a:cubicBezTo>
                  <a:cubicBezTo>
                    <a:pt x="6546" y="3401"/>
                    <a:pt x="5904" y="4043"/>
                    <a:pt x="5115" y="4043"/>
                  </a:cubicBezTo>
                  <a:cubicBezTo>
                    <a:pt x="5047" y="4043"/>
                    <a:pt x="4979" y="4038"/>
                    <a:pt x="4911" y="4028"/>
                  </a:cubicBezTo>
                  <a:cubicBezTo>
                    <a:pt x="4527" y="4429"/>
                    <a:pt x="3998" y="4656"/>
                    <a:pt x="3439" y="4656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rgbClr val="195B5A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57;p27">
            <a:extLst>
              <a:ext uri="{FF2B5EF4-FFF2-40B4-BE49-F238E27FC236}">
                <a16:creationId xmlns:a16="http://schemas.microsoft.com/office/drawing/2014/main" id="{9BE8F6F5-DFC0-478F-BDE6-4B1B88652016}"/>
              </a:ext>
            </a:extLst>
          </p:cNvPr>
          <p:cNvSpPr/>
          <p:nvPr userDrawn="1"/>
        </p:nvSpPr>
        <p:spPr>
          <a:xfrm rot="790632" flipH="1">
            <a:off x="8336982" y="2936716"/>
            <a:ext cx="578472" cy="599350"/>
          </a:xfrm>
          <a:custGeom>
            <a:avLst/>
            <a:gdLst/>
            <a:ahLst/>
            <a:cxnLst/>
            <a:rect l="l" t="t" r="r" b="b"/>
            <a:pathLst>
              <a:path w="584535" h="605631" extrusionOk="0">
                <a:moveTo>
                  <a:pt x="231093" y="221335"/>
                </a:moveTo>
                <a:cubicBezTo>
                  <a:pt x="242097" y="238966"/>
                  <a:pt x="254867" y="255784"/>
                  <a:pt x="258806" y="260395"/>
                </a:cubicBezTo>
                <a:cubicBezTo>
                  <a:pt x="265191" y="267990"/>
                  <a:pt x="261251" y="275313"/>
                  <a:pt x="261251" y="275313"/>
                </a:cubicBezTo>
                <a:cubicBezTo>
                  <a:pt x="261251" y="275313"/>
                  <a:pt x="272255" y="292673"/>
                  <a:pt x="256497" y="307185"/>
                </a:cubicBezTo>
                <a:cubicBezTo>
                  <a:pt x="256497" y="307185"/>
                  <a:pt x="245901" y="282366"/>
                  <a:pt x="196181" y="302845"/>
                </a:cubicBezTo>
                <a:cubicBezTo>
                  <a:pt x="146461" y="323324"/>
                  <a:pt x="162355" y="350313"/>
                  <a:pt x="162355" y="350313"/>
                </a:cubicBezTo>
                <a:cubicBezTo>
                  <a:pt x="162355" y="350313"/>
                  <a:pt x="144016" y="349635"/>
                  <a:pt x="138174" y="337700"/>
                </a:cubicBezTo>
                <a:cubicBezTo>
                  <a:pt x="138174" y="337700"/>
                  <a:pt x="135457" y="333360"/>
                  <a:pt x="130974" y="332411"/>
                </a:cubicBezTo>
                <a:cubicBezTo>
                  <a:pt x="126355" y="331461"/>
                  <a:pt x="121465" y="324273"/>
                  <a:pt x="119563" y="318984"/>
                </a:cubicBezTo>
                <a:cubicBezTo>
                  <a:pt x="118205" y="315187"/>
                  <a:pt x="113042" y="293487"/>
                  <a:pt x="108967" y="278704"/>
                </a:cubicBezTo>
                <a:cubicBezTo>
                  <a:pt x="120378" y="262565"/>
                  <a:pt x="134235" y="249409"/>
                  <a:pt x="150808" y="239644"/>
                </a:cubicBezTo>
                <a:cubicBezTo>
                  <a:pt x="174445" y="225675"/>
                  <a:pt x="201615" y="219979"/>
                  <a:pt x="231093" y="221335"/>
                </a:cubicBezTo>
                <a:close/>
                <a:moveTo>
                  <a:pt x="562095" y="196204"/>
                </a:moveTo>
                <a:cubicBezTo>
                  <a:pt x="563031" y="195263"/>
                  <a:pt x="568610" y="204698"/>
                  <a:pt x="571666" y="213752"/>
                </a:cubicBezTo>
                <a:cubicBezTo>
                  <a:pt x="584300" y="252274"/>
                  <a:pt x="576285" y="284013"/>
                  <a:pt x="545718" y="311413"/>
                </a:cubicBezTo>
                <a:cubicBezTo>
                  <a:pt x="527650" y="327689"/>
                  <a:pt x="473309" y="352783"/>
                  <a:pt x="515287" y="379911"/>
                </a:cubicBezTo>
                <a:cubicBezTo>
                  <a:pt x="531454" y="390491"/>
                  <a:pt x="551832" y="396187"/>
                  <a:pt x="567047" y="408124"/>
                </a:cubicBezTo>
                <a:cubicBezTo>
                  <a:pt x="633479" y="459938"/>
                  <a:pt x="492872" y="508361"/>
                  <a:pt x="441655" y="529928"/>
                </a:cubicBezTo>
                <a:cubicBezTo>
                  <a:pt x="481868" y="548646"/>
                  <a:pt x="531046" y="541322"/>
                  <a:pt x="564738" y="575503"/>
                </a:cubicBezTo>
                <a:cubicBezTo>
                  <a:pt x="569764" y="580793"/>
                  <a:pt x="569628" y="590695"/>
                  <a:pt x="561885" y="592322"/>
                </a:cubicBezTo>
                <a:cubicBezTo>
                  <a:pt x="486079" y="608328"/>
                  <a:pt x="455241" y="609006"/>
                  <a:pt x="376582" y="599104"/>
                </a:cubicBezTo>
                <a:cubicBezTo>
                  <a:pt x="341260" y="594628"/>
                  <a:pt x="327947" y="578623"/>
                  <a:pt x="340581" y="579708"/>
                </a:cubicBezTo>
                <a:cubicBezTo>
                  <a:pt x="340989" y="579708"/>
                  <a:pt x="341396" y="579843"/>
                  <a:pt x="341804" y="579843"/>
                </a:cubicBezTo>
                <a:lnTo>
                  <a:pt x="285425" y="452749"/>
                </a:lnTo>
                <a:cubicBezTo>
                  <a:pt x="288278" y="448680"/>
                  <a:pt x="288414" y="442034"/>
                  <a:pt x="285425" y="435659"/>
                </a:cubicBezTo>
                <a:cubicBezTo>
                  <a:pt x="281485" y="427249"/>
                  <a:pt x="273606" y="422637"/>
                  <a:pt x="267764" y="425350"/>
                </a:cubicBezTo>
                <a:cubicBezTo>
                  <a:pt x="261923" y="428063"/>
                  <a:pt x="260428" y="437151"/>
                  <a:pt x="264232" y="445560"/>
                </a:cubicBezTo>
                <a:cubicBezTo>
                  <a:pt x="266949" y="451257"/>
                  <a:pt x="271568" y="455191"/>
                  <a:pt x="276051" y="456276"/>
                </a:cubicBezTo>
                <a:lnTo>
                  <a:pt x="335147" y="588389"/>
                </a:lnTo>
                <a:cubicBezTo>
                  <a:pt x="335147" y="588389"/>
                  <a:pt x="331207" y="591373"/>
                  <a:pt x="325773" y="583506"/>
                </a:cubicBezTo>
                <a:cubicBezTo>
                  <a:pt x="320203" y="575503"/>
                  <a:pt x="278904" y="524367"/>
                  <a:pt x="228231" y="509853"/>
                </a:cubicBezTo>
                <a:cubicBezTo>
                  <a:pt x="228231" y="509853"/>
                  <a:pt x="219537" y="507276"/>
                  <a:pt x="217635" y="502258"/>
                </a:cubicBezTo>
                <a:lnTo>
                  <a:pt x="163565" y="343017"/>
                </a:lnTo>
                <a:cubicBezTo>
                  <a:pt x="163565" y="343017"/>
                  <a:pt x="161256" y="323485"/>
                  <a:pt x="193181" y="309242"/>
                </a:cubicBezTo>
                <a:cubicBezTo>
                  <a:pt x="223884" y="295678"/>
                  <a:pt x="248745" y="300019"/>
                  <a:pt x="254994" y="310463"/>
                </a:cubicBezTo>
                <a:cubicBezTo>
                  <a:pt x="254994" y="310463"/>
                  <a:pt x="301999" y="410565"/>
                  <a:pt x="340717" y="463736"/>
                </a:cubicBezTo>
                <a:cubicBezTo>
                  <a:pt x="340717" y="463736"/>
                  <a:pt x="344521" y="465906"/>
                  <a:pt x="340717" y="490999"/>
                </a:cubicBezTo>
                <a:cubicBezTo>
                  <a:pt x="336913" y="515957"/>
                  <a:pt x="337728" y="526808"/>
                  <a:pt x="345879" y="576859"/>
                </a:cubicBezTo>
                <a:cubicBezTo>
                  <a:pt x="345879" y="576859"/>
                  <a:pt x="346151" y="578351"/>
                  <a:pt x="345879" y="580250"/>
                </a:cubicBezTo>
                <a:cubicBezTo>
                  <a:pt x="410273" y="586083"/>
                  <a:pt x="475890" y="598290"/>
                  <a:pt x="538382" y="579572"/>
                </a:cubicBezTo>
                <a:cubicBezTo>
                  <a:pt x="502110" y="556242"/>
                  <a:pt x="451165" y="562482"/>
                  <a:pt x="414349" y="536710"/>
                </a:cubicBezTo>
                <a:cubicBezTo>
                  <a:pt x="409323" y="533183"/>
                  <a:pt x="409866" y="524367"/>
                  <a:pt x="414892" y="521111"/>
                </a:cubicBezTo>
                <a:cubicBezTo>
                  <a:pt x="452388" y="497103"/>
                  <a:pt x="504827" y="494526"/>
                  <a:pt x="538654" y="466042"/>
                </a:cubicBezTo>
                <a:cubicBezTo>
                  <a:pt x="586882" y="425214"/>
                  <a:pt x="509038" y="403241"/>
                  <a:pt x="483226" y="376927"/>
                </a:cubicBezTo>
                <a:cubicBezTo>
                  <a:pt x="469913" y="363498"/>
                  <a:pt x="468147" y="348714"/>
                  <a:pt x="480917" y="335150"/>
                </a:cubicBezTo>
                <a:cubicBezTo>
                  <a:pt x="515831" y="298391"/>
                  <a:pt x="584708" y="266923"/>
                  <a:pt x="562972" y="201002"/>
                </a:cubicBezTo>
                <a:cubicBezTo>
                  <a:pt x="561987" y="197984"/>
                  <a:pt x="561783" y="196517"/>
                  <a:pt x="562095" y="196204"/>
                </a:cubicBezTo>
                <a:close/>
                <a:moveTo>
                  <a:pt x="135269" y="1806"/>
                </a:moveTo>
                <a:cubicBezTo>
                  <a:pt x="144268" y="4476"/>
                  <a:pt x="151470" y="10292"/>
                  <a:pt x="155716" y="20464"/>
                </a:cubicBezTo>
                <a:cubicBezTo>
                  <a:pt x="172566" y="61154"/>
                  <a:pt x="201510" y="156641"/>
                  <a:pt x="209391" y="179698"/>
                </a:cubicBezTo>
                <a:cubicBezTo>
                  <a:pt x="212516" y="188786"/>
                  <a:pt x="219039" y="200315"/>
                  <a:pt x="226105" y="211572"/>
                </a:cubicBezTo>
                <a:cubicBezTo>
                  <a:pt x="196754" y="210216"/>
                  <a:pt x="169440" y="215913"/>
                  <a:pt x="145796" y="229747"/>
                </a:cubicBezTo>
                <a:cubicBezTo>
                  <a:pt x="129218" y="239513"/>
                  <a:pt x="115358" y="252805"/>
                  <a:pt x="103943" y="268810"/>
                </a:cubicBezTo>
                <a:cubicBezTo>
                  <a:pt x="102312" y="262842"/>
                  <a:pt x="100818" y="257959"/>
                  <a:pt x="99866" y="255925"/>
                </a:cubicBezTo>
                <a:cubicBezTo>
                  <a:pt x="96741" y="248736"/>
                  <a:pt x="76222" y="206825"/>
                  <a:pt x="52850" y="171560"/>
                </a:cubicBezTo>
                <a:cubicBezTo>
                  <a:pt x="29477" y="136296"/>
                  <a:pt x="5154" y="91672"/>
                  <a:pt x="1349" y="84483"/>
                </a:cubicBezTo>
                <a:cubicBezTo>
                  <a:pt x="-2456" y="77295"/>
                  <a:pt x="-418" y="51117"/>
                  <a:pt x="37087" y="29959"/>
                </a:cubicBezTo>
                <a:cubicBezTo>
                  <a:pt x="65114" y="14090"/>
                  <a:pt x="108275" y="-6205"/>
                  <a:pt x="135269" y="1806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Google Shape;58;p27">
            <a:extLst>
              <a:ext uri="{FF2B5EF4-FFF2-40B4-BE49-F238E27FC236}">
                <a16:creationId xmlns:a16="http://schemas.microsoft.com/office/drawing/2014/main" id="{693D17B2-C1ED-4E31-8EA3-6956B4D9EF64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4529966" y="159883"/>
            <a:ext cx="1118618" cy="2569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59;p27">
            <a:extLst>
              <a:ext uri="{FF2B5EF4-FFF2-40B4-BE49-F238E27FC236}">
                <a16:creationId xmlns:a16="http://schemas.microsoft.com/office/drawing/2014/main" id="{99E11A03-9A8E-4265-ABC2-764A3C0EF9EC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 rot="505190" flipH="1">
            <a:off x="5222248" y="3919566"/>
            <a:ext cx="7942083" cy="51131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oogle Shape;60;p27">
            <a:extLst>
              <a:ext uri="{FF2B5EF4-FFF2-40B4-BE49-F238E27FC236}">
                <a16:creationId xmlns:a16="http://schemas.microsoft.com/office/drawing/2014/main" id="{FB2C18B9-57F7-4A57-8881-8407EA45D214}"/>
              </a:ext>
            </a:extLst>
          </p:cNvPr>
          <p:cNvGrpSpPr/>
          <p:nvPr userDrawn="1"/>
        </p:nvGrpSpPr>
        <p:grpSpPr>
          <a:xfrm>
            <a:off x="-1081536" y="5105780"/>
            <a:ext cx="14769137" cy="2606178"/>
            <a:chOff x="-1081536" y="5105780"/>
            <a:chExt cx="14769137" cy="2606178"/>
          </a:xfrm>
        </p:grpSpPr>
        <p:sp>
          <p:nvSpPr>
            <p:cNvPr id="40" name="Google Shape;61;p27">
              <a:extLst>
                <a:ext uri="{FF2B5EF4-FFF2-40B4-BE49-F238E27FC236}">
                  <a16:creationId xmlns:a16="http://schemas.microsoft.com/office/drawing/2014/main" id="{BE28F9B9-E3DF-49FA-96E1-C0DF76B27A17}"/>
                </a:ext>
              </a:extLst>
            </p:cNvPr>
            <p:cNvSpPr/>
            <p:nvPr/>
          </p:nvSpPr>
          <p:spPr>
            <a:xfrm rot="1722132">
              <a:off x="-852871" y="5611250"/>
              <a:ext cx="2513134" cy="1595238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62;p27">
              <a:extLst>
                <a:ext uri="{FF2B5EF4-FFF2-40B4-BE49-F238E27FC236}">
                  <a16:creationId xmlns:a16="http://schemas.microsoft.com/office/drawing/2014/main" id="{2F15C26E-28C6-4B70-806E-44F83AA63914}"/>
                </a:ext>
              </a:extLst>
            </p:cNvPr>
            <p:cNvSpPr/>
            <p:nvPr/>
          </p:nvSpPr>
          <p:spPr>
            <a:xfrm rot="368066">
              <a:off x="1163030" y="6244721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63;p27">
              <a:extLst>
                <a:ext uri="{FF2B5EF4-FFF2-40B4-BE49-F238E27FC236}">
                  <a16:creationId xmlns:a16="http://schemas.microsoft.com/office/drawing/2014/main" id="{8ABC27F9-EE85-4732-B5A9-467AF18555A4}"/>
                </a:ext>
              </a:extLst>
            </p:cNvPr>
            <p:cNvSpPr/>
            <p:nvPr/>
          </p:nvSpPr>
          <p:spPr>
            <a:xfrm rot="368066">
              <a:off x="2627308" y="6365740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64;p27">
              <a:extLst>
                <a:ext uri="{FF2B5EF4-FFF2-40B4-BE49-F238E27FC236}">
                  <a16:creationId xmlns:a16="http://schemas.microsoft.com/office/drawing/2014/main" id="{3FBD169A-FF16-46DB-8433-10F85EB700B4}"/>
                </a:ext>
              </a:extLst>
            </p:cNvPr>
            <p:cNvSpPr/>
            <p:nvPr/>
          </p:nvSpPr>
          <p:spPr>
            <a:xfrm rot="368066">
              <a:off x="4131914" y="6303265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65;p27">
              <a:extLst>
                <a:ext uri="{FF2B5EF4-FFF2-40B4-BE49-F238E27FC236}">
                  <a16:creationId xmlns:a16="http://schemas.microsoft.com/office/drawing/2014/main" id="{3778700E-EEA6-47FC-9AB2-8ECE92483DDB}"/>
                </a:ext>
              </a:extLst>
            </p:cNvPr>
            <p:cNvSpPr/>
            <p:nvPr/>
          </p:nvSpPr>
          <p:spPr>
            <a:xfrm rot="368066">
              <a:off x="5594920" y="6303264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66;p27">
              <a:extLst>
                <a:ext uri="{FF2B5EF4-FFF2-40B4-BE49-F238E27FC236}">
                  <a16:creationId xmlns:a16="http://schemas.microsoft.com/office/drawing/2014/main" id="{FF749C51-F4A6-4992-88BB-4252062A135E}"/>
                </a:ext>
              </a:extLst>
            </p:cNvPr>
            <p:cNvSpPr/>
            <p:nvPr/>
          </p:nvSpPr>
          <p:spPr>
            <a:xfrm rot="368066">
              <a:off x="7007766" y="6384897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67;p27">
              <a:extLst>
                <a:ext uri="{FF2B5EF4-FFF2-40B4-BE49-F238E27FC236}">
                  <a16:creationId xmlns:a16="http://schemas.microsoft.com/office/drawing/2014/main" id="{E3F38342-9AB1-4B09-A266-C081F1CE5E1E}"/>
                </a:ext>
              </a:extLst>
            </p:cNvPr>
            <p:cNvSpPr/>
            <p:nvPr/>
          </p:nvSpPr>
          <p:spPr>
            <a:xfrm rot="368066">
              <a:off x="8441624" y="6368436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68;p27">
              <a:extLst>
                <a:ext uri="{FF2B5EF4-FFF2-40B4-BE49-F238E27FC236}">
                  <a16:creationId xmlns:a16="http://schemas.microsoft.com/office/drawing/2014/main" id="{49F41AAE-DBBC-49CF-80C4-983A14C3C86B}"/>
                </a:ext>
              </a:extLst>
            </p:cNvPr>
            <p:cNvSpPr/>
            <p:nvPr/>
          </p:nvSpPr>
          <p:spPr>
            <a:xfrm rot="368066">
              <a:off x="9843830" y="6335790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69;p27">
              <a:extLst>
                <a:ext uri="{FF2B5EF4-FFF2-40B4-BE49-F238E27FC236}">
                  <a16:creationId xmlns:a16="http://schemas.microsoft.com/office/drawing/2014/main" id="{11737436-E628-4CC0-AA1B-F92CF66973C2}"/>
                </a:ext>
              </a:extLst>
            </p:cNvPr>
            <p:cNvSpPr/>
            <p:nvPr/>
          </p:nvSpPr>
          <p:spPr>
            <a:xfrm rot="-1722132" flipH="1">
              <a:off x="10945802" y="5611250"/>
              <a:ext cx="2513134" cy="1595238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0AD82E5A-B3EF-479D-8BC0-3B1FF036AF84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>
          <a:xfrm>
            <a:off x="106816" y="34294"/>
            <a:ext cx="527901" cy="527901"/>
          </a:xfrm>
          <a:prstGeom prst="ellipse">
            <a:avLst/>
          </a:prstGeom>
          <a:blipFill dpi="0" rotWithShape="0">
            <a:blip r:embed="rId5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55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430435-576A-456B-A00E-C43384572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F78510-20E6-4755-B550-6738F2789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4EB4ED-C11B-4DB3-9E20-FC3445E864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A000A1-17D7-48F4-BA3E-28ACBD11C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359981-2180-4807-881D-34FF7F68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1417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BF812B-8351-420A-9704-E440E5810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D32C9A-E435-44CE-8579-86D5BC8A3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AD23CE-E1A0-4D67-8C21-BF01C064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A92EFB-8128-4C4E-B04E-45505347E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51F58B-2E39-48E1-AB74-F0D04E287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1766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3D113E-7B9D-46F7-8077-8D40288EE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B402DC-56EC-4018-88A8-EB0492C80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ACB245D-2C3E-4623-8BB4-B3E52C2F6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B5C382-9F1D-4FBE-B429-E68644DF23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F41380A-95E6-4444-A32C-EC515CE0D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362374A-4F97-48E7-8CA4-37CEA0F3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827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39A0F9-6268-4702-97A9-F320C3B80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A207FBC-EE4D-4D31-8618-A0EA9DC36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C886BB6-C75C-4A2C-B6AC-0AF9A51B9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B00420B-E97C-4BC9-ACC6-702CD6F20B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A04909-A4DB-4A45-9D40-DED82A8AEF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2C3521E-85D2-4DBB-9DBD-06438C1989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0E3EAF3-FE00-4A3E-831A-9C22C6676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6C286E7-8C10-4BCB-8870-1F48E651D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9043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E23368-FC6B-4ABA-829C-BC784F088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0B61B07-F14C-4AF6-AE04-D9005A598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743E8C1-D86C-48E8-A64A-BA663821B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B5A6FE8-778C-4A16-876B-AACD46C17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91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6079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2203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5471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286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8929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259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0274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810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7C7BEC-F774-4CF3-B327-D2C319450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743F51-638D-41E1-BF64-67D4D5903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C9EBE0-E87D-4A66-8C75-BDFEC712E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5037AE-6E07-4C8D-A045-9C8D85B690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396F7EF-453E-432F-8C87-7507D1E31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C7CB9F-FF50-4F4B-9C7E-14ABD095A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6989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81D5EC-85EA-4E5F-A0FE-58F79076A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D85EDAA-CD14-4315-95C0-46E04A4EFD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E53496A-A624-4C3B-9092-6747938D0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6E52F8A-A585-45ED-9E9F-C1558D4E1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8DFCD9D-2E95-4902-8588-DA41ADEC2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1C613A5-C8CF-4927-8177-925D4A10F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53328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2E758B-E62F-4342-8398-9D9E0E573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1C8370A-D95E-47E9-AA3D-FF5FD3145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4987AC-644A-4845-8884-63462D00EE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9A6903-1365-4D24-A348-B7EF01DFD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2E0D2A-411F-4EBE-8D03-4E5D14AC0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46097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A62B6EA-F851-4251-B3F8-2CF6E05E60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92407FF-13AF-4C1C-AFE5-023B4FC2E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536831-4349-488A-9D68-DD64BFD35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ABCCD8-310C-4D0A-97CE-B19E4738B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F0CD79-7944-48EC-A354-C38EB572D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6915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1F38E1-B975-430C-B6AF-FFC4A39700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438928-C5E0-4612-9ED2-9F746EA82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316F74-16C8-43E0-908E-FCFB8FE39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92F26BD-B189-4536-ACC4-B0C83AC7A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ABAE6367-7967-4CAB-9896-6C331C1C3AB3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9B9EE9-F3BF-4B40-83E7-C9BC68FDDB0E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DC7E0191-3E48-4847-BC29-82F140F6940F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Google Shape;71;p28">
            <a:extLst>
              <a:ext uri="{FF2B5EF4-FFF2-40B4-BE49-F238E27FC236}">
                <a16:creationId xmlns:a16="http://schemas.microsoft.com/office/drawing/2014/main" id="{3263AC7A-6DC0-4544-9C26-521DEC6869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3E3E4">
              <a:lumMod val="70000"/>
              <a:lumOff val="30000"/>
              <a:alpha val="86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72;p28">
            <a:extLst>
              <a:ext uri="{FF2B5EF4-FFF2-40B4-BE49-F238E27FC236}">
                <a16:creationId xmlns:a16="http://schemas.microsoft.com/office/drawing/2014/main" id="{CCF1C303-DBE2-4353-A8ED-4ADF2B4255B6}"/>
              </a:ext>
            </a:extLst>
          </p:cNvPr>
          <p:cNvSpPr/>
          <p:nvPr userDrawn="1"/>
        </p:nvSpPr>
        <p:spPr>
          <a:xfrm>
            <a:off x="295217" y="208458"/>
            <a:ext cx="11601567" cy="6441084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noFill/>
          </a:ln>
          <a:effectLst>
            <a:outerShdw blurRad="63500" sx="101000" sy="101000" algn="ctr" rotWithShape="0">
              <a:srgbClr val="000000">
                <a:alpha val="2078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77;p28">
            <a:extLst>
              <a:ext uri="{FF2B5EF4-FFF2-40B4-BE49-F238E27FC236}">
                <a16:creationId xmlns:a16="http://schemas.microsoft.com/office/drawing/2014/main" id="{5759D865-AB3A-4B09-9D15-B5291D9B365A}"/>
              </a:ext>
            </a:extLst>
          </p:cNvPr>
          <p:cNvSpPr/>
          <p:nvPr userDrawn="1"/>
        </p:nvSpPr>
        <p:spPr>
          <a:xfrm>
            <a:off x="165760" y="1221632"/>
            <a:ext cx="609684" cy="551923"/>
          </a:xfrm>
          <a:custGeom>
            <a:avLst/>
            <a:gdLst/>
            <a:ahLst/>
            <a:cxnLst/>
            <a:rect l="l" t="t" r="r" b="b"/>
            <a:pathLst>
              <a:path w="605680" h="548298" extrusionOk="0">
                <a:moveTo>
                  <a:pt x="203544" y="393040"/>
                </a:moveTo>
                <a:cubicBezTo>
                  <a:pt x="177032" y="393040"/>
                  <a:pt x="155404" y="414462"/>
                  <a:pt x="155404" y="441108"/>
                </a:cubicBezTo>
                <a:cubicBezTo>
                  <a:pt x="155404" y="467580"/>
                  <a:pt x="177032" y="489002"/>
                  <a:pt x="203544" y="489002"/>
                </a:cubicBezTo>
                <a:cubicBezTo>
                  <a:pt x="230057" y="489002"/>
                  <a:pt x="251511" y="467580"/>
                  <a:pt x="251511" y="441108"/>
                </a:cubicBezTo>
                <a:cubicBezTo>
                  <a:pt x="251511" y="414462"/>
                  <a:pt x="230057" y="393040"/>
                  <a:pt x="203544" y="393040"/>
                </a:cubicBezTo>
                <a:close/>
                <a:moveTo>
                  <a:pt x="109182" y="297078"/>
                </a:moveTo>
                <a:cubicBezTo>
                  <a:pt x="82669" y="297078"/>
                  <a:pt x="61215" y="318500"/>
                  <a:pt x="61215" y="344972"/>
                </a:cubicBezTo>
                <a:cubicBezTo>
                  <a:pt x="61215" y="371444"/>
                  <a:pt x="82669" y="393040"/>
                  <a:pt x="109182" y="393040"/>
                </a:cubicBezTo>
                <a:cubicBezTo>
                  <a:pt x="135694" y="393040"/>
                  <a:pt x="157322" y="371444"/>
                  <a:pt x="157322" y="344972"/>
                </a:cubicBezTo>
                <a:cubicBezTo>
                  <a:pt x="157322" y="318500"/>
                  <a:pt x="135694" y="297078"/>
                  <a:pt x="109182" y="297078"/>
                </a:cubicBezTo>
                <a:close/>
                <a:moveTo>
                  <a:pt x="449089" y="177613"/>
                </a:moveTo>
                <a:cubicBezTo>
                  <a:pt x="450310" y="178832"/>
                  <a:pt x="451706" y="180051"/>
                  <a:pt x="453101" y="181270"/>
                </a:cubicBezTo>
                <a:cubicBezTo>
                  <a:pt x="468453" y="194157"/>
                  <a:pt x="492526" y="210701"/>
                  <a:pt x="519216" y="216796"/>
                </a:cubicBezTo>
                <a:lnTo>
                  <a:pt x="461824" y="294118"/>
                </a:lnTo>
                <a:cubicBezTo>
                  <a:pt x="449438" y="310836"/>
                  <a:pt x="430075" y="318673"/>
                  <a:pt x="418212" y="311881"/>
                </a:cubicBezTo>
                <a:cubicBezTo>
                  <a:pt x="406525" y="305089"/>
                  <a:pt x="403559" y="284192"/>
                  <a:pt x="411758" y="265210"/>
                </a:cubicBezTo>
                <a:close/>
                <a:moveTo>
                  <a:pt x="136915" y="173425"/>
                </a:moveTo>
                <a:cubicBezTo>
                  <a:pt x="110403" y="173425"/>
                  <a:pt x="88949" y="194847"/>
                  <a:pt x="88949" y="221319"/>
                </a:cubicBezTo>
                <a:cubicBezTo>
                  <a:pt x="88949" y="247791"/>
                  <a:pt x="110403" y="269387"/>
                  <a:pt x="136915" y="269387"/>
                </a:cubicBezTo>
                <a:cubicBezTo>
                  <a:pt x="163427" y="269387"/>
                  <a:pt x="185056" y="247791"/>
                  <a:pt x="185056" y="221319"/>
                </a:cubicBezTo>
                <a:cubicBezTo>
                  <a:pt x="185056" y="194847"/>
                  <a:pt x="163427" y="173425"/>
                  <a:pt x="136915" y="173425"/>
                </a:cubicBezTo>
                <a:close/>
                <a:moveTo>
                  <a:pt x="479079" y="107118"/>
                </a:moveTo>
                <a:cubicBezTo>
                  <a:pt x="483090" y="117910"/>
                  <a:pt x="489892" y="127832"/>
                  <a:pt x="499309" y="135840"/>
                </a:cubicBezTo>
                <a:cubicBezTo>
                  <a:pt x="520237" y="153247"/>
                  <a:pt x="548489" y="156206"/>
                  <a:pt x="571858" y="145762"/>
                </a:cubicBezTo>
                <a:lnTo>
                  <a:pt x="540467" y="188061"/>
                </a:lnTo>
                <a:cubicBezTo>
                  <a:pt x="510296" y="188409"/>
                  <a:pt x="477161" y="162298"/>
                  <a:pt x="461988" y="147328"/>
                </a:cubicBezTo>
                <a:close/>
                <a:moveTo>
                  <a:pt x="242266" y="90351"/>
                </a:moveTo>
                <a:cubicBezTo>
                  <a:pt x="215754" y="90351"/>
                  <a:pt x="194300" y="111773"/>
                  <a:pt x="194300" y="138245"/>
                </a:cubicBezTo>
                <a:cubicBezTo>
                  <a:pt x="194300" y="164717"/>
                  <a:pt x="215754" y="186313"/>
                  <a:pt x="242266" y="186313"/>
                </a:cubicBezTo>
                <a:cubicBezTo>
                  <a:pt x="268953" y="186313"/>
                  <a:pt x="290407" y="164717"/>
                  <a:pt x="290407" y="138245"/>
                </a:cubicBezTo>
                <a:cubicBezTo>
                  <a:pt x="290407" y="111773"/>
                  <a:pt x="268779" y="90351"/>
                  <a:pt x="242266" y="90351"/>
                </a:cubicBezTo>
                <a:close/>
                <a:moveTo>
                  <a:pt x="305846" y="28897"/>
                </a:moveTo>
                <a:cubicBezTo>
                  <a:pt x="374664" y="32824"/>
                  <a:pt x="427809" y="59699"/>
                  <a:pt x="465353" y="97840"/>
                </a:cubicBezTo>
                <a:lnTo>
                  <a:pt x="448783" y="136852"/>
                </a:lnTo>
                <a:lnTo>
                  <a:pt x="408317" y="231594"/>
                </a:lnTo>
                <a:cubicBezTo>
                  <a:pt x="402212" y="239083"/>
                  <a:pt x="396979" y="248139"/>
                  <a:pt x="393491" y="258589"/>
                </a:cubicBezTo>
                <a:cubicBezTo>
                  <a:pt x="382502" y="292028"/>
                  <a:pt x="392968" y="325466"/>
                  <a:pt x="416864" y="333129"/>
                </a:cubicBezTo>
                <a:cubicBezTo>
                  <a:pt x="434131" y="338876"/>
                  <a:pt x="453667" y="329472"/>
                  <a:pt x="467272" y="311185"/>
                </a:cubicBezTo>
                <a:cubicBezTo>
                  <a:pt x="473202" y="306831"/>
                  <a:pt x="478784" y="301432"/>
                  <a:pt x="483319" y="295162"/>
                </a:cubicBezTo>
                <a:lnTo>
                  <a:pt x="530587" y="231594"/>
                </a:lnTo>
                <a:cubicBezTo>
                  <a:pt x="534599" y="261550"/>
                  <a:pt x="532855" y="291331"/>
                  <a:pt x="525180" y="318500"/>
                </a:cubicBezTo>
                <a:cubicBezTo>
                  <a:pt x="497621" y="415681"/>
                  <a:pt x="418259" y="420035"/>
                  <a:pt x="379363" y="415855"/>
                </a:cubicBezTo>
                <a:cubicBezTo>
                  <a:pt x="367153" y="414636"/>
                  <a:pt x="352850" y="420906"/>
                  <a:pt x="346920" y="431529"/>
                </a:cubicBezTo>
                <a:cubicBezTo>
                  <a:pt x="293547" y="525575"/>
                  <a:pt x="219766" y="610391"/>
                  <a:pt x="79007" y="485867"/>
                </a:cubicBezTo>
                <a:cubicBezTo>
                  <a:pt x="-71346" y="352983"/>
                  <a:pt x="167" y="69974"/>
                  <a:pt x="231801" y="33052"/>
                </a:cubicBezTo>
                <a:cubicBezTo>
                  <a:pt x="258226" y="28829"/>
                  <a:pt x="282907" y="27588"/>
                  <a:pt x="305846" y="28897"/>
                </a:cubicBezTo>
                <a:close/>
                <a:moveTo>
                  <a:pt x="590540" y="0"/>
                </a:moveTo>
                <a:cubicBezTo>
                  <a:pt x="590540" y="0"/>
                  <a:pt x="613915" y="36566"/>
                  <a:pt x="602576" y="90717"/>
                </a:cubicBezTo>
                <a:cubicBezTo>
                  <a:pt x="601181" y="101687"/>
                  <a:pt x="596645" y="112483"/>
                  <a:pt x="588970" y="121711"/>
                </a:cubicBezTo>
                <a:cubicBezTo>
                  <a:pt x="567862" y="146785"/>
                  <a:pt x="530357" y="150093"/>
                  <a:pt x="505063" y="129024"/>
                </a:cubicBezTo>
                <a:cubicBezTo>
                  <a:pt x="479768" y="107781"/>
                  <a:pt x="476454" y="70345"/>
                  <a:pt x="497736" y="45098"/>
                </a:cubicBezTo>
                <a:cubicBezTo>
                  <a:pt x="498957" y="43705"/>
                  <a:pt x="500178" y="42312"/>
                  <a:pt x="501399" y="41093"/>
                </a:cubicBezTo>
                <a:lnTo>
                  <a:pt x="501225" y="40919"/>
                </a:lnTo>
                <a:cubicBezTo>
                  <a:pt x="501225" y="40919"/>
                  <a:pt x="524600" y="10796"/>
                  <a:pt x="555651" y="8880"/>
                </a:cubicBezTo>
                <a:cubicBezTo>
                  <a:pt x="586876" y="6791"/>
                  <a:pt x="590540" y="0"/>
                  <a:pt x="590540" y="0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79;p28">
            <a:extLst>
              <a:ext uri="{FF2B5EF4-FFF2-40B4-BE49-F238E27FC236}">
                <a16:creationId xmlns:a16="http://schemas.microsoft.com/office/drawing/2014/main" id="{FEDB73D6-A262-4812-B321-560EEC9CA1C4}"/>
              </a:ext>
            </a:extLst>
          </p:cNvPr>
          <p:cNvSpPr/>
          <p:nvPr userDrawn="1"/>
        </p:nvSpPr>
        <p:spPr>
          <a:xfrm rot="5770500" flipH="1">
            <a:off x="3949423" y="5888768"/>
            <a:ext cx="586846" cy="609685"/>
          </a:xfrm>
          <a:custGeom>
            <a:avLst/>
            <a:gdLst/>
            <a:ahLst/>
            <a:cxnLst/>
            <a:rect l="l" t="t" r="r" b="b"/>
            <a:pathLst>
              <a:path w="585586" h="608375" extrusionOk="0">
                <a:moveTo>
                  <a:pt x="252617" y="479831"/>
                </a:moveTo>
                <a:lnTo>
                  <a:pt x="261886" y="483766"/>
                </a:lnTo>
                <a:cubicBezTo>
                  <a:pt x="264445" y="486320"/>
                  <a:pt x="265725" y="489696"/>
                  <a:pt x="265725" y="493071"/>
                </a:cubicBezTo>
                <a:lnTo>
                  <a:pt x="261888" y="502371"/>
                </a:lnTo>
                <a:lnTo>
                  <a:pt x="250824" y="513294"/>
                </a:lnTo>
                <a:lnTo>
                  <a:pt x="250825" y="513295"/>
                </a:lnTo>
                <a:lnTo>
                  <a:pt x="250796" y="513324"/>
                </a:lnTo>
                <a:lnTo>
                  <a:pt x="235320" y="491550"/>
                </a:lnTo>
                <a:lnTo>
                  <a:pt x="235350" y="491520"/>
                </a:lnTo>
                <a:lnTo>
                  <a:pt x="235362" y="491537"/>
                </a:lnTo>
                <a:lnTo>
                  <a:pt x="243276" y="483637"/>
                </a:lnTo>
                <a:close/>
                <a:moveTo>
                  <a:pt x="134866" y="417276"/>
                </a:moveTo>
                <a:cubicBezTo>
                  <a:pt x="142293" y="416790"/>
                  <a:pt x="148502" y="422139"/>
                  <a:pt x="149111" y="429433"/>
                </a:cubicBezTo>
                <a:lnTo>
                  <a:pt x="160069" y="565949"/>
                </a:lnTo>
                <a:lnTo>
                  <a:pt x="235312" y="491552"/>
                </a:lnTo>
                <a:lnTo>
                  <a:pt x="250774" y="513312"/>
                </a:lnTo>
                <a:lnTo>
                  <a:pt x="158486" y="604607"/>
                </a:lnTo>
                <a:cubicBezTo>
                  <a:pt x="156051" y="607038"/>
                  <a:pt x="152642" y="608375"/>
                  <a:pt x="149233" y="608375"/>
                </a:cubicBezTo>
                <a:cubicBezTo>
                  <a:pt x="147650" y="608375"/>
                  <a:pt x="146189" y="608132"/>
                  <a:pt x="144606" y="607524"/>
                </a:cubicBezTo>
                <a:cubicBezTo>
                  <a:pt x="139858" y="605822"/>
                  <a:pt x="136449" y="601324"/>
                  <a:pt x="136084" y="596219"/>
                </a:cubicBezTo>
                <a:lnTo>
                  <a:pt x="122813" y="431499"/>
                </a:lnTo>
                <a:cubicBezTo>
                  <a:pt x="122204" y="424205"/>
                  <a:pt x="127683" y="417884"/>
                  <a:pt x="134866" y="417276"/>
                </a:cubicBezTo>
                <a:close/>
                <a:moveTo>
                  <a:pt x="352706" y="225563"/>
                </a:moveTo>
                <a:cubicBezTo>
                  <a:pt x="357820" y="222524"/>
                  <a:pt x="364273" y="223253"/>
                  <a:pt x="368535" y="227387"/>
                </a:cubicBezTo>
                <a:cubicBezTo>
                  <a:pt x="372796" y="231398"/>
                  <a:pt x="373770" y="237841"/>
                  <a:pt x="371091" y="243069"/>
                </a:cubicBezTo>
                <a:lnTo>
                  <a:pt x="272226" y="430890"/>
                </a:lnTo>
                <a:cubicBezTo>
                  <a:pt x="269791" y="435266"/>
                  <a:pt x="265165" y="437819"/>
                  <a:pt x="260538" y="437819"/>
                </a:cubicBezTo>
                <a:cubicBezTo>
                  <a:pt x="258468" y="437819"/>
                  <a:pt x="256276" y="437333"/>
                  <a:pt x="254328" y="436360"/>
                </a:cubicBezTo>
                <a:cubicBezTo>
                  <a:pt x="247875" y="432956"/>
                  <a:pt x="245440" y="425054"/>
                  <a:pt x="248849" y="418490"/>
                </a:cubicBezTo>
                <a:lnTo>
                  <a:pt x="326286" y="271515"/>
                </a:lnTo>
                <a:lnTo>
                  <a:pt x="168856" y="363420"/>
                </a:lnTo>
                <a:cubicBezTo>
                  <a:pt x="162647" y="367067"/>
                  <a:pt x="154489" y="365000"/>
                  <a:pt x="150837" y="358679"/>
                </a:cubicBezTo>
                <a:cubicBezTo>
                  <a:pt x="147184" y="352357"/>
                  <a:pt x="149254" y="344334"/>
                  <a:pt x="155585" y="340687"/>
                </a:cubicBezTo>
                <a:close/>
                <a:moveTo>
                  <a:pt x="566404" y="1455"/>
                </a:moveTo>
                <a:cubicBezTo>
                  <a:pt x="571395" y="-1098"/>
                  <a:pt x="577483" y="-247"/>
                  <a:pt x="581501" y="3642"/>
                </a:cubicBezTo>
                <a:cubicBezTo>
                  <a:pt x="585519" y="7532"/>
                  <a:pt x="586736" y="13488"/>
                  <a:pt x="584423" y="18593"/>
                </a:cubicBezTo>
                <a:lnTo>
                  <a:pt x="329475" y="589748"/>
                </a:lnTo>
                <a:cubicBezTo>
                  <a:pt x="327649" y="594124"/>
                  <a:pt x="323510" y="597041"/>
                  <a:pt x="318761" y="597527"/>
                </a:cubicBezTo>
                <a:cubicBezTo>
                  <a:pt x="318274" y="597527"/>
                  <a:pt x="317909" y="597649"/>
                  <a:pt x="317422" y="597649"/>
                </a:cubicBezTo>
                <a:cubicBezTo>
                  <a:pt x="313161" y="597649"/>
                  <a:pt x="309143" y="595583"/>
                  <a:pt x="306708" y="592058"/>
                </a:cubicBezTo>
                <a:lnTo>
                  <a:pt x="250825" y="513295"/>
                </a:lnTo>
                <a:lnTo>
                  <a:pt x="261886" y="502376"/>
                </a:lnTo>
                <a:lnTo>
                  <a:pt x="261888" y="502371"/>
                </a:lnTo>
                <a:lnTo>
                  <a:pt x="261904" y="502355"/>
                </a:lnTo>
                <a:cubicBezTo>
                  <a:pt x="267017" y="497250"/>
                  <a:pt x="267017" y="488985"/>
                  <a:pt x="261904" y="483758"/>
                </a:cubicBezTo>
                <a:cubicBezTo>
                  <a:pt x="259347" y="481145"/>
                  <a:pt x="255999" y="479838"/>
                  <a:pt x="252635" y="479823"/>
                </a:cubicBezTo>
                <a:lnTo>
                  <a:pt x="252617" y="479831"/>
                </a:lnTo>
                <a:lnTo>
                  <a:pt x="252609" y="479827"/>
                </a:lnTo>
                <a:cubicBezTo>
                  <a:pt x="249243" y="479812"/>
                  <a:pt x="245861" y="481090"/>
                  <a:pt x="243241" y="483644"/>
                </a:cubicBezTo>
                <a:lnTo>
                  <a:pt x="235350" y="491520"/>
                </a:lnTo>
                <a:lnTo>
                  <a:pt x="205898" y="449968"/>
                </a:lnTo>
                <a:cubicBezTo>
                  <a:pt x="201637" y="444012"/>
                  <a:pt x="202976" y="435868"/>
                  <a:pt x="208942" y="431614"/>
                </a:cubicBezTo>
                <a:cubicBezTo>
                  <a:pt x="214908" y="427360"/>
                  <a:pt x="223187" y="428818"/>
                  <a:pt x="227326" y="434774"/>
                </a:cubicBezTo>
                <a:lnTo>
                  <a:pt x="314865" y="557903"/>
                </a:lnTo>
                <a:lnTo>
                  <a:pt x="545341" y="41565"/>
                </a:lnTo>
                <a:lnTo>
                  <a:pt x="39707" y="296209"/>
                </a:lnTo>
                <a:lnTo>
                  <a:pt x="175947" y="383116"/>
                </a:lnTo>
                <a:cubicBezTo>
                  <a:pt x="182156" y="387006"/>
                  <a:pt x="183983" y="395149"/>
                  <a:pt x="179965" y="401348"/>
                </a:cubicBezTo>
                <a:cubicBezTo>
                  <a:pt x="176069" y="407426"/>
                  <a:pt x="167912" y="409249"/>
                  <a:pt x="161824" y="405360"/>
                </a:cubicBezTo>
                <a:lnTo>
                  <a:pt x="6104" y="305933"/>
                </a:lnTo>
                <a:cubicBezTo>
                  <a:pt x="2086" y="303381"/>
                  <a:pt x="-227" y="298883"/>
                  <a:pt x="17" y="294143"/>
                </a:cubicBezTo>
                <a:cubicBezTo>
                  <a:pt x="260" y="289524"/>
                  <a:pt x="2939" y="285270"/>
                  <a:pt x="7200" y="283082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92EDABD-95DA-4EA7-94B2-7087050C55A2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>
          <a:xfrm>
            <a:off x="38807" y="0"/>
            <a:ext cx="527901" cy="527901"/>
          </a:xfrm>
          <a:prstGeom prst="ellipse">
            <a:avLst/>
          </a:prstGeom>
          <a:blipFill dpi="0" rotWithShape="0">
            <a:blip r:embed="rId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53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9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37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3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文字, 自然&#10;&#10;已生成极高可信度的说明">
            <a:extLst>
              <a:ext uri="{FF2B5EF4-FFF2-40B4-BE49-F238E27FC236}">
                <a16:creationId xmlns:a16="http://schemas.microsoft.com/office/drawing/2014/main" id="{C1CAE8A9-A312-4534-9A75-D1253F02B8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" r="3153" b="147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6175F73-7E85-4FC5-81A8-099C0EC067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0333"/>
            <a:ext cx="12192000" cy="3527667"/>
          </a:xfrm>
          <a:prstGeom prst="rect">
            <a:avLst/>
          </a:prstGeom>
        </p:spPr>
      </p:pic>
      <p:pic>
        <p:nvPicPr>
          <p:cNvPr id="9" name="图片 8" descr="图片包含 文字&#10;&#10;已生成高可信度的说明">
            <a:extLst>
              <a:ext uri="{FF2B5EF4-FFF2-40B4-BE49-F238E27FC236}">
                <a16:creationId xmlns:a16="http://schemas.microsoft.com/office/drawing/2014/main" id="{F997EDDB-0D32-4776-8BFB-6A5BC26E5D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721" y="4102100"/>
            <a:ext cx="3605279" cy="27559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E7D0F80-D2E4-4193-BCCE-85E5B9A7FB3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46" y="4365867"/>
            <a:ext cx="2899731" cy="249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7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文字, 自然&#10;&#10;已生成极高可信度的说明">
            <a:extLst>
              <a:ext uri="{FF2B5EF4-FFF2-40B4-BE49-F238E27FC236}">
                <a16:creationId xmlns:a16="http://schemas.microsoft.com/office/drawing/2014/main" id="{64A3EB8E-D800-464E-B7F9-AC1290DA61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" r="3153" b="147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968CC70-E47E-4EE8-B0FD-BA2897B3A3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38"/>
          <a:stretch/>
        </p:blipFill>
        <p:spPr>
          <a:xfrm>
            <a:off x="0" y="4432300"/>
            <a:ext cx="12192000" cy="2425700"/>
          </a:xfrm>
          <a:prstGeom prst="rect">
            <a:avLst/>
          </a:prstGeom>
        </p:spPr>
      </p:pic>
      <p:pic>
        <p:nvPicPr>
          <p:cNvPr id="9" name="图片 8" descr="图片包含 文字&#10;&#10;已生成高可信度的说明">
            <a:extLst>
              <a:ext uri="{FF2B5EF4-FFF2-40B4-BE49-F238E27FC236}">
                <a16:creationId xmlns:a16="http://schemas.microsoft.com/office/drawing/2014/main" id="{1AB0347D-0525-44C2-A801-E7533E7AC4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426" y="4216400"/>
            <a:ext cx="3605279" cy="27559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5AFB9A-791B-4DE5-90BF-26AA74B4B81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36" y="4965700"/>
            <a:ext cx="2467781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84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675E67-E409-4E5E-9F19-BEA9497DE5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7A653A1-38BC-486F-8421-DB2CF74EA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2E2489-9E2F-4DE3-82B7-B9CDD26255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A6D7B2-3609-45A3-B1B5-CAFC66B3F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6F1AA7-5B30-4A43-8EBD-E17CBEA39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7729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10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11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12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0A1737-8B4A-D661-2D0A-C50B0C79A7A9}"/>
              </a:ext>
            </a:extLst>
          </p:cNvPr>
          <p:cNvGrpSpPr/>
          <p:nvPr userDrawn="1"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4" name="图片 10">
              <a:extLst>
                <a:ext uri="{FF2B5EF4-FFF2-40B4-BE49-F238E27FC236}">
                  <a16:creationId xmlns:a16="http://schemas.microsoft.com/office/drawing/2014/main" id="{0477B803-A95D-2CBD-C831-3C23E43EE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5" name="矩形 1">
              <a:extLst>
                <a:ext uri="{FF2B5EF4-FFF2-40B4-BE49-F238E27FC236}">
                  <a16:creationId xmlns:a16="http://schemas.microsoft.com/office/drawing/2014/main" id="{868433EE-C3D8-3EB6-6B19-A5D8E7194D74}"/>
                </a:ext>
              </a:extLst>
            </p:cNvPr>
            <p:cNvSpPr/>
            <p:nvPr/>
          </p:nvSpPr>
          <p:spPr>
            <a:xfrm>
              <a:off x="424815" y="402336"/>
              <a:ext cx="11342370" cy="594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1002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0">
            <a:extLst>
              <a:ext uri="{FF2B5EF4-FFF2-40B4-BE49-F238E27FC236}">
                <a16:creationId xmlns:a16="http://schemas.microsoft.com/office/drawing/2014/main" id="{5DCC7CDB-88E8-F109-8E93-73AB3C748AC7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87EF4572-EE33-8DF3-62BA-0B6F0DAD0F9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6759" y="0"/>
            <a:ext cx="1529614" cy="152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58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AB4D752F-FAB5-47D5-B9C8-7E2D6C216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8" r="15404"/>
          <a:stretch>
            <a:fillRect/>
          </a:stretch>
        </p:blipFill>
        <p:spPr>
          <a:xfrm>
            <a:off x="292271" y="219262"/>
            <a:ext cx="12261411" cy="6638738"/>
          </a:xfrm>
          <a:custGeom>
            <a:avLst/>
            <a:gdLst>
              <a:gd name="connsiteX0" fmla="*/ 0 w 8108576"/>
              <a:gd name="connsiteY0" fmla="*/ 0 h 4445000"/>
              <a:gd name="connsiteX1" fmla="*/ 8108576 w 8108576"/>
              <a:gd name="connsiteY1" fmla="*/ 0 h 4445000"/>
              <a:gd name="connsiteX2" fmla="*/ 8108576 w 8108576"/>
              <a:gd name="connsiteY2" fmla="*/ 4445000 h 4445000"/>
              <a:gd name="connsiteX3" fmla="*/ 0 w 8108576"/>
              <a:gd name="connsiteY3" fmla="*/ 4445000 h 44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8576" h="4445000">
                <a:moveTo>
                  <a:pt x="0" y="0"/>
                </a:moveTo>
                <a:lnTo>
                  <a:pt x="8108576" y="0"/>
                </a:lnTo>
                <a:lnTo>
                  <a:pt x="8108576" y="4445000"/>
                </a:lnTo>
                <a:lnTo>
                  <a:pt x="0" y="4445000"/>
                </a:lnTo>
                <a:close/>
              </a:path>
            </a:pathLst>
          </a:cu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20EBA88E-8BAE-45C5-8C16-9B8E4AF55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0416" y="4603792"/>
            <a:ext cx="4685947" cy="2594006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44CF32-CECA-46DA-D261-C9429A354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3038" y="1079734"/>
            <a:ext cx="2456901" cy="1286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2B6E48-10AA-BA1A-EB47-74589CE6A3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0712" y="2866592"/>
            <a:ext cx="6761050" cy="20179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AA473AE-D804-9F38-0A47-0FAFA82DD52B}"/>
              </a:ext>
            </a:extLst>
          </p:cNvPr>
          <p:cNvSpPr/>
          <p:nvPr/>
        </p:nvSpPr>
        <p:spPr>
          <a:xfrm>
            <a:off x="3678865" y="2211571"/>
            <a:ext cx="2434855" cy="4997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43 –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8864773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616AF1-2040-71CA-2B15-E2B8CAB7F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14981"/>
            <a:ext cx="9339582" cy="933958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958" y="4162584"/>
            <a:ext cx="4158494" cy="230202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534" y="0"/>
            <a:ext cx="1638836" cy="165308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4E32A3-1A76-D6BD-3180-E0BA699018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0229" y="1434972"/>
            <a:ext cx="6754953" cy="50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11">
            <a:extLst>
              <a:ext uri="{FF2B5EF4-FFF2-40B4-BE49-F238E27FC236}">
                <a16:creationId xmlns:a16="http://schemas.microsoft.com/office/drawing/2014/main" id="{421589DF-F509-4D9B-8AD8-DFF3B22E7E91}"/>
              </a:ext>
            </a:extLst>
          </p:cNvPr>
          <p:cNvSpPr/>
          <p:nvPr/>
        </p:nvSpPr>
        <p:spPr>
          <a:xfrm>
            <a:off x="-1066800" y="5504454"/>
            <a:ext cx="2667000" cy="2344146"/>
          </a:xfrm>
          <a:prstGeom prst="cloud">
            <a:avLst/>
          </a:prstGeom>
          <a:solidFill>
            <a:srgbClr val="FFFFFF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D7446A0D-230D-461C-89E8-8A85DA928F16}"/>
              </a:ext>
            </a:extLst>
          </p:cNvPr>
          <p:cNvSpPr/>
          <p:nvPr/>
        </p:nvSpPr>
        <p:spPr>
          <a:xfrm>
            <a:off x="10858500" y="-626658"/>
            <a:ext cx="2667000" cy="2344146"/>
          </a:xfrm>
          <a:prstGeom prst="cloud">
            <a:avLst/>
          </a:prstGeom>
          <a:solidFill>
            <a:srgbClr val="FFFFFF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9416C9-7EE2-431A-8A2A-34A9CFC09D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8" r="17778"/>
          <a:stretch/>
        </p:blipFill>
        <p:spPr>
          <a:xfrm rot="20497982">
            <a:off x="11263396" y="73583"/>
            <a:ext cx="905228" cy="14046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2D13E64-5661-46F6-B1A3-B0F377A5CC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49" b="97188" l="9753" r="89973">
                        <a14:foregroundMark x1="69918" y1="21837" x2="69918" y2="21837"/>
                        <a14:foregroundMark x1="82418" y1="22868" x2="82418" y2="22868"/>
                        <a14:foregroundMark x1="80357" y1="22962" x2="80357" y2="22962"/>
                        <a14:foregroundMark x1="66896" y1="40394" x2="66896" y2="40394"/>
                        <a14:foregroundMark x1="50275" y1="73290" x2="50275" y2="73290"/>
                        <a14:foregroundMark x1="21978" y1="91565" x2="21978" y2="91565"/>
                        <a14:foregroundMark x1="18819" y1="90909" x2="18819" y2="90909"/>
                        <a14:foregroundMark x1="16758" y1="90159" x2="16758" y2="90159"/>
                        <a14:foregroundMark x1="21154" y1="97282" x2="21154" y2="97282"/>
                        <a14:foregroundMark x1="48077" y1="73477" x2="48077" y2="73477"/>
                        <a14:foregroundMark x1="52473" y1="71603" x2="52473" y2="71603"/>
                        <a14:foregroundMark x1="52473" y1="71040" x2="45742" y2="74602"/>
                        <a14:foregroundMark x1="29396" y1="78913" x2="24725" y2="86223"/>
                        <a14:foregroundMark x1="71016" y1="23524" x2="71016" y2="23524"/>
                        <a14:foregroundMark x1="82005" y1="22024" x2="82005" y2="22024"/>
                        <a14:foregroundMark x1="80769" y1="19681" x2="76236" y2="27179"/>
                        <a14:foregroundMark x1="73489" y1="20244" x2="74588" y2="20244"/>
                        <a14:foregroundMark x1="72802" y1="20150" x2="69505" y2="24649"/>
                        <a14:foregroundMark x1="65797" y1="19025" x2="71841" y2="26523"/>
                        <a14:foregroundMark x1="71841" y1="26523" x2="71841" y2="26523"/>
                        <a14:foregroundMark x1="63324" y1="38238" x2="67857" y2="39456"/>
                        <a14:foregroundMark x1="68132" y1="2249" x2="68132" y2="2249"/>
                        <a14:foregroundMark x1="70879" y1="3187" x2="70879" y2="3187"/>
                        <a14:foregroundMark x1="68956" y1="2249" x2="75000" y2="2812"/>
                        <a14:foregroundMark x1="37775" y1="69260" x2="35302" y2="77976"/>
                        <a14:backgroundMark x1="53434" y1="30459" x2="53434" y2="30459"/>
                        <a14:backgroundMark x1="53846" y1="30928" x2="53846" y2="30928"/>
                        <a14:backgroundMark x1="54258" y1="31490" x2="54258" y2="31490"/>
                        <a14:backgroundMark x1="54670" y1="67573" x2="58379" y2="68697"/>
                        <a14:backgroundMark x1="53984" y1="30740" x2="54670" y2="31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6"/>
          <a:stretch/>
        </p:blipFill>
        <p:spPr>
          <a:xfrm>
            <a:off x="236399" y="5745555"/>
            <a:ext cx="708725" cy="109974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9B72E781-CDD9-49B0-8432-BD67EA481B74}"/>
              </a:ext>
            </a:extLst>
          </p:cNvPr>
          <p:cNvGrpSpPr/>
          <p:nvPr/>
        </p:nvGrpSpPr>
        <p:grpSpPr>
          <a:xfrm>
            <a:off x="1442247" y="-248594"/>
            <a:ext cx="9286875" cy="1886008"/>
            <a:chOff x="2846" y="-246"/>
            <a:chExt cx="14625" cy="3643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BE6D948-E9CC-479B-917D-741B72A22971}"/>
                </a:ext>
              </a:extLst>
            </p:cNvPr>
            <p:cNvGrpSpPr/>
            <p:nvPr/>
          </p:nvGrpSpPr>
          <p:grpSpPr>
            <a:xfrm flipV="1">
              <a:off x="2846" y="-246"/>
              <a:ext cx="14625" cy="3643"/>
              <a:chOff x="749" y="5749"/>
              <a:chExt cx="14625" cy="2557"/>
            </a:xfrm>
          </p:grpSpPr>
          <p:pic>
            <p:nvPicPr>
              <p:cNvPr id="22" name="图片 8">
                <a:extLst>
                  <a:ext uri="{FF2B5EF4-FFF2-40B4-BE49-F238E27FC236}">
                    <a16:creationId xmlns:a16="http://schemas.microsoft.com/office/drawing/2014/main" id="{154DA641-FF41-48A0-8634-85EF534C28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5968"/>
              <a:stretch>
                <a:fillRect/>
              </a:stretch>
            </p:blipFill>
            <p:spPr>
              <a:xfrm flipV="1">
                <a:off x="749" y="5749"/>
                <a:ext cx="7841" cy="2557"/>
              </a:xfrm>
              <a:prstGeom prst="rect">
                <a:avLst/>
              </a:prstGeom>
            </p:spPr>
          </p:pic>
          <p:pic>
            <p:nvPicPr>
              <p:cNvPr id="23" name="图片 8">
                <a:extLst>
                  <a:ext uri="{FF2B5EF4-FFF2-40B4-BE49-F238E27FC236}">
                    <a16:creationId xmlns:a16="http://schemas.microsoft.com/office/drawing/2014/main" id="{78EA114C-FAE3-4B5C-836F-CBB0EC4A81D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911"/>
              <a:stretch>
                <a:fillRect/>
              </a:stretch>
            </p:blipFill>
            <p:spPr>
              <a:xfrm flipH="1" flipV="1">
                <a:off x="8516" y="5749"/>
                <a:ext cx="6858" cy="2557"/>
              </a:xfrm>
              <a:prstGeom prst="rect">
                <a:avLst/>
              </a:prstGeom>
            </p:spPr>
          </p:pic>
        </p:grpSp>
        <p:sp>
          <p:nvSpPr>
            <p:cNvPr id="21" name="Rounded Rectangle 40">
              <a:extLst>
                <a:ext uri="{FF2B5EF4-FFF2-40B4-BE49-F238E27FC236}">
                  <a16:creationId xmlns:a16="http://schemas.microsoft.com/office/drawing/2014/main" id="{E5A57CC9-E2CC-4443-852D-79B8CEC859FF}"/>
                </a:ext>
              </a:extLst>
            </p:cNvPr>
            <p:cNvSpPr/>
            <p:nvPr/>
          </p:nvSpPr>
          <p:spPr>
            <a:xfrm>
              <a:off x="3019" y="1006"/>
              <a:ext cx="14301" cy="210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A8EC0FF-C095-433C-9581-7CB22BF675DF}"/>
              </a:ext>
            </a:extLst>
          </p:cNvPr>
          <p:cNvSpPr txBox="1"/>
          <p:nvPr/>
        </p:nvSpPr>
        <p:spPr>
          <a:xfrm>
            <a:off x="1562986" y="447675"/>
            <a:ext cx="93247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Bài 1</a:t>
            </a:r>
          </a:p>
          <a:p>
            <a:pPr algn="just" latinLnBrk="0"/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a) Tính độ dài đường gấp khúc ABCD.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9782CEB-5612-4A0F-8A2D-C55853EAA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043" y="1668981"/>
            <a:ext cx="5353398" cy="210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04EE88-F8A8-456F-BE44-E241C91AEA33}"/>
              </a:ext>
            </a:extLst>
          </p:cNvPr>
          <p:cNvSpPr txBox="1"/>
          <p:nvPr/>
        </p:nvSpPr>
        <p:spPr>
          <a:xfrm>
            <a:off x="489099" y="4061637"/>
            <a:ext cx="1133430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Độ dài đường gấp khúc ABCD bằng tổng độ dài đoạn thẳng AB, BC, CD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46A543-B474-492F-8B06-6F5FEA78DBDF}"/>
              </a:ext>
            </a:extLst>
          </p:cNvPr>
          <p:cNvSpPr txBox="1"/>
          <p:nvPr/>
        </p:nvSpPr>
        <p:spPr>
          <a:xfrm>
            <a:off x="1180214" y="4710223"/>
            <a:ext cx="1048370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Độ dài đường gấp khúc ABCD là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B320EDD-8CBA-453C-AD6A-68DC8949D224}"/>
              </a:ext>
            </a:extLst>
          </p:cNvPr>
          <p:cNvSpPr txBox="1"/>
          <p:nvPr/>
        </p:nvSpPr>
        <p:spPr>
          <a:xfrm>
            <a:off x="1169581" y="5326912"/>
            <a:ext cx="1048370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28 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3 = 84 (mm)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D12084C-EBC9-4D9F-8F40-F81E2CDA2324}"/>
              </a:ext>
            </a:extLst>
          </p:cNvPr>
          <p:cNvSpPr txBox="1"/>
          <p:nvPr/>
        </p:nvSpPr>
        <p:spPr>
          <a:xfrm>
            <a:off x="1860698" y="5911702"/>
            <a:ext cx="1048370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Đáp số: 84 mm.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11">
            <a:extLst>
              <a:ext uri="{FF2B5EF4-FFF2-40B4-BE49-F238E27FC236}">
                <a16:creationId xmlns:a16="http://schemas.microsoft.com/office/drawing/2014/main" id="{421589DF-F509-4D9B-8AD8-DFF3B22E7E91}"/>
              </a:ext>
            </a:extLst>
          </p:cNvPr>
          <p:cNvSpPr/>
          <p:nvPr/>
        </p:nvSpPr>
        <p:spPr>
          <a:xfrm>
            <a:off x="-1066800" y="5504454"/>
            <a:ext cx="2667000" cy="2344146"/>
          </a:xfrm>
          <a:prstGeom prst="cloud">
            <a:avLst/>
          </a:prstGeom>
          <a:solidFill>
            <a:srgbClr val="FFFFFF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D7446A0D-230D-461C-89E8-8A85DA928F16}"/>
              </a:ext>
            </a:extLst>
          </p:cNvPr>
          <p:cNvSpPr/>
          <p:nvPr/>
        </p:nvSpPr>
        <p:spPr>
          <a:xfrm>
            <a:off x="10858500" y="-626658"/>
            <a:ext cx="2667000" cy="2344146"/>
          </a:xfrm>
          <a:prstGeom prst="cloud">
            <a:avLst/>
          </a:prstGeom>
          <a:solidFill>
            <a:srgbClr val="FFFFFF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9416C9-7EE2-431A-8A2A-34A9CFC09D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8" r="17778"/>
          <a:stretch/>
        </p:blipFill>
        <p:spPr>
          <a:xfrm rot="20497982">
            <a:off x="11263396" y="73583"/>
            <a:ext cx="905228" cy="14046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2D13E64-5661-46F6-B1A3-B0F377A5CC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49" b="97188" l="9753" r="89973">
                        <a14:foregroundMark x1="69918" y1="21837" x2="69918" y2="21837"/>
                        <a14:foregroundMark x1="82418" y1="22868" x2="82418" y2="22868"/>
                        <a14:foregroundMark x1="80357" y1="22962" x2="80357" y2="22962"/>
                        <a14:foregroundMark x1="66896" y1="40394" x2="66896" y2="40394"/>
                        <a14:foregroundMark x1="50275" y1="73290" x2="50275" y2="73290"/>
                        <a14:foregroundMark x1="21978" y1="91565" x2="21978" y2="91565"/>
                        <a14:foregroundMark x1="18819" y1="90909" x2="18819" y2="90909"/>
                        <a14:foregroundMark x1="16758" y1="90159" x2="16758" y2="90159"/>
                        <a14:foregroundMark x1="21154" y1="97282" x2="21154" y2="97282"/>
                        <a14:foregroundMark x1="48077" y1="73477" x2="48077" y2="73477"/>
                        <a14:foregroundMark x1="52473" y1="71603" x2="52473" y2="71603"/>
                        <a14:foregroundMark x1="52473" y1="71040" x2="45742" y2="74602"/>
                        <a14:foregroundMark x1="29396" y1="78913" x2="24725" y2="86223"/>
                        <a14:foregroundMark x1="71016" y1="23524" x2="71016" y2="23524"/>
                        <a14:foregroundMark x1="82005" y1="22024" x2="82005" y2="22024"/>
                        <a14:foregroundMark x1="80769" y1="19681" x2="76236" y2="27179"/>
                        <a14:foregroundMark x1="73489" y1="20244" x2="74588" y2="20244"/>
                        <a14:foregroundMark x1="72802" y1="20150" x2="69505" y2="24649"/>
                        <a14:foregroundMark x1="65797" y1="19025" x2="71841" y2="26523"/>
                        <a14:foregroundMark x1="71841" y1="26523" x2="71841" y2="26523"/>
                        <a14:foregroundMark x1="63324" y1="38238" x2="67857" y2="39456"/>
                        <a14:foregroundMark x1="68132" y1="2249" x2="68132" y2="2249"/>
                        <a14:foregroundMark x1="70879" y1="3187" x2="70879" y2="3187"/>
                        <a14:foregroundMark x1="68956" y1="2249" x2="75000" y2="2812"/>
                        <a14:foregroundMark x1="37775" y1="69260" x2="35302" y2="77976"/>
                        <a14:backgroundMark x1="53434" y1="30459" x2="53434" y2="30459"/>
                        <a14:backgroundMark x1="53846" y1="30928" x2="53846" y2="30928"/>
                        <a14:backgroundMark x1="54258" y1="31490" x2="54258" y2="31490"/>
                        <a14:backgroundMark x1="54670" y1="67573" x2="58379" y2="68697"/>
                        <a14:backgroundMark x1="53984" y1="30740" x2="54670" y2="31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6"/>
          <a:stretch/>
        </p:blipFill>
        <p:spPr>
          <a:xfrm>
            <a:off x="236399" y="5745555"/>
            <a:ext cx="708725" cy="109974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9B72E781-CDD9-49B0-8432-BD67EA481B74}"/>
              </a:ext>
            </a:extLst>
          </p:cNvPr>
          <p:cNvGrpSpPr/>
          <p:nvPr/>
        </p:nvGrpSpPr>
        <p:grpSpPr>
          <a:xfrm>
            <a:off x="1442247" y="-248594"/>
            <a:ext cx="9286875" cy="1577664"/>
            <a:chOff x="2846" y="-246"/>
            <a:chExt cx="14625" cy="3643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BE6D948-E9CC-479B-917D-741B72A22971}"/>
                </a:ext>
              </a:extLst>
            </p:cNvPr>
            <p:cNvGrpSpPr/>
            <p:nvPr/>
          </p:nvGrpSpPr>
          <p:grpSpPr>
            <a:xfrm flipV="1">
              <a:off x="2846" y="-246"/>
              <a:ext cx="14625" cy="3643"/>
              <a:chOff x="749" y="5749"/>
              <a:chExt cx="14625" cy="2557"/>
            </a:xfrm>
          </p:grpSpPr>
          <p:pic>
            <p:nvPicPr>
              <p:cNvPr id="22" name="图片 8">
                <a:extLst>
                  <a:ext uri="{FF2B5EF4-FFF2-40B4-BE49-F238E27FC236}">
                    <a16:creationId xmlns:a16="http://schemas.microsoft.com/office/drawing/2014/main" id="{154DA641-FF41-48A0-8634-85EF534C28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5968"/>
              <a:stretch>
                <a:fillRect/>
              </a:stretch>
            </p:blipFill>
            <p:spPr>
              <a:xfrm flipV="1">
                <a:off x="749" y="5749"/>
                <a:ext cx="7841" cy="2557"/>
              </a:xfrm>
              <a:prstGeom prst="rect">
                <a:avLst/>
              </a:prstGeom>
            </p:spPr>
          </p:pic>
          <p:pic>
            <p:nvPicPr>
              <p:cNvPr id="23" name="图片 8">
                <a:extLst>
                  <a:ext uri="{FF2B5EF4-FFF2-40B4-BE49-F238E27FC236}">
                    <a16:creationId xmlns:a16="http://schemas.microsoft.com/office/drawing/2014/main" id="{78EA114C-FAE3-4B5C-836F-CBB0EC4A81D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911"/>
              <a:stretch>
                <a:fillRect/>
              </a:stretch>
            </p:blipFill>
            <p:spPr>
              <a:xfrm flipH="1" flipV="1">
                <a:off x="8516" y="5749"/>
                <a:ext cx="6858" cy="2557"/>
              </a:xfrm>
              <a:prstGeom prst="rect">
                <a:avLst/>
              </a:prstGeom>
            </p:spPr>
          </p:pic>
        </p:grpSp>
        <p:sp>
          <p:nvSpPr>
            <p:cNvPr id="21" name="Rounded Rectangle 40">
              <a:extLst>
                <a:ext uri="{FF2B5EF4-FFF2-40B4-BE49-F238E27FC236}">
                  <a16:creationId xmlns:a16="http://schemas.microsoft.com/office/drawing/2014/main" id="{E5A57CC9-E2CC-4443-852D-79B8CEC859FF}"/>
                </a:ext>
              </a:extLst>
            </p:cNvPr>
            <p:cNvSpPr/>
            <p:nvPr/>
          </p:nvSpPr>
          <p:spPr>
            <a:xfrm>
              <a:off x="3019" y="1006"/>
              <a:ext cx="14301" cy="210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A8EC0FF-C095-433C-9581-7CB22BF675DF}"/>
              </a:ext>
            </a:extLst>
          </p:cNvPr>
          <p:cNvSpPr txBox="1"/>
          <p:nvPr/>
        </p:nvSpPr>
        <p:spPr>
          <a:xfrm>
            <a:off x="1584251" y="405145"/>
            <a:ext cx="9324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b) Quả bưởi cân nặng bao nhiêu gam?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DD13716-B4CD-461B-91F6-F325F78C5BE8}"/>
              </a:ext>
            </a:extLst>
          </p:cNvPr>
          <p:cNvGrpSpPr/>
          <p:nvPr/>
        </p:nvGrpSpPr>
        <p:grpSpPr>
          <a:xfrm>
            <a:off x="3253562" y="1392866"/>
            <a:ext cx="6858000" cy="2977116"/>
            <a:chOff x="4136065" y="2360428"/>
            <a:chExt cx="6411433" cy="2647507"/>
          </a:xfrm>
        </p:grpSpPr>
        <p:pic>
          <p:nvPicPr>
            <p:cNvPr id="6" name="Picture 5" descr="A picture containing indoor&#10;&#10;Description automatically generated">
              <a:extLst>
                <a:ext uri="{FF2B5EF4-FFF2-40B4-BE49-F238E27FC236}">
                  <a16:creationId xmlns:a16="http://schemas.microsoft.com/office/drawing/2014/main" id="{31BEF517-127F-4DC8-B8C4-BB65029F9B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-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8637" y="2624137"/>
              <a:ext cx="5204861" cy="238379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AC5E197-6FDE-4BCA-9CF5-9D79E5A10D0C}"/>
                </a:ext>
              </a:extLst>
            </p:cNvPr>
            <p:cNvSpPr txBox="1"/>
            <p:nvPr/>
          </p:nvSpPr>
          <p:spPr>
            <a:xfrm>
              <a:off x="4136065" y="2360428"/>
              <a:ext cx="1839433" cy="54740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500 g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8E09EFB-BCB0-4810-AD0A-5F2F502C1D35}"/>
                </a:ext>
              </a:extLst>
            </p:cNvPr>
            <p:cNvSpPr txBox="1"/>
            <p:nvPr/>
          </p:nvSpPr>
          <p:spPr>
            <a:xfrm>
              <a:off x="5688419" y="2509284"/>
              <a:ext cx="1839433" cy="54740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500 g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0E8E740-630D-471B-A5FB-70B360D4E852}"/>
                </a:ext>
              </a:extLst>
            </p:cNvPr>
            <p:cNvSpPr txBox="1"/>
            <p:nvPr/>
          </p:nvSpPr>
          <p:spPr>
            <a:xfrm>
              <a:off x="8708065" y="2456121"/>
              <a:ext cx="1839433" cy="54740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100 g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2C766CD-B4D8-4715-B910-B0CD576D6949}"/>
              </a:ext>
            </a:extLst>
          </p:cNvPr>
          <p:cNvGrpSpPr/>
          <p:nvPr/>
        </p:nvGrpSpPr>
        <p:grpSpPr>
          <a:xfrm>
            <a:off x="733646" y="4724557"/>
            <a:ext cx="10940903" cy="1079713"/>
            <a:chOff x="143086" y="260772"/>
            <a:chExt cx="11687829" cy="1079713"/>
          </a:xfrm>
        </p:grpSpPr>
        <p:sp>
          <p:nvSpPr>
            <p:cNvPr id="31" name="Round Single Corner Rectangle 15">
              <a:extLst>
                <a:ext uri="{FF2B5EF4-FFF2-40B4-BE49-F238E27FC236}">
                  <a16:creationId xmlns:a16="http://schemas.microsoft.com/office/drawing/2014/main" id="{F8441D59-119E-4FB6-B6D8-DD15C959BFA2}"/>
                </a:ext>
              </a:extLst>
            </p:cNvPr>
            <p:cNvSpPr/>
            <p:nvPr/>
          </p:nvSpPr>
          <p:spPr>
            <a:xfrm>
              <a:off x="143086" y="260773"/>
              <a:ext cx="11687829" cy="1079712"/>
            </a:xfrm>
            <a:prstGeom prst="round1Rect">
              <a:avLst>
                <a:gd name="adj" fmla="val 50000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endParaRPr>
            </a:p>
          </p:txBody>
        </p:sp>
        <p:sp>
          <p:nvSpPr>
            <p:cNvPr id="32" name="Text Box 3">
              <a:extLst>
                <a:ext uri="{FF2B5EF4-FFF2-40B4-BE49-F238E27FC236}">
                  <a16:creationId xmlns:a16="http://schemas.microsoft.com/office/drawing/2014/main" id="{BE79F640-22F1-4A1D-AA27-CFEBC501BF6C}"/>
                </a:ext>
              </a:extLst>
            </p:cNvPr>
            <p:cNvSpPr txBox="1"/>
            <p:nvPr/>
          </p:nvSpPr>
          <p:spPr>
            <a:xfrm>
              <a:off x="143086" y="260772"/>
              <a:ext cx="114796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 defTabSz="1219170">
                <a:buClr>
                  <a:srgbClr val="000000"/>
                </a:buClr>
                <a:buFont typeface="Arial" panose="020B0604020202020204" pitchFamily="34" charset="0"/>
                <a:buChar char="•"/>
              </a:pPr>
              <a:r>
                <a:rPr lang="en-US" sz="27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</a:t>
              </a:r>
              <a:r>
                <a:rPr lang="vi-VN" sz="27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ĩa cân bên phải gồm quả bưởi và quả cân 100 g nặng bằng đĩa cân bên trái gồm hai quả cân 500 g. </a:t>
              </a:r>
              <a:endParaRPr lang="en-US" sz="2700" b="1" kern="0" dirty="0">
                <a:solidFill>
                  <a:srgbClr val="F4A26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 panose="020B0604020202020204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BBDA024-C39E-4389-A81B-142327DEDEA0}"/>
              </a:ext>
            </a:extLst>
          </p:cNvPr>
          <p:cNvSpPr txBox="1"/>
          <p:nvPr/>
        </p:nvSpPr>
        <p:spPr>
          <a:xfrm>
            <a:off x="2668773" y="4401878"/>
            <a:ext cx="7485321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44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Vậy quả bưởi cân nặng là: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13D760A-84A4-4F60-8D75-B23A3CE1CE3F}"/>
              </a:ext>
            </a:extLst>
          </p:cNvPr>
          <p:cNvSpPr txBox="1"/>
          <p:nvPr/>
        </p:nvSpPr>
        <p:spPr>
          <a:xfrm>
            <a:off x="3062177" y="5188688"/>
            <a:ext cx="7485321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vi-VN" sz="44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500 g + 500 g - 100 g = 900 g.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2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11">
            <a:extLst>
              <a:ext uri="{FF2B5EF4-FFF2-40B4-BE49-F238E27FC236}">
                <a16:creationId xmlns:a16="http://schemas.microsoft.com/office/drawing/2014/main" id="{421589DF-F509-4D9B-8AD8-DFF3B22E7E91}"/>
              </a:ext>
            </a:extLst>
          </p:cNvPr>
          <p:cNvSpPr/>
          <p:nvPr/>
        </p:nvSpPr>
        <p:spPr>
          <a:xfrm>
            <a:off x="-1066800" y="5504454"/>
            <a:ext cx="2667000" cy="2344146"/>
          </a:xfrm>
          <a:prstGeom prst="cloud">
            <a:avLst/>
          </a:prstGeom>
          <a:solidFill>
            <a:srgbClr val="FFFFFF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D7446A0D-230D-461C-89E8-8A85DA928F16}"/>
              </a:ext>
            </a:extLst>
          </p:cNvPr>
          <p:cNvSpPr/>
          <p:nvPr/>
        </p:nvSpPr>
        <p:spPr>
          <a:xfrm>
            <a:off x="10858500" y="-626658"/>
            <a:ext cx="2667000" cy="2344146"/>
          </a:xfrm>
          <a:prstGeom prst="cloud">
            <a:avLst/>
          </a:prstGeom>
          <a:solidFill>
            <a:srgbClr val="FFFFFF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9416C9-7EE2-431A-8A2A-34A9CFC09D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8" r="17778"/>
          <a:stretch/>
        </p:blipFill>
        <p:spPr>
          <a:xfrm rot="20497982">
            <a:off x="11263396" y="73583"/>
            <a:ext cx="905228" cy="14046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2D13E64-5661-46F6-B1A3-B0F377A5CC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49" b="97188" l="9753" r="89973">
                        <a14:foregroundMark x1="69918" y1="21837" x2="69918" y2="21837"/>
                        <a14:foregroundMark x1="82418" y1="22868" x2="82418" y2="22868"/>
                        <a14:foregroundMark x1="80357" y1="22962" x2="80357" y2="22962"/>
                        <a14:foregroundMark x1="66896" y1="40394" x2="66896" y2="40394"/>
                        <a14:foregroundMark x1="50275" y1="73290" x2="50275" y2="73290"/>
                        <a14:foregroundMark x1="21978" y1="91565" x2="21978" y2="91565"/>
                        <a14:foregroundMark x1="18819" y1="90909" x2="18819" y2="90909"/>
                        <a14:foregroundMark x1="16758" y1="90159" x2="16758" y2="90159"/>
                        <a14:foregroundMark x1="21154" y1="97282" x2="21154" y2="97282"/>
                        <a14:foregroundMark x1="48077" y1="73477" x2="48077" y2="73477"/>
                        <a14:foregroundMark x1="52473" y1="71603" x2="52473" y2="71603"/>
                        <a14:foregroundMark x1="52473" y1="71040" x2="45742" y2="74602"/>
                        <a14:foregroundMark x1="29396" y1="78913" x2="24725" y2="86223"/>
                        <a14:foregroundMark x1="71016" y1="23524" x2="71016" y2="23524"/>
                        <a14:foregroundMark x1="82005" y1="22024" x2="82005" y2="22024"/>
                        <a14:foregroundMark x1="80769" y1="19681" x2="76236" y2="27179"/>
                        <a14:foregroundMark x1="73489" y1="20244" x2="74588" y2="20244"/>
                        <a14:foregroundMark x1="72802" y1="20150" x2="69505" y2="24649"/>
                        <a14:foregroundMark x1="65797" y1="19025" x2="71841" y2="26523"/>
                        <a14:foregroundMark x1="71841" y1="26523" x2="71841" y2="26523"/>
                        <a14:foregroundMark x1="63324" y1="38238" x2="67857" y2="39456"/>
                        <a14:foregroundMark x1="68132" y1="2249" x2="68132" y2="2249"/>
                        <a14:foregroundMark x1="70879" y1="3187" x2="70879" y2="3187"/>
                        <a14:foregroundMark x1="68956" y1="2249" x2="75000" y2="2812"/>
                        <a14:foregroundMark x1="37775" y1="69260" x2="35302" y2="77976"/>
                        <a14:backgroundMark x1="53434" y1="30459" x2="53434" y2="30459"/>
                        <a14:backgroundMark x1="53846" y1="30928" x2="53846" y2="30928"/>
                        <a14:backgroundMark x1="54258" y1="31490" x2="54258" y2="31490"/>
                        <a14:backgroundMark x1="54670" y1="67573" x2="58379" y2="68697"/>
                        <a14:backgroundMark x1="53984" y1="30740" x2="54670" y2="31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6"/>
          <a:stretch/>
        </p:blipFill>
        <p:spPr>
          <a:xfrm>
            <a:off x="236399" y="5745555"/>
            <a:ext cx="708725" cy="109974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9B72E781-CDD9-49B0-8432-BD67EA481B74}"/>
              </a:ext>
            </a:extLst>
          </p:cNvPr>
          <p:cNvGrpSpPr/>
          <p:nvPr/>
        </p:nvGrpSpPr>
        <p:grpSpPr>
          <a:xfrm>
            <a:off x="4284922" y="-248594"/>
            <a:ext cx="3168502" cy="1577664"/>
            <a:chOff x="2846" y="-246"/>
            <a:chExt cx="14625" cy="3643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BE6D948-E9CC-479B-917D-741B72A22971}"/>
                </a:ext>
              </a:extLst>
            </p:cNvPr>
            <p:cNvGrpSpPr/>
            <p:nvPr/>
          </p:nvGrpSpPr>
          <p:grpSpPr>
            <a:xfrm flipV="1">
              <a:off x="2846" y="-246"/>
              <a:ext cx="14625" cy="3643"/>
              <a:chOff x="749" y="5749"/>
              <a:chExt cx="14625" cy="2557"/>
            </a:xfrm>
          </p:grpSpPr>
          <p:pic>
            <p:nvPicPr>
              <p:cNvPr id="22" name="图片 8">
                <a:extLst>
                  <a:ext uri="{FF2B5EF4-FFF2-40B4-BE49-F238E27FC236}">
                    <a16:creationId xmlns:a16="http://schemas.microsoft.com/office/drawing/2014/main" id="{154DA641-FF41-48A0-8634-85EF534C28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5968"/>
              <a:stretch>
                <a:fillRect/>
              </a:stretch>
            </p:blipFill>
            <p:spPr>
              <a:xfrm flipV="1">
                <a:off x="749" y="5749"/>
                <a:ext cx="7841" cy="2557"/>
              </a:xfrm>
              <a:prstGeom prst="rect">
                <a:avLst/>
              </a:prstGeom>
            </p:spPr>
          </p:pic>
          <p:pic>
            <p:nvPicPr>
              <p:cNvPr id="23" name="图片 8">
                <a:extLst>
                  <a:ext uri="{FF2B5EF4-FFF2-40B4-BE49-F238E27FC236}">
                    <a16:creationId xmlns:a16="http://schemas.microsoft.com/office/drawing/2014/main" id="{78EA114C-FAE3-4B5C-836F-CBB0EC4A81D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911"/>
              <a:stretch>
                <a:fillRect/>
              </a:stretch>
            </p:blipFill>
            <p:spPr>
              <a:xfrm flipH="1" flipV="1">
                <a:off x="8516" y="5749"/>
                <a:ext cx="6858" cy="2557"/>
              </a:xfrm>
              <a:prstGeom prst="rect">
                <a:avLst/>
              </a:prstGeom>
            </p:spPr>
          </p:pic>
        </p:grpSp>
        <p:sp>
          <p:nvSpPr>
            <p:cNvPr id="21" name="Rounded Rectangle 40">
              <a:extLst>
                <a:ext uri="{FF2B5EF4-FFF2-40B4-BE49-F238E27FC236}">
                  <a16:creationId xmlns:a16="http://schemas.microsoft.com/office/drawing/2014/main" id="{E5A57CC9-E2CC-4443-852D-79B8CEC859FF}"/>
                </a:ext>
              </a:extLst>
            </p:cNvPr>
            <p:cNvSpPr/>
            <p:nvPr/>
          </p:nvSpPr>
          <p:spPr>
            <a:xfrm>
              <a:off x="3019" y="1006"/>
              <a:ext cx="14301" cy="210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A8EC0FF-C095-433C-9581-7CB22BF675DF}"/>
              </a:ext>
            </a:extLst>
          </p:cNvPr>
          <p:cNvSpPr txBox="1"/>
          <p:nvPr/>
        </p:nvSpPr>
        <p:spPr>
          <a:xfrm>
            <a:off x="1148316" y="405145"/>
            <a:ext cx="9324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Tính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5E2E8F-DE9F-482E-81B4-4967DA0EC91D}"/>
              </a:ext>
            </a:extLst>
          </p:cNvPr>
          <p:cNvSpPr txBox="1"/>
          <p:nvPr/>
        </p:nvSpPr>
        <p:spPr>
          <a:xfrm>
            <a:off x="786810" y="2211572"/>
            <a:ext cx="4784651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pt-BR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a) 480 mm + 120 mm </a:t>
            </a:r>
          </a:p>
          <a:p>
            <a:pPr algn="l"/>
            <a:r>
              <a:rPr lang="pt-BR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545 mm – 45 mm </a:t>
            </a:r>
          </a:p>
          <a:p>
            <a:pPr algn="l"/>
            <a:r>
              <a:rPr lang="pt-BR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840 mm :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5E1D39B-B696-4D54-97F6-01249BF553EC}"/>
              </a:ext>
            </a:extLst>
          </p:cNvPr>
          <p:cNvSpPr txBox="1"/>
          <p:nvPr/>
        </p:nvSpPr>
        <p:spPr>
          <a:xfrm>
            <a:off x="5092996" y="2158409"/>
            <a:ext cx="4784651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pt-BR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b) 465 g + 340 g</a:t>
            </a:r>
          </a:p>
          <a:p>
            <a:pPr algn="l"/>
            <a:r>
              <a:rPr lang="pt-BR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200 g x 5</a:t>
            </a:r>
          </a:p>
          <a:p>
            <a:pPr algn="l"/>
            <a:r>
              <a:rPr lang="pt-BR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900 g : 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664D379-2F6D-4AD8-9BBE-EBDDF3FAF77A}"/>
              </a:ext>
            </a:extLst>
          </p:cNvPr>
          <p:cNvSpPr txBox="1"/>
          <p:nvPr/>
        </p:nvSpPr>
        <p:spPr>
          <a:xfrm>
            <a:off x="8548577" y="2147776"/>
            <a:ext cx="4784651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pt-BR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c) 500 ml + 156 ml </a:t>
            </a:r>
          </a:p>
          <a:p>
            <a:pPr algn="l"/>
            <a:r>
              <a:rPr lang="pt-BR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1 000 ml – 500 ml </a:t>
            </a:r>
          </a:p>
          <a:p>
            <a:pPr algn="l"/>
            <a:r>
              <a:rPr lang="pt-BR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250 ml x 3</a:t>
            </a:r>
          </a:p>
        </p:txBody>
      </p:sp>
    </p:spTree>
    <p:extLst>
      <p:ext uri="{BB962C8B-B14F-4D97-AF65-F5344CB8AC3E}">
        <p14:creationId xmlns:p14="http://schemas.microsoft.com/office/powerpoint/2010/main" val="42384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0F8B2D4-A8D9-C874-FFD2-0E7026C7E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11">
            <a:extLst>
              <a:ext uri="{FF2B5EF4-FFF2-40B4-BE49-F238E27FC236}">
                <a16:creationId xmlns:a16="http://schemas.microsoft.com/office/drawing/2014/main" id="{9CD184E1-D12B-683A-374E-F0EA2A56590B}"/>
              </a:ext>
            </a:extLst>
          </p:cNvPr>
          <p:cNvSpPr/>
          <p:nvPr/>
        </p:nvSpPr>
        <p:spPr>
          <a:xfrm>
            <a:off x="-1066800" y="5504454"/>
            <a:ext cx="2667000" cy="2344146"/>
          </a:xfrm>
          <a:prstGeom prst="cloud">
            <a:avLst/>
          </a:prstGeom>
          <a:solidFill>
            <a:srgbClr val="FFFFFF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DD4E5CA0-9A00-A106-6C94-8724988222F8}"/>
              </a:ext>
            </a:extLst>
          </p:cNvPr>
          <p:cNvSpPr/>
          <p:nvPr/>
        </p:nvSpPr>
        <p:spPr>
          <a:xfrm>
            <a:off x="10858500" y="-626658"/>
            <a:ext cx="2667000" cy="2344146"/>
          </a:xfrm>
          <a:prstGeom prst="cloud">
            <a:avLst/>
          </a:prstGeom>
          <a:solidFill>
            <a:srgbClr val="FFFFFF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1CC5265-2D5B-54D7-7882-DCADBB6961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8" r="17778"/>
          <a:stretch/>
        </p:blipFill>
        <p:spPr>
          <a:xfrm rot="20497982">
            <a:off x="11263396" y="73583"/>
            <a:ext cx="905228" cy="14046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2174AC-501F-D86D-7AD7-44E4CBFCA6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49" b="97188" l="9753" r="89973">
                        <a14:foregroundMark x1="69918" y1="21837" x2="69918" y2="21837"/>
                        <a14:foregroundMark x1="82418" y1="22868" x2="82418" y2="22868"/>
                        <a14:foregroundMark x1="80357" y1="22962" x2="80357" y2="22962"/>
                        <a14:foregroundMark x1="66896" y1="40394" x2="66896" y2="40394"/>
                        <a14:foregroundMark x1="50275" y1="73290" x2="50275" y2="73290"/>
                        <a14:foregroundMark x1="21978" y1="91565" x2="21978" y2="91565"/>
                        <a14:foregroundMark x1="18819" y1="90909" x2="18819" y2="90909"/>
                        <a14:foregroundMark x1="16758" y1="90159" x2="16758" y2="90159"/>
                        <a14:foregroundMark x1="21154" y1="97282" x2="21154" y2="97282"/>
                        <a14:foregroundMark x1="48077" y1="73477" x2="48077" y2="73477"/>
                        <a14:foregroundMark x1="52473" y1="71603" x2="52473" y2="71603"/>
                        <a14:foregroundMark x1="52473" y1="71040" x2="45742" y2="74602"/>
                        <a14:foregroundMark x1="29396" y1="78913" x2="24725" y2="86223"/>
                        <a14:foregroundMark x1="71016" y1="23524" x2="71016" y2="23524"/>
                        <a14:foregroundMark x1="82005" y1="22024" x2="82005" y2="22024"/>
                        <a14:foregroundMark x1="80769" y1="19681" x2="76236" y2="27179"/>
                        <a14:foregroundMark x1="73489" y1="20244" x2="74588" y2="20244"/>
                        <a14:foregroundMark x1="72802" y1="20150" x2="69505" y2="24649"/>
                        <a14:foregroundMark x1="65797" y1="19025" x2="71841" y2="26523"/>
                        <a14:foregroundMark x1="71841" y1="26523" x2="71841" y2="26523"/>
                        <a14:foregroundMark x1="63324" y1="38238" x2="67857" y2="39456"/>
                        <a14:foregroundMark x1="68132" y1="2249" x2="68132" y2="2249"/>
                        <a14:foregroundMark x1="70879" y1="3187" x2="70879" y2="3187"/>
                        <a14:foregroundMark x1="68956" y1="2249" x2="75000" y2="2812"/>
                        <a14:foregroundMark x1="37775" y1="69260" x2="35302" y2="77976"/>
                        <a14:backgroundMark x1="53434" y1="30459" x2="53434" y2="30459"/>
                        <a14:backgroundMark x1="53846" y1="30928" x2="53846" y2="30928"/>
                        <a14:backgroundMark x1="54258" y1="31490" x2="54258" y2="31490"/>
                        <a14:backgroundMark x1="54670" y1="67573" x2="58379" y2="68697"/>
                        <a14:backgroundMark x1="53984" y1="30740" x2="54670" y2="31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6"/>
          <a:stretch/>
        </p:blipFill>
        <p:spPr>
          <a:xfrm>
            <a:off x="236399" y="5745555"/>
            <a:ext cx="708725" cy="10997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4AE8CE-46B0-6CA4-E805-D624D21F96F9}"/>
              </a:ext>
            </a:extLst>
          </p:cNvPr>
          <p:cNvSpPr txBox="1"/>
          <p:nvPr/>
        </p:nvSpPr>
        <p:spPr>
          <a:xfrm>
            <a:off x="542261" y="627321"/>
            <a:ext cx="4784651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a) 480 mm + 120 mm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545 mm – 45 mm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840 mm :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150AE8-1060-E67F-052C-5032B4FFC51D}"/>
              </a:ext>
            </a:extLst>
          </p:cNvPr>
          <p:cNvSpPr txBox="1"/>
          <p:nvPr/>
        </p:nvSpPr>
        <p:spPr>
          <a:xfrm>
            <a:off x="3912782" y="2498651"/>
            <a:ext cx="4784651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pt-BR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b) 465 g + 340 g</a:t>
            </a:r>
          </a:p>
          <a:p>
            <a:pPr algn="l"/>
            <a:r>
              <a:rPr lang="pt-BR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200 g x 5</a:t>
            </a:r>
          </a:p>
          <a:p>
            <a:pPr algn="l"/>
            <a:r>
              <a:rPr lang="pt-BR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900 g : 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D96D4C-6909-6B28-5C66-EED0C76A51D6}"/>
              </a:ext>
            </a:extLst>
          </p:cNvPr>
          <p:cNvSpPr txBox="1"/>
          <p:nvPr/>
        </p:nvSpPr>
        <p:spPr>
          <a:xfrm>
            <a:off x="6049926" y="4423144"/>
            <a:ext cx="4784651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pt-BR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c) 500 ml + 156 ml </a:t>
            </a:r>
          </a:p>
          <a:p>
            <a:pPr algn="l"/>
            <a:r>
              <a:rPr lang="pt-BR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1 000 ml – 500 ml </a:t>
            </a:r>
          </a:p>
          <a:p>
            <a:pPr algn="l"/>
            <a:r>
              <a:rPr lang="pt-BR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250 ml x 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FC45DF-859B-3E11-C323-9BE570889776}"/>
              </a:ext>
            </a:extLst>
          </p:cNvPr>
          <p:cNvSpPr txBox="1"/>
          <p:nvPr/>
        </p:nvSpPr>
        <p:spPr>
          <a:xfrm>
            <a:off x="4646428" y="637953"/>
            <a:ext cx="244548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600 mm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9E8757-9197-439A-CACF-9CC0216E5E24}"/>
              </a:ext>
            </a:extLst>
          </p:cNvPr>
          <p:cNvSpPr txBox="1"/>
          <p:nvPr/>
        </p:nvSpPr>
        <p:spPr>
          <a:xfrm>
            <a:off x="3902149" y="1105786"/>
            <a:ext cx="244548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500 mm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07EAE0-7687-D6CA-25E4-404D94FEFAD5}"/>
              </a:ext>
            </a:extLst>
          </p:cNvPr>
          <p:cNvSpPr txBox="1"/>
          <p:nvPr/>
        </p:nvSpPr>
        <p:spPr>
          <a:xfrm>
            <a:off x="2753832" y="1605516"/>
            <a:ext cx="244548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280 mm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947224-3C8C-CC37-84B4-82AAC76487A7}"/>
              </a:ext>
            </a:extLst>
          </p:cNvPr>
          <p:cNvSpPr txBox="1"/>
          <p:nvPr/>
        </p:nvSpPr>
        <p:spPr>
          <a:xfrm>
            <a:off x="6974958" y="2445488"/>
            <a:ext cx="244548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805 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37A446-2D3F-0B8D-B3CE-5063ADCC6594}"/>
              </a:ext>
            </a:extLst>
          </p:cNvPr>
          <p:cNvSpPr txBox="1"/>
          <p:nvPr/>
        </p:nvSpPr>
        <p:spPr>
          <a:xfrm>
            <a:off x="5752214" y="2955851"/>
            <a:ext cx="244548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1 000 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B8ED76-911A-CF76-438B-8BD7BAD4011C}"/>
              </a:ext>
            </a:extLst>
          </p:cNvPr>
          <p:cNvSpPr txBox="1"/>
          <p:nvPr/>
        </p:nvSpPr>
        <p:spPr>
          <a:xfrm>
            <a:off x="5571460" y="3402418"/>
            <a:ext cx="244548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150 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186ED5-8373-B7A1-6F8E-1ADFDF1E0B54}"/>
              </a:ext>
            </a:extLst>
          </p:cNvPr>
          <p:cNvSpPr txBox="1"/>
          <p:nvPr/>
        </p:nvSpPr>
        <p:spPr>
          <a:xfrm>
            <a:off x="9601199" y="4338083"/>
            <a:ext cx="244548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656 ml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E82ABB-9657-13EC-A7DB-E685FDE565F8}"/>
              </a:ext>
            </a:extLst>
          </p:cNvPr>
          <p:cNvSpPr txBox="1"/>
          <p:nvPr/>
        </p:nvSpPr>
        <p:spPr>
          <a:xfrm>
            <a:off x="9516138" y="4880344"/>
            <a:ext cx="244548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500 ml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DAA961-77D0-240A-CEDA-BF217046E4F9}"/>
              </a:ext>
            </a:extLst>
          </p:cNvPr>
          <p:cNvSpPr txBox="1"/>
          <p:nvPr/>
        </p:nvSpPr>
        <p:spPr>
          <a:xfrm>
            <a:off x="8144538" y="5348177"/>
            <a:ext cx="244548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750 ml</a:t>
            </a:r>
          </a:p>
        </p:txBody>
      </p:sp>
    </p:spTree>
    <p:extLst>
      <p:ext uri="{BB962C8B-B14F-4D97-AF65-F5344CB8AC3E}">
        <p14:creationId xmlns:p14="http://schemas.microsoft.com/office/powerpoint/2010/main" val="406616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11">
            <a:extLst>
              <a:ext uri="{FF2B5EF4-FFF2-40B4-BE49-F238E27FC236}">
                <a16:creationId xmlns:a16="http://schemas.microsoft.com/office/drawing/2014/main" id="{421589DF-F509-4D9B-8AD8-DFF3B22E7E91}"/>
              </a:ext>
            </a:extLst>
          </p:cNvPr>
          <p:cNvSpPr/>
          <p:nvPr/>
        </p:nvSpPr>
        <p:spPr>
          <a:xfrm>
            <a:off x="-1066800" y="5504454"/>
            <a:ext cx="2667000" cy="2344146"/>
          </a:xfrm>
          <a:prstGeom prst="cloud">
            <a:avLst/>
          </a:prstGeom>
          <a:solidFill>
            <a:srgbClr val="FFFFFF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D7446A0D-230D-461C-89E8-8A85DA928F16}"/>
              </a:ext>
            </a:extLst>
          </p:cNvPr>
          <p:cNvSpPr/>
          <p:nvPr/>
        </p:nvSpPr>
        <p:spPr>
          <a:xfrm>
            <a:off x="10858500" y="-626658"/>
            <a:ext cx="2667000" cy="2344146"/>
          </a:xfrm>
          <a:prstGeom prst="cloud">
            <a:avLst/>
          </a:prstGeom>
          <a:solidFill>
            <a:srgbClr val="FFFFFF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9416C9-7EE2-431A-8A2A-34A9CFC09D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8" r="17778"/>
          <a:stretch/>
        </p:blipFill>
        <p:spPr>
          <a:xfrm rot="20497982">
            <a:off x="11263396" y="73583"/>
            <a:ext cx="905228" cy="14046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2D13E64-5661-46F6-B1A3-B0F377A5CC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49" b="97188" l="9753" r="89973">
                        <a14:foregroundMark x1="69918" y1="21837" x2="69918" y2="21837"/>
                        <a14:foregroundMark x1="82418" y1="22868" x2="82418" y2="22868"/>
                        <a14:foregroundMark x1="80357" y1="22962" x2="80357" y2="22962"/>
                        <a14:foregroundMark x1="66896" y1="40394" x2="66896" y2="40394"/>
                        <a14:foregroundMark x1="50275" y1="73290" x2="50275" y2="73290"/>
                        <a14:foregroundMark x1="21978" y1="91565" x2="21978" y2="91565"/>
                        <a14:foregroundMark x1="18819" y1="90909" x2="18819" y2="90909"/>
                        <a14:foregroundMark x1="16758" y1="90159" x2="16758" y2="90159"/>
                        <a14:foregroundMark x1="21154" y1="97282" x2="21154" y2="97282"/>
                        <a14:foregroundMark x1="48077" y1="73477" x2="48077" y2="73477"/>
                        <a14:foregroundMark x1="52473" y1="71603" x2="52473" y2="71603"/>
                        <a14:foregroundMark x1="52473" y1="71040" x2="45742" y2="74602"/>
                        <a14:foregroundMark x1="29396" y1="78913" x2="24725" y2="86223"/>
                        <a14:foregroundMark x1="71016" y1="23524" x2="71016" y2="23524"/>
                        <a14:foregroundMark x1="82005" y1="22024" x2="82005" y2="22024"/>
                        <a14:foregroundMark x1="80769" y1="19681" x2="76236" y2="27179"/>
                        <a14:foregroundMark x1="73489" y1="20244" x2="74588" y2="20244"/>
                        <a14:foregroundMark x1="72802" y1="20150" x2="69505" y2="24649"/>
                        <a14:foregroundMark x1="65797" y1="19025" x2="71841" y2="26523"/>
                        <a14:foregroundMark x1="71841" y1="26523" x2="71841" y2="26523"/>
                        <a14:foregroundMark x1="63324" y1="38238" x2="67857" y2="39456"/>
                        <a14:foregroundMark x1="68132" y1="2249" x2="68132" y2="2249"/>
                        <a14:foregroundMark x1="70879" y1="3187" x2="70879" y2="3187"/>
                        <a14:foregroundMark x1="68956" y1="2249" x2="75000" y2="2812"/>
                        <a14:foregroundMark x1="37775" y1="69260" x2="35302" y2="77976"/>
                        <a14:backgroundMark x1="53434" y1="30459" x2="53434" y2="30459"/>
                        <a14:backgroundMark x1="53846" y1="30928" x2="53846" y2="30928"/>
                        <a14:backgroundMark x1="54258" y1="31490" x2="54258" y2="31490"/>
                        <a14:backgroundMark x1="54670" y1="67573" x2="58379" y2="68697"/>
                        <a14:backgroundMark x1="53984" y1="30740" x2="54670" y2="31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6"/>
          <a:stretch/>
        </p:blipFill>
        <p:spPr>
          <a:xfrm>
            <a:off x="236399" y="5745555"/>
            <a:ext cx="708725" cy="109974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9B72E781-CDD9-49B0-8432-BD67EA481B74}"/>
              </a:ext>
            </a:extLst>
          </p:cNvPr>
          <p:cNvGrpSpPr/>
          <p:nvPr/>
        </p:nvGrpSpPr>
        <p:grpSpPr>
          <a:xfrm>
            <a:off x="212651" y="-248594"/>
            <a:ext cx="11545340" cy="1886008"/>
            <a:chOff x="2846" y="-246"/>
            <a:chExt cx="14625" cy="3643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BE6D948-E9CC-479B-917D-741B72A22971}"/>
                </a:ext>
              </a:extLst>
            </p:cNvPr>
            <p:cNvGrpSpPr/>
            <p:nvPr/>
          </p:nvGrpSpPr>
          <p:grpSpPr>
            <a:xfrm flipV="1">
              <a:off x="2846" y="-246"/>
              <a:ext cx="14625" cy="3643"/>
              <a:chOff x="749" y="5749"/>
              <a:chExt cx="14625" cy="2557"/>
            </a:xfrm>
          </p:grpSpPr>
          <p:pic>
            <p:nvPicPr>
              <p:cNvPr id="22" name="图片 8">
                <a:extLst>
                  <a:ext uri="{FF2B5EF4-FFF2-40B4-BE49-F238E27FC236}">
                    <a16:creationId xmlns:a16="http://schemas.microsoft.com/office/drawing/2014/main" id="{154DA641-FF41-48A0-8634-85EF534C28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5968"/>
              <a:stretch>
                <a:fillRect/>
              </a:stretch>
            </p:blipFill>
            <p:spPr>
              <a:xfrm flipV="1">
                <a:off x="749" y="5749"/>
                <a:ext cx="7841" cy="2557"/>
              </a:xfrm>
              <a:prstGeom prst="rect">
                <a:avLst/>
              </a:prstGeom>
            </p:spPr>
          </p:pic>
          <p:pic>
            <p:nvPicPr>
              <p:cNvPr id="23" name="图片 8">
                <a:extLst>
                  <a:ext uri="{FF2B5EF4-FFF2-40B4-BE49-F238E27FC236}">
                    <a16:creationId xmlns:a16="http://schemas.microsoft.com/office/drawing/2014/main" id="{78EA114C-FAE3-4B5C-836F-CBB0EC4A81D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911"/>
              <a:stretch>
                <a:fillRect/>
              </a:stretch>
            </p:blipFill>
            <p:spPr>
              <a:xfrm flipH="1" flipV="1">
                <a:off x="8516" y="5749"/>
                <a:ext cx="6858" cy="2557"/>
              </a:xfrm>
              <a:prstGeom prst="rect">
                <a:avLst/>
              </a:prstGeom>
            </p:spPr>
          </p:pic>
        </p:grpSp>
        <p:sp>
          <p:nvSpPr>
            <p:cNvPr id="21" name="Rounded Rectangle 40">
              <a:extLst>
                <a:ext uri="{FF2B5EF4-FFF2-40B4-BE49-F238E27FC236}">
                  <a16:creationId xmlns:a16="http://schemas.microsoft.com/office/drawing/2014/main" id="{E5A57CC9-E2CC-4443-852D-79B8CEC859FF}"/>
                </a:ext>
              </a:extLst>
            </p:cNvPr>
            <p:cNvSpPr/>
            <p:nvPr/>
          </p:nvSpPr>
          <p:spPr>
            <a:xfrm>
              <a:off x="3019" y="1006"/>
              <a:ext cx="14301" cy="210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A8EC0FF-C095-433C-9581-7CB22BF675DF}"/>
              </a:ext>
            </a:extLst>
          </p:cNvPr>
          <p:cNvSpPr txBox="1"/>
          <p:nvPr/>
        </p:nvSpPr>
        <p:spPr>
          <a:xfrm>
            <a:off x="574158" y="447675"/>
            <a:ext cx="110943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 gói mì tôm cân nặng 80 g, một hộp sữa cân nặng 455 g. Hỏi 3 gói mì tôm và 1 hộp sữa cân nặng bao nhiêu gam?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88F548-9103-49FF-B70D-41EFD177650F}"/>
              </a:ext>
            </a:extLst>
          </p:cNvPr>
          <p:cNvSpPr txBox="1"/>
          <p:nvPr/>
        </p:nvSpPr>
        <p:spPr>
          <a:xfrm>
            <a:off x="497073" y="2499509"/>
            <a:ext cx="591435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i="0" u="sng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Tóm</a:t>
            </a:r>
            <a:r>
              <a:rPr lang="en-US" sz="3000" b="1" i="0" u="sng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000" b="1" i="0" u="sng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tắt</a:t>
            </a:r>
            <a:r>
              <a:rPr lang="en-US" sz="3000" b="1" i="0" u="sng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</a:p>
          <a:p>
            <a:pPr algn="l"/>
            <a:r>
              <a:rPr lang="en-US" sz="3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 </a:t>
            </a:r>
            <a:r>
              <a:rPr lang="en-US" sz="3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gói</a:t>
            </a:r>
            <a:r>
              <a:rPr lang="en-US" sz="3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mì</a:t>
            </a:r>
            <a:r>
              <a:rPr lang="en-US" sz="3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tôm</a:t>
            </a:r>
            <a:r>
              <a:rPr lang="en-US" sz="3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80 g</a:t>
            </a:r>
          </a:p>
          <a:p>
            <a:pPr algn="l"/>
            <a:r>
              <a:rPr lang="en-US" sz="3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 </a:t>
            </a:r>
            <a:r>
              <a:rPr lang="en-US" sz="3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hộp</a:t>
            </a:r>
            <a:r>
              <a:rPr lang="en-US" sz="3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sữa</a:t>
            </a:r>
            <a:r>
              <a:rPr lang="en-US" sz="3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455 g</a:t>
            </a:r>
          </a:p>
          <a:p>
            <a:pPr algn="l"/>
            <a:r>
              <a:rPr lang="en-US" sz="3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 </a:t>
            </a:r>
            <a:r>
              <a:rPr lang="en-US" sz="3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gói</a:t>
            </a:r>
            <a:r>
              <a:rPr lang="en-US" sz="3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mì</a:t>
            </a:r>
            <a:r>
              <a:rPr lang="en-US" sz="3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tôm</a:t>
            </a:r>
            <a:r>
              <a:rPr lang="en-US" sz="3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3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1 </a:t>
            </a:r>
            <a:r>
              <a:rPr lang="en-US" sz="3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hộp</a:t>
            </a:r>
            <a:r>
              <a:rPr lang="en-US" sz="3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sữa</a:t>
            </a:r>
            <a:r>
              <a:rPr lang="en-US" sz="3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…. g?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4CB18B2-A74E-403F-A955-0AAF87A75639}"/>
              </a:ext>
            </a:extLst>
          </p:cNvPr>
          <p:cNvSpPr txBox="1"/>
          <p:nvPr/>
        </p:nvSpPr>
        <p:spPr>
          <a:xfrm>
            <a:off x="6220625" y="2012492"/>
            <a:ext cx="568021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giải</a:t>
            </a:r>
            <a:r>
              <a:rPr lang="en-US" sz="32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Cân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nặng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3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gói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mì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tôm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80 x 3 = 240 (g)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Cân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nặng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3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gói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mì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tôm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1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hộp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sữa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240 + 455 = 695 (g)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695 g</a:t>
            </a:r>
          </a:p>
        </p:txBody>
      </p:sp>
    </p:spTree>
    <p:extLst>
      <p:ext uri="{BB962C8B-B14F-4D97-AF65-F5344CB8AC3E}">
        <p14:creationId xmlns:p14="http://schemas.microsoft.com/office/powerpoint/2010/main" val="255628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28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348</Words>
  <Application>Microsoft Office PowerPoint</Application>
  <PresentationFormat>Widescreen</PresentationFormat>
  <Paragraphs>54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#9Slide02 Noi dung dai</vt:lpstr>
      <vt:lpstr>#9Slide02 Tieu de dai</vt:lpstr>
      <vt:lpstr>Arial</vt:lpstr>
      <vt:lpstr>Calibri</vt:lpstr>
      <vt:lpstr>Cambria</vt:lpstr>
      <vt:lpstr>等线</vt:lpstr>
      <vt:lpstr>等线 Light</vt:lpstr>
      <vt:lpstr>1_Office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55</cp:revision>
  <dcterms:created xsi:type="dcterms:W3CDTF">2022-09-25T06:55:55Z</dcterms:created>
  <dcterms:modified xsi:type="dcterms:W3CDTF">2026-01-05T09:22:23Z</dcterms:modified>
</cp:coreProperties>
</file>