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2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4.xml" ContentType="application/vnd.openxmlformats-officedocument.them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2" r:id="rId2"/>
    <p:sldMasterId id="2147483769" r:id="rId3"/>
    <p:sldMasterId id="2147483775" r:id="rId4"/>
  </p:sldMasterIdLst>
  <p:notesMasterIdLst>
    <p:notesMasterId r:id="rId18"/>
  </p:notesMasterIdLst>
  <p:sldIdLst>
    <p:sldId id="294" r:id="rId5"/>
    <p:sldId id="341" r:id="rId6"/>
    <p:sldId id="343" r:id="rId7"/>
    <p:sldId id="344" r:id="rId8"/>
    <p:sldId id="382" r:id="rId9"/>
    <p:sldId id="383" r:id="rId10"/>
    <p:sldId id="360" r:id="rId11"/>
    <p:sldId id="361" r:id="rId12"/>
    <p:sldId id="366" r:id="rId13"/>
    <p:sldId id="385" r:id="rId14"/>
    <p:sldId id="384" r:id="rId15"/>
    <p:sldId id="386" r:id="rId16"/>
    <p:sldId id="378" r:id="rId1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FB1F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77" d="100"/>
          <a:sy n="77" d="100"/>
        </p:scale>
        <p:origin x="420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10" Type="http://schemas.openxmlformats.org/officeDocument/2006/relationships/slide" Target="slides/slide6.xml"/><Relationship Id="rId19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748686D-24D8-46A3-A79A-D890B20C25D1}" type="datetimeFigureOut">
              <a:rPr lang="en-US" smtClean="0"/>
              <a:t>28/1/2026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8AC2953-8AB7-45DA-B0EC-47E6070B32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014726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385649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729936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7" name="Google Shape;4237;g10922682ce6_1_3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8" name="Google Shape;4238;g10922682ce6_1_3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226375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5276768"/>
      </p:ext>
    </p:extLst>
  </p:cSld>
  <p:clrMapOvr>
    <a:masterClrMapping/>
  </p:clrMapOvr>
  <p:transition spd="slow">
    <p:wipe dir="r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9418921"/>
      </p:ext>
    </p:extLst>
  </p:cSld>
  <p:clrMapOvr>
    <a:masterClrMapping/>
  </p:clrMapOvr>
  <p:transition spd="slow">
    <p:wipe dir="r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68138259"/>
      </p:ext>
    </p:extLst>
  </p:cSld>
  <p:clrMapOvr>
    <a:masterClrMapping/>
  </p:clrMapOvr>
  <p:transition spd="slow">
    <p:wipe dir="r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97490315"/>
      </p:ext>
    </p:extLst>
  </p:cSld>
  <p:clrMapOvr>
    <a:masterClrMapping/>
  </p:clrMapOvr>
  <p:transition spd="slow">
    <p:wipe dir="r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27318391"/>
      </p:ext>
    </p:extLst>
  </p:cSld>
  <p:clrMapOvr>
    <a:masterClrMapping/>
  </p:clrMapOvr>
  <p:transition spd="slow">
    <p:wipe dir="r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6469260"/>
      </p:ext>
    </p:extLst>
  </p:cSld>
  <p:clrMapOvr>
    <a:masterClrMapping/>
  </p:clrMapOvr>
  <p:transition spd="slow">
    <p:wipe dir="r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48692030"/>
      </p:ext>
    </p:extLst>
  </p:cSld>
  <p:clrMapOvr>
    <a:masterClrMapping/>
  </p:clrMapOvr>
  <p:transition spd="slow">
    <p:wipe dir="r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1643193"/>
      </p:ext>
    </p:extLst>
  </p:cSld>
  <p:clrMapOvr>
    <a:masterClrMapping/>
  </p:clrMapOvr>
  <p:transition spd="slow">
    <p:wipe dir="r"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08039296"/>
      </p:ext>
    </p:extLst>
  </p:cSld>
  <p:clrMapOvr>
    <a:masterClrMapping/>
  </p:clrMapOvr>
  <p:transition spd="slow">
    <p:wipe dir="r"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19418925"/>
      </p:ext>
    </p:extLst>
  </p:cSld>
  <p:clrMapOvr>
    <a:masterClrMapping/>
  </p:clrMapOvr>
  <p:transition spd="slow">
    <p:wipe dir="r"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63765063"/>
      </p:ext>
    </p:extLst>
  </p:cSld>
  <p:clrMapOvr>
    <a:masterClrMapping/>
  </p:clrMapOvr>
  <p:transition spd="slow">
    <p:wipe dir="r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85561334"/>
      </p:ext>
    </p:extLst>
  </p:cSld>
  <p:clrMapOvr>
    <a:masterClrMapping/>
  </p:clrMapOvr>
  <p:transition spd="slow">
    <p:wipe dir="r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45050569"/>
      </p:ext>
    </p:extLst>
  </p:cSld>
  <p:clrMapOvr>
    <a:masterClrMapping/>
  </p:clrMapOvr>
  <p:transition spd="slow">
    <p:wipe dir="r"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47133406"/>
      </p:ext>
    </p:extLst>
  </p:cSld>
  <p:clrMapOvr>
    <a:masterClrMapping/>
  </p:clrMapOvr>
  <p:transition spd="slow">
    <p:wipe dir="r"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40819458"/>
      </p:ext>
    </p:extLst>
  </p:cSld>
  <p:clrMapOvr>
    <a:masterClrMapping/>
  </p:clrMapOvr>
  <p:transition spd="slow">
    <p:wipe dir="r"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41764363"/>
      </p:ext>
    </p:extLst>
  </p:cSld>
  <p:clrMapOvr>
    <a:masterClrMapping/>
  </p:clrMapOvr>
  <p:transition spd="slow">
    <p:wipe dir="r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40726811"/>
      </p:ext>
    </p:extLst>
  </p:cSld>
  <p:clrMapOvr>
    <a:masterClrMapping/>
  </p:clrMapOvr>
  <p:transition spd="slow">
    <p:wipe dir="r"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15760563"/>
      </p:ext>
    </p:extLst>
  </p:cSld>
  <p:clrMapOvr>
    <a:masterClrMapping/>
  </p:clrMapOvr>
  <p:transition spd="slow">
    <p:wipe dir="r"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6783223"/>
      </p:ext>
    </p:extLst>
  </p:cSld>
  <p:clrMapOvr>
    <a:masterClrMapping/>
  </p:clrMapOvr>
  <p:transition spd="slow">
    <p:wipe dir="r"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42361038"/>
      </p:ext>
    </p:extLst>
  </p:cSld>
  <p:clrMapOvr>
    <a:masterClrMapping/>
  </p:clrMapOvr>
  <p:transition spd="slow">
    <p:wipe dir="r"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38930340"/>
      </p:ext>
    </p:extLst>
  </p:cSld>
  <p:clrMapOvr>
    <a:masterClrMapping/>
  </p:clrMapOvr>
  <p:transition spd="slow">
    <p:wipe dir="r"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2301705"/>
      </p:ext>
    </p:extLst>
  </p:cSld>
  <p:clrMapOvr>
    <a:masterClrMapping/>
  </p:clrMapOvr>
  <p:transition spd="slow">
    <p:wipe dir="r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25618146"/>
      </p:ext>
    </p:extLst>
  </p:cSld>
  <p:clrMapOvr>
    <a:masterClrMapping/>
  </p:clrMapOvr>
  <p:transition spd="slow">
    <p:wipe dir="r"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 userDrawn="1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>
            <a:off x="1297777" y="550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396706770"/>
      </p:ext>
    </p:extLst>
  </p:cSld>
  <p:clrMapOvr>
    <a:masterClrMapping/>
  </p:clrMapOvr>
  <p:transition spd="slow">
    <p:wipe dir="r"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6655479"/>
      </p:ext>
    </p:extLst>
  </p:cSld>
  <p:clrMapOvr>
    <a:masterClrMapping/>
  </p:clrMapOvr>
  <p:transition spd="slow">
    <p:wipe dir="r"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31390587"/>
      </p:ext>
    </p:extLst>
  </p:cSld>
  <p:clrMapOvr>
    <a:masterClrMapping/>
  </p:clrMapOvr>
  <p:transition spd="slow">
    <p:wipe dir="r"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8780693"/>
      </p:ext>
    </p:extLst>
  </p:cSld>
  <p:clrMapOvr>
    <a:masterClrMapping/>
  </p:clrMapOvr>
  <p:transition spd="slow">
    <p:wipe dir="r"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34980750"/>
      </p:ext>
    </p:extLst>
  </p:cSld>
  <p:clrMapOvr>
    <a:masterClrMapping/>
  </p:clrMapOvr>
  <p:transition spd="slow">
    <p:wipe dir="r"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00457915"/>
      </p:ext>
    </p:extLst>
  </p:cSld>
  <p:clrMapOvr>
    <a:masterClrMapping/>
  </p:clrMapOvr>
  <p:transition spd="slow">
    <p:wipe dir="r"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1948844"/>
      </p:ext>
    </p:extLst>
  </p:cSld>
  <p:clrMapOvr>
    <a:masterClrMapping/>
  </p:clrMapOvr>
  <p:transition spd="slow">
    <p:wipe dir="r"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76674351"/>
      </p:ext>
    </p:extLst>
  </p:cSld>
  <p:clrMapOvr>
    <a:masterClrMapping/>
  </p:clrMapOvr>
  <p:transition spd="slow">
    <p:wipe dir="r"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606334935"/>
      </p:ext>
    </p:extLst>
  </p:cSld>
  <p:clrMapOvr>
    <a:masterClrMapping/>
  </p:clrMapOvr>
  <p:transition spd="slow">
    <p:wipe dir="r"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374913"/>
      </p:ext>
    </p:extLst>
  </p:cSld>
  <p:clrMapOvr>
    <a:masterClrMapping/>
  </p:clrMapOvr>
  <p:transition spd="slow">
    <p:wipe dir="r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39213426"/>
      </p:ext>
    </p:extLst>
  </p:cSld>
  <p:clrMapOvr>
    <a:masterClrMapping/>
  </p:clrMapOvr>
  <p:transition spd="slow">
    <p:wipe dir="r"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39840844"/>
      </p:ext>
    </p:extLst>
  </p:cSld>
  <p:clrMapOvr>
    <a:masterClrMapping/>
  </p:clrMapOvr>
  <p:transition spd="slow">
    <p:wipe dir="r"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20070616"/>
      </p:ext>
    </p:extLst>
  </p:cSld>
  <p:clrMapOvr>
    <a:masterClrMapping/>
  </p:clrMapOvr>
  <p:transition spd="slow">
    <p:wipe dir="r"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13811683"/>
      </p:ext>
    </p:extLst>
  </p:cSld>
  <p:clrMapOvr>
    <a:masterClrMapping/>
  </p:clrMapOvr>
  <p:transition spd="slow">
    <p:wipe dir="r"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810488960"/>
      </p:ext>
    </p:extLst>
  </p:cSld>
  <p:clrMapOvr>
    <a:masterClrMapping/>
  </p:clrMapOvr>
  <p:transition spd="slow">
    <p:wipe dir="r"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10939238"/>
      </p:ext>
    </p:extLst>
  </p:cSld>
  <p:clrMapOvr>
    <a:masterClrMapping/>
  </p:clrMapOvr>
  <p:transition spd="slow">
    <p:wipe dir="r"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17248572"/>
      </p:ext>
    </p:extLst>
  </p:cSld>
  <p:clrMapOvr>
    <a:masterClrMapping/>
  </p:clrMapOvr>
  <p:transition spd="slow">
    <p:wipe dir="r"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hree columns">
  <p:cSld name="Title and three columns">
    <p:spTree>
      <p:nvGrpSpPr>
        <p:cNvPr id="1" name="Shape 2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6" name="Google Shape;2256;p20"/>
          <p:cNvSpPr txBox="1">
            <a:spLocks noGrp="1"/>
          </p:cNvSpPr>
          <p:nvPr>
            <p:ph type="title"/>
          </p:nvPr>
        </p:nvSpPr>
        <p:spPr>
          <a:xfrm>
            <a:off x="9601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57" name="Google Shape;2257;p20"/>
          <p:cNvSpPr txBox="1">
            <a:spLocks noGrp="1"/>
          </p:cNvSpPr>
          <p:nvPr>
            <p:ph type="title" idx="2"/>
          </p:nvPr>
        </p:nvSpPr>
        <p:spPr>
          <a:xfrm>
            <a:off x="1250267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58" name="Google Shape;2258;p20"/>
          <p:cNvSpPr txBox="1">
            <a:spLocks noGrp="1"/>
          </p:cNvSpPr>
          <p:nvPr>
            <p:ph type="subTitle" idx="1"/>
          </p:nvPr>
        </p:nvSpPr>
        <p:spPr>
          <a:xfrm>
            <a:off x="1250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9" name="Google Shape;2259;p20"/>
          <p:cNvSpPr txBox="1">
            <a:spLocks noGrp="1"/>
          </p:cNvSpPr>
          <p:nvPr>
            <p:ph type="title" idx="3"/>
          </p:nvPr>
        </p:nvSpPr>
        <p:spPr>
          <a:xfrm>
            <a:off x="4645896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0" name="Google Shape;2260;p20"/>
          <p:cNvSpPr txBox="1">
            <a:spLocks noGrp="1"/>
          </p:cNvSpPr>
          <p:nvPr>
            <p:ph type="subTitle" idx="4"/>
          </p:nvPr>
        </p:nvSpPr>
        <p:spPr>
          <a:xfrm>
            <a:off x="4645896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1" name="Google Shape;2261;p20"/>
          <p:cNvSpPr txBox="1">
            <a:spLocks noGrp="1"/>
          </p:cNvSpPr>
          <p:nvPr>
            <p:ph type="title" idx="5"/>
          </p:nvPr>
        </p:nvSpPr>
        <p:spPr>
          <a:xfrm>
            <a:off x="8041533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2" name="Google Shape;2262;p20"/>
          <p:cNvSpPr txBox="1">
            <a:spLocks noGrp="1"/>
          </p:cNvSpPr>
          <p:nvPr>
            <p:ph type="subTitle" idx="6"/>
          </p:nvPr>
        </p:nvSpPr>
        <p:spPr>
          <a:xfrm>
            <a:off x="8041533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3" name="Google Shape;2263;p20"/>
          <p:cNvSpPr/>
          <p:nvPr/>
        </p:nvSpPr>
        <p:spPr>
          <a:xfrm>
            <a:off x="-216767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4" name="Google Shape;2264;p20"/>
          <p:cNvSpPr/>
          <p:nvPr/>
        </p:nvSpPr>
        <p:spPr>
          <a:xfrm>
            <a:off x="-398107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5" name="Google Shape;2265;p20"/>
          <p:cNvSpPr/>
          <p:nvPr/>
        </p:nvSpPr>
        <p:spPr>
          <a:xfrm rot="-1658019">
            <a:off x="-1639604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6" name="Google Shape;2266;p20"/>
          <p:cNvSpPr/>
          <p:nvPr/>
        </p:nvSpPr>
        <p:spPr>
          <a:xfrm rot="-1932531">
            <a:off x="-441842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7" name="Google Shape;2267;p20"/>
          <p:cNvSpPr/>
          <p:nvPr/>
        </p:nvSpPr>
        <p:spPr>
          <a:xfrm>
            <a:off x="-1399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8" name="Google Shape;2268;p20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9" name="Google Shape;2269;p20"/>
          <p:cNvSpPr/>
          <p:nvPr/>
        </p:nvSpPr>
        <p:spPr>
          <a:xfrm flipH="1">
            <a:off x="4106287" y="52137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0" name="Google Shape;2270;p20"/>
          <p:cNvSpPr/>
          <p:nvPr/>
        </p:nvSpPr>
        <p:spPr>
          <a:xfrm flipH="1">
            <a:off x="8612654" y="49867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1" name="Google Shape;2271;p20"/>
          <p:cNvSpPr/>
          <p:nvPr/>
        </p:nvSpPr>
        <p:spPr>
          <a:xfrm>
            <a:off x="1446421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2" name="Google Shape;2272;p20"/>
          <p:cNvSpPr/>
          <p:nvPr/>
        </p:nvSpPr>
        <p:spPr>
          <a:xfrm flipH="1">
            <a:off x="52498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3" name="Google Shape;2273;p20"/>
          <p:cNvSpPr/>
          <p:nvPr/>
        </p:nvSpPr>
        <p:spPr>
          <a:xfrm flipH="1"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4" name="Google Shape;2274;p20"/>
          <p:cNvSpPr/>
          <p:nvPr/>
        </p:nvSpPr>
        <p:spPr>
          <a:xfrm>
            <a:off x="10726321" y="4973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5" name="Google Shape;2275;p20"/>
          <p:cNvSpPr/>
          <p:nvPr/>
        </p:nvSpPr>
        <p:spPr>
          <a:xfrm flipH="1">
            <a:off x="11241017" y="34083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6" name="Google Shape;2276;p20"/>
          <p:cNvSpPr/>
          <p:nvPr/>
        </p:nvSpPr>
        <p:spPr>
          <a:xfrm>
            <a:off x="12427509" y="2093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7" name="Google Shape;2277;p20"/>
          <p:cNvSpPr/>
          <p:nvPr/>
        </p:nvSpPr>
        <p:spPr>
          <a:xfrm flipH="1">
            <a:off x="11717667" y="3395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8" name="Google Shape;2278;p20"/>
          <p:cNvSpPr/>
          <p:nvPr/>
        </p:nvSpPr>
        <p:spPr>
          <a:xfrm flipH="1">
            <a:off x="11135439" y="467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9" name="Google Shape;2279;p20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0" name="Google Shape;2280;p20"/>
          <p:cNvSpPr/>
          <p:nvPr/>
        </p:nvSpPr>
        <p:spPr>
          <a:xfrm>
            <a:off x="760345" y="62406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1" name="Google Shape;2281;p20"/>
          <p:cNvSpPr/>
          <p:nvPr/>
        </p:nvSpPr>
        <p:spPr>
          <a:xfrm rot="2297280" flipH="1">
            <a:off x="10938138" y="62395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2" name="Google Shape;2282;p20"/>
          <p:cNvSpPr/>
          <p:nvPr/>
        </p:nvSpPr>
        <p:spPr>
          <a:xfrm rot="591948" flipH="1">
            <a:off x="9863065" y="61225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3" name="Google Shape;2283;p20"/>
          <p:cNvSpPr/>
          <p:nvPr/>
        </p:nvSpPr>
        <p:spPr>
          <a:xfrm rot="5400000" flipH="1">
            <a:off x="8989788" y="60013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84" name="Google Shape;2284;p20"/>
          <p:cNvGrpSpPr/>
          <p:nvPr/>
        </p:nvGrpSpPr>
        <p:grpSpPr>
          <a:xfrm flipH="1">
            <a:off x="-958500" y="4567084"/>
            <a:ext cx="3615733" cy="4102667"/>
            <a:chOff x="4675" y="5263075"/>
            <a:chExt cx="2711800" cy="3077000"/>
          </a:xfrm>
        </p:grpSpPr>
        <p:sp>
          <p:nvSpPr>
            <p:cNvPr id="2285" name="Google Shape;2285;p20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0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0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88" name="Google Shape;2288;p20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89" name="Google Shape;2289;p20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0" name="Google Shape;2290;p20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1" name="Google Shape;2291;p20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2" name="Google Shape;2292;p20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3" name="Google Shape;2293;p20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4" name="Google Shape;2294;p20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5" name="Google Shape;2295;p20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6" name="Google Shape;2296;p20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7" name="Google Shape;2297;p20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8" name="Google Shape;2298;p20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9" name="Google Shape;2299;p20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0" name="Google Shape;2300;p20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1" name="Google Shape;2301;p20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2" name="Google Shape;2302;p20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3" name="Google Shape;2303;p20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20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5" name="Google Shape;2305;p20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6" name="Google Shape;2306;p20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" name="Google Shape;2307;p20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" name="Google Shape;2308;p20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" name="Google Shape;2309;p20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" name="Google Shape;2310;p20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" name="Google Shape;2311;p20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" name="Google Shape;2312;p20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" name="Google Shape;2313;p20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" name="Google Shape;2314;p20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" name="Google Shape;2315;p20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20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317" name="Google Shape;2317;p20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318" name="Google Shape;2318;p20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20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20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20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20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20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4" name="Google Shape;2324;p20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" name="Google Shape;2325;p20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20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20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20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20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330" name="Google Shape;2330;p20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31" name="Google Shape;2331;p20"/>
          <p:cNvGrpSpPr/>
          <p:nvPr/>
        </p:nvGrpSpPr>
        <p:grpSpPr>
          <a:xfrm>
            <a:off x="1643701" y="5665200"/>
            <a:ext cx="2339633" cy="1780400"/>
            <a:chOff x="0" y="3611325"/>
            <a:chExt cx="1754725" cy="1335300"/>
          </a:xfrm>
        </p:grpSpPr>
        <p:sp>
          <p:nvSpPr>
            <p:cNvPr id="2332" name="Google Shape;2332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4" name="Google Shape;2334;p20"/>
          <p:cNvSpPr/>
          <p:nvPr/>
        </p:nvSpPr>
        <p:spPr>
          <a:xfrm>
            <a:off x="3060467" y="5665200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35" name="Google Shape;2335;p20"/>
          <p:cNvGrpSpPr/>
          <p:nvPr/>
        </p:nvGrpSpPr>
        <p:grpSpPr>
          <a:xfrm rot="-716825">
            <a:off x="3730502" y="5618970"/>
            <a:ext cx="2339540" cy="1780329"/>
            <a:chOff x="0" y="3611325"/>
            <a:chExt cx="1754725" cy="1335300"/>
          </a:xfrm>
        </p:grpSpPr>
        <p:sp>
          <p:nvSpPr>
            <p:cNvPr id="2336" name="Google Shape;2336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8" name="Google Shape;2338;p20"/>
          <p:cNvSpPr/>
          <p:nvPr/>
        </p:nvSpPr>
        <p:spPr>
          <a:xfrm rot="591793" flipH="1">
            <a:off x="7618211" y="5518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9" name="Google Shape;2339;p20"/>
          <p:cNvSpPr/>
          <p:nvPr/>
        </p:nvSpPr>
        <p:spPr>
          <a:xfrm rot="5400000" flipH="1">
            <a:off x="9800440" y="5447344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0" name="Google Shape;2340;p20"/>
          <p:cNvSpPr/>
          <p:nvPr/>
        </p:nvSpPr>
        <p:spPr>
          <a:xfrm>
            <a:off x="4615347" y="5151745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1" name="Google Shape;2341;p20"/>
          <p:cNvSpPr/>
          <p:nvPr/>
        </p:nvSpPr>
        <p:spPr>
          <a:xfrm>
            <a:off x="5001347" y="5249538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2" name="Google Shape;2342;p20"/>
          <p:cNvSpPr/>
          <p:nvPr/>
        </p:nvSpPr>
        <p:spPr>
          <a:xfrm>
            <a:off x="8692818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3" name="Google Shape;2343;p20"/>
          <p:cNvSpPr/>
          <p:nvPr/>
        </p:nvSpPr>
        <p:spPr>
          <a:xfrm>
            <a:off x="10468568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4" name="Google Shape;2344;p20"/>
          <p:cNvSpPr/>
          <p:nvPr/>
        </p:nvSpPr>
        <p:spPr>
          <a:xfrm>
            <a:off x="8999653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5" name="Google Shape;2345;p20"/>
          <p:cNvSpPr/>
          <p:nvPr/>
        </p:nvSpPr>
        <p:spPr>
          <a:xfrm flipH="1">
            <a:off x="9036239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42307899"/>
      </p:ext>
    </p:extLst>
  </p:cSld>
  <p:clrMapOvr>
    <a:masterClrMapping/>
  </p:clrMapOvr>
  <p:transition spd="slow">
    <p:wipe dir="r"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16947042"/>
      </p:ext>
    </p:extLst>
  </p:cSld>
  <p:clrMapOvr>
    <a:masterClrMapping/>
  </p:clrMapOvr>
  <p:transition spd="slow">
    <p:wipe dir="r"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20426453"/>
      </p:ext>
    </p:extLst>
  </p:cSld>
  <p:clrMapOvr>
    <a:masterClrMapping/>
  </p:clrMapOvr>
  <p:transition spd="slow">
    <p:wipe dir="r"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07805967"/>
      </p:ext>
    </p:extLst>
  </p:cSld>
  <p:clrMapOvr>
    <a:masterClrMapping/>
  </p:clrMapOvr>
  <p:transition spd="slow">
    <p:wipe dir="r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01933327"/>
      </p:ext>
    </p:extLst>
  </p:cSld>
  <p:clrMapOvr>
    <a:masterClrMapping/>
  </p:clrMapOvr>
  <p:transition spd="slow">
    <p:wipe dir="r"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89964768"/>
      </p:ext>
    </p:extLst>
  </p:cSld>
  <p:clrMapOvr>
    <a:masterClrMapping/>
  </p:clrMapOvr>
  <p:transition spd="slow">
    <p:wipe dir="r"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64838767"/>
      </p:ext>
    </p:extLst>
  </p:cSld>
  <p:clrMapOvr>
    <a:masterClrMapping/>
  </p:clrMapOvr>
  <p:transition spd="slow">
    <p:wipe dir="r"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02004590"/>
      </p:ext>
    </p:extLst>
  </p:cSld>
  <p:clrMapOvr>
    <a:masterClrMapping/>
  </p:clrMapOvr>
  <p:transition spd="slow">
    <p:wipe dir="r"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84778189"/>
      </p:ext>
    </p:extLst>
  </p:cSld>
  <p:clrMapOvr>
    <a:masterClrMapping/>
  </p:clrMapOvr>
  <p:transition spd="slow">
    <p:wipe dir="r"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22103401"/>
      </p:ext>
    </p:extLst>
  </p:cSld>
  <p:clrMapOvr>
    <a:masterClrMapping/>
  </p:clrMapOvr>
  <p:transition spd="slow">
    <p:wipe dir="r"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93057816"/>
      </p:ext>
    </p:extLst>
  </p:cSld>
  <p:clrMapOvr>
    <a:masterClrMapping/>
  </p:clrMapOvr>
  <p:transition spd="slow">
    <p:wipe dir="r"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29737574"/>
      </p:ext>
    </p:extLst>
  </p:cSld>
  <p:clrMapOvr>
    <a:masterClrMapping/>
  </p:clrMapOvr>
  <p:transition spd="slow">
    <p:wipe dir="r"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44814526"/>
      </p:ext>
    </p:extLst>
  </p:cSld>
  <p:clrMapOvr>
    <a:masterClrMapping/>
  </p:clrMapOvr>
  <p:transition spd="slow">
    <p:wipe dir="r"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98823940"/>
      </p:ext>
    </p:extLst>
  </p:cSld>
  <p:clrMapOvr>
    <a:masterClrMapping/>
  </p:clrMapOvr>
  <p:transition spd="slow">
    <p:wipe dir="r"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843675610"/>
      </p:ext>
    </p:extLst>
  </p:cSld>
  <p:clrMapOvr>
    <a:masterClrMapping/>
  </p:clrMapOvr>
  <p:transition spd="slow">
    <p:wipe dir="r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4906485"/>
      </p:ext>
    </p:extLst>
  </p:cSld>
  <p:clrMapOvr>
    <a:masterClrMapping/>
  </p:clrMapOvr>
  <p:transition spd="slow">
    <p:wipe dir="r"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2845844"/>
      </p:ext>
    </p:extLst>
  </p:cSld>
  <p:clrMapOvr>
    <a:masterClrMapping/>
  </p:clrMapOvr>
  <p:transition spd="slow">
    <p:wipe dir="r"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28/1/2026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7137119"/>
      </p:ext>
    </p:extLst>
  </p:cSld>
  <p:clrMapOvr>
    <a:masterClrMapping/>
  </p:clrMapOvr>
  <p:transition spd="slow">
    <p:wipe dir="r"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28/1/2026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9354766"/>
      </p:ext>
    </p:extLst>
  </p:cSld>
  <p:clrMapOvr>
    <a:masterClrMapping/>
  </p:clrMapOvr>
  <p:transition spd="slow">
    <p:wipe dir="r"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28/1/2026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3275755"/>
      </p:ext>
    </p:extLst>
  </p:cSld>
  <p:clrMapOvr>
    <a:masterClrMapping/>
  </p:clrMapOvr>
  <p:transition spd="slow">
    <p:wipe dir="r"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28/1/2026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6485332"/>
      </p:ext>
    </p:extLst>
  </p:cSld>
  <p:clrMapOvr>
    <a:masterClrMapping/>
  </p:clrMapOvr>
  <p:transition spd="slow">
    <p:wipe dir="r"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28/1/2026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1533934"/>
      </p:ext>
    </p:extLst>
  </p:cSld>
  <p:clrMapOvr>
    <a:masterClrMapping/>
  </p:clrMapOvr>
  <p:transition spd="slow">
    <p:wipe dir="r"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28/1/2026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1335513"/>
      </p:ext>
    </p:extLst>
  </p:cSld>
  <p:clrMapOvr>
    <a:masterClrMapping/>
  </p:clrMapOvr>
  <p:transition spd="slow">
    <p:wipe dir="r"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28/1/2026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0460103"/>
      </p:ext>
    </p:extLst>
  </p:cSld>
  <p:clrMapOvr>
    <a:masterClrMapping/>
  </p:clrMapOvr>
  <p:transition spd="slow">
    <p:wipe dir="r"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28/1/2026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3160265"/>
      </p:ext>
    </p:extLst>
  </p:cSld>
  <p:clrMapOvr>
    <a:masterClrMapping/>
  </p:clrMapOvr>
  <p:transition spd="slow">
    <p:wipe dir="r"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28/1/2026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0619418"/>
      </p:ext>
    </p:extLst>
  </p:cSld>
  <p:clrMapOvr>
    <a:masterClrMapping/>
  </p:clrMapOvr>
  <p:transition spd="slow">
    <p:wipe dir="r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97982316"/>
      </p:ext>
    </p:extLst>
  </p:cSld>
  <p:clrMapOvr>
    <a:masterClrMapping/>
  </p:clrMapOvr>
  <p:transition spd="slow">
    <p:wipe dir="r"/>
  </p:transition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28/1/2026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5318570"/>
      </p:ext>
    </p:extLst>
  </p:cSld>
  <p:clrMapOvr>
    <a:masterClrMapping/>
  </p:clrMapOvr>
  <p:transition spd="slow">
    <p:wipe dir="r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17873045"/>
      </p:ext>
    </p:extLst>
  </p:cSld>
  <p:clrMapOvr>
    <a:masterClrMapping/>
  </p:clrMapOvr>
  <p:transition spd="slow">
    <p:wipe dir="r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0016574"/>
      </p:ext>
    </p:extLst>
  </p:cSld>
  <p:clrMapOvr>
    <a:masterClrMapping/>
  </p:clrMapOvr>
  <p:transition spd="slow">
    <p:wipe dir="r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13" Type="http://schemas.openxmlformats.org/officeDocument/2006/relationships/slideLayout" Target="../slideLayouts/slideLayout42.xml"/><Relationship Id="rId18" Type="http://schemas.openxmlformats.org/officeDocument/2006/relationships/slideLayout" Target="../slideLayouts/slideLayout47.xml"/><Relationship Id="rId26" Type="http://schemas.openxmlformats.org/officeDocument/2006/relationships/slideLayout" Target="../slideLayouts/slideLayout55.xml"/><Relationship Id="rId3" Type="http://schemas.openxmlformats.org/officeDocument/2006/relationships/slideLayout" Target="../slideLayouts/slideLayout32.xml"/><Relationship Id="rId21" Type="http://schemas.openxmlformats.org/officeDocument/2006/relationships/slideLayout" Target="../slideLayouts/slideLayout50.xml"/><Relationship Id="rId7" Type="http://schemas.openxmlformats.org/officeDocument/2006/relationships/slideLayout" Target="../slideLayouts/slideLayout36.xml"/><Relationship Id="rId12" Type="http://schemas.openxmlformats.org/officeDocument/2006/relationships/slideLayout" Target="../slideLayouts/slideLayout41.xml"/><Relationship Id="rId17" Type="http://schemas.openxmlformats.org/officeDocument/2006/relationships/slideLayout" Target="../slideLayouts/slideLayout46.xml"/><Relationship Id="rId25" Type="http://schemas.openxmlformats.org/officeDocument/2006/relationships/slideLayout" Target="../slideLayouts/slideLayout54.xml"/><Relationship Id="rId33" Type="http://schemas.openxmlformats.org/officeDocument/2006/relationships/image" Target="../media/image1.png"/><Relationship Id="rId2" Type="http://schemas.openxmlformats.org/officeDocument/2006/relationships/slideLayout" Target="../slideLayouts/slideLayout31.xml"/><Relationship Id="rId16" Type="http://schemas.openxmlformats.org/officeDocument/2006/relationships/slideLayout" Target="../slideLayouts/slideLayout45.xml"/><Relationship Id="rId20" Type="http://schemas.openxmlformats.org/officeDocument/2006/relationships/slideLayout" Target="../slideLayouts/slideLayout49.xml"/><Relationship Id="rId29" Type="http://schemas.openxmlformats.org/officeDocument/2006/relationships/slideLayout" Target="../slideLayouts/slideLayout58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24" Type="http://schemas.openxmlformats.org/officeDocument/2006/relationships/slideLayout" Target="../slideLayouts/slideLayout53.xml"/><Relationship Id="rId32" Type="http://schemas.openxmlformats.org/officeDocument/2006/relationships/theme" Target="../theme/theme2.xml"/><Relationship Id="rId5" Type="http://schemas.openxmlformats.org/officeDocument/2006/relationships/slideLayout" Target="../slideLayouts/slideLayout34.xml"/><Relationship Id="rId15" Type="http://schemas.openxmlformats.org/officeDocument/2006/relationships/slideLayout" Target="../slideLayouts/slideLayout44.xml"/><Relationship Id="rId23" Type="http://schemas.openxmlformats.org/officeDocument/2006/relationships/slideLayout" Target="../slideLayouts/slideLayout52.xml"/><Relationship Id="rId28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39.xml"/><Relationship Id="rId19" Type="http://schemas.openxmlformats.org/officeDocument/2006/relationships/slideLayout" Target="../slideLayouts/slideLayout48.xml"/><Relationship Id="rId31" Type="http://schemas.openxmlformats.org/officeDocument/2006/relationships/slideLayout" Target="../slideLayouts/slideLayout60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Relationship Id="rId14" Type="http://schemas.openxmlformats.org/officeDocument/2006/relationships/slideLayout" Target="../slideLayouts/slideLayout43.xml"/><Relationship Id="rId22" Type="http://schemas.openxmlformats.org/officeDocument/2006/relationships/slideLayout" Target="../slideLayouts/slideLayout51.xml"/><Relationship Id="rId27" Type="http://schemas.openxmlformats.org/officeDocument/2006/relationships/slideLayout" Target="../slideLayouts/slideLayout56.xml"/><Relationship Id="rId30" Type="http://schemas.openxmlformats.org/officeDocument/2006/relationships/slideLayout" Target="../slideLayouts/slideLayout5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63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65.xml"/><Relationship Id="rId4" Type="http://schemas.openxmlformats.org/officeDocument/2006/relationships/slideLayout" Target="../slideLayouts/slideLayout64.xml"/><Relationship Id="rId9" Type="http://schemas.openxmlformats.org/officeDocument/2006/relationships/tags" Target="../tags/tag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ags" Target="../tags/tag5.xml"/><Relationship Id="rId3" Type="http://schemas.openxmlformats.org/officeDocument/2006/relationships/slideLayout" Target="../slideLayouts/slideLayout68.xml"/><Relationship Id="rId7" Type="http://schemas.openxmlformats.org/officeDocument/2006/relationships/tags" Target="../tags/tag4.xml"/><Relationship Id="rId2" Type="http://schemas.openxmlformats.org/officeDocument/2006/relationships/slideLayout" Target="../slideLayouts/slideLayout67.xml"/><Relationship Id="rId1" Type="http://schemas.openxmlformats.org/officeDocument/2006/relationships/slideLayout" Target="../slideLayouts/slideLayout66.xml"/><Relationship Id="rId6" Type="http://schemas.openxmlformats.org/officeDocument/2006/relationships/theme" Target="../theme/theme4.xml"/><Relationship Id="rId5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9.xml"/><Relationship Id="rId9" Type="http://schemas.openxmlformats.org/officeDocument/2006/relationships/tags" Target="../tags/tag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411AA4A6-2E81-522A-DAC8-654EF7F75BA1}"/>
              </a:ext>
            </a:extLst>
          </p:cNvPr>
          <p:cNvPicPr>
            <a:picLocks noChangeAspect="1"/>
          </p:cNvPicPr>
          <p:nvPr userDrawn="1"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52297" y="0"/>
            <a:ext cx="1579539" cy="15795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458633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8" r:id="rId16"/>
    <p:sldLayoutId id="2147483679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</p:sldLayoutIdLst>
  <p:transition spd="slow">
    <p:wipe dir="r"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FC36F904-FC37-3337-0269-F594957E2546}"/>
              </a:ext>
            </a:extLst>
          </p:cNvPr>
          <p:cNvPicPr>
            <a:picLocks noChangeAspect="1"/>
          </p:cNvPicPr>
          <p:nvPr userDrawn="1"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52297" y="0"/>
            <a:ext cx="1579539" cy="15795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195167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  <p:sldLayoutId id="2147483704" r:id="rId12"/>
    <p:sldLayoutId id="2147483705" r:id="rId13"/>
    <p:sldLayoutId id="2147483706" r:id="rId14"/>
    <p:sldLayoutId id="2147483707" r:id="rId15"/>
    <p:sldLayoutId id="2147483708" r:id="rId16"/>
    <p:sldLayoutId id="2147483709" r:id="rId17"/>
    <p:sldLayoutId id="2147483710" r:id="rId18"/>
    <p:sldLayoutId id="2147483711" r:id="rId19"/>
    <p:sldLayoutId id="2147483712" r:id="rId20"/>
    <p:sldLayoutId id="2147483713" r:id="rId21"/>
    <p:sldLayoutId id="2147483714" r:id="rId22"/>
    <p:sldLayoutId id="2147483715" r:id="rId23"/>
    <p:sldLayoutId id="2147483716" r:id="rId24"/>
    <p:sldLayoutId id="2147483717" r:id="rId25"/>
    <p:sldLayoutId id="2147483718" r:id="rId26"/>
    <p:sldLayoutId id="2147483719" r:id="rId27"/>
    <p:sldLayoutId id="2147483720" r:id="rId28"/>
    <p:sldLayoutId id="2147483721" r:id="rId29"/>
    <p:sldLayoutId id="2147483722" r:id="rId30"/>
    <p:sldLayoutId id="2147483723" r:id="rId31"/>
  </p:sldLayoutIdLst>
  <p:transition spd="slow">
    <p:wipe dir="r"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62786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0" r:id="rId1"/>
    <p:sldLayoutId id="2147483771" r:id="rId2"/>
    <p:sldLayoutId id="2147483772" r:id="rId3"/>
    <p:sldLayoutId id="2147483773" r:id="rId4"/>
    <p:sldLayoutId id="2147483774" r:id="rId5"/>
  </p:sldLayoutIdLst>
  <p:transition spd="slow">
    <p:wipe dir="r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62735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6" r:id="rId1"/>
    <p:sldLayoutId id="2147483777" r:id="rId2"/>
    <p:sldLayoutId id="2147483778" r:id="rId3"/>
    <p:sldLayoutId id="2147483779" r:id="rId4"/>
    <p:sldLayoutId id="2147483780" r:id="rId5"/>
  </p:sldLayoutIdLst>
  <p:transition spd="slow">
    <p:wipe dir="r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0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6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6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6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48.svg"/><Relationship Id="rId5" Type="http://schemas.openxmlformats.org/officeDocument/2006/relationships/image" Target="../media/image19.png"/><Relationship Id="rId4" Type="http://schemas.openxmlformats.org/officeDocument/2006/relationships/image" Target="../media/image18.gif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slideLayout" Target="../slideLayouts/slideLayout61.xml"/><Relationship Id="rId1" Type="http://schemas.openxmlformats.org/officeDocument/2006/relationships/tags" Target="../tags/tag7.xml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slideLayout" Target="../slideLayouts/slideLayout61.xml"/><Relationship Id="rId1" Type="http://schemas.openxmlformats.org/officeDocument/2006/relationships/tags" Target="../tags/tag8.xml"/><Relationship Id="rId4" Type="http://schemas.microsoft.com/office/2007/relationships/hdphoto" Target="../media/hdphoto1.wdp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6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>
            <a:extLst>
              <a:ext uri="{FF2B5EF4-FFF2-40B4-BE49-F238E27FC236}">
                <a16:creationId xmlns:a16="http://schemas.microsoft.com/office/drawing/2014/main" id="{D7CF62A2-DC01-43CC-A300-E72BCF7D5CF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1631" y="1157784"/>
            <a:ext cx="10338837" cy="4468377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007D174C-E351-4B1D-A5C5-B6C3B664B2B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32725" y="1439748"/>
            <a:ext cx="3383042" cy="235830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4B96F2D-361D-4EC0-A2A0-773A476006C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29528" y="2394117"/>
            <a:ext cx="5980694" cy="1993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615629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4" descr="038b4ff17003114c478d29a567a6daaf.png">
            <a:extLst>
              <a:ext uri="{FF2B5EF4-FFF2-40B4-BE49-F238E27FC236}">
                <a16:creationId xmlns:a16="http://schemas.microsoft.com/office/drawing/2014/main" id="{F3DCF34E-A599-45CF-97EA-E7D90C5751F3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flipH="1">
            <a:off x="66278" y="-1"/>
            <a:ext cx="3743722" cy="6003203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85302CD8-066E-4545-BD8A-A4715848F46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4793" y="2077328"/>
            <a:ext cx="7163421" cy="1908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417731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1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vi-VN" sz="3600" b="1" dirty="0">
                <a:solidFill>
                  <a:prstClr val="black"/>
                </a:solidFill>
                <a:latin typeface="Calibri" panose="020F0502020204030204" pitchFamily="34" charset="0"/>
              </a:rPr>
              <a:t>Trong thư viện có 6745 cuốn sách. Hỏi mỗi bạn đã làm tròn số sách đó đến hàng nào?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</a:endParaRPr>
          </a:p>
        </p:txBody>
      </p:sp>
      <p:pic>
        <p:nvPicPr>
          <p:cNvPr id="5" name="Picture 4" descr="A plate of apples&#10;&#10;Description automatically generated with medium confidence">
            <a:extLst>
              <a:ext uri="{FF2B5EF4-FFF2-40B4-BE49-F238E27FC236}">
                <a16:creationId xmlns:a16="http://schemas.microsoft.com/office/drawing/2014/main" id="{C77E0917-B35D-4E0B-94FA-B56707C6B34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2987" y="4880344"/>
            <a:ext cx="2793219" cy="1862146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8920DDFF-9C32-4370-AB7F-E375679ABC8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5355" y="2069138"/>
            <a:ext cx="5576821" cy="3108917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CFB84EC2-F2A6-48DF-B2B2-37226A56CEA7}"/>
              </a:ext>
            </a:extLst>
          </p:cNvPr>
          <p:cNvSpPr txBox="1"/>
          <p:nvPr/>
        </p:nvSpPr>
        <p:spPr>
          <a:xfrm>
            <a:off x="6390167" y="2275367"/>
            <a:ext cx="5252484" cy="22159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571500" indent="-571500" algn="just">
              <a:buFont typeface="Arial" panose="020B0604020202020204" pitchFamily="34" charset="0"/>
              <a:buChar char="•"/>
            </a:pP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nam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sách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chục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marL="571500" indent="-571500" algn="just">
              <a:buFont typeface="Arial" panose="020B0604020202020204" pitchFamily="34" charset="0"/>
              <a:buChar char="•"/>
            </a:pP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nữ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sách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trăm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5795667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5" name="Picture 4" descr="A plate of apples&#10;&#10;Description automatically generated with medium confidence">
            <a:extLst>
              <a:ext uri="{FF2B5EF4-FFF2-40B4-BE49-F238E27FC236}">
                <a16:creationId xmlns:a16="http://schemas.microsoft.com/office/drawing/2014/main" id="{C77E0917-B35D-4E0B-94FA-B56707C6B34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2987" y="4880344"/>
            <a:ext cx="2793219" cy="1862146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3640F6FE-BC24-4989-9FD6-D5BD44DDBEEC}"/>
              </a:ext>
            </a:extLst>
          </p:cNvPr>
          <p:cNvSpPr txBox="1"/>
          <p:nvPr/>
        </p:nvSpPr>
        <p:spPr>
          <a:xfrm>
            <a:off x="531628" y="1329070"/>
            <a:ext cx="10802679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sát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máy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“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”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thích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hợp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máy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cuối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cùng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49B6E2B-66C2-459D-BC57-79392B4798B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5771" y="2652160"/>
            <a:ext cx="8020585" cy="1632762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C598372E-4C77-428A-B8DE-395598E65EF8}"/>
              </a:ext>
            </a:extLst>
          </p:cNvPr>
          <p:cNvSpPr/>
          <p:nvPr/>
        </p:nvSpPr>
        <p:spPr>
          <a:xfrm>
            <a:off x="2488019" y="4306186"/>
            <a:ext cx="6220046" cy="1180214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b="1" dirty="0">
                <a:latin typeface="Calibri" panose="020F0502020204030204" pitchFamily="34" charset="0"/>
                <a:cs typeface="Calibri" panose="020F0502020204030204" pitchFamily="34" charset="0"/>
              </a:rPr>
              <a:t>Các số trên được làm tròn đến hàng trăm.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C528CCB-8F75-4775-99A6-A26F7B11E6A8}"/>
              </a:ext>
            </a:extLst>
          </p:cNvPr>
          <p:cNvSpPr/>
          <p:nvPr/>
        </p:nvSpPr>
        <p:spPr>
          <a:xfrm>
            <a:off x="8378456" y="3391786"/>
            <a:ext cx="871870" cy="584791"/>
          </a:xfrm>
          <a:prstGeom prst="rect">
            <a:avLst/>
          </a:prstGeom>
          <a:ln w="3810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>
                <a:latin typeface="Calibri" panose="020F0502020204030204" pitchFamily="34" charset="0"/>
                <a:cs typeface="Calibri" panose="020F0502020204030204" pitchFamily="34" charset="0"/>
              </a:rPr>
              <a:t>4 500</a:t>
            </a:r>
          </a:p>
        </p:txBody>
      </p:sp>
    </p:spTree>
    <p:extLst>
      <p:ext uri="{BB962C8B-B14F-4D97-AF65-F5344CB8AC3E}">
        <p14:creationId xmlns:p14="http://schemas.microsoft.com/office/powerpoint/2010/main" val="157411432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2" grpId="0"/>
      <p:bldP spid="7" grpId="0" animBg="1"/>
      <p:bldP spid="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0" name="Google Shape;4250;p48"/>
          <p:cNvSpPr/>
          <p:nvPr/>
        </p:nvSpPr>
        <p:spPr>
          <a:xfrm flipH="1">
            <a:off x="10148214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5" name="Picture 14" descr="038b4ff17003114c478d29a567a6daaf.png">
            <a:extLst>
              <a:ext uri="{FF2B5EF4-FFF2-40B4-BE49-F238E27FC236}">
                <a16:creationId xmlns:a16="http://schemas.microsoft.com/office/drawing/2014/main" id="{0EBED704-F38A-4E77-B130-103D7FB9A1AB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9236346" y="1524000"/>
            <a:ext cx="2993754" cy="4800600"/>
          </a:xfrm>
          <a:prstGeom prst="rect">
            <a:avLst/>
          </a:prstGeom>
        </p:spPr>
      </p:pic>
      <p:pic>
        <p:nvPicPr>
          <p:cNvPr id="16" name="Picture 15" descr="038b4ff17003114c478d29a567a6daaf.png">
            <a:extLst>
              <a:ext uri="{FF2B5EF4-FFF2-40B4-BE49-F238E27FC236}">
                <a16:creationId xmlns:a16="http://schemas.microsoft.com/office/drawing/2014/main" id="{FFCCCC9C-946B-405C-B35F-F971F771C564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 flipH="1">
            <a:off x="-19050" y="937259"/>
            <a:ext cx="2993754" cy="4800600"/>
          </a:xfrm>
          <a:prstGeom prst="rect">
            <a:avLst/>
          </a:prstGeom>
        </p:spPr>
      </p:pic>
      <p:pic>
        <p:nvPicPr>
          <p:cNvPr id="17" name="22 NK PowerSkills">
            <a:extLst>
              <a:ext uri="{FF2B5EF4-FFF2-40B4-BE49-F238E27FC236}">
                <a16:creationId xmlns:a16="http://schemas.microsoft.com/office/drawing/2014/main" id="{E9F68AC9-9483-4D84-A581-408EE22F851D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ECEBEA"/>
              </a:clrFrom>
              <a:clrTo>
                <a:srgbClr val="ECEBEA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827508" y="5119703"/>
            <a:ext cx="2905715" cy="2081600"/>
          </a:xfrm>
          <a:prstGeom prst="rect">
            <a:avLst/>
          </a:prstGeom>
        </p:spPr>
      </p:pic>
      <p:sp>
        <p:nvSpPr>
          <p:cNvPr id="9" name="Google Shape;4091;p44">
            <a:extLst>
              <a:ext uri="{FF2B5EF4-FFF2-40B4-BE49-F238E27FC236}">
                <a16:creationId xmlns:a16="http://schemas.microsoft.com/office/drawing/2014/main" id="{17DAC424-EDC1-4E87-9E52-8B459E0D1C06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54969F64-B53A-4382-ACD6-7DDEACBEAE71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3A7F869-6A08-47DF-90BC-1184D735C931}"/>
              </a:ext>
            </a:extLst>
          </p:cNvPr>
          <p:cNvGrpSpPr/>
          <p:nvPr/>
        </p:nvGrpSpPr>
        <p:grpSpPr>
          <a:xfrm>
            <a:off x="3581399" y="-496262"/>
            <a:ext cx="4419600" cy="3138920"/>
            <a:chOff x="3581399" y="-496262"/>
            <a:chExt cx="4419600" cy="3138920"/>
          </a:xfrm>
        </p:grpSpPr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E9609DF7-3888-4A26-91AA-3AF9E8B8A92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581399" y="-496262"/>
              <a:ext cx="4419600" cy="3138920"/>
            </a:xfrm>
            <a:prstGeom prst="rect">
              <a:avLst/>
            </a:prstGeom>
          </p:spPr>
        </p:pic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B6338C2-4521-4B3C-9CF4-5BEBE6E13C33}"/>
                </a:ext>
              </a:extLst>
            </p:cNvPr>
            <p:cNvSpPr txBox="1"/>
            <p:nvPr/>
          </p:nvSpPr>
          <p:spPr>
            <a:xfrm>
              <a:off x="4457699" y="838200"/>
              <a:ext cx="2666999" cy="11850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400" b="0" i="0" u="none" strike="noStrike" kern="1200" cap="none" spc="0" normalizeH="0" baseline="0" noProof="0">
                  <a:ln>
                    <a:noFill/>
                  </a:ln>
                  <a:solidFill>
                    <a:srgbClr val="FFFFCC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DẶN DÒ</a:t>
              </a:r>
              <a:endPara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FFCC"/>
                </a:solidFill>
                <a:effectLst/>
                <a:uLnTx/>
                <a:uFillTx/>
                <a:latin typeface="UVN Banh Mi" pitchFamily="2" charset="0"/>
                <a:ea typeface="+mn-ea"/>
                <a:cs typeface="+mn-cs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D21D9A96-F8B1-46F7-96CA-5E6F7ECDC97C}"/>
              </a:ext>
            </a:extLst>
          </p:cNvPr>
          <p:cNvSpPr txBox="1"/>
          <p:nvPr/>
        </p:nvSpPr>
        <p:spPr>
          <a:xfrm>
            <a:off x="1413061" y="2650662"/>
            <a:ext cx="8756274" cy="21938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Ôn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lại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2F4D0F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Chuẩn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bị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tiếp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theo.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2F4D0F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669117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7.40741E-7 L -1.875E-6 0.00023 C -0.00364 -0.00023 -0.01198 7.40741E-7 -0.0164 -0.00116 C -0.01784 -0.00162 -0.01875 -0.00232 -0.02018 -0.00255 C -0.02344 -0.00301 -0.02695 -0.00278 -0.03034 -0.00324 C -0.03502 -0.00347 -0.03489 -0.0037 -0.03919 -0.0044 C -0.04088 -0.00463 -0.04258 -0.00486 -0.04427 -0.00486 C -0.04674 -0.00532 -0.04961 -0.00556 -0.05182 -0.00625 C -0.05312 -0.00671 -0.05416 -0.00718 -0.0556 -0.00741 C -0.05755 -0.00787 -0.05989 -0.00787 -0.06198 -0.0081 C -0.06328 -0.00857 -0.06432 -0.00903 -0.06575 -0.00926 C -0.06771 -0.00972 -0.06979 -0.00972 -0.072 -0.00995 C -0.08281 -0.01111 -0.07083 -0.01019 -0.08711 -0.01111 C -0.09687 -0.01088 -0.10651 -0.01111 -0.11627 -0.01065 C -0.12643 -0.00995 -0.12083 -0.00949 -0.1276 -0.0081 C -0.12903 -0.00764 -0.13112 -0.00764 -0.13281 -0.00741 C -0.13385 -0.00695 -0.13502 -0.00648 -0.13646 -0.00625 C -0.14505 -0.00509 -0.147 -0.00532 -0.15416 -0.00625 C -0.15755 -0.00648 -0.16094 -0.00695 -0.16419 -0.00741 C -0.16588 -0.00764 -0.16758 -0.00787 -0.16927 -0.0081 L -0.17695 -0.00926 L -0.18073 -0.00995 C -0.18203 -0.01019 -0.1832 -0.01042 -0.18437 -0.01065 L -0.20716 -0.01181 C -0.20885 -0.01204 -0.21055 -0.01227 -0.21211 -0.0125 C -0.21367 -0.0125 -0.21484 -0.01296 -0.21601 -0.01296 C -0.22656 -0.01296 -0.23698 -0.01273 -0.24752 -0.0125 C -0.24883 -0.01227 -0.25026 -0.01204 -0.25156 -0.01181 C -0.25338 -0.01157 -0.25573 -0.01134 -0.25781 -0.01111 C -0.25937 -0.01088 -0.26107 -0.01088 -0.26263 -0.01065 C -0.27213 -0.00949 -0.26627 -0.01042 -0.27278 -0.00926 C -0.27838 -0.00972 -0.28607 -0.00995 -0.29166 -0.01065 C -0.29245 -0.01065 -0.29375 -0.01111 -0.29531 -0.01111 C -0.29765 -0.01134 -0.29974 -0.01157 -0.3013 -0.01181 C -0.3043 -0.01204 -0.3069 -0.01273 -0.3095 -0.01296 L -0.31693 -0.01435 C -0.31784 -0.01458 -0.31927 -0.01482 -0.3207 -0.01482 C -0.32435 -0.01528 -0.32825 -0.01574 -0.33216 -0.0162 C -0.33437 -0.01667 -0.33724 -0.0169 -0.33971 -0.01736 L -0.34739 -0.01875 L -0.35078 -0.01921 C -0.35221 -0.01945 -0.35351 -0.01968 -0.35482 -0.01991 C -0.35638 -0.02014 -0.35833 -0.02037 -0.36002 -0.0206 C -0.37344 -0.02199 -0.37252 -0.0213 -0.39414 -0.02176 C -0.40182 -0.02269 -0.39752 -0.02222 -0.40677 -0.02361 C -0.40794 -0.02384 -0.40924 -0.02407 -0.41055 -0.02431 C -0.41276 -0.02477 -0.41471 -0.02523 -0.41693 -0.02546 C -0.41979 -0.02593 -0.42278 -0.02593 -0.42578 -0.02616 C -0.42825 -0.02639 -0.43073 -0.02662 -0.4332 -0.02662 C -0.44687 -0.0294 -0.43112 -0.02662 -0.45351 -0.0287 C -0.47396 -0.03032 -0.44622 -0.02986 -0.47135 -0.02986 " pathEditMode="relative" rAng="0" ptsTypes="AAAAAAAAAAAAAAAAAAAAAAAAAAAAAAAAAAAAAAAAAAAAAAAAAAA">
                                      <p:cBhvr>
                                        <p:cTn id="1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568" y="-1505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228600" y="149088"/>
            <a:ext cx="11658600" cy="6500190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5FC53D4-7203-4FCA-ACED-32D348A6F3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81489" y="266493"/>
            <a:ext cx="9007337" cy="5333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944702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88844" y="188599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E949F0D-EB6B-48CE-B501-BDFDAAA47D91}"/>
              </a:ext>
            </a:extLst>
          </p:cNvPr>
          <p:cNvSpPr txBox="1"/>
          <p:nvPr/>
        </p:nvSpPr>
        <p:spPr>
          <a:xfrm>
            <a:off x="914400" y="536713"/>
            <a:ext cx="9621078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chục</a:t>
            </a:r>
            <a:endParaRPr lang="en-US" sz="40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546F22D-D6A5-4552-8AFA-3C54EA014F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6506" y="3150704"/>
            <a:ext cx="2392443" cy="1967120"/>
          </a:xfrm>
          <a:prstGeom prst="rect">
            <a:avLst/>
          </a:prstGeom>
        </p:spPr>
      </p:pic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ABC3C8EB-AEE2-464A-82E7-375357BC2E4F}"/>
              </a:ext>
            </a:extLst>
          </p:cNvPr>
          <p:cNvSpPr/>
          <p:nvPr/>
        </p:nvSpPr>
        <p:spPr>
          <a:xfrm>
            <a:off x="1540565" y="1441174"/>
            <a:ext cx="3955774" cy="1381539"/>
          </a:xfrm>
          <a:prstGeom prst="wedgeRoundRectCallout">
            <a:avLst>
              <a:gd name="adj1" fmla="val -31037"/>
              <a:gd name="adj2" fmla="val 69370"/>
              <a:gd name="adj3" fmla="val 16667"/>
            </a:avLst>
          </a:prstGeom>
          <a:ln w="5715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Khi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chục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, ta so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sánh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đơn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5.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5A474E39-407F-4FB3-AD39-D14E84C591CC}"/>
              </a:ext>
            </a:extLst>
          </p:cNvPr>
          <p:cNvSpPr/>
          <p:nvPr/>
        </p:nvSpPr>
        <p:spPr>
          <a:xfrm>
            <a:off x="5864087" y="1540564"/>
            <a:ext cx="5536096" cy="4084983"/>
          </a:xfrm>
          <a:prstGeom prst="roundRect">
            <a:avLst/>
          </a:prstGeom>
          <a:solidFill>
            <a:srgbClr val="EFB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DC9C435-5FE4-44C4-BB6F-6D4EF0DD1AE8}"/>
              </a:ext>
            </a:extLst>
          </p:cNvPr>
          <p:cNvSpPr txBox="1"/>
          <p:nvPr/>
        </p:nvSpPr>
        <p:spPr>
          <a:xfrm>
            <a:off x="6052930" y="1878496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1 726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5E172EE6-05EA-4169-B53F-D15A32C20A48}"/>
              </a:ext>
            </a:extLst>
          </p:cNvPr>
          <p:cNvCxnSpPr>
            <a:cxnSpLocks/>
          </p:cNvCxnSpPr>
          <p:nvPr/>
        </p:nvCxnSpPr>
        <p:spPr>
          <a:xfrm>
            <a:off x="7007086" y="2134657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7F633AED-8CCC-4D19-97E9-45278A7E99D4}"/>
              </a:ext>
            </a:extLst>
          </p:cNvPr>
          <p:cNvSpPr txBox="1"/>
          <p:nvPr/>
        </p:nvSpPr>
        <p:spPr>
          <a:xfrm>
            <a:off x="9978886" y="1878496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1 730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06BC2C8-9B04-43E0-A783-FF06188FEF7D}"/>
              </a:ext>
            </a:extLst>
          </p:cNvPr>
          <p:cNvSpPr txBox="1"/>
          <p:nvPr/>
        </p:nvSpPr>
        <p:spPr>
          <a:xfrm>
            <a:off x="7444409" y="2176669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lên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522186-03FA-4814-8940-E3179179CF16}"/>
              </a:ext>
            </a:extLst>
          </p:cNvPr>
          <p:cNvSpPr txBox="1"/>
          <p:nvPr/>
        </p:nvSpPr>
        <p:spPr>
          <a:xfrm>
            <a:off x="7832035" y="1620078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vì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6 &gt; 5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19BA482-5579-4375-AFE9-CAC73C388BA7}"/>
              </a:ext>
            </a:extLst>
          </p:cNvPr>
          <p:cNvSpPr txBox="1"/>
          <p:nvPr/>
        </p:nvSpPr>
        <p:spPr>
          <a:xfrm>
            <a:off x="6062869" y="3110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1 725</a:t>
            </a:r>
          </a:p>
        </p:txBody>
      </p: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AB03DD82-4CFC-44DB-97C6-70DB58DA2F30}"/>
              </a:ext>
            </a:extLst>
          </p:cNvPr>
          <p:cNvCxnSpPr>
            <a:cxnSpLocks/>
          </p:cNvCxnSpPr>
          <p:nvPr/>
        </p:nvCxnSpPr>
        <p:spPr>
          <a:xfrm>
            <a:off x="7017025" y="3367109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60699E55-BDDF-4A86-B21E-8349CE1B6249}"/>
              </a:ext>
            </a:extLst>
          </p:cNvPr>
          <p:cNvSpPr txBox="1"/>
          <p:nvPr/>
        </p:nvSpPr>
        <p:spPr>
          <a:xfrm>
            <a:off x="9988825" y="3110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1 730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BD2AC09-1425-4FEB-AC80-E93629723910}"/>
              </a:ext>
            </a:extLst>
          </p:cNvPr>
          <p:cNvSpPr txBox="1"/>
          <p:nvPr/>
        </p:nvSpPr>
        <p:spPr>
          <a:xfrm>
            <a:off x="7454348" y="3409121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lên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1ED0B7D-4D8E-4579-A92F-C0CBD749236E}"/>
              </a:ext>
            </a:extLst>
          </p:cNvPr>
          <p:cNvSpPr txBox="1"/>
          <p:nvPr/>
        </p:nvSpPr>
        <p:spPr>
          <a:xfrm>
            <a:off x="7841974" y="2852530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vì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 = 5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2A79128-DDBB-4863-B6E9-5AC4A9162DF6}"/>
              </a:ext>
            </a:extLst>
          </p:cNvPr>
          <p:cNvSpPr txBox="1"/>
          <p:nvPr/>
        </p:nvSpPr>
        <p:spPr>
          <a:xfrm>
            <a:off x="6033052" y="4253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1 723</a:t>
            </a:r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FCE39E17-A3E5-40AE-A9BB-50D94F691127}"/>
              </a:ext>
            </a:extLst>
          </p:cNvPr>
          <p:cNvCxnSpPr>
            <a:cxnSpLocks/>
          </p:cNvCxnSpPr>
          <p:nvPr/>
        </p:nvCxnSpPr>
        <p:spPr>
          <a:xfrm>
            <a:off x="6987208" y="4510109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D952D218-26CB-4307-AAF5-95B318B532E5}"/>
              </a:ext>
            </a:extLst>
          </p:cNvPr>
          <p:cNvSpPr txBox="1"/>
          <p:nvPr/>
        </p:nvSpPr>
        <p:spPr>
          <a:xfrm>
            <a:off x="9959008" y="4253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1 720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6AA570E-E867-4D7F-AD65-0DA4B2FEF4F0}"/>
              </a:ext>
            </a:extLst>
          </p:cNvPr>
          <p:cNvSpPr txBox="1"/>
          <p:nvPr/>
        </p:nvSpPr>
        <p:spPr>
          <a:xfrm>
            <a:off x="7146235" y="4552121"/>
            <a:ext cx="265374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xuống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B64A36F-3DC7-4E0B-AC0A-AF4D599B3C46}"/>
              </a:ext>
            </a:extLst>
          </p:cNvPr>
          <p:cNvSpPr txBox="1"/>
          <p:nvPr/>
        </p:nvSpPr>
        <p:spPr>
          <a:xfrm>
            <a:off x="7812157" y="3995530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vì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 &lt; 5</a:t>
            </a:r>
          </a:p>
        </p:txBody>
      </p:sp>
    </p:spTree>
    <p:extLst>
      <p:ext uri="{BB962C8B-B14F-4D97-AF65-F5344CB8AC3E}">
        <p14:creationId xmlns:p14="http://schemas.microsoft.com/office/powerpoint/2010/main" val="321598617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8" grpId="0"/>
      <p:bldP spid="26" grpId="0"/>
      <p:bldP spid="13" grpId="0"/>
      <p:bldP spid="28" grpId="0"/>
      <p:bldP spid="29" grpId="0"/>
      <p:bldP spid="31" grpId="0"/>
      <p:bldP spid="32" grpId="0"/>
      <p:bldP spid="33" grpId="0"/>
      <p:bldP spid="34" grpId="0"/>
      <p:bldP spid="36" grpId="0"/>
      <p:bldP spid="37" grpId="0"/>
      <p:bldP spid="4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228600" y="516590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E12495BE-0BE7-44D2-9B51-1D60528B9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250" b="100000" l="1781" r="97844">
                        <a14:foregroundMark x1="53608" y1="78750" x2="68978" y2="60000"/>
                        <a14:foregroundMark x1="86785" y1="31625" x2="86785" y2="2987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43871" y="2954624"/>
            <a:ext cx="5206127" cy="3903376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EE25D1CD-AC9C-4856-BA36-DBAB87D6161D}"/>
              </a:ext>
            </a:extLst>
          </p:cNvPr>
          <p:cNvGrpSpPr/>
          <p:nvPr/>
        </p:nvGrpSpPr>
        <p:grpSpPr>
          <a:xfrm>
            <a:off x="3025974" y="646043"/>
            <a:ext cx="8205243" cy="3159531"/>
            <a:chOff x="7493918" y="2295871"/>
            <a:chExt cx="3939693" cy="1989197"/>
          </a:xfrm>
        </p:grpSpPr>
        <p:sp>
          <p:nvSpPr>
            <p:cNvPr id="36" name="PA_库_任意多边形 42">
              <a:extLst>
                <a:ext uri="{FF2B5EF4-FFF2-40B4-BE49-F238E27FC236}">
                  <a16:creationId xmlns:a16="http://schemas.microsoft.com/office/drawing/2014/main" id="{C7D453E5-7456-453D-B037-C8AF278FB611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 rot="16200000" flipV="1">
              <a:off x="8469166" y="1320623"/>
              <a:ext cx="1989197" cy="3939693"/>
            </a:xfrm>
            <a:custGeom>
              <a:avLst/>
              <a:gdLst>
                <a:gd name="connsiteX0" fmla="*/ 268941 w 1785392"/>
                <a:gd name="connsiteY0" fmla="*/ 475427 h 1041295"/>
                <a:gd name="connsiteX1" fmla="*/ 0 w 1785392"/>
                <a:gd name="connsiteY1" fmla="*/ 658307 h 1041295"/>
                <a:gd name="connsiteX2" fmla="*/ 301214 w 1785392"/>
                <a:gd name="connsiteY2" fmla="*/ 690580 h 1041295"/>
                <a:gd name="connsiteX3" fmla="*/ 473336 w 1785392"/>
                <a:gd name="connsiteY3" fmla="*/ 1013309 h 1041295"/>
                <a:gd name="connsiteX4" fmla="*/ 1215614 w 1785392"/>
                <a:gd name="connsiteY4" fmla="*/ 1002551 h 1041295"/>
                <a:gd name="connsiteX5" fmla="*/ 1721223 w 1785392"/>
                <a:gd name="connsiteY5" fmla="*/ 819671 h 1041295"/>
                <a:gd name="connsiteX6" fmla="*/ 1624405 w 1785392"/>
                <a:gd name="connsiteY6" fmla="*/ 77394 h 1041295"/>
                <a:gd name="connsiteX7" fmla="*/ 333487 w 1785392"/>
                <a:gd name="connsiteY7" fmla="*/ 66636 h 1041295"/>
                <a:gd name="connsiteX8" fmla="*/ 268941 w 1785392"/>
                <a:gd name="connsiteY8" fmla="*/ 475427 h 1041295"/>
                <a:gd name="connsiteX0-1" fmla="*/ 189606 w 1785392"/>
                <a:gd name="connsiteY0-2" fmla="*/ 476029 h 1041897"/>
                <a:gd name="connsiteX1-3" fmla="*/ 0 w 1785392"/>
                <a:gd name="connsiteY1-4" fmla="*/ 658909 h 1041897"/>
                <a:gd name="connsiteX2-5" fmla="*/ 301214 w 1785392"/>
                <a:gd name="connsiteY2-6" fmla="*/ 691182 h 1041897"/>
                <a:gd name="connsiteX3-7" fmla="*/ 473336 w 1785392"/>
                <a:gd name="connsiteY3-8" fmla="*/ 1013911 h 1041897"/>
                <a:gd name="connsiteX4-9" fmla="*/ 1215614 w 1785392"/>
                <a:gd name="connsiteY4-10" fmla="*/ 1003153 h 1041897"/>
                <a:gd name="connsiteX5-11" fmla="*/ 1721223 w 1785392"/>
                <a:gd name="connsiteY5-12" fmla="*/ 820273 h 1041897"/>
                <a:gd name="connsiteX6-13" fmla="*/ 1624405 w 1785392"/>
                <a:gd name="connsiteY6-14" fmla="*/ 77996 h 1041897"/>
                <a:gd name="connsiteX7-15" fmla="*/ 333487 w 1785392"/>
                <a:gd name="connsiteY7-16" fmla="*/ 67238 h 1041897"/>
                <a:gd name="connsiteX8-17" fmla="*/ 189606 w 1785392"/>
                <a:gd name="connsiteY8-18" fmla="*/ 476029 h 1041897"/>
                <a:gd name="connsiteX0-19" fmla="*/ 189606 w 1785392"/>
                <a:gd name="connsiteY0-20" fmla="*/ 476029 h 1041897"/>
                <a:gd name="connsiteX1-21" fmla="*/ 0 w 1785392"/>
                <a:gd name="connsiteY1-22" fmla="*/ 658909 h 1041897"/>
                <a:gd name="connsiteX2-23" fmla="*/ 301214 w 1785392"/>
                <a:gd name="connsiteY2-24" fmla="*/ 691182 h 1041897"/>
                <a:gd name="connsiteX3-25" fmla="*/ 473336 w 1785392"/>
                <a:gd name="connsiteY3-26" fmla="*/ 1013911 h 1041897"/>
                <a:gd name="connsiteX4-27" fmla="*/ 1215614 w 1785392"/>
                <a:gd name="connsiteY4-28" fmla="*/ 1003153 h 1041897"/>
                <a:gd name="connsiteX5-29" fmla="*/ 1721223 w 1785392"/>
                <a:gd name="connsiteY5-30" fmla="*/ 820273 h 1041897"/>
                <a:gd name="connsiteX6-31" fmla="*/ 1624405 w 1785392"/>
                <a:gd name="connsiteY6-32" fmla="*/ 77996 h 1041897"/>
                <a:gd name="connsiteX7-33" fmla="*/ 333487 w 1785392"/>
                <a:gd name="connsiteY7-34" fmla="*/ 67238 h 1041897"/>
                <a:gd name="connsiteX8-35" fmla="*/ 189606 w 1785392"/>
                <a:gd name="connsiteY8-36" fmla="*/ 476029 h 1041897"/>
                <a:gd name="connsiteX0-37" fmla="*/ 154346 w 1785392"/>
                <a:gd name="connsiteY0-38" fmla="*/ 486089 h 1042432"/>
                <a:gd name="connsiteX1-39" fmla="*/ 0 w 1785392"/>
                <a:gd name="connsiteY1-40" fmla="*/ 659444 h 1042432"/>
                <a:gd name="connsiteX2-41" fmla="*/ 301214 w 1785392"/>
                <a:gd name="connsiteY2-42" fmla="*/ 691717 h 1042432"/>
                <a:gd name="connsiteX3-43" fmla="*/ 473336 w 1785392"/>
                <a:gd name="connsiteY3-44" fmla="*/ 1014446 h 1042432"/>
                <a:gd name="connsiteX4-45" fmla="*/ 1215614 w 1785392"/>
                <a:gd name="connsiteY4-46" fmla="*/ 1003688 h 1042432"/>
                <a:gd name="connsiteX5-47" fmla="*/ 1721223 w 1785392"/>
                <a:gd name="connsiteY5-48" fmla="*/ 820808 h 1042432"/>
                <a:gd name="connsiteX6-49" fmla="*/ 1624405 w 1785392"/>
                <a:gd name="connsiteY6-50" fmla="*/ 78531 h 1042432"/>
                <a:gd name="connsiteX7-51" fmla="*/ 333487 w 1785392"/>
                <a:gd name="connsiteY7-52" fmla="*/ 67773 h 1042432"/>
                <a:gd name="connsiteX8-53" fmla="*/ 154346 w 1785392"/>
                <a:gd name="connsiteY8-54" fmla="*/ 486089 h 1042432"/>
                <a:gd name="connsiteX0-55" fmla="*/ 154346 w 1785392"/>
                <a:gd name="connsiteY0-56" fmla="*/ 486089 h 1042432"/>
                <a:gd name="connsiteX1-57" fmla="*/ 0 w 1785392"/>
                <a:gd name="connsiteY1-58" fmla="*/ 659444 h 1042432"/>
                <a:gd name="connsiteX2-59" fmla="*/ 301214 w 1785392"/>
                <a:gd name="connsiteY2-60" fmla="*/ 691717 h 1042432"/>
                <a:gd name="connsiteX3-61" fmla="*/ 473336 w 1785392"/>
                <a:gd name="connsiteY3-62" fmla="*/ 1014446 h 1042432"/>
                <a:gd name="connsiteX4-63" fmla="*/ 1215614 w 1785392"/>
                <a:gd name="connsiteY4-64" fmla="*/ 1003688 h 1042432"/>
                <a:gd name="connsiteX5-65" fmla="*/ 1721223 w 1785392"/>
                <a:gd name="connsiteY5-66" fmla="*/ 820808 h 1042432"/>
                <a:gd name="connsiteX6-67" fmla="*/ 1624405 w 1785392"/>
                <a:gd name="connsiteY6-68" fmla="*/ 78531 h 1042432"/>
                <a:gd name="connsiteX7-69" fmla="*/ 333487 w 1785392"/>
                <a:gd name="connsiteY7-70" fmla="*/ 67773 h 1042432"/>
                <a:gd name="connsiteX8-71" fmla="*/ 154346 w 1785392"/>
                <a:gd name="connsiteY8-72" fmla="*/ 486089 h 1042432"/>
                <a:gd name="connsiteX0-73" fmla="*/ 154346 w 1785392"/>
                <a:gd name="connsiteY0-74" fmla="*/ 486089 h 1041051"/>
                <a:gd name="connsiteX1-75" fmla="*/ 0 w 1785392"/>
                <a:gd name="connsiteY1-76" fmla="*/ 659444 h 1041051"/>
                <a:gd name="connsiteX2-77" fmla="*/ 213064 w 1785392"/>
                <a:gd name="connsiteY2-78" fmla="*/ 710767 h 1041051"/>
                <a:gd name="connsiteX3-79" fmla="*/ 473336 w 1785392"/>
                <a:gd name="connsiteY3-80" fmla="*/ 1014446 h 1041051"/>
                <a:gd name="connsiteX4-81" fmla="*/ 1215614 w 1785392"/>
                <a:gd name="connsiteY4-82" fmla="*/ 1003688 h 1041051"/>
                <a:gd name="connsiteX5-83" fmla="*/ 1721223 w 1785392"/>
                <a:gd name="connsiteY5-84" fmla="*/ 820808 h 1041051"/>
                <a:gd name="connsiteX6-85" fmla="*/ 1624405 w 1785392"/>
                <a:gd name="connsiteY6-86" fmla="*/ 78531 h 1041051"/>
                <a:gd name="connsiteX7-87" fmla="*/ 333487 w 1785392"/>
                <a:gd name="connsiteY7-88" fmla="*/ 67773 h 1041051"/>
                <a:gd name="connsiteX8-89" fmla="*/ 154346 w 1785392"/>
                <a:gd name="connsiteY8-90" fmla="*/ 486089 h 1041051"/>
                <a:gd name="connsiteX0-91" fmla="*/ 154346 w 1785392"/>
                <a:gd name="connsiteY0-92" fmla="*/ 486089 h 1034605"/>
                <a:gd name="connsiteX1-93" fmla="*/ 0 w 1785392"/>
                <a:gd name="connsiteY1-94" fmla="*/ 659444 h 1034605"/>
                <a:gd name="connsiteX2-95" fmla="*/ 213064 w 1785392"/>
                <a:gd name="connsiteY2-96" fmla="*/ 710767 h 1034605"/>
                <a:gd name="connsiteX3-97" fmla="*/ 363148 w 1785392"/>
                <a:gd name="connsiteY3-98" fmla="*/ 1004921 h 1034605"/>
                <a:gd name="connsiteX4-99" fmla="*/ 1215614 w 1785392"/>
                <a:gd name="connsiteY4-100" fmla="*/ 1003688 h 1034605"/>
                <a:gd name="connsiteX5-101" fmla="*/ 1721223 w 1785392"/>
                <a:gd name="connsiteY5-102" fmla="*/ 820808 h 1034605"/>
                <a:gd name="connsiteX6-103" fmla="*/ 1624405 w 1785392"/>
                <a:gd name="connsiteY6-104" fmla="*/ 78531 h 1034605"/>
                <a:gd name="connsiteX7-105" fmla="*/ 333487 w 1785392"/>
                <a:gd name="connsiteY7-106" fmla="*/ 67773 h 1034605"/>
                <a:gd name="connsiteX8-107" fmla="*/ 154346 w 1785392"/>
                <a:gd name="connsiteY8-108" fmla="*/ 486089 h 1034605"/>
                <a:gd name="connsiteX0-109" fmla="*/ 154346 w 1785392"/>
                <a:gd name="connsiteY0-110" fmla="*/ 486089 h 1027938"/>
                <a:gd name="connsiteX1-111" fmla="*/ 0 w 1785392"/>
                <a:gd name="connsiteY1-112" fmla="*/ 659444 h 1027938"/>
                <a:gd name="connsiteX2-113" fmla="*/ 224967 w 1785392"/>
                <a:gd name="connsiteY2-114" fmla="*/ 810042 h 1027938"/>
                <a:gd name="connsiteX3-115" fmla="*/ 363148 w 1785392"/>
                <a:gd name="connsiteY3-116" fmla="*/ 1004921 h 1027938"/>
                <a:gd name="connsiteX4-117" fmla="*/ 1215614 w 1785392"/>
                <a:gd name="connsiteY4-118" fmla="*/ 1003688 h 1027938"/>
                <a:gd name="connsiteX5-119" fmla="*/ 1721223 w 1785392"/>
                <a:gd name="connsiteY5-120" fmla="*/ 820808 h 1027938"/>
                <a:gd name="connsiteX6-121" fmla="*/ 1624405 w 1785392"/>
                <a:gd name="connsiteY6-122" fmla="*/ 78531 h 1027938"/>
                <a:gd name="connsiteX7-123" fmla="*/ 333487 w 1785392"/>
                <a:gd name="connsiteY7-124" fmla="*/ 67773 h 1027938"/>
                <a:gd name="connsiteX8-125" fmla="*/ 154346 w 1785392"/>
                <a:gd name="connsiteY8-126" fmla="*/ 486089 h 1027938"/>
                <a:gd name="connsiteX0-127" fmla="*/ 309088 w 1940134"/>
                <a:gd name="connsiteY0-128" fmla="*/ 486089 h 1027938"/>
                <a:gd name="connsiteX1-129" fmla="*/ 0 w 1940134"/>
                <a:gd name="connsiteY1-130" fmla="*/ 805744 h 1027938"/>
                <a:gd name="connsiteX2-131" fmla="*/ 379709 w 1940134"/>
                <a:gd name="connsiteY2-132" fmla="*/ 810042 h 1027938"/>
                <a:gd name="connsiteX3-133" fmla="*/ 517890 w 1940134"/>
                <a:gd name="connsiteY3-134" fmla="*/ 1004921 h 1027938"/>
                <a:gd name="connsiteX4-135" fmla="*/ 1370356 w 1940134"/>
                <a:gd name="connsiteY4-136" fmla="*/ 1003688 h 1027938"/>
                <a:gd name="connsiteX5-137" fmla="*/ 1875965 w 1940134"/>
                <a:gd name="connsiteY5-138" fmla="*/ 820808 h 1027938"/>
                <a:gd name="connsiteX6-139" fmla="*/ 1779147 w 1940134"/>
                <a:gd name="connsiteY6-140" fmla="*/ 78531 h 1027938"/>
                <a:gd name="connsiteX7-141" fmla="*/ 488229 w 1940134"/>
                <a:gd name="connsiteY7-142" fmla="*/ 67773 h 1027938"/>
                <a:gd name="connsiteX8-143" fmla="*/ 309088 w 1940134"/>
                <a:gd name="connsiteY8-144" fmla="*/ 486089 h 1027938"/>
                <a:gd name="connsiteX0-145" fmla="*/ 285282 w 1916328"/>
                <a:gd name="connsiteY0-146" fmla="*/ 486089 h 1027938"/>
                <a:gd name="connsiteX1-147" fmla="*/ 0 w 1916328"/>
                <a:gd name="connsiteY1-148" fmla="*/ 863219 h 1027938"/>
                <a:gd name="connsiteX2-149" fmla="*/ 355903 w 1916328"/>
                <a:gd name="connsiteY2-150" fmla="*/ 810042 h 1027938"/>
                <a:gd name="connsiteX3-151" fmla="*/ 494084 w 1916328"/>
                <a:gd name="connsiteY3-152" fmla="*/ 1004921 h 1027938"/>
                <a:gd name="connsiteX4-153" fmla="*/ 1346550 w 1916328"/>
                <a:gd name="connsiteY4-154" fmla="*/ 1003688 h 1027938"/>
                <a:gd name="connsiteX5-155" fmla="*/ 1852159 w 1916328"/>
                <a:gd name="connsiteY5-156" fmla="*/ 820808 h 1027938"/>
                <a:gd name="connsiteX6-157" fmla="*/ 1755341 w 1916328"/>
                <a:gd name="connsiteY6-158" fmla="*/ 78531 h 1027938"/>
                <a:gd name="connsiteX7-159" fmla="*/ 464423 w 1916328"/>
                <a:gd name="connsiteY7-160" fmla="*/ 67773 h 1027938"/>
                <a:gd name="connsiteX8-161" fmla="*/ 285282 w 1916328"/>
                <a:gd name="connsiteY8-162" fmla="*/ 486089 h 1027938"/>
                <a:gd name="connsiteX0-163" fmla="*/ 285282 w 1916328"/>
                <a:gd name="connsiteY0-164" fmla="*/ 490809 h 1032658"/>
                <a:gd name="connsiteX1-165" fmla="*/ 0 w 1916328"/>
                <a:gd name="connsiteY1-166" fmla="*/ 867939 h 1032658"/>
                <a:gd name="connsiteX2-167" fmla="*/ 355903 w 1916328"/>
                <a:gd name="connsiteY2-168" fmla="*/ 814762 h 1032658"/>
                <a:gd name="connsiteX3-169" fmla="*/ 494084 w 1916328"/>
                <a:gd name="connsiteY3-170" fmla="*/ 1009641 h 1032658"/>
                <a:gd name="connsiteX4-171" fmla="*/ 1346550 w 1916328"/>
                <a:gd name="connsiteY4-172" fmla="*/ 1008408 h 1032658"/>
                <a:gd name="connsiteX5-173" fmla="*/ 1852159 w 1916328"/>
                <a:gd name="connsiteY5-174" fmla="*/ 825528 h 1032658"/>
                <a:gd name="connsiteX6-175" fmla="*/ 1755341 w 1916328"/>
                <a:gd name="connsiteY6-176" fmla="*/ 83251 h 1032658"/>
                <a:gd name="connsiteX7-177" fmla="*/ 547745 w 1916328"/>
                <a:gd name="connsiteY7-178" fmla="*/ 62043 h 1032658"/>
                <a:gd name="connsiteX8-179" fmla="*/ 285282 w 1916328"/>
                <a:gd name="connsiteY8-180" fmla="*/ 490809 h 1032658"/>
                <a:gd name="connsiteX0-181" fmla="*/ 285282 w 1916328"/>
                <a:gd name="connsiteY0-182" fmla="*/ 490809 h 1037553"/>
                <a:gd name="connsiteX1-183" fmla="*/ 0 w 1916328"/>
                <a:gd name="connsiteY1-184" fmla="*/ 867939 h 1037553"/>
                <a:gd name="connsiteX2-185" fmla="*/ 371758 w 1916328"/>
                <a:gd name="connsiteY2-186" fmla="*/ 741255 h 1037553"/>
                <a:gd name="connsiteX3-187" fmla="*/ 494084 w 1916328"/>
                <a:gd name="connsiteY3-188" fmla="*/ 1009641 h 1037553"/>
                <a:gd name="connsiteX4-189" fmla="*/ 1346550 w 1916328"/>
                <a:gd name="connsiteY4-190" fmla="*/ 1008408 h 1037553"/>
                <a:gd name="connsiteX5-191" fmla="*/ 1852159 w 1916328"/>
                <a:gd name="connsiteY5-192" fmla="*/ 825528 h 1037553"/>
                <a:gd name="connsiteX6-193" fmla="*/ 1755341 w 1916328"/>
                <a:gd name="connsiteY6-194" fmla="*/ 83251 h 1037553"/>
                <a:gd name="connsiteX7-195" fmla="*/ 547745 w 1916328"/>
                <a:gd name="connsiteY7-196" fmla="*/ 62043 h 1037553"/>
                <a:gd name="connsiteX8-197" fmla="*/ 285282 w 1916328"/>
                <a:gd name="connsiteY8-198" fmla="*/ 490809 h 1037553"/>
                <a:gd name="connsiteX0-199" fmla="*/ 285282 w 1916328"/>
                <a:gd name="connsiteY0-200" fmla="*/ 490809 h 1036354"/>
                <a:gd name="connsiteX1-201" fmla="*/ 0 w 1916328"/>
                <a:gd name="connsiteY1-202" fmla="*/ 867939 h 1036354"/>
                <a:gd name="connsiteX2-203" fmla="*/ 355903 w 1916328"/>
                <a:gd name="connsiteY2-204" fmla="*/ 758897 h 1036354"/>
                <a:gd name="connsiteX3-205" fmla="*/ 494084 w 1916328"/>
                <a:gd name="connsiteY3-206" fmla="*/ 1009641 h 1036354"/>
                <a:gd name="connsiteX4-207" fmla="*/ 1346550 w 1916328"/>
                <a:gd name="connsiteY4-208" fmla="*/ 1008408 h 1036354"/>
                <a:gd name="connsiteX5-209" fmla="*/ 1852159 w 1916328"/>
                <a:gd name="connsiteY5-210" fmla="*/ 825528 h 1036354"/>
                <a:gd name="connsiteX6-211" fmla="*/ 1755341 w 1916328"/>
                <a:gd name="connsiteY6-212" fmla="*/ 83251 h 1036354"/>
                <a:gd name="connsiteX7-213" fmla="*/ 547745 w 1916328"/>
                <a:gd name="connsiteY7-214" fmla="*/ 62043 h 1036354"/>
                <a:gd name="connsiteX8-215" fmla="*/ 285282 w 1916328"/>
                <a:gd name="connsiteY8-216" fmla="*/ 490809 h 1036354"/>
                <a:gd name="connsiteX0-217" fmla="*/ 301138 w 1932184"/>
                <a:gd name="connsiteY0-218" fmla="*/ 490809 h 1036354"/>
                <a:gd name="connsiteX1-219" fmla="*/ 1 w 1932184"/>
                <a:gd name="connsiteY1-220" fmla="*/ 779729 h 1036354"/>
                <a:gd name="connsiteX2-221" fmla="*/ 371759 w 1932184"/>
                <a:gd name="connsiteY2-222" fmla="*/ 758897 h 1036354"/>
                <a:gd name="connsiteX3-223" fmla="*/ 509940 w 1932184"/>
                <a:gd name="connsiteY3-224" fmla="*/ 1009641 h 1036354"/>
                <a:gd name="connsiteX4-225" fmla="*/ 1362406 w 1932184"/>
                <a:gd name="connsiteY4-226" fmla="*/ 1008408 h 1036354"/>
                <a:gd name="connsiteX5-227" fmla="*/ 1868015 w 1932184"/>
                <a:gd name="connsiteY5-228" fmla="*/ 825528 h 1036354"/>
                <a:gd name="connsiteX6-229" fmla="*/ 1771197 w 1932184"/>
                <a:gd name="connsiteY6-230" fmla="*/ 83251 h 1036354"/>
                <a:gd name="connsiteX7-231" fmla="*/ 563601 w 1932184"/>
                <a:gd name="connsiteY7-232" fmla="*/ 62043 h 1036354"/>
                <a:gd name="connsiteX8-233" fmla="*/ 301138 w 1932184"/>
                <a:gd name="connsiteY8-234" fmla="*/ 490809 h 1036354"/>
                <a:gd name="connsiteX0-235" fmla="*/ 309066 w 1940112"/>
                <a:gd name="connsiteY0-236" fmla="*/ 490809 h 1036354"/>
                <a:gd name="connsiteX1-237" fmla="*/ -1 w 1940112"/>
                <a:gd name="connsiteY1-238" fmla="*/ 800310 h 1036354"/>
                <a:gd name="connsiteX2-239" fmla="*/ 379687 w 1940112"/>
                <a:gd name="connsiteY2-240" fmla="*/ 758897 h 1036354"/>
                <a:gd name="connsiteX3-241" fmla="*/ 517868 w 1940112"/>
                <a:gd name="connsiteY3-242" fmla="*/ 1009641 h 1036354"/>
                <a:gd name="connsiteX4-243" fmla="*/ 1370334 w 1940112"/>
                <a:gd name="connsiteY4-244" fmla="*/ 1008408 h 1036354"/>
                <a:gd name="connsiteX5-245" fmla="*/ 1875943 w 1940112"/>
                <a:gd name="connsiteY5-246" fmla="*/ 825528 h 1036354"/>
                <a:gd name="connsiteX6-247" fmla="*/ 1779125 w 1940112"/>
                <a:gd name="connsiteY6-248" fmla="*/ 83251 h 1036354"/>
                <a:gd name="connsiteX7-249" fmla="*/ 571529 w 1940112"/>
                <a:gd name="connsiteY7-250" fmla="*/ 62043 h 1036354"/>
                <a:gd name="connsiteX8-251" fmla="*/ 309066 w 1940112"/>
                <a:gd name="connsiteY8-252" fmla="*/ 490809 h 1036354"/>
                <a:gd name="connsiteX0-253" fmla="*/ 332847 w 1940112"/>
                <a:gd name="connsiteY0-254" fmla="*/ 478345 h 1035652"/>
                <a:gd name="connsiteX1-255" fmla="*/ -1 w 1940112"/>
                <a:gd name="connsiteY1-256" fmla="*/ 799608 h 1035652"/>
                <a:gd name="connsiteX2-257" fmla="*/ 379687 w 1940112"/>
                <a:gd name="connsiteY2-258" fmla="*/ 758195 h 1035652"/>
                <a:gd name="connsiteX3-259" fmla="*/ 517868 w 1940112"/>
                <a:gd name="connsiteY3-260" fmla="*/ 1008939 h 1035652"/>
                <a:gd name="connsiteX4-261" fmla="*/ 1370334 w 1940112"/>
                <a:gd name="connsiteY4-262" fmla="*/ 1007706 h 1035652"/>
                <a:gd name="connsiteX5-263" fmla="*/ 1875943 w 1940112"/>
                <a:gd name="connsiteY5-264" fmla="*/ 824826 h 1035652"/>
                <a:gd name="connsiteX6-265" fmla="*/ 1779125 w 1940112"/>
                <a:gd name="connsiteY6-266" fmla="*/ 82549 h 1035652"/>
                <a:gd name="connsiteX7-267" fmla="*/ 571529 w 1940112"/>
                <a:gd name="connsiteY7-268" fmla="*/ 61341 h 1035652"/>
                <a:gd name="connsiteX8-269" fmla="*/ 332847 w 1940112"/>
                <a:gd name="connsiteY8-270" fmla="*/ 478345 h 1035652"/>
                <a:gd name="connsiteX0-271" fmla="*/ 332847 w 1940112"/>
                <a:gd name="connsiteY0-272" fmla="*/ 478345 h 1035652"/>
                <a:gd name="connsiteX1-273" fmla="*/ -1 w 1940112"/>
                <a:gd name="connsiteY1-274" fmla="*/ 799608 h 1035652"/>
                <a:gd name="connsiteX2-275" fmla="*/ 379687 w 1940112"/>
                <a:gd name="connsiteY2-276" fmla="*/ 758195 h 1035652"/>
                <a:gd name="connsiteX3-277" fmla="*/ 517868 w 1940112"/>
                <a:gd name="connsiteY3-278" fmla="*/ 1008939 h 1035652"/>
                <a:gd name="connsiteX4-279" fmla="*/ 1370334 w 1940112"/>
                <a:gd name="connsiteY4-280" fmla="*/ 1007706 h 1035652"/>
                <a:gd name="connsiteX5-281" fmla="*/ 1875943 w 1940112"/>
                <a:gd name="connsiteY5-282" fmla="*/ 824826 h 1035652"/>
                <a:gd name="connsiteX6-283" fmla="*/ 1779125 w 1940112"/>
                <a:gd name="connsiteY6-284" fmla="*/ 82549 h 1035652"/>
                <a:gd name="connsiteX7-285" fmla="*/ 571529 w 1940112"/>
                <a:gd name="connsiteY7-286" fmla="*/ 61341 h 1035652"/>
                <a:gd name="connsiteX8-287" fmla="*/ 332847 w 1940112"/>
                <a:gd name="connsiteY8-288" fmla="*/ 478345 h 1035652"/>
                <a:gd name="connsiteX0-289" fmla="*/ 332847 w 1940112"/>
                <a:gd name="connsiteY0-290" fmla="*/ 478345 h 1035652"/>
                <a:gd name="connsiteX1-291" fmla="*/ -1 w 1940112"/>
                <a:gd name="connsiteY1-292" fmla="*/ 799608 h 1035652"/>
                <a:gd name="connsiteX2-293" fmla="*/ 379687 w 1940112"/>
                <a:gd name="connsiteY2-294" fmla="*/ 758195 h 1035652"/>
                <a:gd name="connsiteX3-295" fmla="*/ 517868 w 1940112"/>
                <a:gd name="connsiteY3-296" fmla="*/ 1008939 h 1035652"/>
                <a:gd name="connsiteX4-297" fmla="*/ 1370334 w 1940112"/>
                <a:gd name="connsiteY4-298" fmla="*/ 1007706 h 1035652"/>
                <a:gd name="connsiteX5-299" fmla="*/ 1875943 w 1940112"/>
                <a:gd name="connsiteY5-300" fmla="*/ 824826 h 1035652"/>
                <a:gd name="connsiteX6-301" fmla="*/ 1779125 w 1940112"/>
                <a:gd name="connsiteY6-302" fmla="*/ 82549 h 1035652"/>
                <a:gd name="connsiteX7-303" fmla="*/ 571529 w 1940112"/>
                <a:gd name="connsiteY7-304" fmla="*/ 61341 h 1035652"/>
                <a:gd name="connsiteX8-305" fmla="*/ 332847 w 1940112"/>
                <a:gd name="connsiteY8-306" fmla="*/ 478345 h 10356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1940112" h="1035652">
                  <a:moveTo>
                    <a:pt x="332847" y="478345"/>
                  </a:moveTo>
                  <a:lnTo>
                    <a:pt x="-1" y="799608"/>
                  </a:lnTo>
                  <a:cubicBezTo>
                    <a:pt x="213712" y="781433"/>
                    <a:pt x="308666" y="741087"/>
                    <a:pt x="379687" y="758195"/>
                  </a:cubicBezTo>
                  <a:cubicBezTo>
                    <a:pt x="437061" y="865771"/>
                    <a:pt x="352760" y="967354"/>
                    <a:pt x="517868" y="1008939"/>
                  </a:cubicBezTo>
                  <a:cubicBezTo>
                    <a:pt x="682976" y="1050524"/>
                    <a:pt x="1143988" y="1038392"/>
                    <a:pt x="1370334" y="1007706"/>
                  </a:cubicBezTo>
                  <a:cubicBezTo>
                    <a:pt x="1596680" y="977021"/>
                    <a:pt x="1807811" y="979019"/>
                    <a:pt x="1875943" y="824826"/>
                  </a:cubicBezTo>
                  <a:cubicBezTo>
                    <a:pt x="1944075" y="670633"/>
                    <a:pt x="2010414" y="208055"/>
                    <a:pt x="1779125" y="82549"/>
                  </a:cubicBezTo>
                  <a:cubicBezTo>
                    <a:pt x="1547836" y="-42957"/>
                    <a:pt x="812575" y="-4625"/>
                    <a:pt x="571529" y="61341"/>
                  </a:cubicBezTo>
                  <a:cubicBezTo>
                    <a:pt x="330483" y="127307"/>
                    <a:pt x="354177" y="261210"/>
                    <a:pt x="332847" y="478345"/>
                  </a:cubicBezTo>
                  <a:close/>
                </a:path>
              </a:pathLst>
            </a:custGeom>
            <a:solidFill>
              <a:schemeClr val="bg1"/>
            </a:solidFill>
            <a:ln w="38100" cap="rnd" cmpd="sng" algn="ctr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FD0507CD-0270-4A23-B26F-829C050F7354}"/>
                </a:ext>
              </a:extLst>
            </p:cNvPr>
            <p:cNvSpPr/>
            <p:nvPr/>
          </p:nvSpPr>
          <p:spPr>
            <a:xfrm>
              <a:off x="7657899" y="2353795"/>
              <a:ext cx="3607506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+mn-ea"/>
                <a:cs typeface="+mn-cs"/>
              </a:endParaRP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FDCFD750-0DD7-4101-B066-EEEF8AEDBB3C}"/>
              </a:ext>
            </a:extLst>
          </p:cNvPr>
          <p:cNvSpPr txBox="1"/>
          <p:nvPr/>
        </p:nvSpPr>
        <p:spPr>
          <a:xfrm>
            <a:off x="3578087" y="1111587"/>
            <a:ext cx="73152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Khi làm tròn số đến hàng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chục</a:t>
            </a: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ta so sánh chữ số hàng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đơn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vị</a:t>
            </a: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với 5. Nếu chữ số hàng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đơn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vị</a:t>
            </a: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bé hơn 5 thì làm tròn xuống, còn lại thì làm tròn lên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7542542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88844" y="188599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E949F0D-EB6B-48CE-B501-BDFDAAA47D91}"/>
              </a:ext>
            </a:extLst>
          </p:cNvPr>
          <p:cNvSpPr txBox="1"/>
          <p:nvPr/>
        </p:nvSpPr>
        <p:spPr>
          <a:xfrm>
            <a:off x="914400" y="536713"/>
            <a:ext cx="9621078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b)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hàng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trăm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546F22D-D6A5-4552-8AFA-3C54EA014F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6506" y="3150704"/>
            <a:ext cx="2392443" cy="1967120"/>
          </a:xfrm>
          <a:prstGeom prst="rect">
            <a:avLst/>
          </a:prstGeom>
        </p:spPr>
      </p:pic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ABC3C8EB-AEE2-464A-82E7-375357BC2E4F}"/>
              </a:ext>
            </a:extLst>
          </p:cNvPr>
          <p:cNvSpPr/>
          <p:nvPr/>
        </p:nvSpPr>
        <p:spPr>
          <a:xfrm>
            <a:off x="1540565" y="1441174"/>
            <a:ext cx="3955774" cy="1381539"/>
          </a:xfrm>
          <a:prstGeom prst="wedgeRoundRectCallout">
            <a:avLst>
              <a:gd name="adj1" fmla="val -31037"/>
              <a:gd name="adj2" fmla="val 69370"/>
              <a:gd name="adj3" fmla="val 16667"/>
            </a:avLst>
          </a:prstGeom>
          <a:ln w="5715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Khi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đến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hàng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trăm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 ta so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sánh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chữ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hàng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chục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với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5.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5A474E39-407F-4FB3-AD39-D14E84C591CC}"/>
              </a:ext>
            </a:extLst>
          </p:cNvPr>
          <p:cNvSpPr/>
          <p:nvPr/>
        </p:nvSpPr>
        <p:spPr>
          <a:xfrm>
            <a:off x="5864087" y="1540564"/>
            <a:ext cx="5536096" cy="4084983"/>
          </a:xfrm>
          <a:prstGeom prst="roundRect">
            <a:avLst/>
          </a:prstGeom>
          <a:solidFill>
            <a:srgbClr val="EFB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DC9C435-5FE4-44C4-BB6F-6D4EF0DD1AE8}"/>
              </a:ext>
            </a:extLst>
          </p:cNvPr>
          <p:cNvSpPr txBox="1"/>
          <p:nvPr/>
        </p:nvSpPr>
        <p:spPr>
          <a:xfrm>
            <a:off x="6052930" y="1878496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1 786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5E172EE6-05EA-4169-B53F-D15A32C20A48}"/>
              </a:ext>
            </a:extLst>
          </p:cNvPr>
          <p:cNvCxnSpPr>
            <a:cxnSpLocks/>
          </p:cNvCxnSpPr>
          <p:nvPr/>
        </p:nvCxnSpPr>
        <p:spPr>
          <a:xfrm>
            <a:off x="7007086" y="2134657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7F633AED-8CCC-4D19-97E9-45278A7E99D4}"/>
              </a:ext>
            </a:extLst>
          </p:cNvPr>
          <p:cNvSpPr txBox="1"/>
          <p:nvPr/>
        </p:nvSpPr>
        <p:spPr>
          <a:xfrm>
            <a:off x="9978886" y="1878496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1 800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06BC2C8-9B04-43E0-A783-FF06188FEF7D}"/>
              </a:ext>
            </a:extLst>
          </p:cNvPr>
          <p:cNvSpPr txBox="1"/>
          <p:nvPr/>
        </p:nvSpPr>
        <p:spPr>
          <a:xfrm>
            <a:off x="7444409" y="2176669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lên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522186-03FA-4814-8940-E3179179CF16}"/>
              </a:ext>
            </a:extLst>
          </p:cNvPr>
          <p:cNvSpPr txBox="1"/>
          <p:nvPr/>
        </p:nvSpPr>
        <p:spPr>
          <a:xfrm>
            <a:off x="7832035" y="1620078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8 &gt; 5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19BA482-5579-4375-AFE9-CAC73C388BA7}"/>
              </a:ext>
            </a:extLst>
          </p:cNvPr>
          <p:cNvSpPr txBox="1"/>
          <p:nvPr/>
        </p:nvSpPr>
        <p:spPr>
          <a:xfrm>
            <a:off x="6062869" y="3110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1 756</a:t>
            </a:r>
          </a:p>
        </p:txBody>
      </p: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AB03DD82-4CFC-44DB-97C6-70DB58DA2F30}"/>
              </a:ext>
            </a:extLst>
          </p:cNvPr>
          <p:cNvCxnSpPr>
            <a:cxnSpLocks/>
          </p:cNvCxnSpPr>
          <p:nvPr/>
        </p:nvCxnSpPr>
        <p:spPr>
          <a:xfrm>
            <a:off x="7017025" y="3367109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60699E55-BDDF-4A86-B21E-8349CE1B6249}"/>
              </a:ext>
            </a:extLst>
          </p:cNvPr>
          <p:cNvSpPr txBox="1"/>
          <p:nvPr/>
        </p:nvSpPr>
        <p:spPr>
          <a:xfrm>
            <a:off x="9988825" y="3110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1 800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BD2AC09-1425-4FEB-AC80-E93629723910}"/>
              </a:ext>
            </a:extLst>
          </p:cNvPr>
          <p:cNvSpPr txBox="1"/>
          <p:nvPr/>
        </p:nvSpPr>
        <p:spPr>
          <a:xfrm>
            <a:off x="7454348" y="3409121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lên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1ED0B7D-4D8E-4579-A92F-C0CBD749236E}"/>
              </a:ext>
            </a:extLst>
          </p:cNvPr>
          <p:cNvSpPr txBox="1"/>
          <p:nvPr/>
        </p:nvSpPr>
        <p:spPr>
          <a:xfrm>
            <a:off x="7841974" y="2852530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5 = 5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2A79128-DDBB-4863-B6E9-5AC4A9162DF6}"/>
              </a:ext>
            </a:extLst>
          </p:cNvPr>
          <p:cNvSpPr txBox="1"/>
          <p:nvPr/>
        </p:nvSpPr>
        <p:spPr>
          <a:xfrm>
            <a:off x="6033052" y="4253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1 726</a:t>
            </a:r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FCE39E17-A3E5-40AE-A9BB-50D94F691127}"/>
              </a:ext>
            </a:extLst>
          </p:cNvPr>
          <p:cNvCxnSpPr>
            <a:cxnSpLocks/>
          </p:cNvCxnSpPr>
          <p:nvPr/>
        </p:nvCxnSpPr>
        <p:spPr>
          <a:xfrm>
            <a:off x="6987208" y="4510109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D952D218-26CB-4307-AAF5-95B318B532E5}"/>
              </a:ext>
            </a:extLst>
          </p:cNvPr>
          <p:cNvSpPr txBox="1"/>
          <p:nvPr/>
        </p:nvSpPr>
        <p:spPr>
          <a:xfrm>
            <a:off x="9959008" y="4253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1 700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6AA570E-E867-4D7F-AD65-0DA4B2FEF4F0}"/>
              </a:ext>
            </a:extLst>
          </p:cNvPr>
          <p:cNvSpPr txBox="1"/>
          <p:nvPr/>
        </p:nvSpPr>
        <p:spPr>
          <a:xfrm>
            <a:off x="7146235" y="4552121"/>
            <a:ext cx="265374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xuống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B64A36F-3DC7-4E0B-AC0A-AF4D599B3C46}"/>
              </a:ext>
            </a:extLst>
          </p:cNvPr>
          <p:cNvSpPr txBox="1"/>
          <p:nvPr/>
        </p:nvSpPr>
        <p:spPr>
          <a:xfrm>
            <a:off x="7812157" y="3995530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 &lt; 5</a:t>
            </a:r>
          </a:p>
        </p:txBody>
      </p:sp>
    </p:spTree>
    <p:extLst>
      <p:ext uri="{BB962C8B-B14F-4D97-AF65-F5344CB8AC3E}">
        <p14:creationId xmlns:p14="http://schemas.microsoft.com/office/powerpoint/2010/main" val="220046910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8" grpId="0"/>
      <p:bldP spid="26" grpId="0"/>
      <p:bldP spid="13" grpId="0"/>
      <p:bldP spid="28" grpId="0"/>
      <p:bldP spid="29" grpId="0"/>
      <p:bldP spid="31" grpId="0"/>
      <p:bldP spid="32" grpId="0"/>
      <p:bldP spid="33" grpId="0"/>
      <p:bldP spid="34" grpId="0"/>
      <p:bldP spid="36" grpId="0"/>
      <p:bldP spid="37" grpId="0"/>
      <p:bldP spid="4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228600" y="516590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E12495BE-0BE7-44D2-9B51-1D60528B9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250" b="100000" l="1781" r="97844">
                        <a14:foregroundMark x1="53608" y1="78750" x2="68978" y2="60000"/>
                        <a14:foregroundMark x1="86785" y1="31625" x2="86785" y2="2987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43871" y="2954624"/>
            <a:ext cx="5206127" cy="3903376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EE25D1CD-AC9C-4856-BA36-DBAB87D6161D}"/>
              </a:ext>
            </a:extLst>
          </p:cNvPr>
          <p:cNvGrpSpPr/>
          <p:nvPr/>
        </p:nvGrpSpPr>
        <p:grpSpPr>
          <a:xfrm>
            <a:off x="3025974" y="646043"/>
            <a:ext cx="8205243" cy="3159531"/>
            <a:chOff x="7493918" y="2295871"/>
            <a:chExt cx="3939693" cy="1989197"/>
          </a:xfrm>
        </p:grpSpPr>
        <p:sp>
          <p:nvSpPr>
            <p:cNvPr id="36" name="PA_库_任意多边形 42">
              <a:extLst>
                <a:ext uri="{FF2B5EF4-FFF2-40B4-BE49-F238E27FC236}">
                  <a16:creationId xmlns:a16="http://schemas.microsoft.com/office/drawing/2014/main" id="{C7D453E5-7456-453D-B037-C8AF278FB611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 rot="16200000" flipV="1">
              <a:off x="8469166" y="1320623"/>
              <a:ext cx="1989197" cy="3939693"/>
            </a:xfrm>
            <a:custGeom>
              <a:avLst/>
              <a:gdLst>
                <a:gd name="connsiteX0" fmla="*/ 268941 w 1785392"/>
                <a:gd name="connsiteY0" fmla="*/ 475427 h 1041295"/>
                <a:gd name="connsiteX1" fmla="*/ 0 w 1785392"/>
                <a:gd name="connsiteY1" fmla="*/ 658307 h 1041295"/>
                <a:gd name="connsiteX2" fmla="*/ 301214 w 1785392"/>
                <a:gd name="connsiteY2" fmla="*/ 690580 h 1041295"/>
                <a:gd name="connsiteX3" fmla="*/ 473336 w 1785392"/>
                <a:gd name="connsiteY3" fmla="*/ 1013309 h 1041295"/>
                <a:gd name="connsiteX4" fmla="*/ 1215614 w 1785392"/>
                <a:gd name="connsiteY4" fmla="*/ 1002551 h 1041295"/>
                <a:gd name="connsiteX5" fmla="*/ 1721223 w 1785392"/>
                <a:gd name="connsiteY5" fmla="*/ 819671 h 1041295"/>
                <a:gd name="connsiteX6" fmla="*/ 1624405 w 1785392"/>
                <a:gd name="connsiteY6" fmla="*/ 77394 h 1041295"/>
                <a:gd name="connsiteX7" fmla="*/ 333487 w 1785392"/>
                <a:gd name="connsiteY7" fmla="*/ 66636 h 1041295"/>
                <a:gd name="connsiteX8" fmla="*/ 268941 w 1785392"/>
                <a:gd name="connsiteY8" fmla="*/ 475427 h 1041295"/>
                <a:gd name="connsiteX0-1" fmla="*/ 189606 w 1785392"/>
                <a:gd name="connsiteY0-2" fmla="*/ 476029 h 1041897"/>
                <a:gd name="connsiteX1-3" fmla="*/ 0 w 1785392"/>
                <a:gd name="connsiteY1-4" fmla="*/ 658909 h 1041897"/>
                <a:gd name="connsiteX2-5" fmla="*/ 301214 w 1785392"/>
                <a:gd name="connsiteY2-6" fmla="*/ 691182 h 1041897"/>
                <a:gd name="connsiteX3-7" fmla="*/ 473336 w 1785392"/>
                <a:gd name="connsiteY3-8" fmla="*/ 1013911 h 1041897"/>
                <a:gd name="connsiteX4-9" fmla="*/ 1215614 w 1785392"/>
                <a:gd name="connsiteY4-10" fmla="*/ 1003153 h 1041897"/>
                <a:gd name="connsiteX5-11" fmla="*/ 1721223 w 1785392"/>
                <a:gd name="connsiteY5-12" fmla="*/ 820273 h 1041897"/>
                <a:gd name="connsiteX6-13" fmla="*/ 1624405 w 1785392"/>
                <a:gd name="connsiteY6-14" fmla="*/ 77996 h 1041897"/>
                <a:gd name="connsiteX7-15" fmla="*/ 333487 w 1785392"/>
                <a:gd name="connsiteY7-16" fmla="*/ 67238 h 1041897"/>
                <a:gd name="connsiteX8-17" fmla="*/ 189606 w 1785392"/>
                <a:gd name="connsiteY8-18" fmla="*/ 476029 h 1041897"/>
                <a:gd name="connsiteX0-19" fmla="*/ 189606 w 1785392"/>
                <a:gd name="connsiteY0-20" fmla="*/ 476029 h 1041897"/>
                <a:gd name="connsiteX1-21" fmla="*/ 0 w 1785392"/>
                <a:gd name="connsiteY1-22" fmla="*/ 658909 h 1041897"/>
                <a:gd name="connsiteX2-23" fmla="*/ 301214 w 1785392"/>
                <a:gd name="connsiteY2-24" fmla="*/ 691182 h 1041897"/>
                <a:gd name="connsiteX3-25" fmla="*/ 473336 w 1785392"/>
                <a:gd name="connsiteY3-26" fmla="*/ 1013911 h 1041897"/>
                <a:gd name="connsiteX4-27" fmla="*/ 1215614 w 1785392"/>
                <a:gd name="connsiteY4-28" fmla="*/ 1003153 h 1041897"/>
                <a:gd name="connsiteX5-29" fmla="*/ 1721223 w 1785392"/>
                <a:gd name="connsiteY5-30" fmla="*/ 820273 h 1041897"/>
                <a:gd name="connsiteX6-31" fmla="*/ 1624405 w 1785392"/>
                <a:gd name="connsiteY6-32" fmla="*/ 77996 h 1041897"/>
                <a:gd name="connsiteX7-33" fmla="*/ 333487 w 1785392"/>
                <a:gd name="connsiteY7-34" fmla="*/ 67238 h 1041897"/>
                <a:gd name="connsiteX8-35" fmla="*/ 189606 w 1785392"/>
                <a:gd name="connsiteY8-36" fmla="*/ 476029 h 1041897"/>
                <a:gd name="connsiteX0-37" fmla="*/ 154346 w 1785392"/>
                <a:gd name="connsiteY0-38" fmla="*/ 486089 h 1042432"/>
                <a:gd name="connsiteX1-39" fmla="*/ 0 w 1785392"/>
                <a:gd name="connsiteY1-40" fmla="*/ 659444 h 1042432"/>
                <a:gd name="connsiteX2-41" fmla="*/ 301214 w 1785392"/>
                <a:gd name="connsiteY2-42" fmla="*/ 691717 h 1042432"/>
                <a:gd name="connsiteX3-43" fmla="*/ 473336 w 1785392"/>
                <a:gd name="connsiteY3-44" fmla="*/ 1014446 h 1042432"/>
                <a:gd name="connsiteX4-45" fmla="*/ 1215614 w 1785392"/>
                <a:gd name="connsiteY4-46" fmla="*/ 1003688 h 1042432"/>
                <a:gd name="connsiteX5-47" fmla="*/ 1721223 w 1785392"/>
                <a:gd name="connsiteY5-48" fmla="*/ 820808 h 1042432"/>
                <a:gd name="connsiteX6-49" fmla="*/ 1624405 w 1785392"/>
                <a:gd name="connsiteY6-50" fmla="*/ 78531 h 1042432"/>
                <a:gd name="connsiteX7-51" fmla="*/ 333487 w 1785392"/>
                <a:gd name="connsiteY7-52" fmla="*/ 67773 h 1042432"/>
                <a:gd name="connsiteX8-53" fmla="*/ 154346 w 1785392"/>
                <a:gd name="connsiteY8-54" fmla="*/ 486089 h 1042432"/>
                <a:gd name="connsiteX0-55" fmla="*/ 154346 w 1785392"/>
                <a:gd name="connsiteY0-56" fmla="*/ 486089 h 1042432"/>
                <a:gd name="connsiteX1-57" fmla="*/ 0 w 1785392"/>
                <a:gd name="connsiteY1-58" fmla="*/ 659444 h 1042432"/>
                <a:gd name="connsiteX2-59" fmla="*/ 301214 w 1785392"/>
                <a:gd name="connsiteY2-60" fmla="*/ 691717 h 1042432"/>
                <a:gd name="connsiteX3-61" fmla="*/ 473336 w 1785392"/>
                <a:gd name="connsiteY3-62" fmla="*/ 1014446 h 1042432"/>
                <a:gd name="connsiteX4-63" fmla="*/ 1215614 w 1785392"/>
                <a:gd name="connsiteY4-64" fmla="*/ 1003688 h 1042432"/>
                <a:gd name="connsiteX5-65" fmla="*/ 1721223 w 1785392"/>
                <a:gd name="connsiteY5-66" fmla="*/ 820808 h 1042432"/>
                <a:gd name="connsiteX6-67" fmla="*/ 1624405 w 1785392"/>
                <a:gd name="connsiteY6-68" fmla="*/ 78531 h 1042432"/>
                <a:gd name="connsiteX7-69" fmla="*/ 333487 w 1785392"/>
                <a:gd name="connsiteY7-70" fmla="*/ 67773 h 1042432"/>
                <a:gd name="connsiteX8-71" fmla="*/ 154346 w 1785392"/>
                <a:gd name="connsiteY8-72" fmla="*/ 486089 h 1042432"/>
                <a:gd name="connsiteX0-73" fmla="*/ 154346 w 1785392"/>
                <a:gd name="connsiteY0-74" fmla="*/ 486089 h 1041051"/>
                <a:gd name="connsiteX1-75" fmla="*/ 0 w 1785392"/>
                <a:gd name="connsiteY1-76" fmla="*/ 659444 h 1041051"/>
                <a:gd name="connsiteX2-77" fmla="*/ 213064 w 1785392"/>
                <a:gd name="connsiteY2-78" fmla="*/ 710767 h 1041051"/>
                <a:gd name="connsiteX3-79" fmla="*/ 473336 w 1785392"/>
                <a:gd name="connsiteY3-80" fmla="*/ 1014446 h 1041051"/>
                <a:gd name="connsiteX4-81" fmla="*/ 1215614 w 1785392"/>
                <a:gd name="connsiteY4-82" fmla="*/ 1003688 h 1041051"/>
                <a:gd name="connsiteX5-83" fmla="*/ 1721223 w 1785392"/>
                <a:gd name="connsiteY5-84" fmla="*/ 820808 h 1041051"/>
                <a:gd name="connsiteX6-85" fmla="*/ 1624405 w 1785392"/>
                <a:gd name="connsiteY6-86" fmla="*/ 78531 h 1041051"/>
                <a:gd name="connsiteX7-87" fmla="*/ 333487 w 1785392"/>
                <a:gd name="connsiteY7-88" fmla="*/ 67773 h 1041051"/>
                <a:gd name="connsiteX8-89" fmla="*/ 154346 w 1785392"/>
                <a:gd name="connsiteY8-90" fmla="*/ 486089 h 1041051"/>
                <a:gd name="connsiteX0-91" fmla="*/ 154346 w 1785392"/>
                <a:gd name="connsiteY0-92" fmla="*/ 486089 h 1034605"/>
                <a:gd name="connsiteX1-93" fmla="*/ 0 w 1785392"/>
                <a:gd name="connsiteY1-94" fmla="*/ 659444 h 1034605"/>
                <a:gd name="connsiteX2-95" fmla="*/ 213064 w 1785392"/>
                <a:gd name="connsiteY2-96" fmla="*/ 710767 h 1034605"/>
                <a:gd name="connsiteX3-97" fmla="*/ 363148 w 1785392"/>
                <a:gd name="connsiteY3-98" fmla="*/ 1004921 h 1034605"/>
                <a:gd name="connsiteX4-99" fmla="*/ 1215614 w 1785392"/>
                <a:gd name="connsiteY4-100" fmla="*/ 1003688 h 1034605"/>
                <a:gd name="connsiteX5-101" fmla="*/ 1721223 w 1785392"/>
                <a:gd name="connsiteY5-102" fmla="*/ 820808 h 1034605"/>
                <a:gd name="connsiteX6-103" fmla="*/ 1624405 w 1785392"/>
                <a:gd name="connsiteY6-104" fmla="*/ 78531 h 1034605"/>
                <a:gd name="connsiteX7-105" fmla="*/ 333487 w 1785392"/>
                <a:gd name="connsiteY7-106" fmla="*/ 67773 h 1034605"/>
                <a:gd name="connsiteX8-107" fmla="*/ 154346 w 1785392"/>
                <a:gd name="connsiteY8-108" fmla="*/ 486089 h 1034605"/>
                <a:gd name="connsiteX0-109" fmla="*/ 154346 w 1785392"/>
                <a:gd name="connsiteY0-110" fmla="*/ 486089 h 1027938"/>
                <a:gd name="connsiteX1-111" fmla="*/ 0 w 1785392"/>
                <a:gd name="connsiteY1-112" fmla="*/ 659444 h 1027938"/>
                <a:gd name="connsiteX2-113" fmla="*/ 224967 w 1785392"/>
                <a:gd name="connsiteY2-114" fmla="*/ 810042 h 1027938"/>
                <a:gd name="connsiteX3-115" fmla="*/ 363148 w 1785392"/>
                <a:gd name="connsiteY3-116" fmla="*/ 1004921 h 1027938"/>
                <a:gd name="connsiteX4-117" fmla="*/ 1215614 w 1785392"/>
                <a:gd name="connsiteY4-118" fmla="*/ 1003688 h 1027938"/>
                <a:gd name="connsiteX5-119" fmla="*/ 1721223 w 1785392"/>
                <a:gd name="connsiteY5-120" fmla="*/ 820808 h 1027938"/>
                <a:gd name="connsiteX6-121" fmla="*/ 1624405 w 1785392"/>
                <a:gd name="connsiteY6-122" fmla="*/ 78531 h 1027938"/>
                <a:gd name="connsiteX7-123" fmla="*/ 333487 w 1785392"/>
                <a:gd name="connsiteY7-124" fmla="*/ 67773 h 1027938"/>
                <a:gd name="connsiteX8-125" fmla="*/ 154346 w 1785392"/>
                <a:gd name="connsiteY8-126" fmla="*/ 486089 h 1027938"/>
                <a:gd name="connsiteX0-127" fmla="*/ 309088 w 1940134"/>
                <a:gd name="connsiteY0-128" fmla="*/ 486089 h 1027938"/>
                <a:gd name="connsiteX1-129" fmla="*/ 0 w 1940134"/>
                <a:gd name="connsiteY1-130" fmla="*/ 805744 h 1027938"/>
                <a:gd name="connsiteX2-131" fmla="*/ 379709 w 1940134"/>
                <a:gd name="connsiteY2-132" fmla="*/ 810042 h 1027938"/>
                <a:gd name="connsiteX3-133" fmla="*/ 517890 w 1940134"/>
                <a:gd name="connsiteY3-134" fmla="*/ 1004921 h 1027938"/>
                <a:gd name="connsiteX4-135" fmla="*/ 1370356 w 1940134"/>
                <a:gd name="connsiteY4-136" fmla="*/ 1003688 h 1027938"/>
                <a:gd name="connsiteX5-137" fmla="*/ 1875965 w 1940134"/>
                <a:gd name="connsiteY5-138" fmla="*/ 820808 h 1027938"/>
                <a:gd name="connsiteX6-139" fmla="*/ 1779147 w 1940134"/>
                <a:gd name="connsiteY6-140" fmla="*/ 78531 h 1027938"/>
                <a:gd name="connsiteX7-141" fmla="*/ 488229 w 1940134"/>
                <a:gd name="connsiteY7-142" fmla="*/ 67773 h 1027938"/>
                <a:gd name="connsiteX8-143" fmla="*/ 309088 w 1940134"/>
                <a:gd name="connsiteY8-144" fmla="*/ 486089 h 1027938"/>
                <a:gd name="connsiteX0-145" fmla="*/ 285282 w 1916328"/>
                <a:gd name="connsiteY0-146" fmla="*/ 486089 h 1027938"/>
                <a:gd name="connsiteX1-147" fmla="*/ 0 w 1916328"/>
                <a:gd name="connsiteY1-148" fmla="*/ 863219 h 1027938"/>
                <a:gd name="connsiteX2-149" fmla="*/ 355903 w 1916328"/>
                <a:gd name="connsiteY2-150" fmla="*/ 810042 h 1027938"/>
                <a:gd name="connsiteX3-151" fmla="*/ 494084 w 1916328"/>
                <a:gd name="connsiteY3-152" fmla="*/ 1004921 h 1027938"/>
                <a:gd name="connsiteX4-153" fmla="*/ 1346550 w 1916328"/>
                <a:gd name="connsiteY4-154" fmla="*/ 1003688 h 1027938"/>
                <a:gd name="connsiteX5-155" fmla="*/ 1852159 w 1916328"/>
                <a:gd name="connsiteY5-156" fmla="*/ 820808 h 1027938"/>
                <a:gd name="connsiteX6-157" fmla="*/ 1755341 w 1916328"/>
                <a:gd name="connsiteY6-158" fmla="*/ 78531 h 1027938"/>
                <a:gd name="connsiteX7-159" fmla="*/ 464423 w 1916328"/>
                <a:gd name="connsiteY7-160" fmla="*/ 67773 h 1027938"/>
                <a:gd name="connsiteX8-161" fmla="*/ 285282 w 1916328"/>
                <a:gd name="connsiteY8-162" fmla="*/ 486089 h 1027938"/>
                <a:gd name="connsiteX0-163" fmla="*/ 285282 w 1916328"/>
                <a:gd name="connsiteY0-164" fmla="*/ 490809 h 1032658"/>
                <a:gd name="connsiteX1-165" fmla="*/ 0 w 1916328"/>
                <a:gd name="connsiteY1-166" fmla="*/ 867939 h 1032658"/>
                <a:gd name="connsiteX2-167" fmla="*/ 355903 w 1916328"/>
                <a:gd name="connsiteY2-168" fmla="*/ 814762 h 1032658"/>
                <a:gd name="connsiteX3-169" fmla="*/ 494084 w 1916328"/>
                <a:gd name="connsiteY3-170" fmla="*/ 1009641 h 1032658"/>
                <a:gd name="connsiteX4-171" fmla="*/ 1346550 w 1916328"/>
                <a:gd name="connsiteY4-172" fmla="*/ 1008408 h 1032658"/>
                <a:gd name="connsiteX5-173" fmla="*/ 1852159 w 1916328"/>
                <a:gd name="connsiteY5-174" fmla="*/ 825528 h 1032658"/>
                <a:gd name="connsiteX6-175" fmla="*/ 1755341 w 1916328"/>
                <a:gd name="connsiteY6-176" fmla="*/ 83251 h 1032658"/>
                <a:gd name="connsiteX7-177" fmla="*/ 547745 w 1916328"/>
                <a:gd name="connsiteY7-178" fmla="*/ 62043 h 1032658"/>
                <a:gd name="connsiteX8-179" fmla="*/ 285282 w 1916328"/>
                <a:gd name="connsiteY8-180" fmla="*/ 490809 h 1032658"/>
                <a:gd name="connsiteX0-181" fmla="*/ 285282 w 1916328"/>
                <a:gd name="connsiteY0-182" fmla="*/ 490809 h 1037553"/>
                <a:gd name="connsiteX1-183" fmla="*/ 0 w 1916328"/>
                <a:gd name="connsiteY1-184" fmla="*/ 867939 h 1037553"/>
                <a:gd name="connsiteX2-185" fmla="*/ 371758 w 1916328"/>
                <a:gd name="connsiteY2-186" fmla="*/ 741255 h 1037553"/>
                <a:gd name="connsiteX3-187" fmla="*/ 494084 w 1916328"/>
                <a:gd name="connsiteY3-188" fmla="*/ 1009641 h 1037553"/>
                <a:gd name="connsiteX4-189" fmla="*/ 1346550 w 1916328"/>
                <a:gd name="connsiteY4-190" fmla="*/ 1008408 h 1037553"/>
                <a:gd name="connsiteX5-191" fmla="*/ 1852159 w 1916328"/>
                <a:gd name="connsiteY5-192" fmla="*/ 825528 h 1037553"/>
                <a:gd name="connsiteX6-193" fmla="*/ 1755341 w 1916328"/>
                <a:gd name="connsiteY6-194" fmla="*/ 83251 h 1037553"/>
                <a:gd name="connsiteX7-195" fmla="*/ 547745 w 1916328"/>
                <a:gd name="connsiteY7-196" fmla="*/ 62043 h 1037553"/>
                <a:gd name="connsiteX8-197" fmla="*/ 285282 w 1916328"/>
                <a:gd name="connsiteY8-198" fmla="*/ 490809 h 1037553"/>
                <a:gd name="connsiteX0-199" fmla="*/ 285282 w 1916328"/>
                <a:gd name="connsiteY0-200" fmla="*/ 490809 h 1036354"/>
                <a:gd name="connsiteX1-201" fmla="*/ 0 w 1916328"/>
                <a:gd name="connsiteY1-202" fmla="*/ 867939 h 1036354"/>
                <a:gd name="connsiteX2-203" fmla="*/ 355903 w 1916328"/>
                <a:gd name="connsiteY2-204" fmla="*/ 758897 h 1036354"/>
                <a:gd name="connsiteX3-205" fmla="*/ 494084 w 1916328"/>
                <a:gd name="connsiteY3-206" fmla="*/ 1009641 h 1036354"/>
                <a:gd name="connsiteX4-207" fmla="*/ 1346550 w 1916328"/>
                <a:gd name="connsiteY4-208" fmla="*/ 1008408 h 1036354"/>
                <a:gd name="connsiteX5-209" fmla="*/ 1852159 w 1916328"/>
                <a:gd name="connsiteY5-210" fmla="*/ 825528 h 1036354"/>
                <a:gd name="connsiteX6-211" fmla="*/ 1755341 w 1916328"/>
                <a:gd name="connsiteY6-212" fmla="*/ 83251 h 1036354"/>
                <a:gd name="connsiteX7-213" fmla="*/ 547745 w 1916328"/>
                <a:gd name="connsiteY7-214" fmla="*/ 62043 h 1036354"/>
                <a:gd name="connsiteX8-215" fmla="*/ 285282 w 1916328"/>
                <a:gd name="connsiteY8-216" fmla="*/ 490809 h 1036354"/>
                <a:gd name="connsiteX0-217" fmla="*/ 301138 w 1932184"/>
                <a:gd name="connsiteY0-218" fmla="*/ 490809 h 1036354"/>
                <a:gd name="connsiteX1-219" fmla="*/ 1 w 1932184"/>
                <a:gd name="connsiteY1-220" fmla="*/ 779729 h 1036354"/>
                <a:gd name="connsiteX2-221" fmla="*/ 371759 w 1932184"/>
                <a:gd name="connsiteY2-222" fmla="*/ 758897 h 1036354"/>
                <a:gd name="connsiteX3-223" fmla="*/ 509940 w 1932184"/>
                <a:gd name="connsiteY3-224" fmla="*/ 1009641 h 1036354"/>
                <a:gd name="connsiteX4-225" fmla="*/ 1362406 w 1932184"/>
                <a:gd name="connsiteY4-226" fmla="*/ 1008408 h 1036354"/>
                <a:gd name="connsiteX5-227" fmla="*/ 1868015 w 1932184"/>
                <a:gd name="connsiteY5-228" fmla="*/ 825528 h 1036354"/>
                <a:gd name="connsiteX6-229" fmla="*/ 1771197 w 1932184"/>
                <a:gd name="connsiteY6-230" fmla="*/ 83251 h 1036354"/>
                <a:gd name="connsiteX7-231" fmla="*/ 563601 w 1932184"/>
                <a:gd name="connsiteY7-232" fmla="*/ 62043 h 1036354"/>
                <a:gd name="connsiteX8-233" fmla="*/ 301138 w 1932184"/>
                <a:gd name="connsiteY8-234" fmla="*/ 490809 h 1036354"/>
                <a:gd name="connsiteX0-235" fmla="*/ 309066 w 1940112"/>
                <a:gd name="connsiteY0-236" fmla="*/ 490809 h 1036354"/>
                <a:gd name="connsiteX1-237" fmla="*/ -1 w 1940112"/>
                <a:gd name="connsiteY1-238" fmla="*/ 800310 h 1036354"/>
                <a:gd name="connsiteX2-239" fmla="*/ 379687 w 1940112"/>
                <a:gd name="connsiteY2-240" fmla="*/ 758897 h 1036354"/>
                <a:gd name="connsiteX3-241" fmla="*/ 517868 w 1940112"/>
                <a:gd name="connsiteY3-242" fmla="*/ 1009641 h 1036354"/>
                <a:gd name="connsiteX4-243" fmla="*/ 1370334 w 1940112"/>
                <a:gd name="connsiteY4-244" fmla="*/ 1008408 h 1036354"/>
                <a:gd name="connsiteX5-245" fmla="*/ 1875943 w 1940112"/>
                <a:gd name="connsiteY5-246" fmla="*/ 825528 h 1036354"/>
                <a:gd name="connsiteX6-247" fmla="*/ 1779125 w 1940112"/>
                <a:gd name="connsiteY6-248" fmla="*/ 83251 h 1036354"/>
                <a:gd name="connsiteX7-249" fmla="*/ 571529 w 1940112"/>
                <a:gd name="connsiteY7-250" fmla="*/ 62043 h 1036354"/>
                <a:gd name="connsiteX8-251" fmla="*/ 309066 w 1940112"/>
                <a:gd name="connsiteY8-252" fmla="*/ 490809 h 1036354"/>
                <a:gd name="connsiteX0-253" fmla="*/ 332847 w 1940112"/>
                <a:gd name="connsiteY0-254" fmla="*/ 478345 h 1035652"/>
                <a:gd name="connsiteX1-255" fmla="*/ -1 w 1940112"/>
                <a:gd name="connsiteY1-256" fmla="*/ 799608 h 1035652"/>
                <a:gd name="connsiteX2-257" fmla="*/ 379687 w 1940112"/>
                <a:gd name="connsiteY2-258" fmla="*/ 758195 h 1035652"/>
                <a:gd name="connsiteX3-259" fmla="*/ 517868 w 1940112"/>
                <a:gd name="connsiteY3-260" fmla="*/ 1008939 h 1035652"/>
                <a:gd name="connsiteX4-261" fmla="*/ 1370334 w 1940112"/>
                <a:gd name="connsiteY4-262" fmla="*/ 1007706 h 1035652"/>
                <a:gd name="connsiteX5-263" fmla="*/ 1875943 w 1940112"/>
                <a:gd name="connsiteY5-264" fmla="*/ 824826 h 1035652"/>
                <a:gd name="connsiteX6-265" fmla="*/ 1779125 w 1940112"/>
                <a:gd name="connsiteY6-266" fmla="*/ 82549 h 1035652"/>
                <a:gd name="connsiteX7-267" fmla="*/ 571529 w 1940112"/>
                <a:gd name="connsiteY7-268" fmla="*/ 61341 h 1035652"/>
                <a:gd name="connsiteX8-269" fmla="*/ 332847 w 1940112"/>
                <a:gd name="connsiteY8-270" fmla="*/ 478345 h 1035652"/>
                <a:gd name="connsiteX0-271" fmla="*/ 332847 w 1940112"/>
                <a:gd name="connsiteY0-272" fmla="*/ 478345 h 1035652"/>
                <a:gd name="connsiteX1-273" fmla="*/ -1 w 1940112"/>
                <a:gd name="connsiteY1-274" fmla="*/ 799608 h 1035652"/>
                <a:gd name="connsiteX2-275" fmla="*/ 379687 w 1940112"/>
                <a:gd name="connsiteY2-276" fmla="*/ 758195 h 1035652"/>
                <a:gd name="connsiteX3-277" fmla="*/ 517868 w 1940112"/>
                <a:gd name="connsiteY3-278" fmla="*/ 1008939 h 1035652"/>
                <a:gd name="connsiteX4-279" fmla="*/ 1370334 w 1940112"/>
                <a:gd name="connsiteY4-280" fmla="*/ 1007706 h 1035652"/>
                <a:gd name="connsiteX5-281" fmla="*/ 1875943 w 1940112"/>
                <a:gd name="connsiteY5-282" fmla="*/ 824826 h 1035652"/>
                <a:gd name="connsiteX6-283" fmla="*/ 1779125 w 1940112"/>
                <a:gd name="connsiteY6-284" fmla="*/ 82549 h 1035652"/>
                <a:gd name="connsiteX7-285" fmla="*/ 571529 w 1940112"/>
                <a:gd name="connsiteY7-286" fmla="*/ 61341 h 1035652"/>
                <a:gd name="connsiteX8-287" fmla="*/ 332847 w 1940112"/>
                <a:gd name="connsiteY8-288" fmla="*/ 478345 h 1035652"/>
                <a:gd name="connsiteX0-289" fmla="*/ 332847 w 1940112"/>
                <a:gd name="connsiteY0-290" fmla="*/ 478345 h 1035652"/>
                <a:gd name="connsiteX1-291" fmla="*/ -1 w 1940112"/>
                <a:gd name="connsiteY1-292" fmla="*/ 799608 h 1035652"/>
                <a:gd name="connsiteX2-293" fmla="*/ 379687 w 1940112"/>
                <a:gd name="connsiteY2-294" fmla="*/ 758195 h 1035652"/>
                <a:gd name="connsiteX3-295" fmla="*/ 517868 w 1940112"/>
                <a:gd name="connsiteY3-296" fmla="*/ 1008939 h 1035652"/>
                <a:gd name="connsiteX4-297" fmla="*/ 1370334 w 1940112"/>
                <a:gd name="connsiteY4-298" fmla="*/ 1007706 h 1035652"/>
                <a:gd name="connsiteX5-299" fmla="*/ 1875943 w 1940112"/>
                <a:gd name="connsiteY5-300" fmla="*/ 824826 h 1035652"/>
                <a:gd name="connsiteX6-301" fmla="*/ 1779125 w 1940112"/>
                <a:gd name="connsiteY6-302" fmla="*/ 82549 h 1035652"/>
                <a:gd name="connsiteX7-303" fmla="*/ 571529 w 1940112"/>
                <a:gd name="connsiteY7-304" fmla="*/ 61341 h 1035652"/>
                <a:gd name="connsiteX8-305" fmla="*/ 332847 w 1940112"/>
                <a:gd name="connsiteY8-306" fmla="*/ 478345 h 10356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1940112" h="1035652">
                  <a:moveTo>
                    <a:pt x="332847" y="478345"/>
                  </a:moveTo>
                  <a:lnTo>
                    <a:pt x="-1" y="799608"/>
                  </a:lnTo>
                  <a:cubicBezTo>
                    <a:pt x="213712" y="781433"/>
                    <a:pt x="308666" y="741087"/>
                    <a:pt x="379687" y="758195"/>
                  </a:cubicBezTo>
                  <a:cubicBezTo>
                    <a:pt x="437061" y="865771"/>
                    <a:pt x="352760" y="967354"/>
                    <a:pt x="517868" y="1008939"/>
                  </a:cubicBezTo>
                  <a:cubicBezTo>
                    <a:pt x="682976" y="1050524"/>
                    <a:pt x="1143988" y="1038392"/>
                    <a:pt x="1370334" y="1007706"/>
                  </a:cubicBezTo>
                  <a:cubicBezTo>
                    <a:pt x="1596680" y="977021"/>
                    <a:pt x="1807811" y="979019"/>
                    <a:pt x="1875943" y="824826"/>
                  </a:cubicBezTo>
                  <a:cubicBezTo>
                    <a:pt x="1944075" y="670633"/>
                    <a:pt x="2010414" y="208055"/>
                    <a:pt x="1779125" y="82549"/>
                  </a:cubicBezTo>
                  <a:cubicBezTo>
                    <a:pt x="1547836" y="-42957"/>
                    <a:pt x="812575" y="-4625"/>
                    <a:pt x="571529" y="61341"/>
                  </a:cubicBezTo>
                  <a:cubicBezTo>
                    <a:pt x="330483" y="127307"/>
                    <a:pt x="354177" y="261210"/>
                    <a:pt x="332847" y="478345"/>
                  </a:cubicBezTo>
                  <a:close/>
                </a:path>
              </a:pathLst>
            </a:custGeom>
            <a:solidFill>
              <a:schemeClr val="bg1"/>
            </a:solidFill>
            <a:ln w="38100" cap="rnd" cmpd="sng" algn="ctr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FD0507CD-0270-4A23-B26F-829C050F7354}"/>
                </a:ext>
              </a:extLst>
            </p:cNvPr>
            <p:cNvSpPr/>
            <p:nvPr/>
          </p:nvSpPr>
          <p:spPr>
            <a:xfrm>
              <a:off x="7657899" y="2353795"/>
              <a:ext cx="3607506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+mn-ea"/>
                <a:cs typeface="+mn-cs"/>
              </a:endParaRP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FDCFD750-0DD7-4101-B066-EEEF8AEDBB3C}"/>
              </a:ext>
            </a:extLst>
          </p:cNvPr>
          <p:cNvSpPr txBox="1"/>
          <p:nvPr/>
        </p:nvSpPr>
        <p:spPr>
          <a:xfrm>
            <a:off x="3578087" y="1111587"/>
            <a:ext cx="73152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Khi làm tròn số đến hàng trăm ta so sánh chữ số hàng chục với 5. Nếu chữ số hàng chục bé hơn 5 thì làm tròn xuống, còn lại thì làm tròn lên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28484287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0CFFBFF-99F0-43A5-9ECE-28F9142E09F3}"/>
              </a:ext>
            </a:extLst>
          </p:cNvPr>
          <p:cNvSpPr txBox="1"/>
          <p:nvPr/>
        </p:nvSpPr>
        <p:spPr>
          <a:xfrm>
            <a:off x="1253230" y="610416"/>
            <a:ext cx="987859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các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2864; 3058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và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4315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đến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chữ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chục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,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trăm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7" y="593090"/>
            <a:ext cx="678151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1</a:t>
            </a:r>
          </a:p>
        </p:txBody>
      </p:sp>
      <p:pic>
        <p:nvPicPr>
          <p:cNvPr id="42" name="Picture 41" descr="z3550433610403_d2d2f8627c155ca0dc056e9d2fab8200-removebg-preview (1)">
            <a:extLst>
              <a:ext uri="{FF2B5EF4-FFF2-40B4-BE49-F238E27FC236}">
                <a16:creationId xmlns:a16="http://schemas.microsoft.com/office/drawing/2014/main" id="{3B5E2C61-4189-464B-8DD2-A21E11845C4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9799982" y="4506000"/>
            <a:ext cx="2058697" cy="210245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2FA8A876-63C8-42E5-84FB-40DC98FEB36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690187"/>
            <a:ext cx="4938188" cy="3127519"/>
          </a:xfrm>
          <a:prstGeom prst="rect">
            <a:avLst/>
          </a:prstGeom>
        </p:spPr>
      </p:pic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2B7E0C0-93EB-44AE-A654-A46EC46D81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5176125"/>
              </p:ext>
            </p:extLst>
          </p:nvPr>
        </p:nvGraphicFramePr>
        <p:xfrm>
          <a:off x="4562778" y="1631888"/>
          <a:ext cx="6429899" cy="269622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142735">
                  <a:extLst>
                    <a:ext uri="{9D8B030D-6E8A-4147-A177-3AD203B41FA5}">
                      <a16:colId xmlns:a16="http://schemas.microsoft.com/office/drawing/2014/main" val="2295958872"/>
                    </a:ext>
                  </a:extLst>
                </a:gridCol>
                <a:gridCol w="2142735">
                  <a:extLst>
                    <a:ext uri="{9D8B030D-6E8A-4147-A177-3AD203B41FA5}">
                      <a16:colId xmlns:a16="http://schemas.microsoft.com/office/drawing/2014/main" val="4033172728"/>
                    </a:ext>
                  </a:extLst>
                </a:gridCol>
                <a:gridCol w="2144429">
                  <a:extLst>
                    <a:ext uri="{9D8B030D-6E8A-4147-A177-3AD203B41FA5}">
                      <a16:colId xmlns:a16="http://schemas.microsoft.com/office/drawing/2014/main" val="842194520"/>
                    </a:ext>
                  </a:extLst>
                </a:gridCol>
              </a:tblGrid>
              <a:tr h="989718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Số đã cho</a:t>
                      </a: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Làm tròn đến hàng chục</a:t>
                      </a: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Làm tròn đến hàng trăm</a:t>
                      </a: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53126743"/>
                  </a:ext>
                </a:extLst>
              </a:tr>
              <a:tr h="557366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2 864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49639087"/>
                  </a:ext>
                </a:extLst>
              </a:tr>
              <a:tr h="557366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3 058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94343563"/>
                  </a:ext>
                </a:extLst>
              </a:tr>
              <a:tr h="557366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4 315</a:t>
                      </a: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 startAt="4"/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962385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8857346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aphicFrame>
        <p:nvGraphicFramePr>
          <p:cNvPr id="27" name="Table 26">
            <a:extLst>
              <a:ext uri="{FF2B5EF4-FFF2-40B4-BE49-F238E27FC236}">
                <a16:creationId xmlns:a16="http://schemas.microsoft.com/office/drawing/2014/main" id="{76BC7C7C-0C0B-4FB3-9DD8-642EDFE5A6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0041308"/>
              </p:ext>
            </p:extLst>
          </p:nvPr>
        </p:nvGraphicFramePr>
        <p:xfrm>
          <a:off x="1243108" y="1284019"/>
          <a:ext cx="9799265" cy="411160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3265561">
                  <a:extLst>
                    <a:ext uri="{9D8B030D-6E8A-4147-A177-3AD203B41FA5}">
                      <a16:colId xmlns:a16="http://schemas.microsoft.com/office/drawing/2014/main" val="2295958872"/>
                    </a:ext>
                  </a:extLst>
                </a:gridCol>
                <a:gridCol w="3265561">
                  <a:extLst>
                    <a:ext uri="{9D8B030D-6E8A-4147-A177-3AD203B41FA5}">
                      <a16:colId xmlns:a16="http://schemas.microsoft.com/office/drawing/2014/main" val="4033172728"/>
                    </a:ext>
                  </a:extLst>
                </a:gridCol>
                <a:gridCol w="3268143">
                  <a:extLst>
                    <a:ext uri="{9D8B030D-6E8A-4147-A177-3AD203B41FA5}">
                      <a16:colId xmlns:a16="http://schemas.microsoft.com/office/drawing/2014/main" val="842194520"/>
                    </a:ext>
                  </a:extLst>
                </a:gridCol>
              </a:tblGrid>
              <a:tr h="1481461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4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Số đã cho</a:t>
                      </a:r>
                      <a:endParaRPr lang="en-US" sz="44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4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Làm tròn đến hàng chục</a:t>
                      </a:r>
                      <a:endParaRPr lang="en-US" sz="44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4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Làm tròn đến hàng trăm</a:t>
                      </a:r>
                      <a:endParaRPr lang="en-US" sz="44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53126743"/>
                  </a:ext>
                </a:extLst>
              </a:tr>
              <a:tr h="834086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0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2 864</a:t>
                      </a:r>
                      <a:endParaRPr lang="en-US" sz="40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49639087"/>
                  </a:ext>
                </a:extLst>
              </a:tr>
              <a:tr h="834086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0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3 058</a:t>
                      </a:r>
                      <a:endParaRPr lang="en-US" sz="40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94343563"/>
                  </a:ext>
                </a:extLst>
              </a:tr>
              <a:tr h="834086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0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4 315</a:t>
                      </a:r>
                      <a:endParaRPr lang="en-US" sz="40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 startAt="4"/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96238514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282A7849-7C26-48B5-9245-0596ECAA68C6}"/>
              </a:ext>
            </a:extLst>
          </p:cNvPr>
          <p:cNvSpPr txBox="1"/>
          <p:nvPr/>
        </p:nvSpPr>
        <p:spPr>
          <a:xfrm>
            <a:off x="5546034" y="2941983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2 860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EF0D07FA-34A8-404B-B743-440703332F54}"/>
              </a:ext>
            </a:extLst>
          </p:cNvPr>
          <p:cNvSpPr txBox="1"/>
          <p:nvPr/>
        </p:nvSpPr>
        <p:spPr>
          <a:xfrm>
            <a:off x="8527773" y="2882348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2 900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F8F8B78C-825B-4180-8A6B-CB4A2F9A651B}"/>
              </a:ext>
            </a:extLst>
          </p:cNvPr>
          <p:cNvSpPr txBox="1"/>
          <p:nvPr/>
        </p:nvSpPr>
        <p:spPr>
          <a:xfrm>
            <a:off x="5486399" y="3806687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3 060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0974436-4329-4EAF-A244-1FABDEEF9E75}"/>
              </a:ext>
            </a:extLst>
          </p:cNvPr>
          <p:cNvSpPr txBox="1"/>
          <p:nvPr/>
        </p:nvSpPr>
        <p:spPr>
          <a:xfrm>
            <a:off x="8567529" y="3697357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3 100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266FCE3-D0E5-479D-9831-70D6F0678289}"/>
              </a:ext>
            </a:extLst>
          </p:cNvPr>
          <p:cNvSpPr txBox="1"/>
          <p:nvPr/>
        </p:nvSpPr>
        <p:spPr>
          <a:xfrm>
            <a:off x="5496338" y="4581938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4 320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AABA9BA9-CCD2-453E-9FB7-1FA1F639C96D}"/>
              </a:ext>
            </a:extLst>
          </p:cNvPr>
          <p:cNvSpPr txBox="1"/>
          <p:nvPr/>
        </p:nvSpPr>
        <p:spPr>
          <a:xfrm>
            <a:off x="8627164" y="4532243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4 300</a:t>
            </a:r>
          </a:p>
        </p:txBody>
      </p:sp>
      <p:pic>
        <p:nvPicPr>
          <p:cNvPr id="54" name="Picture 53">
            <a:extLst>
              <a:ext uri="{FF2B5EF4-FFF2-40B4-BE49-F238E27FC236}">
                <a16:creationId xmlns:a16="http://schemas.microsoft.com/office/drawing/2014/main" id="{DF27D8BD-8DA5-408C-8ADD-6E2215C6251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277062" y="5490205"/>
            <a:ext cx="1013488" cy="11532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216394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vi-VN" sz="2800" b="1" dirty="0">
                <a:solidFill>
                  <a:prstClr val="black"/>
                </a:solidFill>
                <a:latin typeface="Calibri" panose="020F0502020204030204" pitchFamily="34" charset="0"/>
              </a:rPr>
              <a:t>Rô – bốt, Việt và Mai cùng ghé thăm một trang trại, Rô – bốt đếm được có 1242 con gà. Khi làm tròn đến số hàng chục:</a:t>
            </a:r>
          </a:p>
          <a:p>
            <a:pPr lvl="0" algn="just">
              <a:defRPr/>
            </a:pPr>
            <a:r>
              <a:rPr lang="vi-VN" sz="2800" b="1" dirty="0">
                <a:solidFill>
                  <a:prstClr val="black"/>
                </a:solidFill>
                <a:latin typeface="Calibri" panose="020F0502020204030204" pitchFamily="34" charset="0"/>
              </a:rPr>
              <a:t>a) Mai nói: “Trang trại có khoảng 1240 con gà”</a:t>
            </a:r>
          </a:p>
          <a:p>
            <a:pPr lvl="0" algn="just">
              <a:defRPr/>
            </a:pPr>
            <a:r>
              <a:rPr lang="vi-VN" sz="2800" b="1" dirty="0">
                <a:solidFill>
                  <a:prstClr val="black"/>
                </a:solidFill>
                <a:latin typeface="Calibri" panose="020F0502020204030204" pitchFamily="34" charset="0"/>
              </a:rPr>
              <a:t>b) Việt nói: “Trang trại có khoảng 1250 con gà” </a:t>
            </a:r>
          </a:p>
          <a:p>
            <a:pPr lvl="0" algn="just">
              <a:defRPr/>
            </a:pPr>
            <a:r>
              <a:rPr lang="vi-VN" sz="2800" b="1" dirty="0">
                <a:solidFill>
                  <a:prstClr val="black"/>
                </a:solidFill>
                <a:latin typeface="Calibri" panose="020F0502020204030204" pitchFamily="34" charset="0"/>
              </a:rPr>
              <a:t>Theo em, bạn nào nói đúng?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2F74D06-BF8B-431C-8E0C-6C8932B976A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44174" y="5327374"/>
            <a:ext cx="2077974" cy="1270932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A27E2665-DFF5-4775-A5C2-4116807881BE}"/>
              </a:ext>
            </a:extLst>
          </p:cNvPr>
          <p:cNvSpPr txBox="1"/>
          <p:nvPr/>
        </p:nvSpPr>
        <p:spPr>
          <a:xfrm>
            <a:off x="3101009" y="3389244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1 242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BDDDBAB0-D551-47BB-8453-966E68EECA7F}"/>
              </a:ext>
            </a:extLst>
          </p:cNvPr>
          <p:cNvCxnSpPr>
            <a:cxnSpLocks/>
          </p:cNvCxnSpPr>
          <p:nvPr/>
        </p:nvCxnSpPr>
        <p:spPr>
          <a:xfrm>
            <a:off x="4055165" y="3645405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51714D15-EA9A-4614-B742-47EC2FA26204}"/>
              </a:ext>
            </a:extLst>
          </p:cNvPr>
          <p:cNvSpPr txBox="1"/>
          <p:nvPr/>
        </p:nvSpPr>
        <p:spPr>
          <a:xfrm>
            <a:off x="7026965" y="3389244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1 240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2063C2D-C2C1-4097-978D-54B92C3E2986}"/>
              </a:ext>
            </a:extLst>
          </p:cNvPr>
          <p:cNvSpPr txBox="1"/>
          <p:nvPr/>
        </p:nvSpPr>
        <p:spPr>
          <a:xfrm>
            <a:off x="4313583" y="3687417"/>
            <a:ext cx="264380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xuống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1FD9F84-58FF-4870-AC3C-BC2BD7384988}"/>
              </a:ext>
            </a:extLst>
          </p:cNvPr>
          <p:cNvSpPr txBox="1"/>
          <p:nvPr/>
        </p:nvSpPr>
        <p:spPr>
          <a:xfrm>
            <a:off x="4880114" y="3130826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 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&lt;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5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9BB14E3-A171-4837-B6CC-B1981818CB2E}"/>
              </a:ext>
            </a:extLst>
          </p:cNvPr>
          <p:cNvSpPr txBox="1"/>
          <p:nvPr/>
        </p:nvSpPr>
        <p:spPr>
          <a:xfrm>
            <a:off x="3578087" y="4343400"/>
            <a:ext cx="7464287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8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Vậy</a:t>
            </a:r>
            <a:r>
              <a:rPr lang="en-US" sz="48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Mai </a:t>
            </a:r>
            <a:r>
              <a:rPr lang="en-US" sz="48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nói</a:t>
            </a:r>
            <a:r>
              <a:rPr lang="en-US" sz="48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đúng</a:t>
            </a:r>
            <a:r>
              <a:rPr lang="en-US" sz="48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85585059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2" grpId="0"/>
      <p:bldP spid="9" grpId="0"/>
      <p:bldP spid="11" grpId="0"/>
      <p:bldP spid="12" grpId="0"/>
      <p:bldP spid="1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4.xml><?xml version="1.0" encoding="utf-8"?>
<a:theme xmlns:a="http://schemas.openxmlformats.org/drawingml/2006/main" name="2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266</TotalTime>
  <Words>438</Words>
  <Application>Microsoft Office PowerPoint</Application>
  <PresentationFormat>Widescreen</PresentationFormat>
  <Paragraphs>73</Paragraphs>
  <Slides>13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13</vt:i4>
      </vt:variant>
    </vt:vector>
  </HeadingPairs>
  <TitlesOfParts>
    <vt:vector size="26" baseType="lpstr">
      <vt:lpstr>#9Slide02 Noi dung dai</vt:lpstr>
      <vt:lpstr>#9Slide02 Tieu de dai</vt:lpstr>
      <vt:lpstr>Arial</vt:lpstr>
      <vt:lpstr>Balsamiq Sans</vt:lpstr>
      <vt:lpstr>Calibri</vt:lpstr>
      <vt:lpstr>等线</vt:lpstr>
      <vt:lpstr>Nunito</vt:lpstr>
      <vt:lpstr>Times New Roman</vt:lpstr>
      <vt:lpstr>UVN Banh Mi</vt:lpstr>
      <vt:lpstr>The Jungle Agency by Slidesgo</vt:lpstr>
      <vt:lpstr>1_The Jungle Agency by Slidesgo</vt:lpstr>
      <vt:lpstr>Office Theme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Admin</cp:lastModifiedBy>
  <cp:revision>43</cp:revision>
  <dcterms:created xsi:type="dcterms:W3CDTF">2022-10-22T11:32:36Z</dcterms:created>
  <dcterms:modified xsi:type="dcterms:W3CDTF">2026-01-28T03:50:21Z</dcterms:modified>
</cp:coreProperties>
</file>