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7" r:id="rId3"/>
    <p:sldId id="369" r:id="rId4"/>
    <p:sldId id="266" r:id="rId5"/>
    <p:sldId id="267" r:id="rId6"/>
    <p:sldId id="262" r:id="rId7"/>
    <p:sldId id="268" r:id="rId8"/>
    <p:sldId id="269" r:id="rId9"/>
    <p:sldId id="271"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F8AC9-B776-43FE-805F-9330670FB279}" type="datetimeFigureOut">
              <a:rPr lang="en-US" smtClean="0"/>
              <a:t>22/1/2026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753A-03F2-41F4-82C8-8BE9CB0DB6B1}" type="slidenum">
              <a:rPr lang="en-US" smtClean="0"/>
              <a:t>‹#›</a:t>
            </a:fld>
            <a:endParaRPr lang="en-US"/>
          </a:p>
        </p:txBody>
      </p:sp>
    </p:spTree>
    <p:extLst>
      <p:ext uri="{BB962C8B-B14F-4D97-AF65-F5344CB8AC3E}">
        <p14:creationId xmlns:p14="http://schemas.microsoft.com/office/powerpoint/2010/main" val="2380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E753A-03F2-41F4-82C8-8BE9CB0DB6B1}" type="slidenum">
              <a:rPr lang="en-US" smtClean="0"/>
              <a:t>9</a:t>
            </a:fld>
            <a:endParaRPr lang="en-US"/>
          </a:p>
        </p:txBody>
      </p:sp>
    </p:spTree>
    <p:extLst>
      <p:ext uri="{BB962C8B-B14F-4D97-AF65-F5344CB8AC3E}">
        <p14:creationId xmlns:p14="http://schemas.microsoft.com/office/powerpoint/2010/main" val="13819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0907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3779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4102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954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2612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8450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8301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3556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0748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20857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792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371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6372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9470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1641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5574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07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048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8164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0322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84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22/1/2026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049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5" name="Picture 4" descr="A round pink circle with white text and a black background&#10;&#10;AI-generated content may be incorrect.">
            <a:extLst>
              <a:ext uri="{FF2B5EF4-FFF2-40B4-BE49-F238E27FC236}">
                <a16:creationId xmlns:a16="http://schemas.microsoft.com/office/drawing/2014/main" id="{05BE9119-A3B7-9086-8827-CF64759D40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2372" y="207220"/>
            <a:ext cx="1645228" cy="1645228"/>
          </a:xfrm>
          <a:prstGeom prst="rect">
            <a:avLst/>
          </a:prstGeom>
        </p:spPr>
      </p:pic>
    </p:spTree>
    <p:extLst>
      <p:ext uri="{BB962C8B-B14F-4D97-AF65-F5344CB8AC3E}">
        <p14:creationId xmlns:p14="http://schemas.microsoft.com/office/powerpoint/2010/main" val="215419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E02888D1-9B3D-4633-EC59-1C624A16352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3" name="矩形: 圆角 6">
            <a:extLst>
              <a:ext uri="{FF2B5EF4-FFF2-40B4-BE49-F238E27FC236}">
                <a16:creationId xmlns:a16="http://schemas.microsoft.com/office/drawing/2014/main" id="{DDFD555B-C623-B083-E4FF-329DFEA1FBDD}"/>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Picture 3" descr="A round pink circle with white text and a black background&#10;&#10;AI-generated content may be incorrect.">
            <a:extLst>
              <a:ext uri="{FF2B5EF4-FFF2-40B4-BE49-F238E27FC236}">
                <a16:creationId xmlns:a16="http://schemas.microsoft.com/office/drawing/2014/main" id="{4E0DB197-5289-2007-E34D-7215B11A631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2372" y="207220"/>
            <a:ext cx="1645228" cy="1645228"/>
          </a:xfrm>
          <a:prstGeom prst="rect">
            <a:avLst/>
          </a:prstGeom>
        </p:spPr>
      </p:pic>
    </p:spTree>
    <p:extLst>
      <p:ext uri="{BB962C8B-B14F-4D97-AF65-F5344CB8AC3E}">
        <p14:creationId xmlns:p14="http://schemas.microsoft.com/office/powerpoint/2010/main" val="1566111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675F1E1-0FF7-FCB2-FC74-647EDEDC767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76172" y="0"/>
            <a:ext cx="10820273" cy="6858000"/>
          </a:xfrm>
          <a:prstGeom prst="rect">
            <a:avLst/>
          </a:prstGeom>
        </p:spPr>
      </p:pic>
      <p:pic>
        <p:nvPicPr>
          <p:cNvPr id="3" name="Picture 2" descr="A couple of figurines next to a cake&#10;&#10;Description automatically generated with low confidence">
            <a:extLst>
              <a:ext uri="{FF2B5EF4-FFF2-40B4-BE49-F238E27FC236}">
                <a16:creationId xmlns:a16="http://schemas.microsoft.com/office/drawing/2014/main" id="{90B0D153-AE03-D48D-3429-C74B6126F5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96532" y="0"/>
            <a:ext cx="2840138" cy="2203066"/>
          </a:xfrm>
          <a:prstGeom prst="rect">
            <a:avLst/>
          </a:prstGeom>
        </p:spPr>
      </p:pic>
      <p:pic>
        <p:nvPicPr>
          <p:cNvPr id="5" name="Picture 4">
            <a:extLst>
              <a:ext uri="{FF2B5EF4-FFF2-40B4-BE49-F238E27FC236}">
                <a16:creationId xmlns:a16="http://schemas.microsoft.com/office/drawing/2014/main" id="{50AF4264-3792-5F76-C316-5F0ED1B54A65}"/>
              </a:ext>
            </a:extLst>
          </p:cNvPr>
          <p:cNvPicPr>
            <a:picLocks noChangeAspect="1"/>
          </p:cNvPicPr>
          <p:nvPr/>
        </p:nvPicPr>
        <p:blipFill>
          <a:blip r:embed="rId6"/>
          <a:stretch>
            <a:fillRect/>
          </a:stretch>
        </p:blipFill>
        <p:spPr>
          <a:xfrm>
            <a:off x="1333854" y="2924461"/>
            <a:ext cx="9312004" cy="2429710"/>
          </a:xfrm>
          <a:prstGeom prst="rect">
            <a:avLst/>
          </a:prstGeom>
        </p:spPr>
      </p:pic>
      <p:pic>
        <p:nvPicPr>
          <p:cNvPr id="6" name="Picture 5">
            <a:extLst>
              <a:ext uri="{FF2B5EF4-FFF2-40B4-BE49-F238E27FC236}">
                <a16:creationId xmlns:a16="http://schemas.microsoft.com/office/drawing/2014/main" id="{7759BC99-C79F-EEB1-E577-A81DB5D26884}"/>
              </a:ext>
            </a:extLst>
          </p:cNvPr>
          <p:cNvPicPr>
            <a:picLocks noChangeAspect="1"/>
          </p:cNvPicPr>
          <p:nvPr/>
        </p:nvPicPr>
        <p:blipFill>
          <a:blip r:embed="rId7"/>
          <a:stretch>
            <a:fillRect/>
          </a:stretch>
        </p:blipFill>
        <p:spPr>
          <a:xfrm>
            <a:off x="4192388" y="1954530"/>
            <a:ext cx="3857129" cy="1190285"/>
          </a:xfrm>
          <a:prstGeom prst="rect">
            <a:avLst/>
          </a:prstGeom>
        </p:spPr>
      </p:pic>
    </p:spTree>
    <p:extLst>
      <p:ext uri="{BB962C8B-B14F-4D97-AF65-F5344CB8AC3E}">
        <p14:creationId xmlns:p14="http://schemas.microsoft.com/office/powerpoint/2010/main" val="3023983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345" y="3963969"/>
            <a:ext cx="3476396" cy="2696604"/>
          </a:xfrm>
          <a:prstGeom prst="rect">
            <a:avLst/>
          </a:prstGeom>
        </p:spPr>
      </p:pic>
      <p:pic>
        <p:nvPicPr>
          <p:cNvPr id="5" name="Picture 4" descr="Purple and white text on a black background&#10;&#10;AI-generated content may be incorrect.">
            <a:extLst>
              <a:ext uri="{FF2B5EF4-FFF2-40B4-BE49-F238E27FC236}">
                <a16:creationId xmlns:a16="http://schemas.microsoft.com/office/drawing/2014/main" id="{B2DE7349-CEEB-C4FA-8625-A411435A5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787282"/>
            <a:ext cx="9598614" cy="4862420"/>
          </a:xfrm>
          <a:prstGeom prst="rect">
            <a:avLst/>
          </a:prstGeom>
        </p:spPr>
      </p:pic>
      <p:pic>
        <p:nvPicPr>
          <p:cNvPr id="6" name="Picture 5" descr="A round pink circle with white text and a black background&#10;&#10;AI-generated content may be incorrect.">
            <a:extLst>
              <a:ext uri="{FF2B5EF4-FFF2-40B4-BE49-F238E27FC236}">
                <a16:creationId xmlns:a16="http://schemas.microsoft.com/office/drawing/2014/main" id="{67CE649C-6349-9319-F898-BF8E22BBC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372" y="207220"/>
            <a:ext cx="1645228" cy="1645228"/>
          </a:xfrm>
          <a:prstGeom prst="rect">
            <a:avLst/>
          </a:prstGeom>
        </p:spPr>
      </p:pic>
    </p:spTree>
    <p:extLst>
      <p:ext uri="{BB962C8B-B14F-4D97-AF65-F5344CB8AC3E}">
        <p14:creationId xmlns:p14="http://schemas.microsoft.com/office/powerpoint/2010/main" val="1187763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27D527-2EB5-4081-8FDC-E54034D78405}"/>
              </a:ext>
            </a:extLst>
          </p:cNvPr>
          <p:cNvSpPr txBox="1"/>
          <p:nvPr/>
        </p:nvSpPr>
        <p:spPr>
          <a:xfrm>
            <a:off x="2181168" y="1828396"/>
            <a:ext cx="607891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Quan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mô</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lvl="0" algn="just"/>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Em đồng tình hay không đồng tình với ý kiến nào dưới đây? Vì sao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0963873F-460E-6223-9F97-006FED813CAC}"/>
              </a:ext>
            </a:extLst>
          </p:cNvPr>
          <p:cNvSpPr txBox="1"/>
          <p:nvPr/>
        </p:nvSpPr>
        <p:spPr>
          <a:xfrm>
            <a:off x="1870018" y="3833349"/>
            <a:ext cx="6901872" cy="954107"/>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Đồng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tình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đưa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bảng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mặt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cười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Không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đồng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tình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đưa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bảng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mặt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buồn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2" panose="05020102010507070707" pitchFamily="18" charset="2"/>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148F870-F2DA-96A8-CF6A-1C70DC0B4983}"/>
              </a:ext>
            </a:extLst>
          </p:cNvPr>
          <p:cNvSpPr txBox="1"/>
          <p:nvPr/>
        </p:nvSpPr>
        <p:spPr>
          <a:xfrm>
            <a:off x="2821823" y="170938"/>
            <a:ext cx="8570077" cy="1323439"/>
          </a:xfrm>
          <a:prstGeom prst="rect">
            <a:avLst/>
          </a:prstGeom>
          <a:noFill/>
        </p:spPr>
        <p:txBody>
          <a:bodyPr wrap="square" rtlCol="0">
            <a:prstTxWarp prst="textWave2">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9050">
                  <a:solidFill>
                    <a:srgbClr val="ED7D31">
                      <a:lumMod val="50000"/>
                    </a:srgbClr>
                  </a:solidFill>
                </a:ln>
                <a:solidFill>
                  <a:srgbClr val="FF9900"/>
                </a:solidFill>
                <a:effectLst/>
                <a:uLnTx/>
                <a:uFillTx/>
                <a:ea typeface="LNTH-LuoLuoNotangYuanTi 1" pitchFamily="2" charset="-128"/>
                <a:cs typeface="LNTH-LuoLuoNotangYuanTi 1" pitchFamily="2" charset="-128"/>
              </a:rPr>
              <a:t>Ai </a:t>
            </a:r>
            <a:r>
              <a:rPr kumimoji="0" lang="en-US" sz="8800" b="0" i="0" u="none" strike="noStrike" kern="1200" cap="none" spc="0" normalizeH="0" baseline="0" noProof="0" dirty="0" err="1">
                <a:ln w="19050">
                  <a:solidFill>
                    <a:srgbClr val="ED7D31">
                      <a:lumMod val="50000"/>
                    </a:srgbClr>
                  </a:solidFill>
                </a:ln>
                <a:solidFill>
                  <a:srgbClr val="FF9900"/>
                </a:solidFill>
                <a:effectLst/>
                <a:uLnTx/>
                <a:uFillTx/>
                <a:ea typeface="LNTH-LuoLuoNotangYuanTi 1" pitchFamily="2" charset="-128"/>
                <a:cs typeface="LNTH-LuoLuoNotangYuanTi 1" pitchFamily="2" charset="-128"/>
              </a:rPr>
              <a:t>đúng</a:t>
            </a:r>
            <a:r>
              <a:rPr kumimoji="0" lang="en-US" sz="8800" b="0" i="0" u="none" strike="noStrike" kern="1200" cap="none" spc="0" normalizeH="0" baseline="0" noProof="0" dirty="0">
                <a:ln w="19050">
                  <a:solidFill>
                    <a:srgbClr val="ED7D31">
                      <a:lumMod val="50000"/>
                    </a:srgbClr>
                  </a:solidFill>
                </a:ln>
                <a:solidFill>
                  <a:srgbClr val="FF9900"/>
                </a:solidFill>
                <a:effectLst/>
                <a:uLnTx/>
                <a:uFillTx/>
                <a:ea typeface="LNTH-LuoLuoNotangYuanTi 1" pitchFamily="2" charset="-128"/>
                <a:cs typeface="LNTH-LuoLuoNotangYuanTi 1" pitchFamily="2" charset="-128"/>
              </a:rPr>
              <a:t> ai </a:t>
            </a:r>
            <a:r>
              <a:rPr kumimoji="0" lang="en-US" sz="8800" b="0" i="0" u="none" strike="noStrike" kern="1200" cap="none" spc="0" normalizeH="0" baseline="0" noProof="0" dirty="0" err="1">
                <a:ln w="19050">
                  <a:solidFill>
                    <a:srgbClr val="ED7D31">
                      <a:lumMod val="50000"/>
                    </a:srgbClr>
                  </a:solidFill>
                </a:ln>
                <a:solidFill>
                  <a:srgbClr val="FF9900"/>
                </a:solidFill>
                <a:effectLst/>
                <a:uLnTx/>
                <a:uFillTx/>
                <a:ea typeface="LNTH-LuoLuoNotangYuanTi 1" pitchFamily="2" charset="-128"/>
                <a:cs typeface="LNTH-LuoLuoNotangYuanTi 1" pitchFamily="2" charset="-128"/>
              </a:rPr>
              <a:t>sai</a:t>
            </a:r>
            <a:r>
              <a:rPr kumimoji="0" lang="en-US" sz="8800" b="0" i="0" u="none" strike="noStrike" kern="1200" cap="none" spc="0" normalizeH="0" baseline="0" noProof="0" dirty="0">
                <a:ln w="19050">
                  <a:solidFill>
                    <a:srgbClr val="ED7D31">
                      <a:lumMod val="50000"/>
                    </a:srgbClr>
                  </a:solidFill>
                </a:ln>
                <a:solidFill>
                  <a:srgbClr val="FF9900"/>
                </a:solidFill>
                <a:effectLst/>
                <a:uLnTx/>
                <a:uFillTx/>
                <a:ea typeface="LNTH-LuoLuoNotangYuanTi 1" pitchFamily="2" charset="-128"/>
                <a:cs typeface="LNTH-LuoLuoNotangYuanTi 1" pitchFamily="2" charset="-128"/>
              </a:rPr>
              <a:t> ? </a:t>
            </a:r>
          </a:p>
        </p:txBody>
      </p:sp>
    </p:spTree>
    <p:extLst>
      <p:ext uri="{BB962C8B-B14F-4D97-AF65-F5344CB8AC3E}">
        <p14:creationId xmlns:p14="http://schemas.microsoft.com/office/powerpoint/2010/main" val="20100027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BB83D7-44C5-193A-9D70-DEA19CC85F0C}"/>
              </a:ext>
            </a:extLst>
          </p:cNvPr>
          <p:cNvGrpSpPr/>
          <p:nvPr/>
        </p:nvGrpSpPr>
        <p:grpSpPr>
          <a:xfrm>
            <a:off x="6562725" y="1105320"/>
            <a:ext cx="5494347" cy="5623452"/>
            <a:chOff x="6585303" y="1194954"/>
            <a:chExt cx="5494347" cy="5623452"/>
          </a:xfrm>
        </p:grpSpPr>
        <p:pic>
          <p:nvPicPr>
            <p:cNvPr id="3" name="Picture 2" descr="A picture containing shape&#10;&#10;Description automatically generated">
              <a:extLst>
                <a:ext uri="{FF2B5EF4-FFF2-40B4-BE49-F238E27FC236}">
                  <a16:creationId xmlns:a16="http://schemas.microsoft.com/office/drawing/2014/main" id="{E29466C8-8089-D676-B4B1-BAC3688F5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85303" y="1194954"/>
              <a:ext cx="5494347" cy="5527964"/>
            </a:xfrm>
            <a:prstGeom prst="rect">
              <a:avLst/>
            </a:prstGeom>
          </p:spPr>
        </p:pic>
        <p:sp>
          <p:nvSpPr>
            <p:cNvPr id="4" name="TextBox 3">
              <a:extLst>
                <a:ext uri="{FF2B5EF4-FFF2-40B4-BE49-F238E27FC236}">
                  <a16:creationId xmlns:a16="http://schemas.microsoft.com/office/drawing/2014/main" id="{7D7B5CC7-1666-5F17-2ED7-A72F6BC4EDF1}"/>
                </a:ext>
              </a:extLst>
            </p:cNvPr>
            <p:cNvSpPr txBox="1"/>
            <p:nvPr/>
          </p:nvSpPr>
          <p:spPr>
            <a:xfrm>
              <a:off x="7935948" y="3789179"/>
              <a:ext cx="4067175" cy="3029227"/>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Nam vì tích cực hoàn thành nhiệm vụ chứng tỏ chúng ta là một người có trách nhiệm, nhận được sự tin tưởng, tín nhiệm của những người xung quanh. </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 name="Flowchart: Terminator 1">
            <a:extLst>
              <a:ext uri="{FF2B5EF4-FFF2-40B4-BE49-F238E27FC236}">
                <a16:creationId xmlns:a16="http://schemas.microsoft.com/office/drawing/2014/main" id="{E5F2EB71-2CA9-08B6-72B7-9786A85F8A84}"/>
              </a:ext>
            </a:extLst>
          </p:cNvPr>
          <p:cNvSpPr/>
          <p:nvPr/>
        </p:nvSpPr>
        <p:spPr>
          <a:xfrm>
            <a:off x="285750" y="224716"/>
            <a:ext cx="6419850"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7" name="Picture 6" descr="Logo&#10;&#10;Description automatically generated">
            <a:extLst>
              <a:ext uri="{FF2B5EF4-FFF2-40B4-BE49-F238E27FC236}">
                <a16:creationId xmlns:a16="http://schemas.microsoft.com/office/drawing/2014/main" id="{2171572C-A877-C9C1-7993-8E257FBBA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741" y="3734105"/>
            <a:ext cx="1935448" cy="1935448"/>
          </a:xfrm>
          <a:prstGeom prst="rect">
            <a:avLst/>
          </a:prstGeom>
        </p:spPr>
      </p:pic>
      <p:pic>
        <p:nvPicPr>
          <p:cNvPr id="8" name="Picture 7">
            <a:extLst>
              <a:ext uri="{FF2B5EF4-FFF2-40B4-BE49-F238E27FC236}">
                <a16:creationId xmlns:a16="http://schemas.microsoft.com/office/drawing/2014/main" id="{28E5DE53-0E5E-45B1-B34F-A1C571CA6084}"/>
              </a:ext>
            </a:extLst>
          </p:cNvPr>
          <p:cNvPicPr>
            <a:picLocks noChangeAspect="1"/>
          </p:cNvPicPr>
          <p:nvPr/>
        </p:nvPicPr>
        <p:blipFill>
          <a:blip r:embed="rId5"/>
          <a:stretch>
            <a:fillRect/>
          </a:stretch>
        </p:blipFill>
        <p:spPr>
          <a:xfrm>
            <a:off x="1543050" y="3025348"/>
            <a:ext cx="3267075" cy="3623102"/>
          </a:xfrm>
          <a:prstGeom prst="rect">
            <a:avLst/>
          </a:prstGeom>
        </p:spPr>
      </p:pic>
    </p:spTree>
    <p:extLst>
      <p:ext uri="{BB962C8B-B14F-4D97-AF65-F5344CB8AC3E}">
        <p14:creationId xmlns:p14="http://schemas.microsoft.com/office/powerpoint/2010/main" val="9948272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02DAAE2A-43E3-A9C8-10D2-1E73CCEE9A47}"/>
              </a:ext>
            </a:extLst>
          </p:cNvPr>
          <p:cNvSpPr/>
          <p:nvPr/>
        </p:nvSpPr>
        <p:spPr>
          <a:xfrm>
            <a:off x="5381625" y="135082"/>
            <a:ext cx="6087629"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BA16DE04-0A34-AF32-6FD0-FCE71756B7B2}"/>
              </a:ext>
            </a:extLst>
          </p:cNvPr>
          <p:cNvGrpSpPr/>
          <p:nvPr/>
        </p:nvGrpSpPr>
        <p:grpSpPr>
          <a:xfrm>
            <a:off x="104774" y="314325"/>
            <a:ext cx="5591175" cy="6259449"/>
            <a:chOff x="138640" y="1257300"/>
            <a:chExt cx="5591175" cy="5402801"/>
          </a:xfrm>
        </p:grpSpPr>
        <p:pic>
          <p:nvPicPr>
            <p:cNvPr id="9" name="Picture 8" descr="A picture containing text&#10;&#10;Description automatically generated">
              <a:extLst>
                <a:ext uri="{FF2B5EF4-FFF2-40B4-BE49-F238E27FC236}">
                  <a16:creationId xmlns:a16="http://schemas.microsoft.com/office/drawing/2014/main" id="{BD5CFB96-E963-A7A5-EB9D-CB752756DC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640" y="1257300"/>
              <a:ext cx="5591175" cy="5372481"/>
            </a:xfrm>
            <a:prstGeom prst="rect">
              <a:avLst/>
            </a:prstGeom>
          </p:spPr>
        </p:pic>
        <p:sp>
          <p:nvSpPr>
            <p:cNvPr id="7" name="TextBox 6">
              <a:extLst>
                <a:ext uri="{FF2B5EF4-FFF2-40B4-BE49-F238E27FC236}">
                  <a16:creationId xmlns:a16="http://schemas.microsoft.com/office/drawing/2014/main" id="{56993B7B-7821-41B1-6A4B-259906E02F5F}"/>
                </a:ext>
              </a:extLst>
            </p:cNvPr>
            <p:cNvSpPr txBox="1"/>
            <p:nvPr/>
          </p:nvSpPr>
          <p:spPr>
            <a:xfrm>
              <a:off x="302471" y="3728539"/>
              <a:ext cx="5200650" cy="2931562"/>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7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không đồng tình với ý kiến của bạn Hoà vì dù là nhiệm vụ bản thân thích hay không thích, chúng ta đều nên thực hiện tốt để không phụ sự kì vọng của mọi người và đem lại kết quả tốt cho bản thân.</a:t>
              </a:r>
              <a:endPar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id="{4EA34045-EA87-8152-9651-3E4AA6F38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174" y="4027945"/>
            <a:ext cx="1779155" cy="1779155"/>
          </a:xfrm>
          <a:prstGeom prst="rect">
            <a:avLst/>
          </a:prstGeom>
        </p:spPr>
      </p:pic>
      <p:pic>
        <p:nvPicPr>
          <p:cNvPr id="12" name="Picture 11">
            <a:extLst>
              <a:ext uri="{FF2B5EF4-FFF2-40B4-BE49-F238E27FC236}">
                <a16:creationId xmlns:a16="http://schemas.microsoft.com/office/drawing/2014/main" id="{69EE2658-343C-40FA-A324-E75D406D6DA2}"/>
              </a:ext>
            </a:extLst>
          </p:cNvPr>
          <p:cNvPicPr>
            <a:picLocks noChangeAspect="1"/>
          </p:cNvPicPr>
          <p:nvPr/>
        </p:nvPicPr>
        <p:blipFill>
          <a:blip r:embed="rId5"/>
          <a:stretch>
            <a:fillRect/>
          </a:stretch>
        </p:blipFill>
        <p:spPr>
          <a:xfrm>
            <a:off x="8110537" y="3019425"/>
            <a:ext cx="2982736" cy="3619500"/>
          </a:xfrm>
          <a:prstGeom prst="rect">
            <a:avLst/>
          </a:prstGeom>
        </p:spPr>
      </p:pic>
    </p:spTree>
    <p:extLst>
      <p:ext uri="{BB962C8B-B14F-4D97-AF65-F5344CB8AC3E}">
        <p14:creationId xmlns:p14="http://schemas.microsoft.com/office/powerpoint/2010/main" val="1915749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676276"/>
            <a:ext cx="4846144" cy="5932120"/>
            <a:chOff x="729861" y="469293"/>
            <a:chExt cx="4846144" cy="5932120"/>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9861" y="469293"/>
              <a:ext cx="4846144" cy="5932120"/>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39386" y="3290823"/>
              <a:ext cx="4808044" cy="30363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Ngân vì hoàn thành tốt nhiệm vụ sẽ khiến mọi người càng thêm yêu quý, tin tưởng vào khả n</a:t>
              </a:r>
              <a:r>
                <a:rPr lang="nl-NL"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ă</a:t>
              </a:r>
              <a:r>
                <a:rPr kumimoji="0" lang="nl-NL"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 và sự nỗ lực, có trách nhiệm của chúng ta.</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4" name="Flowchart: Terminator 3">
            <a:extLst>
              <a:ext uri="{FF2B5EF4-FFF2-40B4-BE49-F238E27FC236}">
                <a16:creationId xmlns:a16="http://schemas.microsoft.com/office/drawing/2014/main" id="{FCFACBCB-43D5-0387-0818-E50287EDE6F6}"/>
              </a:ext>
            </a:extLst>
          </p:cNvPr>
          <p:cNvSpPr/>
          <p:nvPr/>
        </p:nvSpPr>
        <p:spPr>
          <a:xfrm>
            <a:off x="5353050" y="249605"/>
            <a:ext cx="6421004"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Logo&#10;&#10;Description automatically generated">
            <a:extLst>
              <a:ext uri="{FF2B5EF4-FFF2-40B4-BE49-F238E27FC236}">
                <a16:creationId xmlns:a16="http://schemas.microsoft.com/office/drawing/2014/main" id="{9F11CEA6-6A0D-1415-EE44-52283C902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000" y="3978442"/>
            <a:ext cx="1935448" cy="1935448"/>
          </a:xfrm>
          <a:prstGeom prst="rect">
            <a:avLst/>
          </a:prstGeom>
        </p:spPr>
      </p:pic>
      <p:pic>
        <p:nvPicPr>
          <p:cNvPr id="11" name="Picture 10">
            <a:extLst>
              <a:ext uri="{FF2B5EF4-FFF2-40B4-BE49-F238E27FC236}">
                <a16:creationId xmlns:a16="http://schemas.microsoft.com/office/drawing/2014/main" id="{BC0EB193-0599-4A18-9D0E-77335DE1E3FC}"/>
              </a:ext>
            </a:extLst>
          </p:cNvPr>
          <p:cNvPicPr>
            <a:picLocks noChangeAspect="1"/>
          </p:cNvPicPr>
          <p:nvPr/>
        </p:nvPicPr>
        <p:blipFill>
          <a:blip r:embed="rId5"/>
          <a:stretch>
            <a:fillRect/>
          </a:stretch>
        </p:blipFill>
        <p:spPr>
          <a:xfrm>
            <a:off x="7362824" y="3114674"/>
            <a:ext cx="3743325" cy="3637131"/>
          </a:xfrm>
          <a:prstGeom prst="rect">
            <a:avLst/>
          </a:prstGeom>
        </p:spPr>
      </p:pic>
    </p:spTree>
    <p:extLst>
      <p:ext uri="{BB962C8B-B14F-4D97-AF65-F5344CB8AC3E}">
        <p14:creationId xmlns:p14="http://schemas.microsoft.com/office/powerpoint/2010/main" val="2506634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ABB90D-BC3A-7636-88D1-B7BD906D5F79}"/>
              </a:ext>
            </a:extLst>
          </p:cNvPr>
          <p:cNvGrpSpPr/>
          <p:nvPr/>
        </p:nvGrpSpPr>
        <p:grpSpPr>
          <a:xfrm>
            <a:off x="6076950" y="228600"/>
            <a:ext cx="6012509" cy="6629400"/>
            <a:chOff x="6834011" y="1330036"/>
            <a:chExt cx="5255448" cy="5527964"/>
          </a:xfrm>
        </p:grpSpPr>
        <p:pic>
          <p:nvPicPr>
            <p:cNvPr id="7" name="Picture 6" descr="A picture containing shape&#10;&#10;Description automatically generated">
              <a:extLst>
                <a:ext uri="{FF2B5EF4-FFF2-40B4-BE49-F238E27FC236}">
                  <a16:creationId xmlns:a16="http://schemas.microsoft.com/office/drawing/2014/main" id="{2EDB24ED-C63D-4EC1-F306-A897286087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a16="http://schemas.microsoft.com/office/drawing/2014/main" id="{819D5E9D-0222-DA61-3BE1-8796743ECAF8}"/>
                </a:ext>
              </a:extLst>
            </p:cNvPr>
            <p:cNvSpPr txBox="1"/>
            <p:nvPr/>
          </p:nvSpPr>
          <p:spPr>
            <a:xfrm>
              <a:off x="8212686" y="4152707"/>
              <a:ext cx="3657270" cy="2535349"/>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Đức: mỗi nhiệm vụ được giao đều có mục đích và lợi ích riêng. Tích cực hoàn thành nhiệm vụ sẽ giúp chúng ta thu được những lợi ích đó, phục vụ cho học tập và công việc.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 name="Flowchart: Terminator 1">
            <a:extLst>
              <a:ext uri="{FF2B5EF4-FFF2-40B4-BE49-F238E27FC236}">
                <a16:creationId xmlns:a16="http://schemas.microsoft.com/office/drawing/2014/main" id="{01BC7AC8-9D43-4A35-505B-EAAF3EFDF742}"/>
              </a:ext>
            </a:extLst>
          </p:cNvPr>
          <p:cNvSpPr/>
          <p:nvPr/>
        </p:nvSpPr>
        <p:spPr>
          <a:xfrm>
            <a:off x="192852" y="228601"/>
            <a:ext cx="5994400"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Quan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sát</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mô</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tả</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trả</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hỏi</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DBCE5C87-7D0A-409F-39DD-82F1F59B6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490" y="3741593"/>
            <a:ext cx="1935448" cy="1935448"/>
          </a:xfrm>
          <a:prstGeom prst="rect">
            <a:avLst/>
          </a:prstGeom>
        </p:spPr>
      </p:pic>
      <p:pic>
        <p:nvPicPr>
          <p:cNvPr id="11" name="Picture 10">
            <a:extLst>
              <a:ext uri="{FF2B5EF4-FFF2-40B4-BE49-F238E27FC236}">
                <a16:creationId xmlns:a16="http://schemas.microsoft.com/office/drawing/2014/main" id="{B1B4572C-E659-43CC-9684-C94980411F31}"/>
              </a:ext>
            </a:extLst>
          </p:cNvPr>
          <p:cNvPicPr>
            <a:picLocks noChangeAspect="1"/>
          </p:cNvPicPr>
          <p:nvPr/>
        </p:nvPicPr>
        <p:blipFill>
          <a:blip r:embed="rId5"/>
          <a:stretch>
            <a:fillRect/>
          </a:stretch>
        </p:blipFill>
        <p:spPr>
          <a:xfrm>
            <a:off x="728662" y="3171825"/>
            <a:ext cx="3557588" cy="3449782"/>
          </a:xfrm>
          <a:prstGeom prst="rect">
            <a:avLst/>
          </a:prstGeom>
        </p:spPr>
      </p:pic>
    </p:spTree>
    <p:extLst>
      <p:ext uri="{BB962C8B-B14F-4D97-AF65-F5344CB8AC3E}">
        <p14:creationId xmlns:p14="http://schemas.microsoft.com/office/powerpoint/2010/main" val="380003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1B28-CD78-BEA2-08B7-415896ABCF50}"/>
              </a:ext>
            </a:extLst>
          </p:cNvPr>
          <p:cNvSpPr txBox="1"/>
          <p:nvPr/>
        </p:nvSpPr>
        <p:spPr>
          <a:xfrm>
            <a:off x="720090" y="342900"/>
            <a:ext cx="10435590" cy="1077218"/>
          </a:xfrm>
          <a:prstGeom prst="rect">
            <a:avLst/>
          </a:prstGeom>
          <a:noFill/>
        </p:spPr>
        <p:txBody>
          <a:bodyPr wrap="square" rtlCol="0">
            <a:spAutoFit/>
          </a:bodyPr>
          <a:lstStyle/>
          <a:p>
            <a:pPr algn="ctr"/>
            <a:r>
              <a:rPr lang="vi-VN" sz="3200" b="1" dirty="0">
                <a:solidFill>
                  <a:srgbClr val="002060"/>
                </a:solidFill>
                <a:latin typeface="Cambria" panose="02040503050406030204" pitchFamily="18" charset="0"/>
                <a:ea typeface="Cambria" panose="02040503050406030204" pitchFamily="18" charset="0"/>
              </a:rPr>
              <a:t>Nhận xét bạn nào tích cực, bạn nào chưa tích cực hoàn thành nhiệm vụ và giải thích vì sao.</a:t>
            </a:r>
            <a:endParaRPr lang="en-US" sz="32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7EBF82B-FF1E-45ED-B7A3-2CD92992DB09}"/>
              </a:ext>
            </a:extLst>
          </p:cNvPr>
          <p:cNvPicPr>
            <a:picLocks noChangeAspect="1"/>
          </p:cNvPicPr>
          <p:nvPr/>
        </p:nvPicPr>
        <p:blipFill>
          <a:blip r:embed="rId2"/>
          <a:stretch>
            <a:fillRect/>
          </a:stretch>
        </p:blipFill>
        <p:spPr>
          <a:xfrm>
            <a:off x="388620" y="1471930"/>
            <a:ext cx="4514850" cy="4776470"/>
          </a:xfrm>
          <a:prstGeom prst="rect">
            <a:avLst/>
          </a:prstGeom>
        </p:spPr>
      </p:pic>
      <p:pic>
        <p:nvPicPr>
          <p:cNvPr id="11" name="Picture 10">
            <a:extLst>
              <a:ext uri="{FF2B5EF4-FFF2-40B4-BE49-F238E27FC236}">
                <a16:creationId xmlns:a16="http://schemas.microsoft.com/office/drawing/2014/main" id="{E1FF5DD9-1726-42CF-A4C4-6A4221B263A9}"/>
              </a:ext>
            </a:extLst>
          </p:cNvPr>
          <p:cNvPicPr>
            <a:picLocks noChangeAspect="1"/>
          </p:cNvPicPr>
          <p:nvPr/>
        </p:nvPicPr>
        <p:blipFill>
          <a:blip r:embed="rId3"/>
          <a:stretch>
            <a:fillRect/>
          </a:stretch>
        </p:blipFill>
        <p:spPr>
          <a:xfrm>
            <a:off x="4806315" y="1457325"/>
            <a:ext cx="4991100" cy="2343150"/>
          </a:xfrm>
          <a:prstGeom prst="rect">
            <a:avLst/>
          </a:prstGeom>
        </p:spPr>
      </p:pic>
      <p:pic>
        <p:nvPicPr>
          <p:cNvPr id="13" name="Picture 12">
            <a:extLst>
              <a:ext uri="{FF2B5EF4-FFF2-40B4-BE49-F238E27FC236}">
                <a16:creationId xmlns:a16="http://schemas.microsoft.com/office/drawing/2014/main" id="{4C5A9DF1-3D5A-4EED-876C-7B731316DE7D}"/>
              </a:ext>
            </a:extLst>
          </p:cNvPr>
          <p:cNvPicPr>
            <a:picLocks noChangeAspect="1"/>
          </p:cNvPicPr>
          <p:nvPr/>
        </p:nvPicPr>
        <p:blipFill>
          <a:blip r:embed="rId4"/>
          <a:stretch>
            <a:fillRect/>
          </a:stretch>
        </p:blipFill>
        <p:spPr>
          <a:xfrm>
            <a:off x="4590732" y="3854450"/>
            <a:ext cx="3914775" cy="2514600"/>
          </a:xfrm>
          <a:prstGeom prst="rect">
            <a:avLst/>
          </a:prstGeom>
        </p:spPr>
      </p:pic>
      <p:pic>
        <p:nvPicPr>
          <p:cNvPr id="15" name="Picture 14">
            <a:extLst>
              <a:ext uri="{FF2B5EF4-FFF2-40B4-BE49-F238E27FC236}">
                <a16:creationId xmlns:a16="http://schemas.microsoft.com/office/drawing/2014/main" id="{C3172BB4-FAC3-4158-ABA1-D52C5112F38D}"/>
              </a:ext>
            </a:extLst>
          </p:cNvPr>
          <p:cNvPicPr>
            <a:picLocks noChangeAspect="1"/>
          </p:cNvPicPr>
          <p:nvPr/>
        </p:nvPicPr>
        <p:blipFill>
          <a:blip r:embed="rId5"/>
          <a:stretch>
            <a:fillRect/>
          </a:stretch>
        </p:blipFill>
        <p:spPr>
          <a:xfrm>
            <a:off x="8429625" y="3893819"/>
            <a:ext cx="3762375" cy="2524125"/>
          </a:xfrm>
          <a:prstGeom prst="rect">
            <a:avLst/>
          </a:prstGeom>
        </p:spPr>
      </p:pic>
    </p:spTree>
    <p:extLst>
      <p:ext uri="{BB962C8B-B14F-4D97-AF65-F5344CB8AC3E}">
        <p14:creationId xmlns:p14="http://schemas.microsoft.com/office/powerpoint/2010/main" val="227942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blue and pink letters&#10;&#10;AI-generated content may be incorrect.">
            <a:extLst>
              <a:ext uri="{FF2B5EF4-FFF2-40B4-BE49-F238E27FC236}">
                <a16:creationId xmlns:a16="http://schemas.microsoft.com/office/drawing/2014/main" id="{46C9CE26-5E34-D6A4-F7C3-505366768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288" y="909703"/>
            <a:ext cx="9510584" cy="2889754"/>
          </a:xfrm>
          <a:prstGeom prst="rect">
            <a:avLst/>
          </a:prstGeom>
        </p:spPr>
      </p:pic>
    </p:spTree>
    <p:extLst>
      <p:ext uri="{BB962C8B-B14F-4D97-AF65-F5344CB8AC3E}">
        <p14:creationId xmlns:p14="http://schemas.microsoft.com/office/powerpoint/2010/main" val="311260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373</Words>
  <Application>Microsoft Office PowerPoint</Application>
  <PresentationFormat>Widescreen</PresentationFormat>
  <Paragraphs>21</Paragraphs>
  <Slides>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Cambria</vt:lpstr>
      <vt:lpstr>等线</vt:lpstr>
      <vt:lpstr>LNTH-LuoLuoNotangYuanTi 1</vt:lpstr>
      <vt:lpstr>Times New Roman</vt:lpstr>
      <vt:lpstr>Wingdings 2</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67</cp:revision>
  <dcterms:created xsi:type="dcterms:W3CDTF">2022-10-10T08:46:08Z</dcterms:created>
  <dcterms:modified xsi:type="dcterms:W3CDTF">2026-01-22T05:01:25Z</dcterms:modified>
</cp:coreProperties>
</file>