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0"/>
  </p:notesMasterIdLst>
  <p:sldIdLst>
    <p:sldId id="257" r:id="rId3"/>
    <p:sldId id="259" r:id="rId4"/>
    <p:sldId id="280" r:id="rId5"/>
    <p:sldId id="296" r:id="rId6"/>
    <p:sldId id="474" r:id="rId7"/>
    <p:sldId id="480" r:id="rId8"/>
    <p:sldId id="48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4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7D7F9C-BF1F-41AB-839B-1ED5216DFD1F}" type="datetimeFigureOut">
              <a:rPr lang="en-US" smtClean="0"/>
              <a:t>22/1/2026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C1C30-B1D9-47E9-B133-452591187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430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6" name="Google Shape;4676;g109e91da496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7" name="Google Shape;4677;g109e91da496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6" name="Google Shape;4676;g109e91da496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7" name="Google Shape;4677;g109e91da496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1447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6" name="Google Shape;4676;g109e91da496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7" name="Google Shape;4677;g109e91da496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3889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6" name="Google Shape;4676;g109e91da496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7" name="Google Shape;4677;g109e91da496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6647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2" userDrawn="1">
  <p:cSld name="Title only 2">
    <p:spTree>
      <p:nvGrpSpPr>
        <p:cNvPr id="1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1568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833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594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2026/1/22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940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2026/1/22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943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2026/1/22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185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2026/1/22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714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2026/1/22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378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2026/1/22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204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2026/1/22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009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2026/1/22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028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30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15139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2026/1/22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54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4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81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33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A31546-8139-E5E1-8069-9A2F3691E1A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44B1E7-F066-BE36-D697-2FAF619DA68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58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85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75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74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2026/1/22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125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604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31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3333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209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4636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22/1/2026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739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3279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22/1/2026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311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22/1/2026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3" cy="852023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5F00F1D-61A2-433B-8CB9-5B1D3E253C64}"/>
              </a:ext>
            </a:extLst>
          </p:cNvPr>
          <p:cNvSpPr/>
          <p:nvPr userDrawn="1"/>
        </p:nvSpPr>
        <p:spPr>
          <a:xfrm>
            <a:off x="11194869" y="0"/>
            <a:ext cx="1149531" cy="152835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92316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91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18" Type="http://schemas.openxmlformats.org/officeDocument/2006/relationships/image" Target="../media/image9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6.png"/><Relationship Id="rId10" Type="http://schemas.openxmlformats.org/officeDocument/2006/relationships/image" Target="../media/image1.png"/><Relationship Id="rId19" Type="http://schemas.openxmlformats.org/officeDocument/2006/relationships/image" Target="../media/image10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1.xml"/><Relationship Id="rId21" Type="http://schemas.openxmlformats.org/officeDocument/2006/relationships/slideLayout" Target="../slideLayouts/slideLayout29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5" Type="http://schemas.openxmlformats.org/officeDocument/2006/relationships/image" Target="../media/image12.png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28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24" Type="http://schemas.openxmlformats.org/officeDocument/2006/relationships/image" Target="../media/image11.png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27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Relationship Id="rId22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>
            <a:extLst>
              <a:ext uri="{FF2B5EF4-FFF2-40B4-BE49-F238E27FC236}">
                <a16:creationId xmlns:a16="http://schemas.microsoft.com/office/drawing/2014/main" id="{BCD5B71E-6DA9-F5BE-D16C-8307EA73F95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3" name="图片 8">
            <a:extLst>
              <a:ext uri="{FF2B5EF4-FFF2-40B4-BE49-F238E27FC236}">
                <a16:creationId xmlns:a16="http://schemas.microsoft.com/office/drawing/2014/main" id="{BB645031-FD78-2849-7070-7A289A96F7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4" name="图片 9">
            <a:extLst>
              <a:ext uri="{FF2B5EF4-FFF2-40B4-BE49-F238E27FC236}">
                <a16:creationId xmlns:a16="http://schemas.microsoft.com/office/drawing/2014/main" id="{BE20717A-5202-F43C-1A54-AEBC91682E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5" name="矩形 10">
            <a:extLst>
              <a:ext uri="{FF2B5EF4-FFF2-40B4-BE49-F238E27FC236}">
                <a16:creationId xmlns:a16="http://schemas.microsoft.com/office/drawing/2014/main" id="{E3662899-5F7F-F074-4339-D6369379EF05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11">
            <a:extLst>
              <a:ext uri="{FF2B5EF4-FFF2-40B4-BE49-F238E27FC236}">
                <a16:creationId xmlns:a16="http://schemas.microsoft.com/office/drawing/2014/main" id="{366B4364-C496-C265-603A-3008B95B13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7" name="图片 12">
            <a:extLst>
              <a:ext uri="{FF2B5EF4-FFF2-40B4-BE49-F238E27FC236}">
                <a16:creationId xmlns:a16="http://schemas.microsoft.com/office/drawing/2014/main" id="{66ECADFB-4929-6DDD-EE70-7FB6620D4FF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8" name="图片 13">
            <a:extLst>
              <a:ext uri="{FF2B5EF4-FFF2-40B4-BE49-F238E27FC236}">
                <a16:creationId xmlns:a16="http://schemas.microsoft.com/office/drawing/2014/main" id="{B5BAB810-7FA8-9EF9-0467-36DCAC6F94B6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9" name="图片 14">
            <a:extLst>
              <a:ext uri="{FF2B5EF4-FFF2-40B4-BE49-F238E27FC236}">
                <a16:creationId xmlns:a16="http://schemas.microsoft.com/office/drawing/2014/main" id="{8C64A33F-B824-0BB5-C201-1439D35F5D5B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0" name="图片 15">
            <a:extLst>
              <a:ext uri="{FF2B5EF4-FFF2-40B4-BE49-F238E27FC236}">
                <a16:creationId xmlns:a16="http://schemas.microsoft.com/office/drawing/2014/main" id="{A3DC8464-A808-58E3-75E5-D80451BCDBCB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1" name="图片 16">
            <a:extLst>
              <a:ext uri="{FF2B5EF4-FFF2-40B4-BE49-F238E27FC236}">
                <a16:creationId xmlns:a16="http://schemas.microsoft.com/office/drawing/2014/main" id="{A5A3496B-2081-14A4-ECC9-57605CF089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2" name="图片 17">
            <a:extLst>
              <a:ext uri="{FF2B5EF4-FFF2-40B4-BE49-F238E27FC236}">
                <a16:creationId xmlns:a16="http://schemas.microsoft.com/office/drawing/2014/main" id="{184F215B-72EA-418D-26F9-68B352113525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4FB1A1D-AB12-7A65-6D75-849C85AE7CAE}"/>
              </a:ext>
            </a:extLst>
          </p:cNvPr>
          <p:cNvSpPr/>
          <p:nvPr userDrawn="1"/>
        </p:nvSpPr>
        <p:spPr>
          <a:xfrm>
            <a:off x="333375" y="266700"/>
            <a:ext cx="11582400" cy="634365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456578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FAC73465-317B-D8FA-8DE1-1B7D31503451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989" y="8952392"/>
            <a:ext cx="1247775" cy="1247775"/>
          </a:xfrm>
          <a:prstGeom prst="rect">
            <a:avLst/>
          </a:prstGeom>
        </p:spPr>
      </p:pic>
      <p:pic>
        <p:nvPicPr>
          <p:cNvPr id="5" name="Picture 4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DEFAEC93-1BE5-CA8A-984D-04BEE0B542BC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7269" y="144157"/>
            <a:ext cx="1571655" cy="157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312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3.pn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11" Type="http://schemas.openxmlformats.org/officeDocument/2006/relationships/image" Target="../media/image18.png"/><Relationship Id="rId5" Type="http://schemas.openxmlformats.org/officeDocument/2006/relationships/image" Target="../media/image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5.png"/><Relationship Id="rId9" Type="http://schemas.openxmlformats.org/officeDocument/2006/relationships/image" Target="../media/image9.png"/><Relationship Id="rId1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5.png"/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3.png"/><Relationship Id="rId11" Type="http://schemas.openxmlformats.org/officeDocument/2006/relationships/image" Target="../media/image18.png"/><Relationship Id="rId5" Type="http://schemas.openxmlformats.org/officeDocument/2006/relationships/image" Target="../media/image2.png"/><Relationship Id="rId10" Type="http://schemas.openxmlformats.org/officeDocument/2006/relationships/image" Target="../media/image17.png"/><Relationship Id="rId4" Type="http://schemas.openxmlformats.org/officeDocument/2006/relationships/image" Target="../media/image15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805804" y="2919346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772941" y="710997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09400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650" y="515007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120" y="940056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57" y="539396"/>
            <a:ext cx="1253969" cy="107173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4F942E7B-0222-46AB-8947-B8DA01DD0C7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011" y="2733374"/>
            <a:ext cx="2006784" cy="146224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8F62100-7AA8-5DB7-F1F4-87B9D5D2376A}"/>
              </a:ext>
            </a:extLst>
          </p:cNvPr>
          <p:cNvSpPr/>
          <p:nvPr/>
        </p:nvSpPr>
        <p:spPr>
          <a:xfrm>
            <a:off x="630638" y="876300"/>
            <a:ext cx="10875562" cy="448627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B83A9A-7D1B-889E-A0B0-BCD93837573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04410" y="887796"/>
            <a:ext cx="2969009" cy="1457070"/>
          </a:xfrm>
          <a:prstGeom prst="rect">
            <a:avLst/>
          </a:prstGeom>
        </p:spPr>
      </p:pic>
      <p:pic>
        <p:nvPicPr>
          <p:cNvPr id="18" name="图片 2">
            <a:extLst>
              <a:ext uri="{FF2B5EF4-FFF2-40B4-BE49-F238E27FC236}">
                <a16:creationId xmlns:a16="http://schemas.microsoft.com/office/drawing/2014/main" id="{CE888421-389F-1144-0D4D-E923AB204FF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826" y="4346975"/>
            <a:ext cx="3912340" cy="276376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F06B6E6-4858-E3D6-5FF6-5FED625071F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69479" y="2934587"/>
            <a:ext cx="9133121" cy="23048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35368E3-6DA4-0C78-BDFE-A06236827E9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223460" y="2160564"/>
            <a:ext cx="3383573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28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543165" y="1773788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634894" y="719706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18112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237" y="505166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407" y="496434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27" y="1338168"/>
            <a:ext cx="1253969" cy="107173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4" name="Picture 3" descr="A red and green text&#10;&#10;AI-generated content may be incorrect.">
            <a:extLst>
              <a:ext uri="{FF2B5EF4-FFF2-40B4-BE49-F238E27FC236}">
                <a16:creationId xmlns:a16="http://schemas.microsoft.com/office/drawing/2014/main" id="{5862BC52-6CBD-8BFF-54D0-B58C2DD6FF9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045" y="1009511"/>
            <a:ext cx="6395258" cy="524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23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" name="Google Shape;4679;p59"/>
          <p:cNvSpPr/>
          <p:nvPr/>
        </p:nvSpPr>
        <p:spPr>
          <a:xfrm>
            <a:off x="2442599" y="125827"/>
            <a:ext cx="8234925" cy="8012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>
                <a:solidFill>
                  <a:srgbClr val="FFFF00"/>
                </a:solidFill>
                <a:latin typeface="Arial"/>
                <a:cs typeface="Arial"/>
                <a:sym typeface="Arial"/>
              </a:rPr>
              <a:t>1. </a:t>
            </a:r>
            <a:r>
              <a:rPr lang="en-US" sz="3733" b="1" kern="0" dirty="0" err="1">
                <a:solidFill>
                  <a:srgbClr val="FFFF00"/>
                </a:solidFill>
                <a:latin typeface="Arial"/>
                <a:cs typeface="Arial"/>
                <a:sym typeface="Arial"/>
              </a:rPr>
              <a:t>Viết</a:t>
            </a:r>
            <a:r>
              <a:rPr lang="en-US" sz="3733" b="1" kern="0" dirty="0">
                <a:solidFill>
                  <a:srgbClr val="FFFF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FFFF00"/>
                </a:solidFill>
                <a:latin typeface="Arial"/>
                <a:cs typeface="Arial"/>
                <a:sym typeface="Arial"/>
              </a:rPr>
              <a:t>số</a:t>
            </a:r>
            <a:r>
              <a:rPr lang="en-US" sz="3733" b="1" kern="0" dirty="0">
                <a:solidFill>
                  <a:srgbClr val="FFFF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FFFF00"/>
                </a:solidFill>
                <a:latin typeface="Arial"/>
                <a:cs typeface="Arial"/>
                <a:sym typeface="Arial"/>
              </a:rPr>
              <a:t>rồi</a:t>
            </a:r>
            <a:r>
              <a:rPr lang="en-US" sz="3733" b="1" kern="0" dirty="0">
                <a:solidFill>
                  <a:srgbClr val="FFFF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FFFF00"/>
                </a:solidFill>
                <a:latin typeface="Arial"/>
                <a:cs typeface="Arial"/>
                <a:sym typeface="Arial"/>
              </a:rPr>
              <a:t>đọc</a:t>
            </a:r>
            <a:r>
              <a:rPr lang="en-US" sz="3733" b="1" kern="0" dirty="0">
                <a:solidFill>
                  <a:srgbClr val="FFFF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FFFF00"/>
                </a:solidFill>
                <a:latin typeface="Arial"/>
                <a:cs typeface="Arial"/>
                <a:sym typeface="Arial"/>
              </a:rPr>
              <a:t>số</a:t>
            </a:r>
            <a:r>
              <a:rPr lang="en-US" sz="3733" b="1" kern="0" dirty="0">
                <a:solidFill>
                  <a:srgbClr val="FFFF00"/>
                </a:solidFill>
                <a:latin typeface="Arial"/>
                <a:cs typeface="Arial"/>
                <a:sym typeface="Arial"/>
              </a:rPr>
              <a:t>, </a:t>
            </a:r>
            <a:r>
              <a:rPr lang="en-US" sz="3733" b="1" kern="0" dirty="0" err="1">
                <a:solidFill>
                  <a:srgbClr val="FFFF00"/>
                </a:solidFill>
                <a:latin typeface="Arial"/>
                <a:cs typeface="Arial"/>
                <a:sym typeface="Arial"/>
              </a:rPr>
              <a:t>biết</a:t>
            </a:r>
            <a:r>
              <a:rPr lang="en-US" sz="3733" b="1" kern="0" dirty="0">
                <a:solidFill>
                  <a:srgbClr val="FFFF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FFFF00"/>
                </a:solidFill>
                <a:latin typeface="Arial"/>
                <a:cs typeface="Arial"/>
                <a:sym typeface="Arial"/>
              </a:rPr>
              <a:t>số</a:t>
            </a:r>
            <a:r>
              <a:rPr lang="en-US" sz="3733" b="1" kern="0" dirty="0">
                <a:solidFill>
                  <a:srgbClr val="FFFF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FFFF00"/>
                </a:solidFill>
                <a:latin typeface="Arial"/>
                <a:cs typeface="Arial"/>
                <a:sym typeface="Arial"/>
              </a:rPr>
              <a:t>gồm</a:t>
            </a:r>
            <a:r>
              <a:rPr lang="en-US" sz="3733" b="1" kern="0" dirty="0">
                <a:solidFill>
                  <a:srgbClr val="FFFF00"/>
                </a:solidFill>
                <a:latin typeface="Arial"/>
                <a:cs typeface="Arial"/>
                <a:sym typeface="Arial"/>
              </a:rPr>
              <a:t>:</a:t>
            </a:r>
            <a:endParaRPr sz="3733" b="1" kern="0" dirty="0">
              <a:solidFill>
                <a:srgbClr val="FFFF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DE8A93-0D3D-4EEA-AEFD-DA07D9B8F734}"/>
              </a:ext>
            </a:extLst>
          </p:cNvPr>
          <p:cNvSpPr txBox="1"/>
          <p:nvPr/>
        </p:nvSpPr>
        <p:spPr>
          <a:xfrm>
            <a:off x="2019300" y="1076325"/>
            <a:ext cx="86677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Tám nghìn, bốn trăm, bảy chục, hai đơn vị.</a:t>
            </a:r>
          </a:p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Sáu nghìn, năm trăm, chín đơn vị.</a:t>
            </a:r>
          </a:p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c) Ba nghìn, bảy trăm, sáu chục.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3B920CA-0A58-4A96-883A-682392EE96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278299"/>
              </p:ext>
            </p:extLst>
          </p:nvPr>
        </p:nvGraphicFramePr>
        <p:xfrm>
          <a:off x="819149" y="2914650"/>
          <a:ext cx="10753726" cy="3413760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4800601">
                  <a:extLst>
                    <a:ext uri="{9D8B030D-6E8A-4147-A177-3AD203B41FA5}">
                      <a16:colId xmlns:a16="http://schemas.microsoft.com/office/drawing/2014/main" val="14513548"/>
                    </a:ext>
                  </a:extLst>
                </a:gridCol>
                <a:gridCol w="1116742">
                  <a:extLst>
                    <a:ext uri="{9D8B030D-6E8A-4147-A177-3AD203B41FA5}">
                      <a16:colId xmlns:a16="http://schemas.microsoft.com/office/drawing/2014/main" val="2410067461"/>
                    </a:ext>
                  </a:extLst>
                </a:gridCol>
                <a:gridCol w="4836383">
                  <a:extLst>
                    <a:ext uri="{9D8B030D-6E8A-4147-A177-3AD203B41FA5}">
                      <a16:colId xmlns:a16="http://schemas.microsoft.com/office/drawing/2014/main" val="653839825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</a:rPr>
                        <a:t>Số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</a:rPr>
                        <a:t>gồm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</a:rPr>
                        <a:t>Viết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</a:rPr>
                        <a:t>số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264" marR="5826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</a:rPr>
                        <a:t>Đọc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</a:rPr>
                        <a:t>số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264" marR="58264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735134"/>
                  </a:ext>
                </a:extLst>
              </a:tr>
              <a:tr h="750394">
                <a:tc>
                  <a:txBody>
                    <a:bodyPr/>
                    <a:lstStyle/>
                    <a:p>
                      <a:pPr algn="just"/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</a:rPr>
                        <a:t>a) Tám nghìn, bốn trăm, bảy chục, hai đơn vị.</a:t>
                      </a:r>
                      <a:endParaRPr lang="vi-VN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264" marR="58264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264" marR="58264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264" marR="58264" marT="0" marB="0" anchor="ctr"/>
                </a:tc>
                <a:extLst>
                  <a:ext uri="{0D108BD9-81ED-4DB2-BD59-A6C34878D82A}">
                    <a16:rowId xmlns:a16="http://schemas.microsoft.com/office/drawing/2014/main" val="1554763924"/>
                  </a:ext>
                </a:extLst>
              </a:tr>
              <a:tr h="750394">
                <a:tc>
                  <a:txBody>
                    <a:bodyPr/>
                    <a:lstStyle/>
                    <a:p>
                      <a:pPr algn="just"/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</a:rPr>
                        <a:t>b) Sáu nghìn, năm trăm, chín đơn vị.</a:t>
                      </a:r>
                      <a:endParaRPr lang="vi-VN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264" marR="58264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264" marR="58264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264" marR="58264" marT="0" marB="0" anchor="ctr"/>
                </a:tc>
                <a:extLst>
                  <a:ext uri="{0D108BD9-81ED-4DB2-BD59-A6C34878D82A}">
                    <a16:rowId xmlns:a16="http://schemas.microsoft.com/office/drawing/2014/main" val="1661144804"/>
                  </a:ext>
                </a:extLst>
              </a:tr>
              <a:tr h="750394">
                <a:tc>
                  <a:txBody>
                    <a:bodyPr/>
                    <a:lstStyle/>
                    <a:p>
                      <a:pPr algn="just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</a:rPr>
                        <a:t>c) Ba nghìn, bảy trăm, sáu chục.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264" marR="58264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264" marR="58264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264" marR="58264" marT="0" marB="0" anchor="ctr"/>
                </a:tc>
                <a:extLst>
                  <a:ext uri="{0D108BD9-81ED-4DB2-BD59-A6C34878D82A}">
                    <a16:rowId xmlns:a16="http://schemas.microsoft.com/office/drawing/2014/main" val="247823950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635AD5A-90FC-478A-9044-E223D0D8AB28}"/>
              </a:ext>
            </a:extLst>
          </p:cNvPr>
          <p:cNvSpPr txBox="1"/>
          <p:nvPr/>
        </p:nvSpPr>
        <p:spPr>
          <a:xfrm>
            <a:off x="5676900" y="3857625"/>
            <a:ext cx="1019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8 472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69D461-B9B1-4EFF-9D8C-628BBB7C8F69}"/>
              </a:ext>
            </a:extLst>
          </p:cNvPr>
          <p:cNvSpPr txBox="1"/>
          <p:nvPr/>
        </p:nvSpPr>
        <p:spPr>
          <a:xfrm>
            <a:off x="6848475" y="3743325"/>
            <a:ext cx="48291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Tám nghìn bốn trăm bảy mươi hai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EB0455-159D-4CD1-9ED4-F93EC0FBF625}"/>
              </a:ext>
            </a:extLst>
          </p:cNvPr>
          <p:cNvSpPr txBox="1"/>
          <p:nvPr/>
        </p:nvSpPr>
        <p:spPr>
          <a:xfrm>
            <a:off x="5734050" y="4819650"/>
            <a:ext cx="1019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6 509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02E7FF-F8D7-47B9-B178-4148058E0405}"/>
              </a:ext>
            </a:extLst>
          </p:cNvPr>
          <p:cNvSpPr txBox="1"/>
          <p:nvPr/>
        </p:nvSpPr>
        <p:spPr>
          <a:xfrm>
            <a:off x="6838951" y="4762500"/>
            <a:ext cx="4772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Sáu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linh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chín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BACC2A-88EE-42DA-841B-38F49286B9B0}"/>
              </a:ext>
            </a:extLst>
          </p:cNvPr>
          <p:cNvSpPr txBox="1"/>
          <p:nvPr/>
        </p:nvSpPr>
        <p:spPr>
          <a:xfrm>
            <a:off x="5753100" y="5686425"/>
            <a:ext cx="1019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3 760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BB01F97-21D2-4540-B8FC-F9AA8A2654A0}"/>
              </a:ext>
            </a:extLst>
          </p:cNvPr>
          <p:cNvSpPr txBox="1"/>
          <p:nvPr/>
        </p:nvSpPr>
        <p:spPr>
          <a:xfrm>
            <a:off x="6972301" y="5667375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 nghìn bảy trăm sáu mươi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EA54ABDA-46DA-31C5-E7F5-AF2A9A097D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7269" y="144157"/>
            <a:ext cx="1571655" cy="1571655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3" grpId="0"/>
      <p:bldP spid="15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4679;p59"/>
          <p:cNvSpPr/>
          <p:nvPr/>
        </p:nvSpPr>
        <p:spPr>
          <a:xfrm>
            <a:off x="5014821" y="438290"/>
            <a:ext cx="2081304" cy="833853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2. </a:t>
            </a:r>
            <a:r>
              <a:rPr lang="en-US" sz="4267" b="1" kern="0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en-US" sz="4267" b="1" kern="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?</a:t>
            </a:r>
            <a:endParaRPr sz="4267" b="1" kern="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55AFE5-CC27-4A7A-8BCA-6376849D5AB9}"/>
              </a:ext>
            </a:extLst>
          </p:cNvPr>
          <p:cNvSpPr txBox="1"/>
          <p:nvPr/>
        </p:nvSpPr>
        <p:spPr>
          <a:xfrm>
            <a:off x="790575" y="1800225"/>
            <a:ext cx="1314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A40059-2537-4C34-A1AC-23EADA67F7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" y="2587625"/>
            <a:ext cx="10372725" cy="8643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5371A22-B5C5-47A4-9934-96EC4B2EB3EE}"/>
              </a:ext>
            </a:extLst>
          </p:cNvPr>
          <p:cNvSpPr txBox="1"/>
          <p:nvPr/>
        </p:nvSpPr>
        <p:spPr>
          <a:xfrm>
            <a:off x="819150" y="3495675"/>
            <a:ext cx="1314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F2DC66-F8A6-4666-B434-C2C25A644A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25" y="4797904"/>
            <a:ext cx="10534650" cy="745377"/>
          </a:xfrm>
          <a:prstGeom prst="rect">
            <a:avLst/>
          </a:prstGeom>
        </p:spPr>
      </p:pic>
      <p:sp>
        <p:nvSpPr>
          <p:cNvPr id="13" name="Left Brace 12">
            <a:extLst>
              <a:ext uri="{FF2B5EF4-FFF2-40B4-BE49-F238E27FC236}">
                <a16:creationId xmlns:a16="http://schemas.microsoft.com/office/drawing/2014/main" id="{53931ECF-700E-4AC4-BBCE-4152BEEA7D64}"/>
              </a:ext>
            </a:extLst>
          </p:cNvPr>
          <p:cNvSpPr/>
          <p:nvPr/>
        </p:nvSpPr>
        <p:spPr>
          <a:xfrm rot="5400000">
            <a:off x="2756657" y="1727961"/>
            <a:ext cx="382660" cy="1685924"/>
          </a:xfrm>
          <a:prstGeom prst="leftBrace">
            <a:avLst>
              <a:gd name="adj1" fmla="val 22463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B5B5FC-4D4C-4E7C-A108-53B4A7AC2EDB}"/>
              </a:ext>
            </a:extLst>
          </p:cNvPr>
          <p:cNvSpPr txBox="1"/>
          <p:nvPr/>
        </p:nvSpPr>
        <p:spPr>
          <a:xfrm>
            <a:off x="2319959" y="1862758"/>
            <a:ext cx="12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+ 100</a:t>
            </a:r>
          </a:p>
        </p:txBody>
      </p:sp>
      <p:sp>
        <p:nvSpPr>
          <p:cNvPr id="15" name="Left Brace 14">
            <a:extLst>
              <a:ext uri="{FF2B5EF4-FFF2-40B4-BE49-F238E27FC236}">
                <a16:creationId xmlns:a16="http://schemas.microsoft.com/office/drawing/2014/main" id="{D6598107-43D1-4A6A-AFBF-DA97BD5EFB78}"/>
              </a:ext>
            </a:extLst>
          </p:cNvPr>
          <p:cNvSpPr/>
          <p:nvPr/>
        </p:nvSpPr>
        <p:spPr>
          <a:xfrm rot="5400000">
            <a:off x="5052182" y="1699386"/>
            <a:ext cx="382660" cy="1685924"/>
          </a:xfrm>
          <a:prstGeom prst="leftBrace">
            <a:avLst>
              <a:gd name="adj1" fmla="val 22463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FF522B-46D8-4BD2-AC08-EC750BEDEBFE}"/>
              </a:ext>
            </a:extLst>
          </p:cNvPr>
          <p:cNvSpPr txBox="1"/>
          <p:nvPr/>
        </p:nvSpPr>
        <p:spPr>
          <a:xfrm>
            <a:off x="4615484" y="1834183"/>
            <a:ext cx="12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+ 100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70AB958-E4B9-4545-8F66-A5DA4F3FDFCB}"/>
              </a:ext>
            </a:extLst>
          </p:cNvPr>
          <p:cNvSpPr/>
          <p:nvPr/>
        </p:nvSpPr>
        <p:spPr>
          <a:xfrm>
            <a:off x="7753350" y="2800350"/>
            <a:ext cx="1152525" cy="4191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3 800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11CE498-F5C4-4131-8A98-34567F4C5E48}"/>
              </a:ext>
            </a:extLst>
          </p:cNvPr>
          <p:cNvSpPr/>
          <p:nvPr/>
        </p:nvSpPr>
        <p:spPr>
          <a:xfrm>
            <a:off x="9925050" y="2828925"/>
            <a:ext cx="1152525" cy="4191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3 900</a:t>
            </a:r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id="{FA58C83C-927A-4493-861D-ED2364790F64}"/>
              </a:ext>
            </a:extLst>
          </p:cNvPr>
          <p:cNvSpPr/>
          <p:nvPr/>
        </p:nvSpPr>
        <p:spPr>
          <a:xfrm rot="5400000">
            <a:off x="2566157" y="3852036"/>
            <a:ext cx="382660" cy="1685924"/>
          </a:xfrm>
          <a:prstGeom prst="leftBrace">
            <a:avLst>
              <a:gd name="adj1" fmla="val 22463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51946BE-C514-42A6-9875-B598D0D961A0}"/>
              </a:ext>
            </a:extLst>
          </p:cNvPr>
          <p:cNvSpPr txBox="1"/>
          <p:nvPr/>
        </p:nvSpPr>
        <p:spPr>
          <a:xfrm>
            <a:off x="2129459" y="3986833"/>
            <a:ext cx="12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+ 10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465F3DA-DD53-427D-96E8-A4B8E02CC1D0}"/>
              </a:ext>
            </a:extLst>
          </p:cNvPr>
          <p:cNvSpPr/>
          <p:nvPr/>
        </p:nvSpPr>
        <p:spPr>
          <a:xfrm>
            <a:off x="5486400" y="4962525"/>
            <a:ext cx="1143000" cy="42862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5 680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7DA689D-4AF8-4AAA-8A3F-F63C6BC7E94D}"/>
              </a:ext>
            </a:extLst>
          </p:cNvPr>
          <p:cNvSpPr/>
          <p:nvPr/>
        </p:nvSpPr>
        <p:spPr>
          <a:xfrm>
            <a:off x="9915525" y="4943475"/>
            <a:ext cx="1143000" cy="42862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5 700</a:t>
            </a:r>
          </a:p>
        </p:txBody>
      </p:sp>
    </p:spTree>
    <p:extLst>
      <p:ext uri="{BB962C8B-B14F-4D97-AF65-F5344CB8AC3E}">
        <p14:creationId xmlns:p14="http://schemas.microsoft.com/office/powerpoint/2010/main" val="13241277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6" grpId="0"/>
      <p:bldP spid="7" grpId="0" animBg="1"/>
      <p:bldP spid="18" grpId="0" animBg="1"/>
      <p:bldP spid="23" grpId="0" animBg="1"/>
      <p:bldP spid="24" grpId="0"/>
      <p:bldP spid="8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539C98-5343-4EE5-9BB4-DC2FFD9D73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2140" y="514677"/>
            <a:ext cx="2249619" cy="123759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FC3245D-8D3D-41A1-8A3C-FC42B5401817}"/>
              </a:ext>
            </a:extLst>
          </p:cNvPr>
          <p:cNvGrpSpPr/>
          <p:nvPr/>
        </p:nvGrpSpPr>
        <p:grpSpPr>
          <a:xfrm>
            <a:off x="666749" y="2209800"/>
            <a:ext cx="5838825" cy="584775"/>
            <a:chOff x="666749" y="2209800"/>
            <a:chExt cx="5838825" cy="58477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B2FDC28-D033-4AAB-A295-57D51730CB74}"/>
                </a:ext>
              </a:extLst>
            </p:cNvPr>
            <p:cNvSpPr txBox="1"/>
            <p:nvPr/>
          </p:nvSpPr>
          <p:spPr>
            <a:xfrm>
              <a:off x="666749" y="2209800"/>
              <a:ext cx="58388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a) 3892 = 3000 + 800 + 90 + </a:t>
              </a:r>
              <a:endParaRPr lang="en-US" sz="32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E3A690A6-31F7-4619-8EAE-660BD573AB7F}"/>
                </a:ext>
              </a:extLst>
            </p:cNvPr>
            <p:cNvSpPr/>
            <p:nvPr/>
          </p:nvSpPr>
          <p:spPr>
            <a:xfrm>
              <a:off x="5353050" y="2276475"/>
              <a:ext cx="685800" cy="47625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0A300B3-CD98-49DF-9BED-BC229781BEE7}"/>
              </a:ext>
            </a:extLst>
          </p:cNvPr>
          <p:cNvGrpSpPr/>
          <p:nvPr/>
        </p:nvGrpSpPr>
        <p:grpSpPr>
          <a:xfrm>
            <a:off x="6724649" y="2257425"/>
            <a:ext cx="5838825" cy="584775"/>
            <a:chOff x="666749" y="2209800"/>
            <a:chExt cx="5838825" cy="58477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30018C4-76E7-4A72-BDA0-FAACACBF0633}"/>
                </a:ext>
              </a:extLst>
            </p:cNvPr>
            <p:cNvSpPr txBox="1"/>
            <p:nvPr/>
          </p:nvSpPr>
          <p:spPr>
            <a:xfrm>
              <a:off x="666749" y="2209800"/>
              <a:ext cx="58388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b) 5701 = 5000 +        + 1</a:t>
              </a:r>
              <a:endParaRPr lang="en-US" sz="32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E03FC3DB-3218-4D66-8196-3DCC9FD7AD23}"/>
                </a:ext>
              </a:extLst>
            </p:cNvPr>
            <p:cNvSpPr/>
            <p:nvPr/>
          </p:nvSpPr>
          <p:spPr>
            <a:xfrm>
              <a:off x="3543300" y="2257425"/>
              <a:ext cx="685800" cy="47625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E8037A3-1F88-4E38-A1CD-2D195A8BBE28}"/>
              </a:ext>
            </a:extLst>
          </p:cNvPr>
          <p:cNvGrpSpPr/>
          <p:nvPr/>
        </p:nvGrpSpPr>
        <p:grpSpPr>
          <a:xfrm>
            <a:off x="666749" y="3267075"/>
            <a:ext cx="5838825" cy="584775"/>
            <a:chOff x="666749" y="2209800"/>
            <a:chExt cx="5838825" cy="58477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7D04DD4-EFDD-470B-BDC3-8525D40DDAF1}"/>
                </a:ext>
              </a:extLst>
            </p:cNvPr>
            <p:cNvSpPr txBox="1"/>
            <p:nvPr/>
          </p:nvSpPr>
          <p:spPr>
            <a:xfrm>
              <a:off x="666749" y="2209800"/>
              <a:ext cx="58388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c) 6008 = 6000 + </a:t>
              </a:r>
              <a:endParaRPr lang="en-US" sz="32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24DEE903-059B-4877-86E4-91872BD633A5}"/>
                </a:ext>
              </a:extLst>
            </p:cNvPr>
            <p:cNvSpPr/>
            <p:nvPr/>
          </p:nvSpPr>
          <p:spPr>
            <a:xfrm>
              <a:off x="3543300" y="2247900"/>
              <a:ext cx="685800" cy="47625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EB3B2DE-33E8-4C5D-8998-A5A2C1182F5D}"/>
              </a:ext>
            </a:extLst>
          </p:cNvPr>
          <p:cNvGrpSpPr/>
          <p:nvPr/>
        </p:nvGrpSpPr>
        <p:grpSpPr>
          <a:xfrm>
            <a:off x="6734174" y="3286125"/>
            <a:ext cx="5838825" cy="584775"/>
            <a:chOff x="666749" y="2209800"/>
            <a:chExt cx="5838825" cy="58477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EAF6703-182E-48EF-91CC-BC62DD06C39C}"/>
                </a:ext>
              </a:extLst>
            </p:cNvPr>
            <p:cNvSpPr txBox="1"/>
            <p:nvPr/>
          </p:nvSpPr>
          <p:spPr>
            <a:xfrm>
              <a:off x="666749" y="2209800"/>
              <a:ext cx="58388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d) 2046 = 2000 +   ?    +</a:t>
              </a:r>
              <a:endParaRPr lang="en-US" sz="32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7D2EE515-CB92-4840-9FC9-DAF3C3E81AC6}"/>
                </a:ext>
              </a:extLst>
            </p:cNvPr>
            <p:cNvSpPr/>
            <p:nvPr/>
          </p:nvSpPr>
          <p:spPr>
            <a:xfrm>
              <a:off x="3590925" y="2238375"/>
              <a:ext cx="685800" cy="47625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FFB0C0BA-A8F4-4C1A-A495-CD285ABDE6ED}"/>
                </a:ext>
              </a:extLst>
            </p:cNvPr>
            <p:cNvSpPr/>
            <p:nvPr/>
          </p:nvSpPr>
          <p:spPr>
            <a:xfrm>
              <a:off x="4667250" y="2247900"/>
              <a:ext cx="685800" cy="47625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25E3E39-D704-4FB8-B0BD-430F382A2381}"/>
              </a:ext>
            </a:extLst>
          </p:cNvPr>
          <p:cNvSpPr/>
          <p:nvPr/>
        </p:nvSpPr>
        <p:spPr>
          <a:xfrm>
            <a:off x="5343525" y="2257424"/>
            <a:ext cx="685800" cy="5048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771AB11-0CB8-412B-8915-D272B45AF058}"/>
              </a:ext>
            </a:extLst>
          </p:cNvPr>
          <p:cNvSpPr/>
          <p:nvPr/>
        </p:nvSpPr>
        <p:spPr>
          <a:xfrm>
            <a:off x="9591675" y="2285999"/>
            <a:ext cx="685800" cy="5048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700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E6A419F0-7411-4A55-B1A5-7D4D28573223}"/>
              </a:ext>
            </a:extLst>
          </p:cNvPr>
          <p:cNvSpPr/>
          <p:nvPr/>
        </p:nvSpPr>
        <p:spPr>
          <a:xfrm>
            <a:off x="3552825" y="3286124"/>
            <a:ext cx="685800" cy="5048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72F59000-D16E-4B4F-940B-F996519136B6}"/>
              </a:ext>
            </a:extLst>
          </p:cNvPr>
          <p:cNvSpPr/>
          <p:nvPr/>
        </p:nvSpPr>
        <p:spPr>
          <a:xfrm>
            <a:off x="9648825" y="3286124"/>
            <a:ext cx="685800" cy="5048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45052C8E-89F4-400A-BEDD-649F2FCFCE84}"/>
              </a:ext>
            </a:extLst>
          </p:cNvPr>
          <p:cNvSpPr/>
          <p:nvPr/>
        </p:nvSpPr>
        <p:spPr>
          <a:xfrm>
            <a:off x="10734675" y="3295649"/>
            <a:ext cx="685800" cy="5048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3883196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0" grpId="0" animBg="1"/>
      <p:bldP spid="31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4679;p59"/>
          <p:cNvSpPr/>
          <p:nvPr/>
        </p:nvSpPr>
        <p:spPr>
          <a:xfrm>
            <a:off x="5308856" y="237933"/>
            <a:ext cx="1980688" cy="661775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3733" b="1" kern="0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Bài</a:t>
            </a:r>
            <a:r>
              <a:rPr lang="en-US" sz="3733" b="1" kern="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4</a:t>
            </a:r>
            <a:endParaRPr sz="3733" b="1" kern="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58EF5B-4F33-4BB8-A425-82527BE56486}"/>
              </a:ext>
            </a:extLst>
          </p:cNvPr>
          <p:cNvSpPr txBox="1"/>
          <p:nvPr/>
        </p:nvSpPr>
        <p:spPr>
          <a:xfrm>
            <a:off x="1045030" y="1357225"/>
            <a:ext cx="1050834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Việt có hai cuốn sách cũ, mỗi cuốn đã bị mất một tờ, các trang còn lại như hình vẽ. Hỏi mỗi cuốn sách đó bị mất những trang nào?</a:t>
            </a:r>
            <a:endParaRPr lang="en-US" sz="3200" b="1" kern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769923-47A1-498E-85B9-9FA743F1D2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4575" y="2989097"/>
            <a:ext cx="7791450" cy="22404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D911F9D-60E0-4ED4-B296-8FB0F6F4856F}"/>
              </a:ext>
            </a:extLst>
          </p:cNvPr>
          <p:cNvSpPr txBox="1"/>
          <p:nvPr/>
        </p:nvSpPr>
        <p:spPr>
          <a:xfrm>
            <a:off x="3076575" y="5267325"/>
            <a:ext cx="3590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1505, 1506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521983-5E0F-485B-BA35-70F562FA0028}"/>
              </a:ext>
            </a:extLst>
          </p:cNvPr>
          <p:cNvSpPr txBox="1"/>
          <p:nvPr/>
        </p:nvSpPr>
        <p:spPr>
          <a:xfrm>
            <a:off x="7096125" y="5295900"/>
            <a:ext cx="3590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1999, 2000</a:t>
            </a:r>
          </a:p>
        </p:txBody>
      </p:sp>
    </p:spTree>
    <p:extLst>
      <p:ext uri="{BB962C8B-B14F-4D97-AF65-F5344CB8AC3E}">
        <p14:creationId xmlns:p14="http://schemas.microsoft.com/office/powerpoint/2010/main" val="21643101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0BCB325-A7F6-4B1E-B5CC-D3364A4E3156}"/>
              </a:ext>
            </a:extLst>
          </p:cNvPr>
          <p:cNvSpPr txBox="1"/>
          <p:nvPr/>
        </p:nvSpPr>
        <p:spPr>
          <a:xfrm>
            <a:off x="1587049" y="652677"/>
            <a:ext cx="927145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3200" b="1" kern="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5</a:t>
            </a:r>
            <a:r>
              <a:rPr lang="en-US" sz="3200" b="1" kern="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.</a:t>
            </a:r>
            <a:r>
              <a:rPr lang="vi-VN" sz="3200" b="1" kern="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 Từ các thẻ số bên, lập được tất cả bao nhiêu số có bốn chữ số?</a:t>
            </a:r>
            <a:endParaRPr lang="en-US" sz="48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B3A9B8-2CC7-4598-8ADC-1032D836A6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75" y="2678363"/>
            <a:ext cx="1600200" cy="19685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56D7B5-1F91-42FD-90D0-254B02FA08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2225" y="2620243"/>
            <a:ext cx="1419224" cy="19660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CEFA28-E269-4ECC-BA38-E6AF7BDB34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5274" y="2495914"/>
            <a:ext cx="1381125" cy="20760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1969FE4-DEFF-441E-A15D-6E22EA92A4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0387" y="2676525"/>
            <a:ext cx="1588125" cy="20955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9104C878-75CC-4051-BD43-B8C7762645D3}"/>
              </a:ext>
            </a:extLst>
          </p:cNvPr>
          <p:cNvGrpSpPr/>
          <p:nvPr/>
        </p:nvGrpSpPr>
        <p:grpSpPr>
          <a:xfrm>
            <a:off x="7667625" y="1257300"/>
            <a:ext cx="3267075" cy="923925"/>
            <a:chOff x="7534275" y="1486264"/>
            <a:chExt cx="5719762" cy="217133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B55BF73-ACAA-4649-96C0-AB0B29E40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82050" y="1592513"/>
              <a:ext cx="1600200" cy="1968563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14C8B3C-5C45-4EAD-8C05-E82680B330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34275" y="1591543"/>
              <a:ext cx="1419224" cy="196604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5721F00-8E32-4E45-9E4A-176B3EF178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06049" y="1486264"/>
              <a:ext cx="1381125" cy="2076086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FD0AEA5-EAD8-4509-BD02-D3EA5E16DF5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665912" y="1562100"/>
              <a:ext cx="1588125" cy="2095500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C8E929E9-5260-418E-B9FE-5D0C9EAEC5F0}"/>
              </a:ext>
            </a:extLst>
          </p:cNvPr>
          <p:cNvSpPr txBox="1"/>
          <p:nvPr/>
        </p:nvSpPr>
        <p:spPr>
          <a:xfrm>
            <a:off x="1171575" y="4819650"/>
            <a:ext cx="6000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A. 4    B. 6   C. 12    D. 24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F3EF0B7-D767-4325-B27E-45AB6188B328}"/>
              </a:ext>
            </a:extLst>
          </p:cNvPr>
          <p:cNvGrpSpPr/>
          <p:nvPr/>
        </p:nvGrpSpPr>
        <p:grpSpPr>
          <a:xfrm>
            <a:off x="7820025" y="2214947"/>
            <a:ext cx="3095625" cy="899728"/>
            <a:chOff x="7534275" y="1428479"/>
            <a:chExt cx="5757644" cy="223408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5D4BA49-CB9F-4385-8ABD-0FBE460F8E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82050" y="1592513"/>
              <a:ext cx="1600200" cy="1968563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B75F836-572A-4722-8696-25A8863F41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34275" y="1591543"/>
              <a:ext cx="1419224" cy="1966043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001D6DA7-AED5-41A2-A6A4-382954CEC2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910794" y="1586479"/>
              <a:ext cx="1381125" cy="2076086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E09B03A-07C7-4216-B488-04C8F7379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1107978">
              <a:off x="10362867" y="1428479"/>
              <a:ext cx="1588125" cy="2095501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E72FF22-D890-4611-BCF7-316403B08259}"/>
              </a:ext>
            </a:extLst>
          </p:cNvPr>
          <p:cNvGrpSpPr/>
          <p:nvPr/>
        </p:nvGrpSpPr>
        <p:grpSpPr>
          <a:xfrm>
            <a:off x="7840100" y="3043622"/>
            <a:ext cx="3170799" cy="946446"/>
            <a:chOff x="7532312" y="1472585"/>
            <a:chExt cx="5759607" cy="2255928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93EBF76-64B3-49B3-AF7D-C679F3C1AC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18092" y="1478995"/>
              <a:ext cx="1600201" cy="1968564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07EAA14-6B8A-4186-B813-3DBD7D1DD9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32312" y="1762471"/>
              <a:ext cx="1419224" cy="1966042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27FA277-C58E-4DA0-9087-2EB54D272E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910794" y="1586479"/>
              <a:ext cx="1381125" cy="2076086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0F569468-165C-4EAE-B753-3487E21B8B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0709571">
              <a:off x="8961039" y="1472585"/>
              <a:ext cx="1588125" cy="2095499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932996B-BB91-4B17-ABAC-5EB5E0C71164}"/>
              </a:ext>
            </a:extLst>
          </p:cNvPr>
          <p:cNvGrpSpPr/>
          <p:nvPr/>
        </p:nvGrpSpPr>
        <p:grpSpPr>
          <a:xfrm>
            <a:off x="7759874" y="3948497"/>
            <a:ext cx="3376143" cy="879140"/>
            <a:chOff x="7317377" y="1495289"/>
            <a:chExt cx="6132605" cy="2095499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22E99742-04FA-46F2-9991-FE5D9A2E3E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82050" y="1592513"/>
              <a:ext cx="1600200" cy="1968563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1A5B9F1A-58A0-4909-A352-861420953F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030758" y="1535433"/>
              <a:ext cx="1419224" cy="1966042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96F59D1D-7FC7-4420-B38D-1B3C6272FD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526657" y="1495666"/>
              <a:ext cx="1381125" cy="2076085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746FFB9D-C294-4658-A89F-A34BEBB48E2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17377" y="1495289"/>
              <a:ext cx="1588125" cy="2095499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655A80F-436A-48F8-9C34-EA2919A658B1}"/>
              </a:ext>
            </a:extLst>
          </p:cNvPr>
          <p:cNvGrpSpPr/>
          <p:nvPr/>
        </p:nvGrpSpPr>
        <p:grpSpPr>
          <a:xfrm>
            <a:off x="7817024" y="4837011"/>
            <a:ext cx="3335110" cy="905026"/>
            <a:chOff x="7317377" y="1433588"/>
            <a:chExt cx="6058071" cy="2157200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EBC5462F-D2E7-42FE-8824-9D034D3C2B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75247" y="1433588"/>
              <a:ext cx="1600201" cy="1968564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5FFC7785-E278-4D4A-A1E2-16B6C8A867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37562" y="1580840"/>
              <a:ext cx="1419224" cy="1966042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DDCC30D4-8D34-467A-9F5D-E5E644C41A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526657" y="1495666"/>
              <a:ext cx="1381125" cy="2076085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2DE0003F-0872-489B-ABF7-57274DC40ED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17377" y="1495289"/>
              <a:ext cx="1588125" cy="2095499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422D0F8-2622-45D6-84DB-2D7218DAAEE5}"/>
              </a:ext>
            </a:extLst>
          </p:cNvPr>
          <p:cNvGrpSpPr/>
          <p:nvPr/>
        </p:nvGrpSpPr>
        <p:grpSpPr>
          <a:xfrm>
            <a:off x="7883699" y="5751411"/>
            <a:ext cx="3335110" cy="905026"/>
            <a:chOff x="7317377" y="1433588"/>
            <a:chExt cx="6058071" cy="2157200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6BBCB08A-A8EC-4521-9203-2AAD5B6568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75247" y="1433588"/>
              <a:ext cx="1600201" cy="1968564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5EB16BF8-5F90-4ADC-A8A5-CBE39E89AC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81225" y="1512730"/>
              <a:ext cx="1419224" cy="1966042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304FF6A4-A3CB-4FFC-88EE-EBC3EB390C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94425" y="1450259"/>
              <a:ext cx="1381126" cy="2076084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782A05C-5680-4703-9834-EBA0B46DC3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17377" y="1495289"/>
              <a:ext cx="1588125" cy="2095499"/>
            </a:xfrm>
            <a:prstGeom prst="rect">
              <a:avLst/>
            </a:prstGeom>
          </p:spPr>
        </p:pic>
      </p:grpSp>
      <p:sp>
        <p:nvSpPr>
          <p:cNvPr id="44" name="Oval 43">
            <a:extLst>
              <a:ext uri="{FF2B5EF4-FFF2-40B4-BE49-F238E27FC236}">
                <a16:creationId xmlns:a16="http://schemas.microsoft.com/office/drawing/2014/main" id="{07DA66F2-802B-4349-B2A1-099D6C5E4C9B}"/>
              </a:ext>
            </a:extLst>
          </p:cNvPr>
          <p:cNvSpPr/>
          <p:nvPr/>
        </p:nvSpPr>
        <p:spPr>
          <a:xfrm>
            <a:off x="2219325" y="4762500"/>
            <a:ext cx="647700" cy="6667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467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4" grpId="0" animBg="1"/>
    </p:bldLst>
  </p:timing>
</p:sld>
</file>

<file path=ppt/theme/theme1.xml><?xml version="1.0" encoding="utf-8"?>
<a:theme xmlns:a="http://schemas.openxmlformats.org/drawingml/2006/main" name="Geography Subject for Elementary: Europe Continent by Slidesgo">
  <a:themeElements>
    <a:clrScheme name="Simple Light">
      <a:dk1>
        <a:srgbClr val="283039"/>
      </a:dk1>
      <a:lt1>
        <a:srgbClr val="FFFFFF"/>
      </a:lt1>
      <a:dk2>
        <a:srgbClr val="9BE1F2"/>
      </a:dk2>
      <a:lt2>
        <a:srgbClr val="E3C7A4"/>
      </a:lt2>
      <a:accent1>
        <a:srgbClr val="778697"/>
      </a:accent1>
      <a:accent2>
        <a:srgbClr val="DFDFDF"/>
      </a:accent2>
      <a:accent3>
        <a:srgbClr val="9DCC75"/>
      </a:accent3>
      <a:accent4>
        <a:srgbClr val="FFC515"/>
      </a:accent4>
      <a:accent5>
        <a:srgbClr val="64A9CC"/>
      </a:accent5>
      <a:accent6>
        <a:srgbClr val="FF5F5F"/>
      </a:accent6>
      <a:hlink>
        <a:srgbClr val="28303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6967E"/>
      </a:accent1>
      <a:accent2>
        <a:srgbClr val="E94941"/>
      </a:accent2>
      <a:accent3>
        <a:srgbClr val="F4992C"/>
      </a:accent3>
      <a:accent4>
        <a:srgbClr val="EC8E6C"/>
      </a:accent4>
      <a:accent5>
        <a:srgbClr val="06967E"/>
      </a:accent5>
      <a:accent6>
        <a:srgbClr val="E94941"/>
      </a:accent6>
      <a:hlink>
        <a:srgbClr val="F4992C"/>
      </a:hlink>
      <a:folHlink>
        <a:srgbClr val="EC8E6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6967E"/>
    </a:accent1>
    <a:accent2>
      <a:srgbClr val="E94941"/>
    </a:accent2>
    <a:accent3>
      <a:srgbClr val="F4992C"/>
    </a:accent3>
    <a:accent4>
      <a:srgbClr val="EC8E6C"/>
    </a:accent4>
    <a:accent5>
      <a:srgbClr val="06967E"/>
    </a:accent5>
    <a:accent6>
      <a:srgbClr val="E94941"/>
    </a:accent6>
    <a:hlink>
      <a:srgbClr val="F4992C"/>
    </a:hlink>
    <a:folHlink>
      <a:srgbClr val="EC8E6C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6967E"/>
    </a:accent1>
    <a:accent2>
      <a:srgbClr val="E94941"/>
    </a:accent2>
    <a:accent3>
      <a:srgbClr val="F4992C"/>
    </a:accent3>
    <a:accent4>
      <a:srgbClr val="EC8E6C"/>
    </a:accent4>
    <a:accent5>
      <a:srgbClr val="06967E"/>
    </a:accent5>
    <a:accent6>
      <a:srgbClr val="E94941"/>
    </a:accent6>
    <a:hlink>
      <a:srgbClr val="F4992C"/>
    </a:hlink>
    <a:folHlink>
      <a:srgbClr val="EC8E6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257</Words>
  <Application>Microsoft Office PowerPoint</Application>
  <PresentationFormat>Widescreen</PresentationFormat>
  <Paragraphs>46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微软雅黑</vt:lpstr>
      <vt:lpstr>宋体</vt:lpstr>
      <vt:lpstr>Arial</vt:lpstr>
      <vt:lpstr>Calibri</vt:lpstr>
      <vt:lpstr>Cambria Math</vt:lpstr>
      <vt:lpstr>Times New Roman</vt:lpstr>
      <vt:lpstr>UTM Avo</vt:lpstr>
      <vt:lpstr>Geography Subject for Elementary: Europe Continent by Slidesgo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39</cp:revision>
  <dcterms:created xsi:type="dcterms:W3CDTF">2022-10-08T01:40:01Z</dcterms:created>
  <dcterms:modified xsi:type="dcterms:W3CDTF">2026-01-22T04:58:57Z</dcterms:modified>
</cp:coreProperties>
</file>