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5" r:id="rId5"/>
    <p:sldId id="266" r:id="rId6"/>
    <p:sldId id="268" r:id="rId7"/>
    <p:sldId id="269" r:id="rId8"/>
    <p:sldId id="270" r:id="rId9"/>
    <p:sldId id="271" r:id="rId10"/>
    <p:sldId id="272" r:id="rId11"/>
    <p:sldId id="273" r:id="rId12"/>
    <p:sldId id="282" r:id="rId13"/>
    <p:sldId id="274" r:id="rId14"/>
    <p:sldId id="275" r:id="rId15"/>
    <p:sldId id="276" r:id="rId16"/>
    <p:sldId id="277" r:id="rId17"/>
    <p:sldId id="279" r:id="rId18"/>
    <p:sldId id="280"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25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312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74796"/>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EF65D9-FB99-7539-D05C-F71A006B713A}"/>
              </a:ext>
            </a:extLst>
          </p:cNvPr>
          <p:cNvPicPr>
            <a:picLocks noChangeAspect="1"/>
          </p:cNvPicPr>
          <p:nvPr/>
        </p:nvPicPr>
        <p:blipFill>
          <a:blip r:embed="rId2"/>
          <a:stretch>
            <a:fillRect/>
          </a:stretch>
        </p:blipFill>
        <p:spPr>
          <a:xfrm>
            <a:off x="-112889" y="-157525"/>
            <a:ext cx="12192000" cy="7160455"/>
          </a:xfrm>
          <a:prstGeom prst="rect">
            <a:avLst/>
          </a:prstGeom>
        </p:spPr>
      </p:pic>
    </p:spTree>
    <p:extLst>
      <p:ext uri="{BB962C8B-B14F-4D97-AF65-F5344CB8AC3E}">
        <p14:creationId xmlns:p14="http://schemas.microsoft.com/office/powerpoint/2010/main" val="1558473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9FE47D-8AE4-FC1A-D8EC-F563A926520F}"/>
              </a:ext>
            </a:extLst>
          </p:cNvPr>
          <p:cNvGrpSpPr/>
          <p:nvPr/>
        </p:nvGrpSpPr>
        <p:grpSpPr>
          <a:xfrm>
            <a:off x="658098" y="288065"/>
            <a:ext cx="10875802" cy="1857259"/>
            <a:chOff x="828637" y="109807"/>
            <a:chExt cx="870538" cy="509959"/>
          </a:xfrm>
        </p:grpSpPr>
        <p:sp>
          <p:nvSpPr>
            <p:cNvPr id="4" name="Rounded Rectangle 13">
              <a:extLst>
                <a:ext uri="{FF2B5EF4-FFF2-40B4-BE49-F238E27FC236}">
                  <a16:creationId xmlns:a16="http://schemas.microsoft.com/office/drawing/2014/main" id="{98190AD3-0952-E0D9-995A-A0340E10B91E}"/>
                </a:ext>
              </a:extLst>
            </p:cNvPr>
            <p:cNvSpPr/>
            <p:nvPr/>
          </p:nvSpPr>
          <p:spPr>
            <a:xfrm>
              <a:off x="835675" y="109807"/>
              <a:ext cx="856462" cy="509959"/>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BEE62D6F-CA86-FA90-06E9-C09CDACDBAE0}"/>
                </a:ext>
              </a:extLst>
            </p:cNvPr>
            <p:cNvSpPr txBox="1"/>
            <p:nvPr/>
          </p:nvSpPr>
          <p:spPr>
            <a:xfrm>
              <a:off x="828637" y="149291"/>
              <a:ext cx="870538" cy="430991"/>
            </a:xfrm>
            <a:prstGeom prst="rect">
              <a:avLst/>
            </a:prstGeom>
            <a:noFill/>
          </p:spPr>
          <p:txBody>
            <a:bodyPr wrap="square" rtlCol="0">
              <a:spAutoFit/>
            </a:bodyPr>
            <a:lstStyle/>
            <a:p>
              <a:pPr algn="ctr"/>
              <a:r>
                <a:rPr lang="en-US" sz="3200" b="1" dirty="0">
                  <a:solidFill>
                    <a:srgbClr val="FF0000"/>
                  </a:solidFill>
                  <a:latin typeface="UTM Avo" pitchFamily="18" charset="0"/>
                </a:rPr>
                <a:t>3. </a:t>
              </a:r>
              <a:r>
                <a:rPr lang="en-US" sz="3200" b="1" dirty="0" err="1">
                  <a:solidFill>
                    <a:srgbClr val="FF0000"/>
                  </a:solidFill>
                  <a:latin typeface="UTM Avo" pitchFamily="18" charset="0"/>
                </a:rPr>
                <a:t>Kể</a:t>
              </a:r>
              <a:r>
                <a:rPr lang="en-US" sz="3200" b="1" dirty="0">
                  <a:solidFill>
                    <a:srgbClr val="FF0000"/>
                  </a:solidFill>
                  <a:latin typeface="UTM Avo" pitchFamily="18" charset="0"/>
                </a:rPr>
                <a:t> </a:t>
              </a:r>
              <a:r>
                <a:rPr lang="en-US" sz="3200" b="1" dirty="0" err="1">
                  <a:solidFill>
                    <a:srgbClr val="FF0000"/>
                  </a:solidFill>
                  <a:latin typeface="UTM Avo" pitchFamily="18" charset="0"/>
                </a:rPr>
                <a:t>tên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làm</a:t>
              </a:r>
              <a:r>
                <a:rPr lang="en-US" sz="3200" b="1" dirty="0">
                  <a:solidFill>
                    <a:srgbClr val="FF0000"/>
                  </a:solidFill>
                  <a:latin typeface="UTM Avo" pitchFamily="18" charset="0"/>
                </a:rPr>
                <a:t> </a:t>
              </a:r>
              <a:r>
                <a:rPr lang="en-US" sz="3200" b="1" dirty="0" err="1">
                  <a:solidFill>
                    <a:srgbClr val="FF0000"/>
                  </a:solidFill>
                  <a:latin typeface="UTM Avo" pitchFamily="18" charset="0"/>
                </a:rPr>
                <a:t>đan</a:t>
              </a:r>
              <a:r>
                <a:rPr lang="en-US" sz="3200" b="1" dirty="0">
                  <a:solidFill>
                    <a:srgbClr val="FF0000"/>
                  </a:solidFill>
                  <a:latin typeface="UTM Avo" pitchFamily="18" charset="0"/>
                </a:rPr>
                <a:t> xen </a:t>
              </a:r>
              <a:r>
                <a:rPr lang="en-US" sz="3200" b="1" dirty="0" err="1">
                  <a:solidFill>
                    <a:srgbClr val="FF0000"/>
                  </a:solidFill>
                  <a:latin typeface="UTM Avo" pitchFamily="18" charset="0"/>
                </a:rPr>
                <a:t>cùng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vi-VN" sz="3200" b="1" dirty="0">
                  <a:solidFill>
                    <a:srgbClr val="FF0000"/>
                  </a:solidFill>
                  <a:latin typeface="UTM Avo" pitchFamily="18" charset="0"/>
                </a:rPr>
                <a:t>?</a:t>
              </a:r>
              <a:r>
                <a:rPr lang="en-US" sz="3200" b="1" dirty="0">
                  <a:solidFill>
                    <a:srgbClr val="FF0000"/>
                  </a:solidFill>
                  <a:latin typeface="UTM Avo" pitchFamily="18" charset="0"/>
                </a:rPr>
                <a:t> </a:t>
              </a:r>
              <a:r>
                <a:rPr lang="en-US" sz="3200" b="1" dirty="0" err="1">
                  <a:solidFill>
                    <a:srgbClr val="FF0000"/>
                  </a:solidFill>
                  <a:latin typeface="UTM Avo" pitchFamily="18" charset="0"/>
                </a:rPr>
                <a:t>Các</a:t>
              </a:r>
              <a:r>
                <a:rPr lang="en-US" sz="3200" b="1" dirty="0">
                  <a:solidFill>
                    <a:srgbClr val="FF0000"/>
                  </a:solidFill>
                  <a:latin typeface="UTM Avo" pitchFamily="18" charset="0"/>
                </a:rPr>
                <a:t> </a:t>
              </a:r>
              <a:r>
                <a:rPr lang="en-US" sz="3200" b="1" dirty="0" err="1">
                  <a:solidFill>
                    <a:srgbClr val="FF0000"/>
                  </a:solidFill>
                  <a:latin typeface="UTM Avo" pitchFamily="18" charset="0"/>
                </a:rPr>
                <a:t>thành</a:t>
              </a:r>
              <a:r>
                <a:rPr lang="en-US" sz="3200" b="1" dirty="0">
                  <a:solidFill>
                    <a:srgbClr val="FF0000"/>
                  </a:solidFill>
                  <a:latin typeface="UTM Avo" pitchFamily="18" charset="0"/>
                </a:rPr>
                <a:t> </a:t>
              </a:r>
              <a:r>
                <a:rPr lang="en-US" sz="3200" b="1" dirty="0" err="1">
                  <a:solidFill>
                    <a:srgbClr val="FF0000"/>
                  </a:solidFill>
                  <a:latin typeface="UTM Avo" pitchFamily="18" charset="0"/>
                </a:rPr>
                <a:t>viên</a:t>
              </a:r>
              <a:r>
                <a:rPr lang="en-US" sz="3200" b="1" dirty="0">
                  <a:solidFill>
                    <a:srgbClr val="FF0000"/>
                  </a:solidFill>
                  <a:latin typeface="UTM Avo" pitchFamily="18" charset="0"/>
                </a:rPr>
                <a:t> </a:t>
              </a:r>
              <a:r>
                <a:rPr lang="en-US" sz="3200" b="1" dirty="0" err="1">
                  <a:solidFill>
                    <a:srgbClr val="FF0000"/>
                  </a:solidFill>
                  <a:latin typeface="UTM Avo" pitchFamily="18" charset="0"/>
                </a:rPr>
                <a:t>của</a:t>
              </a:r>
              <a:r>
                <a:rPr lang="en-US" sz="3200" b="1" dirty="0">
                  <a:solidFill>
                    <a:srgbClr val="FF0000"/>
                  </a:solidFill>
                  <a:latin typeface="UTM Avo" pitchFamily="18" charset="0"/>
                </a:rPr>
                <a:t> </a:t>
              </a:r>
              <a:r>
                <a:rPr lang="en-US" sz="3200" b="1" dirty="0" err="1">
                  <a:solidFill>
                    <a:srgbClr val="FF0000"/>
                  </a:solidFill>
                  <a:latin typeface="UTM Avo" pitchFamily="18" charset="0"/>
                </a:rPr>
                <a:t>mỗi</a:t>
              </a:r>
              <a:r>
                <a:rPr lang="en-US" sz="3200" b="1" dirty="0">
                  <a:solidFill>
                    <a:srgbClr val="FF0000"/>
                  </a:solidFill>
                  <a:latin typeface="UTM Avo" pitchFamily="18" charset="0"/>
                </a:rPr>
                <a:t> </a:t>
              </a:r>
              <a:r>
                <a:rPr lang="en-US" sz="3200" b="1" dirty="0" err="1">
                  <a:solidFill>
                    <a:srgbClr val="FF0000"/>
                  </a:solidFill>
                  <a:latin typeface="UTM Avo" pitchFamily="18" charset="0"/>
                </a:rPr>
                <a:t>đội</a:t>
              </a:r>
              <a:r>
                <a:rPr lang="en-US" sz="3200" b="1" dirty="0">
                  <a:solidFill>
                    <a:srgbClr val="FF0000"/>
                  </a:solidFill>
                  <a:latin typeface="UTM Avo" pitchFamily="18" charset="0"/>
                </a:rPr>
                <a:t> </a:t>
              </a:r>
              <a:r>
                <a:rPr lang="en-US" sz="3200" b="1" dirty="0" err="1">
                  <a:solidFill>
                    <a:srgbClr val="FF0000"/>
                  </a:solidFill>
                  <a:latin typeface="UTM Avo" pitchFamily="18" charset="0"/>
                </a:rPr>
                <a:t>đã</a:t>
              </a:r>
              <a:r>
                <a:rPr lang="en-US" sz="3200" b="1" dirty="0">
                  <a:solidFill>
                    <a:srgbClr val="FF0000"/>
                  </a:solidFill>
                  <a:latin typeface="UTM Avo" pitchFamily="18" charset="0"/>
                </a:rPr>
                <a:t> </a:t>
              </a:r>
              <a:r>
                <a:rPr lang="en-US" sz="3200" b="1" dirty="0" err="1">
                  <a:solidFill>
                    <a:srgbClr val="FF0000"/>
                  </a:solidFill>
                  <a:latin typeface="UTM Avo" pitchFamily="18" charset="0"/>
                </a:rPr>
                <a:t>phối</a:t>
              </a:r>
              <a:r>
                <a:rPr lang="en-US" sz="3200" b="1" dirty="0">
                  <a:solidFill>
                    <a:srgbClr val="FF0000"/>
                  </a:solidFill>
                  <a:latin typeface="UTM Avo" pitchFamily="18" charset="0"/>
                </a:rPr>
                <a:t> </a:t>
              </a:r>
              <a:r>
                <a:rPr lang="en-US" sz="3200" b="1" dirty="0" err="1">
                  <a:solidFill>
                    <a:srgbClr val="FF0000"/>
                  </a:solidFill>
                  <a:latin typeface="UTM Avo" pitchFamily="18" charset="0"/>
                </a:rPr>
                <a:t>hợp</a:t>
              </a:r>
              <a:r>
                <a:rPr lang="en-US" sz="3200" b="1" dirty="0">
                  <a:solidFill>
                    <a:srgbClr val="FF0000"/>
                  </a:solidFill>
                  <a:latin typeface="UTM Avo" pitchFamily="18" charset="0"/>
                </a:rPr>
                <a:t> </a:t>
              </a:r>
              <a:r>
                <a:rPr lang="en-US" sz="3200" b="1" dirty="0" err="1">
                  <a:solidFill>
                    <a:srgbClr val="FF0000"/>
                  </a:solidFill>
                  <a:latin typeface="UTM Avo" pitchFamily="18" charset="0"/>
                </a:rPr>
                <a:t>với</a:t>
              </a:r>
              <a:r>
                <a:rPr lang="en-US" sz="3200" b="1" dirty="0">
                  <a:solidFill>
                    <a:srgbClr val="FF0000"/>
                  </a:solidFill>
                  <a:latin typeface="UTM Avo" pitchFamily="18" charset="0"/>
                </a:rPr>
                <a:t> </a:t>
              </a:r>
              <a:r>
                <a:rPr lang="en-US" sz="3200" b="1" dirty="0" err="1">
                  <a:solidFill>
                    <a:srgbClr val="FF0000"/>
                  </a:solidFill>
                  <a:latin typeface="UTM Avo" pitchFamily="18" charset="0"/>
                </a:rPr>
                <a:t>nhau</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nào</a:t>
              </a:r>
              <a:r>
                <a:rPr lang="en-US" sz="3200" b="1" dirty="0">
                  <a:solidFill>
                    <a:srgbClr val="FF0000"/>
                  </a:solidFill>
                  <a:latin typeface="UTM Avo" pitchFamily="18" charset="0"/>
                </a:rPr>
                <a:t> </a:t>
              </a:r>
              <a:r>
                <a:rPr lang="en-US" sz="3200" b="1" dirty="0" err="1">
                  <a:solidFill>
                    <a:srgbClr val="FF0000"/>
                  </a:solidFill>
                  <a:latin typeface="UTM Avo" pitchFamily="18" charset="0"/>
                </a:rPr>
                <a:t>khi</a:t>
              </a:r>
              <a:r>
                <a:rPr lang="en-US" sz="3200" b="1" dirty="0">
                  <a:solidFill>
                    <a:srgbClr val="FF0000"/>
                  </a:solidFill>
                  <a:latin typeface="UTM Avo" pitchFamily="18" charset="0"/>
                </a:rPr>
                <a:t> </a:t>
              </a:r>
              <a:r>
                <a:rPr lang="en-US" sz="3200" b="1" dirty="0" err="1">
                  <a:solidFill>
                    <a:srgbClr val="FF0000"/>
                  </a:solidFill>
                  <a:latin typeface="UTM Avo" pitchFamily="18" charset="0"/>
                </a:rPr>
                <a:t>thực</a:t>
              </a:r>
              <a:r>
                <a:rPr lang="en-US" sz="3200" b="1" dirty="0">
                  <a:solidFill>
                    <a:srgbClr val="FF0000"/>
                  </a:solidFill>
                  <a:latin typeface="UTM Avo" pitchFamily="18" charset="0"/>
                </a:rPr>
                <a:t> </a:t>
              </a:r>
              <a:r>
                <a:rPr lang="en-US" sz="3200" b="1" dirty="0" err="1">
                  <a:solidFill>
                    <a:srgbClr val="FF0000"/>
                  </a:solidFill>
                  <a:latin typeface="UTM Avo" pitchFamily="18" charset="0"/>
                </a:rPr>
                <a:t>hiện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đó</a:t>
              </a:r>
              <a:r>
                <a:rPr lang="en-US" sz="3200" b="1" dirty="0">
                  <a:solidFill>
                    <a:srgbClr val="FF0000"/>
                  </a:solidFill>
                  <a:latin typeface="UTM Avo" pitchFamily="18" charset="0"/>
                </a:rPr>
                <a:t>?</a:t>
              </a:r>
            </a:p>
          </p:txBody>
        </p:sp>
      </p:grpSp>
      <p:sp>
        <p:nvSpPr>
          <p:cNvPr id="6" name="TextBox 5">
            <a:extLst>
              <a:ext uri="{FF2B5EF4-FFF2-40B4-BE49-F238E27FC236}">
                <a16:creationId xmlns:a16="http://schemas.microsoft.com/office/drawing/2014/main" id="{89422429-6CD3-BD9A-704C-ADBBF6E09E58}"/>
              </a:ext>
            </a:extLst>
          </p:cNvPr>
          <p:cNvSpPr txBox="1"/>
          <p:nvPr/>
        </p:nvSpPr>
        <p:spPr>
          <a:xfrm>
            <a:off x="2479431" y="2577189"/>
            <a:ext cx="9466382" cy="3046988"/>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vi-VN"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Trong khi một thành viên của đội tiến hành việc lấy lửa thì những người khác mỗi người một việc: người ngồi vót những thanh tre già thành những chiếc đũa bông; người giã thóc, giần sàng thành gạo; có lửa người ta lấy nước nấu cơm.</a:t>
            </a:r>
            <a:endPar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21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BF95-E60A-F8CF-E21D-98A417A6A0E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A89C9F0-32F7-C863-1155-581EDE9C56D6}"/>
              </a:ext>
            </a:extLst>
          </p:cNvPr>
          <p:cNvGrpSpPr/>
          <p:nvPr/>
        </p:nvGrpSpPr>
        <p:grpSpPr>
          <a:xfrm>
            <a:off x="658098" y="288065"/>
            <a:ext cx="10875802" cy="1857259"/>
            <a:chOff x="828637" y="109807"/>
            <a:chExt cx="870538" cy="509959"/>
          </a:xfrm>
        </p:grpSpPr>
        <p:sp>
          <p:nvSpPr>
            <p:cNvPr id="4" name="Rounded Rectangle 13">
              <a:extLst>
                <a:ext uri="{FF2B5EF4-FFF2-40B4-BE49-F238E27FC236}">
                  <a16:creationId xmlns:a16="http://schemas.microsoft.com/office/drawing/2014/main" id="{B368596D-B036-FE4F-21ED-2DB0BB98B40A}"/>
                </a:ext>
              </a:extLst>
            </p:cNvPr>
            <p:cNvSpPr/>
            <p:nvPr/>
          </p:nvSpPr>
          <p:spPr>
            <a:xfrm>
              <a:off x="835675" y="109807"/>
              <a:ext cx="856462" cy="509959"/>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7614CEF8-6238-5817-4273-31DD6F5E9791}"/>
                </a:ext>
              </a:extLst>
            </p:cNvPr>
            <p:cNvSpPr txBox="1"/>
            <p:nvPr/>
          </p:nvSpPr>
          <p:spPr>
            <a:xfrm>
              <a:off x="828637" y="149291"/>
              <a:ext cx="870538" cy="430991"/>
            </a:xfrm>
            <a:prstGeom prst="rect">
              <a:avLst/>
            </a:prstGeom>
            <a:noFill/>
          </p:spPr>
          <p:txBody>
            <a:bodyPr wrap="square" rtlCol="0">
              <a:spAutoFit/>
            </a:bodyPr>
            <a:lstStyle/>
            <a:p>
              <a:pPr algn="ctr"/>
              <a:r>
                <a:rPr lang="en-US" sz="3200" b="1" dirty="0">
                  <a:solidFill>
                    <a:srgbClr val="FF0000"/>
                  </a:solidFill>
                  <a:latin typeface="UTM Avo" pitchFamily="18" charset="0"/>
                </a:rPr>
                <a:t>3. </a:t>
              </a:r>
              <a:r>
                <a:rPr lang="en-US" sz="3200" b="1" dirty="0" err="1">
                  <a:solidFill>
                    <a:srgbClr val="FF0000"/>
                  </a:solidFill>
                  <a:latin typeface="UTM Avo" pitchFamily="18" charset="0"/>
                </a:rPr>
                <a:t>Kể</a:t>
              </a:r>
              <a:r>
                <a:rPr lang="en-US" sz="3200" b="1" dirty="0">
                  <a:solidFill>
                    <a:srgbClr val="FF0000"/>
                  </a:solidFill>
                  <a:latin typeface="UTM Avo" pitchFamily="18" charset="0"/>
                </a:rPr>
                <a:t> </a:t>
              </a:r>
              <a:r>
                <a:rPr lang="en-US" sz="3200" b="1" dirty="0" err="1">
                  <a:solidFill>
                    <a:srgbClr val="FF0000"/>
                  </a:solidFill>
                  <a:latin typeface="UTM Avo" pitchFamily="18" charset="0"/>
                </a:rPr>
                <a:t>tên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làm</a:t>
              </a:r>
              <a:r>
                <a:rPr lang="en-US" sz="3200" b="1" dirty="0">
                  <a:solidFill>
                    <a:srgbClr val="FF0000"/>
                  </a:solidFill>
                  <a:latin typeface="UTM Avo" pitchFamily="18" charset="0"/>
                </a:rPr>
                <a:t> </a:t>
              </a:r>
              <a:r>
                <a:rPr lang="en-US" sz="3200" b="1" dirty="0" err="1">
                  <a:solidFill>
                    <a:srgbClr val="FF0000"/>
                  </a:solidFill>
                  <a:latin typeface="UTM Avo" pitchFamily="18" charset="0"/>
                </a:rPr>
                <a:t>đan</a:t>
              </a:r>
              <a:r>
                <a:rPr lang="en-US" sz="3200" b="1" dirty="0">
                  <a:solidFill>
                    <a:srgbClr val="FF0000"/>
                  </a:solidFill>
                  <a:latin typeface="UTM Avo" pitchFamily="18" charset="0"/>
                </a:rPr>
                <a:t> xen </a:t>
              </a:r>
              <a:r>
                <a:rPr lang="en-US" sz="3200" b="1" dirty="0" err="1">
                  <a:solidFill>
                    <a:srgbClr val="FF0000"/>
                  </a:solidFill>
                  <a:latin typeface="UTM Avo" pitchFamily="18" charset="0"/>
                </a:rPr>
                <a:t>cùng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vi-VN" sz="3200" b="1" dirty="0">
                  <a:solidFill>
                    <a:srgbClr val="FF0000"/>
                  </a:solidFill>
                  <a:latin typeface="UTM Avo" pitchFamily="18" charset="0"/>
                </a:rPr>
                <a:t>?</a:t>
              </a:r>
              <a:r>
                <a:rPr lang="en-US" sz="3200" b="1" dirty="0">
                  <a:solidFill>
                    <a:srgbClr val="FF0000"/>
                  </a:solidFill>
                  <a:latin typeface="UTM Avo" pitchFamily="18" charset="0"/>
                </a:rPr>
                <a:t> </a:t>
              </a:r>
              <a:r>
                <a:rPr lang="en-US" sz="3200" b="1" dirty="0" err="1">
                  <a:solidFill>
                    <a:srgbClr val="FF0000"/>
                  </a:solidFill>
                  <a:latin typeface="UTM Avo" pitchFamily="18" charset="0"/>
                </a:rPr>
                <a:t>Các</a:t>
              </a:r>
              <a:r>
                <a:rPr lang="en-US" sz="3200" b="1" dirty="0">
                  <a:solidFill>
                    <a:srgbClr val="FF0000"/>
                  </a:solidFill>
                  <a:latin typeface="UTM Avo" pitchFamily="18" charset="0"/>
                </a:rPr>
                <a:t> </a:t>
              </a:r>
              <a:r>
                <a:rPr lang="en-US" sz="3200" b="1" dirty="0" err="1">
                  <a:solidFill>
                    <a:srgbClr val="FF0000"/>
                  </a:solidFill>
                  <a:latin typeface="UTM Avo" pitchFamily="18" charset="0"/>
                </a:rPr>
                <a:t>thành</a:t>
              </a:r>
              <a:r>
                <a:rPr lang="en-US" sz="3200" b="1" dirty="0">
                  <a:solidFill>
                    <a:srgbClr val="FF0000"/>
                  </a:solidFill>
                  <a:latin typeface="UTM Avo" pitchFamily="18" charset="0"/>
                </a:rPr>
                <a:t> </a:t>
              </a:r>
              <a:r>
                <a:rPr lang="en-US" sz="3200" b="1" dirty="0" err="1">
                  <a:solidFill>
                    <a:srgbClr val="FF0000"/>
                  </a:solidFill>
                  <a:latin typeface="UTM Avo" pitchFamily="18" charset="0"/>
                </a:rPr>
                <a:t>viên</a:t>
              </a:r>
              <a:r>
                <a:rPr lang="en-US" sz="3200" b="1" dirty="0">
                  <a:solidFill>
                    <a:srgbClr val="FF0000"/>
                  </a:solidFill>
                  <a:latin typeface="UTM Avo" pitchFamily="18" charset="0"/>
                </a:rPr>
                <a:t> </a:t>
              </a:r>
              <a:r>
                <a:rPr lang="en-US" sz="3200" b="1" dirty="0" err="1">
                  <a:solidFill>
                    <a:srgbClr val="FF0000"/>
                  </a:solidFill>
                  <a:latin typeface="UTM Avo" pitchFamily="18" charset="0"/>
                </a:rPr>
                <a:t>của</a:t>
              </a:r>
              <a:r>
                <a:rPr lang="en-US" sz="3200" b="1" dirty="0">
                  <a:solidFill>
                    <a:srgbClr val="FF0000"/>
                  </a:solidFill>
                  <a:latin typeface="UTM Avo" pitchFamily="18" charset="0"/>
                </a:rPr>
                <a:t> </a:t>
              </a:r>
              <a:r>
                <a:rPr lang="en-US" sz="3200" b="1" dirty="0" err="1">
                  <a:solidFill>
                    <a:srgbClr val="FF0000"/>
                  </a:solidFill>
                  <a:latin typeface="UTM Avo" pitchFamily="18" charset="0"/>
                </a:rPr>
                <a:t>mỗi</a:t>
              </a:r>
              <a:r>
                <a:rPr lang="en-US" sz="3200" b="1" dirty="0">
                  <a:solidFill>
                    <a:srgbClr val="FF0000"/>
                  </a:solidFill>
                  <a:latin typeface="UTM Avo" pitchFamily="18" charset="0"/>
                </a:rPr>
                <a:t> </a:t>
              </a:r>
              <a:r>
                <a:rPr lang="en-US" sz="3200" b="1" dirty="0" err="1">
                  <a:solidFill>
                    <a:srgbClr val="FF0000"/>
                  </a:solidFill>
                  <a:latin typeface="UTM Avo" pitchFamily="18" charset="0"/>
                </a:rPr>
                <a:t>đội</a:t>
              </a:r>
              <a:r>
                <a:rPr lang="en-US" sz="3200" b="1" dirty="0">
                  <a:solidFill>
                    <a:srgbClr val="FF0000"/>
                  </a:solidFill>
                  <a:latin typeface="UTM Avo" pitchFamily="18" charset="0"/>
                </a:rPr>
                <a:t> </a:t>
              </a:r>
              <a:r>
                <a:rPr lang="en-US" sz="3200" b="1" dirty="0" err="1">
                  <a:solidFill>
                    <a:srgbClr val="FF0000"/>
                  </a:solidFill>
                  <a:latin typeface="UTM Avo" pitchFamily="18" charset="0"/>
                </a:rPr>
                <a:t>đã</a:t>
              </a:r>
              <a:r>
                <a:rPr lang="en-US" sz="3200" b="1" dirty="0">
                  <a:solidFill>
                    <a:srgbClr val="FF0000"/>
                  </a:solidFill>
                  <a:latin typeface="UTM Avo" pitchFamily="18" charset="0"/>
                </a:rPr>
                <a:t> </a:t>
              </a:r>
              <a:r>
                <a:rPr lang="en-US" sz="3200" b="1" dirty="0" err="1">
                  <a:solidFill>
                    <a:srgbClr val="FF0000"/>
                  </a:solidFill>
                  <a:latin typeface="UTM Avo" pitchFamily="18" charset="0"/>
                </a:rPr>
                <a:t>phối</a:t>
              </a:r>
              <a:r>
                <a:rPr lang="en-US" sz="3200" b="1" dirty="0">
                  <a:solidFill>
                    <a:srgbClr val="FF0000"/>
                  </a:solidFill>
                  <a:latin typeface="UTM Avo" pitchFamily="18" charset="0"/>
                </a:rPr>
                <a:t> </a:t>
              </a:r>
              <a:r>
                <a:rPr lang="en-US" sz="3200" b="1" dirty="0" err="1">
                  <a:solidFill>
                    <a:srgbClr val="FF0000"/>
                  </a:solidFill>
                  <a:latin typeface="UTM Avo" pitchFamily="18" charset="0"/>
                </a:rPr>
                <a:t>hợp</a:t>
              </a:r>
              <a:r>
                <a:rPr lang="en-US" sz="3200" b="1" dirty="0">
                  <a:solidFill>
                    <a:srgbClr val="FF0000"/>
                  </a:solidFill>
                  <a:latin typeface="UTM Avo" pitchFamily="18" charset="0"/>
                </a:rPr>
                <a:t> </a:t>
              </a:r>
              <a:r>
                <a:rPr lang="en-US" sz="3200" b="1" dirty="0" err="1">
                  <a:solidFill>
                    <a:srgbClr val="FF0000"/>
                  </a:solidFill>
                  <a:latin typeface="UTM Avo" pitchFamily="18" charset="0"/>
                </a:rPr>
                <a:t>với</a:t>
              </a:r>
              <a:r>
                <a:rPr lang="en-US" sz="3200" b="1" dirty="0">
                  <a:solidFill>
                    <a:srgbClr val="FF0000"/>
                  </a:solidFill>
                  <a:latin typeface="UTM Avo" pitchFamily="18" charset="0"/>
                </a:rPr>
                <a:t> </a:t>
              </a:r>
              <a:r>
                <a:rPr lang="en-US" sz="3200" b="1" dirty="0" err="1">
                  <a:solidFill>
                    <a:srgbClr val="FF0000"/>
                  </a:solidFill>
                  <a:latin typeface="UTM Avo" pitchFamily="18" charset="0"/>
                </a:rPr>
                <a:t>nhau</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nào</a:t>
              </a:r>
              <a:r>
                <a:rPr lang="en-US" sz="3200" b="1" dirty="0">
                  <a:solidFill>
                    <a:srgbClr val="FF0000"/>
                  </a:solidFill>
                  <a:latin typeface="UTM Avo" pitchFamily="18" charset="0"/>
                </a:rPr>
                <a:t> </a:t>
              </a:r>
              <a:r>
                <a:rPr lang="en-US" sz="3200" b="1" dirty="0" err="1">
                  <a:solidFill>
                    <a:srgbClr val="FF0000"/>
                  </a:solidFill>
                  <a:latin typeface="UTM Avo" pitchFamily="18" charset="0"/>
                </a:rPr>
                <a:t>khi</a:t>
              </a:r>
              <a:r>
                <a:rPr lang="en-US" sz="3200" b="1" dirty="0">
                  <a:solidFill>
                    <a:srgbClr val="FF0000"/>
                  </a:solidFill>
                  <a:latin typeface="UTM Avo" pitchFamily="18" charset="0"/>
                </a:rPr>
                <a:t> </a:t>
              </a:r>
              <a:r>
                <a:rPr lang="en-US" sz="3200" b="1" dirty="0" err="1">
                  <a:solidFill>
                    <a:srgbClr val="FF0000"/>
                  </a:solidFill>
                  <a:latin typeface="UTM Avo" pitchFamily="18" charset="0"/>
                </a:rPr>
                <a:t>thực</a:t>
              </a:r>
              <a:r>
                <a:rPr lang="en-US" sz="3200" b="1" dirty="0">
                  <a:solidFill>
                    <a:srgbClr val="FF0000"/>
                  </a:solidFill>
                  <a:latin typeface="UTM Avo" pitchFamily="18" charset="0"/>
                </a:rPr>
                <a:t> </a:t>
              </a:r>
              <a:r>
                <a:rPr lang="en-US" sz="3200" b="1" dirty="0" err="1">
                  <a:solidFill>
                    <a:srgbClr val="FF0000"/>
                  </a:solidFill>
                  <a:latin typeface="UTM Avo" pitchFamily="18" charset="0"/>
                </a:rPr>
                <a:t>hiện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đó</a:t>
              </a:r>
              <a:r>
                <a:rPr lang="en-US" sz="3200" b="1" dirty="0">
                  <a:solidFill>
                    <a:srgbClr val="FF0000"/>
                  </a:solidFill>
                  <a:latin typeface="UTM Avo" pitchFamily="18" charset="0"/>
                </a:rPr>
                <a:t>?</a:t>
              </a:r>
            </a:p>
          </p:txBody>
        </p:sp>
      </p:grpSp>
      <p:sp>
        <p:nvSpPr>
          <p:cNvPr id="6" name="TextBox 5">
            <a:extLst>
              <a:ext uri="{FF2B5EF4-FFF2-40B4-BE49-F238E27FC236}">
                <a16:creationId xmlns:a16="http://schemas.microsoft.com/office/drawing/2014/main" id="{D36372F3-0E12-A868-FE74-DE18C44D3A5A}"/>
              </a:ext>
            </a:extLst>
          </p:cNvPr>
          <p:cNvSpPr txBox="1"/>
          <p:nvPr/>
        </p:nvSpPr>
        <p:spPr>
          <a:xfrm>
            <a:off x="2479431" y="2577189"/>
            <a:ext cx="9466382" cy="2062103"/>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Cụm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từ</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32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nhắc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lại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nhiều</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lần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vừa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phản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ánh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không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khí</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khẩn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trương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hối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hả</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lại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vừa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thể</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hiện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phối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hợp</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ăn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ý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giữa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các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thành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viên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trong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nhóm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9672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BF95-E60A-F8CF-E21D-98A417A6A0E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F7F26BF-BAC4-C1AC-82D1-553606BD03C7}"/>
              </a:ext>
            </a:extLst>
          </p:cNvPr>
          <p:cNvPicPr>
            <a:picLocks noChangeAspect="1"/>
          </p:cNvPicPr>
          <p:nvPr/>
        </p:nvPicPr>
        <p:blipFill>
          <a:blip r:embed="rId2"/>
          <a:stretch>
            <a:fillRect/>
          </a:stretch>
        </p:blipFill>
        <p:spPr>
          <a:xfrm>
            <a:off x="175401" y="166115"/>
            <a:ext cx="4102134" cy="1006939"/>
          </a:xfrm>
          <a:prstGeom prst="rect">
            <a:avLst/>
          </a:prstGeom>
        </p:spPr>
      </p:pic>
      <p:sp>
        <p:nvSpPr>
          <p:cNvPr id="8" name="TextBox 7">
            <a:extLst>
              <a:ext uri="{FF2B5EF4-FFF2-40B4-BE49-F238E27FC236}">
                <a16:creationId xmlns:a16="http://schemas.microsoft.com/office/drawing/2014/main" id="{A877F7B4-AF93-520D-D4FF-D836B7E105FB}"/>
              </a:ext>
            </a:extLst>
          </p:cNvPr>
          <p:cNvSpPr txBox="1"/>
          <p:nvPr/>
        </p:nvSpPr>
        <p:spPr>
          <a:xfrm>
            <a:off x="816238" y="1111953"/>
            <a:ext cx="5584563" cy="2062103"/>
          </a:xfrm>
          <a:prstGeom prst="rect">
            <a:avLst/>
          </a:prstGeom>
          <a:noFill/>
        </p:spPr>
        <p:txBody>
          <a:bodyPr wrap="square" rtlCol="0">
            <a:spAutoFit/>
          </a:bodyPr>
          <a:lstStyle/>
          <a:p>
            <a:pPr algn="just"/>
            <a:r>
              <a:rPr lang="en-US" sz="3200">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FF0066"/>
                </a:solidFill>
                <a:latin typeface="Tahoma" panose="020B0604030504040204" pitchFamily="34" charset="0"/>
                <a:ea typeface="Tahoma" panose="020B0604030504040204" pitchFamily="34" charset="0"/>
                <a:cs typeface="Tahoma" panose="020B0604030504040204" pitchFamily="34" charset="0"/>
              </a:rPr>
              <a:t>đũa bông</a:t>
            </a:r>
            <a:r>
              <a:rPr lang="en-US" sz="3200" smtClean="0">
                <a:latin typeface="Tahoma" panose="020B0604030504040204" pitchFamily="34" charset="0"/>
                <a:ea typeface="Tahoma" panose="020B0604030504040204" pitchFamily="34" charset="0"/>
                <a:cs typeface="Tahoma" panose="020B0604030504040204" pitchFamily="34" charset="0"/>
              </a:rPr>
              <a:t>: </a:t>
            </a:r>
            <a:r>
              <a:rPr lang="vi-VN" sz="3200" smtClean="0">
                <a:latin typeface="Tahoma" panose="020B0604030504040204" pitchFamily="34" charset="0"/>
                <a:ea typeface="Tahoma" panose="020B0604030504040204" pitchFamily="34" charset="0"/>
                <a:cs typeface="Tahoma" panose="020B0604030504040204" pitchFamily="34" charset="0"/>
              </a:rPr>
              <a:t>đôi đũa làm bằng tre, vót sơ 1 đầu tao ra những tua rua giống như bông hoa trên 1 đầu đũa.</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6D6D586F-07C1-22AB-27EB-5715B297A6EA}"/>
              </a:ext>
            </a:extLst>
          </p:cNvPr>
          <p:cNvSpPr txBox="1"/>
          <p:nvPr/>
        </p:nvSpPr>
        <p:spPr>
          <a:xfrm>
            <a:off x="2800776" y="4595656"/>
            <a:ext cx="5327224" cy="1569660"/>
          </a:xfrm>
          <a:prstGeom prst="rect">
            <a:avLst/>
          </a:prstGeom>
          <a:noFill/>
        </p:spPr>
        <p:txBody>
          <a:bodyPr wrap="square" rtlCol="0">
            <a:spAutoFit/>
          </a:bodyPr>
          <a:lstStyle/>
          <a:p>
            <a:pPr algn="just"/>
            <a:r>
              <a:rPr lang="en-US" sz="3200">
                <a:latin typeface="Tahoma" panose="020B0604030504040204" pitchFamily="34" charset="0"/>
                <a:ea typeface="Tahoma" panose="020B0604030504040204" pitchFamily="34" charset="0"/>
                <a:cs typeface="Tahoma" panose="020B0604030504040204" pitchFamily="34" charset="0"/>
              </a:rPr>
              <a:t>  </a:t>
            </a:r>
            <a:r>
              <a:rPr lang="en-US" sz="3200" b="1">
                <a:solidFill>
                  <a:srgbClr val="FF0066"/>
                </a:solidFill>
                <a:latin typeface="Tahoma" panose="020B0604030504040204" pitchFamily="34" charset="0"/>
                <a:ea typeface="Tahoma" panose="020B0604030504040204" pitchFamily="34" charset="0"/>
                <a:cs typeface="Tahoma" panose="020B0604030504040204" pitchFamily="34" charset="0"/>
              </a:rPr>
              <a:t>g</a:t>
            </a:r>
            <a:r>
              <a:rPr lang="en-US" sz="3200" b="1" smtClean="0">
                <a:solidFill>
                  <a:srgbClr val="FF0066"/>
                </a:solidFill>
                <a:latin typeface="Tahoma" panose="020B0604030504040204" pitchFamily="34" charset="0"/>
                <a:ea typeface="Tahoma" panose="020B0604030504040204" pitchFamily="34" charset="0"/>
                <a:cs typeface="Tahoma" panose="020B0604030504040204" pitchFamily="34" charset="0"/>
              </a:rPr>
              <a:t>iần sàng:</a:t>
            </a:r>
            <a:r>
              <a:rPr lang="en-US" sz="3200" smtClean="0">
                <a:latin typeface="Tahoma" panose="020B0604030504040204" pitchFamily="34" charset="0"/>
                <a:ea typeface="Tahoma" panose="020B0604030504040204" pitchFamily="34" charset="0"/>
                <a:cs typeface="Tahoma" panose="020B0604030504040204" pitchFamily="34" charset="0"/>
              </a:rPr>
              <a:t> dụng cụ đan bằng tre dùng để tách gạo, thóc, cám riêng biệt.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64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A3E7-DDBD-7763-704D-06EC70BCAAF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458A429-ACC7-544A-427C-D6DA841940BB}"/>
              </a:ext>
            </a:extLst>
          </p:cNvPr>
          <p:cNvGrpSpPr/>
          <p:nvPr/>
        </p:nvGrpSpPr>
        <p:grpSpPr>
          <a:xfrm>
            <a:off x="658098" y="288065"/>
            <a:ext cx="10875802" cy="1347306"/>
            <a:chOff x="828637" y="109807"/>
            <a:chExt cx="870538" cy="369938"/>
          </a:xfrm>
        </p:grpSpPr>
        <p:sp>
          <p:nvSpPr>
            <p:cNvPr id="4" name="Rounded Rectangle 13">
              <a:extLst>
                <a:ext uri="{FF2B5EF4-FFF2-40B4-BE49-F238E27FC236}">
                  <a16:creationId xmlns:a16="http://schemas.microsoft.com/office/drawing/2014/main" id="{4CD59D8A-8A60-AC08-E91B-045169AB4D01}"/>
                </a:ext>
              </a:extLst>
            </p:cNvPr>
            <p:cNvSpPr/>
            <p:nvPr/>
          </p:nvSpPr>
          <p:spPr>
            <a:xfrm>
              <a:off x="835675" y="109807"/>
              <a:ext cx="856462" cy="36993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7DDEFD97-E992-0A5B-AD96-F83CA4E37CA1}"/>
                </a:ext>
              </a:extLst>
            </p:cNvPr>
            <p:cNvSpPr txBox="1"/>
            <p:nvPr/>
          </p:nvSpPr>
          <p:spPr>
            <a:xfrm>
              <a:off x="828637" y="149291"/>
              <a:ext cx="870538" cy="295778"/>
            </a:xfrm>
            <a:prstGeom prst="rect">
              <a:avLst/>
            </a:prstGeom>
            <a:noFill/>
          </p:spPr>
          <p:txBody>
            <a:bodyPr wrap="square" rtlCol="0">
              <a:spAutoFit/>
            </a:bodyPr>
            <a:lstStyle/>
            <a:p>
              <a:pPr algn="ctr"/>
              <a:r>
                <a:rPr lang="en-US" sz="3200" b="1" dirty="0">
                  <a:solidFill>
                    <a:srgbClr val="FF0000"/>
                  </a:solidFill>
                  <a:latin typeface="UTM Avo" pitchFamily="18" charset="0"/>
                </a:rPr>
                <a:t>4. </a:t>
              </a:r>
              <a:r>
                <a:rPr lang="en-US" sz="3200" b="1" dirty="0" err="1">
                  <a:solidFill>
                    <a:srgbClr val="FF0000"/>
                  </a:solidFill>
                  <a:latin typeface="UTM Avo" pitchFamily="18" charset="0"/>
                </a:rPr>
                <a:t>Xếp</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bức</a:t>
              </a:r>
              <a:r>
                <a:rPr lang="en-US" sz="3200" b="1" dirty="0">
                  <a:solidFill>
                    <a:srgbClr val="FF0000"/>
                  </a:solidFill>
                  <a:latin typeface="UTM Avo" pitchFamily="18" charset="0"/>
                </a:rPr>
                <a:t> </a:t>
              </a:r>
              <a:r>
                <a:rPr lang="en-US" sz="3200" b="1" dirty="0" err="1">
                  <a:solidFill>
                    <a:srgbClr val="FF0000"/>
                  </a:solidFill>
                  <a:latin typeface="UTM Avo" pitchFamily="18" charset="0"/>
                </a:rPr>
                <a:t>tranh</a:t>
              </a:r>
              <a:r>
                <a:rPr lang="en-US" sz="3200" b="1" dirty="0">
                  <a:solidFill>
                    <a:srgbClr val="FF0000"/>
                  </a:solidFill>
                  <a:latin typeface="UTM Avo" pitchFamily="18" charset="0"/>
                </a:rPr>
                <a:t> </a:t>
              </a:r>
              <a:r>
                <a:rPr lang="en-US" sz="3200" b="1" dirty="0" err="1">
                  <a:solidFill>
                    <a:srgbClr val="FF0000"/>
                  </a:solidFill>
                  <a:latin typeface="UTM Avo" pitchFamily="18" charset="0"/>
                </a:rPr>
                <a:t>thể</a:t>
              </a:r>
              <a:r>
                <a:rPr lang="en-US" sz="3200" b="1" dirty="0">
                  <a:solidFill>
                    <a:srgbClr val="FF0000"/>
                  </a:solidFill>
                  <a:latin typeface="UTM Avo" pitchFamily="18" charset="0"/>
                </a:rPr>
                <a:t> </a:t>
              </a:r>
              <a:r>
                <a:rPr lang="en-US" sz="3200" b="1" dirty="0" err="1">
                  <a:solidFill>
                    <a:srgbClr val="FF0000"/>
                  </a:solidFill>
                  <a:latin typeface="UTM Avo" pitchFamily="18" charset="0"/>
                </a:rPr>
                <a:t>hiện</a:t>
              </a:r>
              <a:r>
                <a:rPr lang="en-US" sz="3200" b="1" dirty="0">
                  <a:solidFill>
                    <a:srgbClr val="FF0000"/>
                  </a:solidFill>
                  <a:latin typeface="UTM Avo" pitchFamily="18" charset="0"/>
                </a:rPr>
                <a:t> </a:t>
              </a:r>
              <a:r>
                <a:rPr lang="en-US" sz="3200" b="1" dirty="0" err="1">
                  <a:solidFill>
                    <a:srgbClr val="FF0000"/>
                  </a:solidFill>
                  <a:latin typeface="UTM Avo" pitchFamily="18" charset="0"/>
                </a:rPr>
                <a:t>một</a:t>
              </a:r>
              <a:r>
                <a:rPr lang="en-US" sz="3200" b="1" dirty="0">
                  <a:solidFill>
                    <a:srgbClr val="FF0000"/>
                  </a:solidFill>
                  <a:latin typeface="UTM Avo" pitchFamily="18" charset="0"/>
                </a:rPr>
                <a:t> </a:t>
              </a:r>
              <a:r>
                <a:rPr lang="en-US" sz="3200" b="1" dirty="0" err="1">
                  <a:solidFill>
                    <a:srgbClr val="FF0000"/>
                  </a:solidFill>
                  <a:latin typeface="UTM Avo" pitchFamily="18" charset="0"/>
                </a:rPr>
                <a:t>số</a:t>
              </a:r>
              <a:r>
                <a:rPr lang="en-US" sz="3200" b="1" dirty="0">
                  <a:solidFill>
                    <a:srgbClr val="FF0000"/>
                  </a:solidFill>
                  <a:latin typeface="UTM Avo" pitchFamily="18" charset="0"/>
                </a:rPr>
                <a:t> </a:t>
              </a:r>
              <a:r>
                <a:rPr lang="en-US" sz="3200" b="1" dirty="0" err="1">
                  <a:solidFill>
                    <a:srgbClr val="FF0000"/>
                  </a:solidFill>
                  <a:latin typeface="UTM Avo" pitchFamily="18" charset="0"/>
                </a:rPr>
                <a:t>hoạt</a:t>
              </a:r>
              <a:r>
                <a:rPr lang="en-US" sz="3200" b="1" dirty="0">
                  <a:solidFill>
                    <a:srgbClr val="FF0000"/>
                  </a:solidFill>
                  <a:latin typeface="UTM Avo" pitchFamily="18" charset="0"/>
                </a:rPr>
                <a:t> </a:t>
              </a:r>
              <a:r>
                <a:rPr lang="en-US" sz="3200" b="1" dirty="0" err="1">
                  <a:solidFill>
                    <a:srgbClr val="FF0000"/>
                  </a:solidFill>
                  <a:latin typeface="UTM Avo" pitchFamily="18" charset="0"/>
                </a:rPr>
                <a:t>động</a:t>
              </a:r>
              <a:r>
                <a:rPr lang="en-US" sz="3200" b="1" dirty="0">
                  <a:solidFill>
                    <a:srgbClr val="FF0000"/>
                  </a:solidFill>
                  <a:latin typeface="UTM Avo" pitchFamily="18" charset="0"/>
                </a:rPr>
                <a:t> </a:t>
              </a:r>
              <a:r>
                <a:rPr lang="en-US" sz="3200" b="1" dirty="0" err="1">
                  <a:solidFill>
                    <a:srgbClr val="FF0000"/>
                  </a:solidFill>
                  <a:latin typeface="UTM Avo" pitchFamily="18" charset="0"/>
                </a:rPr>
                <a:t>trong</a:t>
              </a:r>
              <a:r>
                <a:rPr lang="en-US" sz="3200" b="1" dirty="0">
                  <a:solidFill>
                    <a:srgbClr val="FF0000"/>
                  </a:solidFill>
                  <a:latin typeface="UTM Avo" pitchFamily="18" charset="0"/>
                </a:rPr>
                <a:t> </a:t>
              </a:r>
              <a:r>
                <a:rPr lang="en-US" sz="3200" b="1" dirty="0" err="1">
                  <a:solidFill>
                    <a:srgbClr val="FF0000"/>
                  </a:solidFill>
                  <a:latin typeface="UTM Avo" pitchFamily="18" charset="0"/>
                </a:rPr>
                <a:t>cuộc</a:t>
              </a:r>
              <a:r>
                <a:rPr lang="en-US" sz="3200" b="1" dirty="0">
                  <a:solidFill>
                    <a:srgbClr val="FF0000"/>
                  </a:solidFill>
                  <a:latin typeface="UTM Avo" pitchFamily="18" charset="0"/>
                </a:rPr>
                <a:t> </a:t>
              </a:r>
              <a:r>
                <a:rPr lang="en-US" sz="3200" b="1" dirty="0" err="1">
                  <a:solidFill>
                    <a:srgbClr val="FF0000"/>
                  </a:solidFill>
                  <a:latin typeface="UTM Avo" pitchFamily="18" charset="0"/>
                </a:rPr>
                <a:t>thi</a:t>
              </a:r>
              <a:r>
                <a:rPr lang="en-US" sz="3200" b="1" dirty="0">
                  <a:solidFill>
                    <a:srgbClr val="FF0000"/>
                  </a:solidFill>
                  <a:latin typeface="UTM Avo" pitchFamily="18" charset="0"/>
                </a:rPr>
                <a:t> </a:t>
              </a:r>
              <a:r>
                <a:rPr lang="en-US" sz="3200" b="1" dirty="0" err="1">
                  <a:solidFill>
                    <a:srgbClr val="FF0000"/>
                  </a:solidFill>
                  <a:latin typeface="UTM Avo" pitchFamily="18" charset="0"/>
                </a:rPr>
                <a:t>nấu</a:t>
              </a:r>
              <a:r>
                <a:rPr lang="en-US" sz="3200" b="1" dirty="0">
                  <a:solidFill>
                    <a:srgbClr val="FF0000"/>
                  </a:solidFill>
                  <a:latin typeface="UTM Avo" pitchFamily="18" charset="0"/>
                </a:rPr>
                <a:t> </a:t>
              </a:r>
              <a:r>
                <a:rPr lang="en-US" sz="3200" b="1" dirty="0" err="1">
                  <a:solidFill>
                    <a:srgbClr val="FF0000"/>
                  </a:solidFill>
                  <a:latin typeface="UTM Avo" pitchFamily="18" charset="0"/>
                </a:rPr>
                <a:t>cơm</a:t>
              </a:r>
              <a:r>
                <a:rPr lang="en-US" sz="3200" b="1" dirty="0">
                  <a:solidFill>
                    <a:srgbClr val="FF0000"/>
                  </a:solidFill>
                  <a:latin typeface="UTM Avo" pitchFamily="18" charset="0"/>
                </a:rPr>
                <a:t> </a:t>
              </a:r>
              <a:r>
                <a:rPr lang="en-US" sz="3200" b="1" dirty="0" err="1">
                  <a:solidFill>
                    <a:srgbClr val="FF0000"/>
                  </a:solidFill>
                  <a:latin typeface="UTM Avo" pitchFamily="18" charset="0"/>
                </a:rPr>
                <a:t>vào</a:t>
              </a:r>
              <a:r>
                <a:rPr lang="en-US" sz="3200" b="1" dirty="0">
                  <a:solidFill>
                    <a:srgbClr val="FF0000"/>
                  </a:solidFill>
                  <a:latin typeface="UTM Avo" pitchFamily="18" charset="0"/>
                </a:rPr>
                <a:t> </a:t>
              </a:r>
              <a:r>
                <a:rPr lang="en-US" sz="3200" b="1" dirty="0" err="1">
                  <a:solidFill>
                    <a:srgbClr val="FF0000"/>
                  </a:solidFill>
                  <a:latin typeface="UTM Avo" pitchFamily="18" charset="0"/>
                </a:rPr>
                <a:t>nhóm</a:t>
              </a:r>
              <a:r>
                <a:rPr lang="en-US" sz="3200" b="1" dirty="0">
                  <a:solidFill>
                    <a:srgbClr val="FF0000"/>
                  </a:solidFill>
                  <a:latin typeface="UTM Avo" pitchFamily="18" charset="0"/>
                </a:rPr>
                <a:t> </a:t>
              </a:r>
              <a:r>
                <a:rPr lang="en-US" sz="3200" b="1" dirty="0" err="1">
                  <a:solidFill>
                    <a:srgbClr val="FF0000"/>
                  </a:solidFill>
                  <a:latin typeface="UTM Avo" pitchFamily="18" charset="0"/>
                </a:rPr>
                <a:t>thích</a:t>
              </a:r>
              <a:r>
                <a:rPr lang="en-US" sz="3200" b="1" dirty="0">
                  <a:solidFill>
                    <a:srgbClr val="FF0000"/>
                  </a:solidFill>
                  <a:latin typeface="UTM Avo" pitchFamily="18" charset="0"/>
                </a:rPr>
                <a:t> </a:t>
              </a:r>
              <a:r>
                <a:rPr lang="en-US" sz="3200" b="1" dirty="0" err="1">
                  <a:solidFill>
                    <a:srgbClr val="FF0000"/>
                  </a:solidFill>
                  <a:latin typeface="UTM Avo" pitchFamily="18" charset="0"/>
                </a:rPr>
                <a:t>hợp</a:t>
              </a:r>
              <a:r>
                <a:rPr lang="en-US" sz="3200" b="1" dirty="0">
                  <a:solidFill>
                    <a:srgbClr val="FF0000"/>
                  </a:solidFill>
                  <a:latin typeface="UTM Avo" pitchFamily="18" charset="0"/>
                </a:rPr>
                <a:t>.</a:t>
              </a:r>
            </a:p>
          </p:txBody>
        </p:sp>
      </p:grpSp>
      <p:pic>
        <p:nvPicPr>
          <p:cNvPr id="14" name="Picture 13">
            <a:extLst>
              <a:ext uri="{FF2B5EF4-FFF2-40B4-BE49-F238E27FC236}">
                <a16:creationId xmlns:a16="http://schemas.microsoft.com/office/drawing/2014/main" id="{D27ACB9D-4C5C-8825-FA15-B2D448F69321}"/>
              </a:ext>
            </a:extLst>
          </p:cNvPr>
          <p:cNvPicPr>
            <a:picLocks noChangeAspect="1"/>
          </p:cNvPicPr>
          <p:nvPr/>
        </p:nvPicPr>
        <p:blipFill>
          <a:blip r:embed="rId2"/>
          <a:stretch>
            <a:fillRect/>
          </a:stretch>
        </p:blipFill>
        <p:spPr>
          <a:xfrm>
            <a:off x="87925" y="1987578"/>
            <a:ext cx="4642338" cy="982173"/>
          </a:xfrm>
          <a:prstGeom prst="rect">
            <a:avLst/>
          </a:prstGeom>
        </p:spPr>
      </p:pic>
      <p:pic>
        <p:nvPicPr>
          <p:cNvPr id="17" name="Picture 16">
            <a:extLst>
              <a:ext uri="{FF2B5EF4-FFF2-40B4-BE49-F238E27FC236}">
                <a16:creationId xmlns:a16="http://schemas.microsoft.com/office/drawing/2014/main" id="{AE7A4C52-892E-82CC-5815-05E8AB7FFCAF}"/>
              </a:ext>
            </a:extLst>
          </p:cNvPr>
          <p:cNvPicPr>
            <a:picLocks noChangeAspect="1"/>
          </p:cNvPicPr>
          <p:nvPr/>
        </p:nvPicPr>
        <p:blipFill>
          <a:blip r:embed="rId3"/>
          <a:stretch>
            <a:fillRect/>
          </a:stretch>
        </p:blipFill>
        <p:spPr>
          <a:xfrm>
            <a:off x="5044655" y="1985215"/>
            <a:ext cx="2330430" cy="984536"/>
          </a:xfrm>
          <a:prstGeom prst="rect">
            <a:avLst/>
          </a:prstGeom>
        </p:spPr>
      </p:pic>
      <p:pic>
        <p:nvPicPr>
          <p:cNvPr id="18" name="Picture 17">
            <a:extLst>
              <a:ext uri="{FF2B5EF4-FFF2-40B4-BE49-F238E27FC236}">
                <a16:creationId xmlns:a16="http://schemas.microsoft.com/office/drawing/2014/main" id="{198CA036-69CF-96A6-CE5C-33F1004AC377}"/>
              </a:ext>
            </a:extLst>
          </p:cNvPr>
          <p:cNvPicPr>
            <a:picLocks noChangeAspect="1"/>
          </p:cNvPicPr>
          <p:nvPr/>
        </p:nvPicPr>
        <p:blipFill>
          <a:blip r:embed="rId4"/>
          <a:stretch>
            <a:fillRect/>
          </a:stretch>
        </p:blipFill>
        <p:spPr>
          <a:xfrm>
            <a:off x="7532804" y="1988096"/>
            <a:ext cx="4829180" cy="982173"/>
          </a:xfrm>
          <a:prstGeom prst="rect">
            <a:avLst/>
          </a:prstGeom>
        </p:spPr>
      </p:pic>
      <p:pic>
        <p:nvPicPr>
          <p:cNvPr id="28" name="Picture 27">
            <a:extLst>
              <a:ext uri="{FF2B5EF4-FFF2-40B4-BE49-F238E27FC236}">
                <a16:creationId xmlns:a16="http://schemas.microsoft.com/office/drawing/2014/main" id="{EB3624A1-07C2-0290-8799-21CA60FFE7CF}"/>
              </a:ext>
            </a:extLst>
          </p:cNvPr>
          <p:cNvPicPr>
            <a:picLocks noChangeAspect="1"/>
          </p:cNvPicPr>
          <p:nvPr/>
        </p:nvPicPr>
        <p:blipFill>
          <a:blip r:embed="rId5"/>
          <a:stretch>
            <a:fillRect/>
          </a:stretch>
        </p:blipFill>
        <p:spPr>
          <a:xfrm>
            <a:off x="-247832" y="3687563"/>
            <a:ext cx="3468925" cy="3322608"/>
          </a:xfrm>
          <a:prstGeom prst="rect">
            <a:avLst/>
          </a:prstGeom>
        </p:spPr>
      </p:pic>
      <p:pic>
        <p:nvPicPr>
          <p:cNvPr id="29" name="Picture 28">
            <a:extLst>
              <a:ext uri="{FF2B5EF4-FFF2-40B4-BE49-F238E27FC236}">
                <a16:creationId xmlns:a16="http://schemas.microsoft.com/office/drawing/2014/main" id="{C3D572C0-1C46-1AEE-3913-B35E40432EFE}"/>
              </a:ext>
            </a:extLst>
          </p:cNvPr>
          <p:cNvPicPr>
            <a:picLocks noChangeAspect="1"/>
          </p:cNvPicPr>
          <p:nvPr/>
        </p:nvPicPr>
        <p:blipFill>
          <a:blip r:embed="rId6"/>
          <a:stretch>
            <a:fillRect/>
          </a:stretch>
        </p:blipFill>
        <p:spPr>
          <a:xfrm>
            <a:off x="2973261" y="3008370"/>
            <a:ext cx="2679269" cy="3949441"/>
          </a:xfrm>
          <a:prstGeom prst="rect">
            <a:avLst/>
          </a:prstGeom>
        </p:spPr>
      </p:pic>
      <p:pic>
        <p:nvPicPr>
          <p:cNvPr id="30" name="Picture 29">
            <a:extLst>
              <a:ext uri="{FF2B5EF4-FFF2-40B4-BE49-F238E27FC236}">
                <a16:creationId xmlns:a16="http://schemas.microsoft.com/office/drawing/2014/main" id="{7509BB1F-73DA-6E90-2807-22D7203A337F}"/>
              </a:ext>
            </a:extLst>
          </p:cNvPr>
          <p:cNvPicPr>
            <a:picLocks noChangeAspect="1"/>
          </p:cNvPicPr>
          <p:nvPr/>
        </p:nvPicPr>
        <p:blipFill>
          <a:blip r:embed="rId7"/>
          <a:stretch>
            <a:fillRect/>
          </a:stretch>
        </p:blipFill>
        <p:spPr>
          <a:xfrm>
            <a:off x="5339762" y="3429000"/>
            <a:ext cx="3286029" cy="3633531"/>
          </a:xfrm>
          <a:prstGeom prst="rect">
            <a:avLst/>
          </a:prstGeom>
        </p:spPr>
      </p:pic>
      <p:pic>
        <p:nvPicPr>
          <p:cNvPr id="31" name="Picture 30">
            <a:extLst>
              <a:ext uri="{FF2B5EF4-FFF2-40B4-BE49-F238E27FC236}">
                <a16:creationId xmlns:a16="http://schemas.microsoft.com/office/drawing/2014/main" id="{0260BE0E-A94A-DFE0-E494-BCB055CFDB69}"/>
              </a:ext>
            </a:extLst>
          </p:cNvPr>
          <p:cNvPicPr>
            <a:picLocks noChangeAspect="1"/>
          </p:cNvPicPr>
          <p:nvPr/>
        </p:nvPicPr>
        <p:blipFill>
          <a:blip r:embed="rId8"/>
          <a:stretch>
            <a:fillRect/>
          </a:stretch>
        </p:blipFill>
        <p:spPr>
          <a:xfrm>
            <a:off x="9072244" y="3218373"/>
            <a:ext cx="3981033" cy="3639627"/>
          </a:xfrm>
          <a:prstGeom prst="rect">
            <a:avLst/>
          </a:prstGeom>
        </p:spPr>
      </p:pic>
      <p:cxnSp>
        <p:nvCxnSpPr>
          <p:cNvPr id="33" name="Straight Arrow Connector 32">
            <a:extLst>
              <a:ext uri="{FF2B5EF4-FFF2-40B4-BE49-F238E27FC236}">
                <a16:creationId xmlns:a16="http://schemas.microsoft.com/office/drawing/2014/main" id="{AFADB4E4-D4D0-BCFB-A352-24ECDC7FE7AE}"/>
              </a:ext>
            </a:extLst>
          </p:cNvPr>
          <p:cNvCxnSpPr>
            <a:cxnSpLocks/>
          </p:cNvCxnSpPr>
          <p:nvPr/>
        </p:nvCxnSpPr>
        <p:spPr>
          <a:xfrm>
            <a:off x="1990721" y="2854977"/>
            <a:ext cx="7522556" cy="7939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0ADD787-732F-D936-A0DD-4A93583EA7DE}"/>
              </a:ext>
            </a:extLst>
          </p:cNvPr>
          <p:cNvCxnSpPr>
            <a:cxnSpLocks/>
          </p:cNvCxnSpPr>
          <p:nvPr/>
        </p:nvCxnSpPr>
        <p:spPr>
          <a:xfrm>
            <a:off x="1875175" y="2873333"/>
            <a:ext cx="1345918" cy="6233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2B9A1A8-E897-C450-4FE6-468F2396CEA6}"/>
              </a:ext>
            </a:extLst>
          </p:cNvPr>
          <p:cNvCxnSpPr>
            <a:cxnSpLocks/>
          </p:cNvCxnSpPr>
          <p:nvPr/>
        </p:nvCxnSpPr>
        <p:spPr>
          <a:xfrm flipH="1">
            <a:off x="5751999" y="2798450"/>
            <a:ext cx="853214" cy="889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87A58A4-0F4B-8878-6C66-44901B4874A1}"/>
              </a:ext>
            </a:extLst>
          </p:cNvPr>
          <p:cNvCxnSpPr>
            <a:cxnSpLocks/>
          </p:cNvCxnSpPr>
          <p:nvPr/>
        </p:nvCxnSpPr>
        <p:spPr>
          <a:xfrm flipH="1">
            <a:off x="746025" y="2807403"/>
            <a:ext cx="9037517" cy="880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3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B2E7-3BF8-234F-197A-F51B08DBE2E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2E5F527-E715-780C-E14C-A0207262B4D1}"/>
              </a:ext>
            </a:extLst>
          </p:cNvPr>
          <p:cNvGrpSpPr/>
          <p:nvPr/>
        </p:nvGrpSpPr>
        <p:grpSpPr>
          <a:xfrm>
            <a:off x="658098" y="288065"/>
            <a:ext cx="10875802" cy="1347306"/>
            <a:chOff x="828637" y="109807"/>
            <a:chExt cx="870538" cy="369938"/>
          </a:xfrm>
        </p:grpSpPr>
        <p:sp>
          <p:nvSpPr>
            <p:cNvPr id="4" name="Rounded Rectangle 13">
              <a:extLst>
                <a:ext uri="{FF2B5EF4-FFF2-40B4-BE49-F238E27FC236}">
                  <a16:creationId xmlns:a16="http://schemas.microsoft.com/office/drawing/2014/main" id="{AF437A0B-D39C-3286-E7D2-C633F92D091F}"/>
                </a:ext>
              </a:extLst>
            </p:cNvPr>
            <p:cNvSpPr/>
            <p:nvPr/>
          </p:nvSpPr>
          <p:spPr>
            <a:xfrm>
              <a:off x="835675" y="109807"/>
              <a:ext cx="856462" cy="36993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BD2D96A7-A975-8C40-DF51-644CBA76B879}"/>
                </a:ext>
              </a:extLst>
            </p:cNvPr>
            <p:cNvSpPr txBox="1"/>
            <p:nvPr/>
          </p:nvSpPr>
          <p:spPr>
            <a:xfrm>
              <a:off x="828637" y="149291"/>
              <a:ext cx="870538" cy="295778"/>
            </a:xfrm>
            <a:prstGeom prst="rect">
              <a:avLst/>
            </a:prstGeom>
            <a:noFill/>
          </p:spPr>
          <p:txBody>
            <a:bodyPr wrap="square" rtlCol="0">
              <a:spAutoFit/>
            </a:bodyPr>
            <a:lstStyle/>
            <a:p>
              <a:pPr algn="ctr"/>
              <a:r>
                <a:rPr lang="en-US" sz="3200" b="1" dirty="0">
                  <a:solidFill>
                    <a:srgbClr val="FF0000"/>
                  </a:solidFill>
                  <a:latin typeface="UTM Avo" pitchFamily="18" charset="0"/>
                </a:rPr>
                <a:t>4. </a:t>
              </a:r>
              <a:r>
                <a:rPr lang="en-US" sz="3200" b="1" dirty="0" err="1">
                  <a:solidFill>
                    <a:srgbClr val="FF0000"/>
                  </a:solidFill>
                  <a:latin typeface="UTM Avo" pitchFamily="18" charset="0"/>
                </a:rPr>
                <a:t>Xếp</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bức</a:t>
              </a:r>
              <a:r>
                <a:rPr lang="en-US" sz="3200" b="1" dirty="0">
                  <a:solidFill>
                    <a:srgbClr val="FF0000"/>
                  </a:solidFill>
                  <a:latin typeface="UTM Avo" pitchFamily="18" charset="0"/>
                </a:rPr>
                <a:t> </a:t>
              </a:r>
              <a:r>
                <a:rPr lang="en-US" sz="3200" b="1" dirty="0" err="1">
                  <a:solidFill>
                    <a:srgbClr val="FF0000"/>
                  </a:solidFill>
                  <a:latin typeface="UTM Avo" pitchFamily="18" charset="0"/>
                </a:rPr>
                <a:t>tranh</a:t>
              </a:r>
              <a:r>
                <a:rPr lang="en-US" sz="3200" b="1" dirty="0">
                  <a:solidFill>
                    <a:srgbClr val="FF0000"/>
                  </a:solidFill>
                  <a:latin typeface="UTM Avo" pitchFamily="18" charset="0"/>
                </a:rPr>
                <a:t> </a:t>
              </a:r>
              <a:r>
                <a:rPr lang="en-US" sz="3200" b="1" dirty="0" err="1">
                  <a:solidFill>
                    <a:srgbClr val="FF0000"/>
                  </a:solidFill>
                  <a:latin typeface="UTM Avo" pitchFamily="18" charset="0"/>
                </a:rPr>
                <a:t>thể</a:t>
              </a:r>
              <a:r>
                <a:rPr lang="en-US" sz="3200" b="1" dirty="0">
                  <a:solidFill>
                    <a:srgbClr val="FF0000"/>
                  </a:solidFill>
                  <a:latin typeface="UTM Avo" pitchFamily="18" charset="0"/>
                </a:rPr>
                <a:t> </a:t>
              </a:r>
              <a:r>
                <a:rPr lang="en-US" sz="3200" b="1" dirty="0" err="1">
                  <a:solidFill>
                    <a:srgbClr val="FF0000"/>
                  </a:solidFill>
                  <a:latin typeface="UTM Avo" pitchFamily="18" charset="0"/>
                </a:rPr>
                <a:t>hiện</a:t>
              </a:r>
              <a:r>
                <a:rPr lang="en-US" sz="3200" b="1" dirty="0">
                  <a:solidFill>
                    <a:srgbClr val="FF0000"/>
                  </a:solidFill>
                  <a:latin typeface="UTM Avo" pitchFamily="18" charset="0"/>
                </a:rPr>
                <a:t> </a:t>
              </a:r>
              <a:r>
                <a:rPr lang="en-US" sz="3200" b="1" dirty="0" err="1">
                  <a:solidFill>
                    <a:srgbClr val="FF0000"/>
                  </a:solidFill>
                  <a:latin typeface="UTM Avo" pitchFamily="18" charset="0"/>
                </a:rPr>
                <a:t>một</a:t>
              </a:r>
              <a:r>
                <a:rPr lang="en-US" sz="3200" b="1" dirty="0">
                  <a:solidFill>
                    <a:srgbClr val="FF0000"/>
                  </a:solidFill>
                  <a:latin typeface="UTM Avo" pitchFamily="18" charset="0"/>
                </a:rPr>
                <a:t> </a:t>
              </a:r>
              <a:r>
                <a:rPr lang="en-US" sz="3200" b="1" dirty="0" err="1">
                  <a:solidFill>
                    <a:srgbClr val="FF0000"/>
                  </a:solidFill>
                  <a:latin typeface="UTM Avo" pitchFamily="18" charset="0"/>
                </a:rPr>
                <a:t>số</a:t>
              </a:r>
              <a:r>
                <a:rPr lang="en-US" sz="3200" b="1" dirty="0">
                  <a:solidFill>
                    <a:srgbClr val="FF0000"/>
                  </a:solidFill>
                  <a:latin typeface="UTM Avo" pitchFamily="18" charset="0"/>
                </a:rPr>
                <a:t> </a:t>
              </a:r>
              <a:r>
                <a:rPr lang="en-US" sz="3200" b="1" dirty="0" err="1">
                  <a:solidFill>
                    <a:srgbClr val="FF0000"/>
                  </a:solidFill>
                  <a:latin typeface="UTM Avo" pitchFamily="18" charset="0"/>
                </a:rPr>
                <a:t>hoạt</a:t>
              </a:r>
              <a:r>
                <a:rPr lang="en-US" sz="3200" b="1" dirty="0">
                  <a:solidFill>
                    <a:srgbClr val="FF0000"/>
                  </a:solidFill>
                  <a:latin typeface="UTM Avo" pitchFamily="18" charset="0"/>
                </a:rPr>
                <a:t> </a:t>
              </a:r>
              <a:r>
                <a:rPr lang="en-US" sz="3200" b="1" dirty="0" err="1">
                  <a:solidFill>
                    <a:srgbClr val="FF0000"/>
                  </a:solidFill>
                  <a:latin typeface="UTM Avo" pitchFamily="18" charset="0"/>
                </a:rPr>
                <a:t>động</a:t>
              </a:r>
              <a:r>
                <a:rPr lang="en-US" sz="3200" b="1" dirty="0">
                  <a:solidFill>
                    <a:srgbClr val="FF0000"/>
                  </a:solidFill>
                  <a:latin typeface="UTM Avo" pitchFamily="18" charset="0"/>
                </a:rPr>
                <a:t> </a:t>
              </a:r>
              <a:r>
                <a:rPr lang="en-US" sz="3200" b="1" dirty="0" err="1">
                  <a:solidFill>
                    <a:srgbClr val="FF0000"/>
                  </a:solidFill>
                  <a:latin typeface="UTM Avo" pitchFamily="18" charset="0"/>
                </a:rPr>
                <a:t>trong</a:t>
              </a:r>
              <a:r>
                <a:rPr lang="en-US" sz="3200" b="1" dirty="0">
                  <a:solidFill>
                    <a:srgbClr val="FF0000"/>
                  </a:solidFill>
                  <a:latin typeface="UTM Avo" pitchFamily="18" charset="0"/>
                </a:rPr>
                <a:t> </a:t>
              </a:r>
              <a:r>
                <a:rPr lang="en-US" sz="3200" b="1" dirty="0" err="1">
                  <a:solidFill>
                    <a:srgbClr val="FF0000"/>
                  </a:solidFill>
                  <a:latin typeface="UTM Avo" pitchFamily="18" charset="0"/>
                </a:rPr>
                <a:t>cuộc</a:t>
              </a:r>
              <a:r>
                <a:rPr lang="en-US" sz="3200" b="1" dirty="0">
                  <a:solidFill>
                    <a:srgbClr val="FF0000"/>
                  </a:solidFill>
                  <a:latin typeface="UTM Avo" pitchFamily="18" charset="0"/>
                </a:rPr>
                <a:t> </a:t>
              </a:r>
              <a:r>
                <a:rPr lang="en-US" sz="3200" b="1" dirty="0" err="1">
                  <a:solidFill>
                    <a:srgbClr val="FF0000"/>
                  </a:solidFill>
                  <a:latin typeface="UTM Avo" pitchFamily="18" charset="0"/>
                </a:rPr>
                <a:t>thi</a:t>
              </a:r>
              <a:r>
                <a:rPr lang="en-US" sz="3200" b="1" dirty="0">
                  <a:solidFill>
                    <a:srgbClr val="FF0000"/>
                  </a:solidFill>
                  <a:latin typeface="UTM Avo" pitchFamily="18" charset="0"/>
                </a:rPr>
                <a:t> </a:t>
              </a:r>
              <a:r>
                <a:rPr lang="en-US" sz="3200" b="1" dirty="0" err="1">
                  <a:solidFill>
                    <a:srgbClr val="FF0000"/>
                  </a:solidFill>
                  <a:latin typeface="UTM Avo" pitchFamily="18" charset="0"/>
                </a:rPr>
                <a:t>nấu</a:t>
              </a:r>
              <a:r>
                <a:rPr lang="en-US" sz="3200" b="1" dirty="0">
                  <a:solidFill>
                    <a:srgbClr val="FF0000"/>
                  </a:solidFill>
                  <a:latin typeface="UTM Avo" pitchFamily="18" charset="0"/>
                </a:rPr>
                <a:t> </a:t>
              </a:r>
              <a:r>
                <a:rPr lang="en-US" sz="3200" b="1" dirty="0" err="1">
                  <a:solidFill>
                    <a:srgbClr val="FF0000"/>
                  </a:solidFill>
                  <a:latin typeface="UTM Avo" pitchFamily="18" charset="0"/>
                </a:rPr>
                <a:t>cơm</a:t>
              </a:r>
              <a:r>
                <a:rPr lang="en-US" sz="3200" b="1" dirty="0">
                  <a:solidFill>
                    <a:srgbClr val="FF0000"/>
                  </a:solidFill>
                  <a:latin typeface="UTM Avo" pitchFamily="18" charset="0"/>
                </a:rPr>
                <a:t> </a:t>
              </a:r>
              <a:r>
                <a:rPr lang="en-US" sz="3200" b="1" dirty="0" err="1">
                  <a:solidFill>
                    <a:srgbClr val="FF0000"/>
                  </a:solidFill>
                  <a:latin typeface="UTM Avo" pitchFamily="18" charset="0"/>
                </a:rPr>
                <a:t>vào</a:t>
              </a:r>
              <a:r>
                <a:rPr lang="en-US" sz="3200" b="1" dirty="0">
                  <a:solidFill>
                    <a:srgbClr val="FF0000"/>
                  </a:solidFill>
                  <a:latin typeface="UTM Avo" pitchFamily="18" charset="0"/>
                </a:rPr>
                <a:t> </a:t>
              </a:r>
              <a:r>
                <a:rPr lang="en-US" sz="3200" b="1" dirty="0" err="1">
                  <a:solidFill>
                    <a:srgbClr val="FF0000"/>
                  </a:solidFill>
                  <a:latin typeface="UTM Avo" pitchFamily="18" charset="0"/>
                </a:rPr>
                <a:t>nhóm</a:t>
              </a:r>
              <a:r>
                <a:rPr lang="en-US" sz="3200" b="1" dirty="0">
                  <a:solidFill>
                    <a:srgbClr val="FF0000"/>
                  </a:solidFill>
                  <a:latin typeface="UTM Avo" pitchFamily="18" charset="0"/>
                </a:rPr>
                <a:t> </a:t>
              </a:r>
              <a:r>
                <a:rPr lang="en-US" sz="3200" b="1" dirty="0" err="1">
                  <a:solidFill>
                    <a:srgbClr val="FF0000"/>
                  </a:solidFill>
                  <a:latin typeface="UTM Avo" pitchFamily="18" charset="0"/>
                </a:rPr>
                <a:t>thích</a:t>
              </a:r>
              <a:r>
                <a:rPr lang="en-US" sz="3200" b="1" dirty="0">
                  <a:solidFill>
                    <a:srgbClr val="FF0000"/>
                  </a:solidFill>
                  <a:latin typeface="UTM Avo" pitchFamily="18" charset="0"/>
                </a:rPr>
                <a:t> </a:t>
              </a:r>
              <a:r>
                <a:rPr lang="en-US" sz="3200" b="1" dirty="0" err="1">
                  <a:solidFill>
                    <a:srgbClr val="FF0000"/>
                  </a:solidFill>
                  <a:latin typeface="UTM Avo" pitchFamily="18" charset="0"/>
                </a:rPr>
                <a:t>hợp</a:t>
              </a:r>
              <a:r>
                <a:rPr lang="en-US" sz="3200" b="1" dirty="0">
                  <a:solidFill>
                    <a:srgbClr val="FF0000"/>
                  </a:solidFill>
                  <a:latin typeface="UTM Avo" pitchFamily="18" charset="0"/>
                </a:rPr>
                <a:t>.</a:t>
              </a:r>
            </a:p>
          </p:txBody>
        </p:sp>
      </p:grpSp>
      <p:pic>
        <p:nvPicPr>
          <p:cNvPr id="14" name="Picture 13">
            <a:extLst>
              <a:ext uri="{FF2B5EF4-FFF2-40B4-BE49-F238E27FC236}">
                <a16:creationId xmlns:a16="http://schemas.microsoft.com/office/drawing/2014/main" id="{0AE731D1-4EEE-787F-3FBD-77FF25E6FAEB}"/>
              </a:ext>
            </a:extLst>
          </p:cNvPr>
          <p:cNvPicPr>
            <a:picLocks noChangeAspect="1"/>
          </p:cNvPicPr>
          <p:nvPr/>
        </p:nvPicPr>
        <p:blipFill>
          <a:blip r:embed="rId2"/>
          <a:stretch>
            <a:fillRect/>
          </a:stretch>
        </p:blipFill>
        <p:spPr>
          <a:xfrm>
            <a:off x="236582" y="2258949"/>
            <a:ext cx="4642338" cy="982173"/>
          </a:xfrm>
          <a:prstGeom prst="rect">
            <a:avLst/>
          </a:prstGeom>
        </p:spPr>
      </p:pic>
      <p:pic>
        <p:nvPicPr>
          <p:cNvPr id="17" name="Picture 16">
            <a:extLst>
              <a:ext uri="{FF2B5EF4-FFF2-40B4-BE49-F238E27FC236}">
                <a16:creationId xmlns:a16="http://schemas.microsoft.com/office/drawing/2014/main" id="{97F8FB7A-289E-ACA1-2548-0DDE389039CB}"/>
              </a:ext>
            </a:extLst>
          </p:cNvPr>
          <p:cNvPicPr>
            <a:picLocks noChangeAspect="1"/>
          </p:cNvPicPr>
          <p:nvPr/>
        </p:nvPicPr>
        <p:blipFill>
          <a:blip r:embed="rId3"/>
          <a:stretch>
            <a:fillRect/>
          </a:stretch>
        </p:blipFill>
        <p:spPr>
          <a:xfrm>
            <a:off x="5028654" y="2665207"/>
            <a:ext cx="2330430" cy="984536"/>
          </a:xfrm>
          <a:prstGeom prst="rect">
            <a:avLst/>
          </a:prstGeom>
        </p:spPr>
      </p:pic>
      <p:pic>
        <p:nvPicPr>
          <p:cNvPr id="18" name="Picture 17">
            <a:extLst>
              <a:ext uri="{FF2B5EF4-FFF2-40B4-BE49-F238E27FC236}">
                <a16:creationId xmlns:a16="http://schemas.microsoft.com/office/drawing/2014/main" id="{2514E819-20F1-93E4-2178-D162AED07B1A}"/>
              </a:ext>
            </a:extLst>
          </p:cNvPr>
          <p:cNvPicPr>
            <a:picLocks noChangeAspect="1"/>
          </p:cNvPicPr>
          <p:nvPr/>
        </p:nvPicPr>
        <p:blipFill>
          <a:blip r:embed="rId4"/>
          <a:stretch>
            <a:fillRect/>
          </a:stretch>
        </p:blipFill>
        <p:spPr>
          <a:xfrm>
            <a:off x="7483142" y="2795220"/>
            <a:ext cx="4829180" cy="982173"/>
          </a:xfrm>
          <a:prstGeom prst="rect">
            <a:avLst/>
          </a:prstGeom>
        </p:spPr>
      </p:pic>
      <p:pic>
        <p:nvPicPr>
          <p:cNvPr id="28" name="Picture 27">
            <a:extLst>
              <a:ext uri="{FF2B5EF4-FFF2-40B4-BE49-F238E27FC236}">
                <a16:creationId xmlns:a16="http://schemas.microsoft.com/office/drawing/2014/main" id="{2C706A5D-CE5F-DFBC-5C58-968EAC243D58}"/>
              </a:ext>
            </a:extLst>
          </p:cNvPr>
          <p:cNvPicPr>
            <a:picLocks noChangeAspect="1"/>
          </p:cNvPicPr>
          <p:nvPr/>
        </p:nvPicPr>
        <p:blipFill>
          <a:blip r:embed="rId5"/>
          <a:stretch>
            <a:fillRect/>
          </a:stretch>
        </p:blipFill>
        <p:spPr>
          <a:xfrm>
            <a:off x="7636700" y="3598537"/>
            <a:ext cx="3468925" cy="3322608"/>
          </a:xfrm>
          <a:prstGeom prst="rect">
            <a:avLst/>
          </a:prstGeom>
        </p:spPr>
      </p:pic>
      <p:pic>
        <p:nvPicPr>
          <p:cNvPr id="29" name="Picture 28">
            <a:extLst>
              <a:ext uri="{FF2B5EF4-FFF2-40B4-BE49-F238E27FC236}">
                <a16:creationId xmlns:a16="http://schemas.microsoft.com/office/drawing/2014/main" id="{83F73089-3F28-B148-CFB6-38CFCBA84898}"/>
              </a:ext>
            </a:extLst>
          </p:cNvPr>
          <p:cNvPicPr>
            <a:picLocks noChangeAspect="1"/>
          </p:cNvPicPr>
          <p:nvPr/>
        </p:nvPicPr>
        <p:blipFill>
          <a:blip r:embed="rId6"/>
          <a:stretch>
            <a:fillRect/>
          </a:stretch>
        </p:blipFill>
        <p:spPr>
          <a:xfrm>
            <a:off x="-61381" y="2877963"/>
            <a:ext cx="2679269" cy="3949441"/>
          </a:xfrm>
          <a:prstGeom prst="rect">
            <a:avLst/>
          </a:prstGeom>
        </p:spPr>
      </p:pic>
      <p:pic>
        <p:nvPicPr>
          <p:cNvPr id="30" name="Picture 29">
            <a:extLst>
              <a:ext uri="{FF2B5EF4-FFF2-40B4-BE49-F238E27FC236}">
                <a16:creationId xmlns:a16="http://schemas.microsoft.com/office/drawing/2014/main" id="{2731DF42-B207-ED08-8CA7-6E263E27393A}"/>
              </a:ext>
            </a:extLst>
          </p:cNvPr>
          <p:cNvPicPr>
            <a:picLocks noChangeAspect="1"/>
          </p:cNvPicPr>
          <p:nvPr/>
        </p:nvPicPr>
        <p:blipFill>
          <a:blip r:embed="rId7"/>
          <a:stretch>
            <a:fillRect/>
          </a:stretch>
        </p:blipFill>
        <p:spPr>
          <a:xfrm>
            <a:off x="4488726" y="3259463"/>
            <a:ext cx="3468925" cy="3835768"/>
          </a:xfrm>
          <a:prstGeom prst="rect">
            <a:avLst/>
          </a:prstGeom>
        </p:spPr>
      </p:pic>
      <p:pic>
        <p:nvPicPr>
          <p:cNvPr id="31" name="Picture 30">
            <a:extLst>
              <a:ext uri="{FF2B5EF4-FFF2-40B4-BE49-F238E27FC236}">
                <a16:creationId xmlns:a16="http://schemas.microsoft.com/office/drawing/2014/main" id="{B35AE328-9F39-D946-D477-3B60F36DB055}"/>
              </a:ext>
            </a:extLst>
          </p:cNvPr>
          <p:cNvPicPr>
            <a:picLocks noChangeAspect="1"/>
          </p:cNvPicPr>
          <p:nvPr/>
        </p:nvPicPr>
        <p:blipFill>
          <a:blip r:embed="rId8"/>
          <a:stretch>
            <a:fillRect/>
          </a:stretch>
        </p:blipFill>
        <p:spPr>
          <a:xfrm>
            <a:off x="1988309" y="3506438"/>
            <a:ext cx="3981033" cy="3639627"/>
          </a:xfrm>
          <a:prstGeom prst="rect">
            <a:avLst/>
          </a:prstGeom>
        </p:spPr>
      </p:pic>
    </p:spTree>
    <p:extLst>
      <p:ext uri="{BB962C8B-B14F-4D97-AF65-F5344CB8AC3E}">
        <p14:creationId xmlns:p14="http://schemas.microsoft.com/office/powerpoint/2010/main" val="1909349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2582-A631-4DCD-EA37-3EDC477FFE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440748E-66CD-754F-D208-6925420CEACC}"/>
              </a:ext>
            </a:extLst>
          </p:cNvPr>
          <p:cNvGrpSpPr/>
          <p:nvPr/>
        </p:nvGrpSpPr>
        <p:grpSpPr>
          <a:xfrm>
            <a:off x="542998" y="268573"/>
            <a:ext cx="11106002" cy="1347306"/>
            <a:chOff x="819424" y="104455"/>
            <a:chExt cx="888964" cy="369938"/>
          </a:xfrm>
        </p:grpSpPr>
        <p:sp>
          <p:nvSpPr>
            <p:cNvPr id="4" name="Rounded Rectangle 13">
              <a:extLst>
                <a:ext uri="{FF2B5EF4-FFF2-40B4-BE49-F238E27FC236}">
                  <a16:creationId xmlns:a16="http://schemas.microsoft.com/office/drawing/2014/main" id="{04B11C15-B85A-1D70-1FC1-8D065A9424D8}"/>
                </a:ext>
              </a:extLst>
            </p:cNvPr>
            <p:cNvSpPr/>
            <p:nvPr/>
          </p:nvSpPr>
          <p:spPr>
            <a:xfrm>
              <a:off x="819424" y="104455"/>
              <a:ext cx="888964" cy="36993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D13E1284-565B-E632-9A81-A8D18AFA05EE}"/>
                </a:ext>
              </a:extLst>
            </p:cNvPr>
            <p:cNvSpPr txBox="1"/>
            <p:nvPr/>
          </p:nvSpPr>
          <p:spPr>
            <a:xfrm>
              <a:off x="828637" y="149291"/>
              <a:ext cx="870538" cy="295778"/>
            </a:xfrm>
            <a:prstGeom prst="rect">
              <a:avLst/>
            </a:prstGeom>
            <a:noFill/>
          </p:spPr>
          <p:txBody>
            <a:bodyPr wrap="square" rtlCol="0">
              <a:spAutoFit/>
            </a:bodyPr>
            <a:lstStyle/>
            <a:p>
              <a:pPr algn="ctr"/>
              <a:r>
                <a:rPr lang="en-US" sz="3200" b="1" dirty="0">
                  <a:solidFill>
                    <a:srgbClr val="FF0000"/>
                  </a:solidFill>
                  <a:latin typeface="UTM Avo" pitchFamily="18" charset="0"/>
                </a:rPr>
                <a:t>5. Theo </a:t>
              </a:r>
              <a:r>
                <a:rPr lang="en-US" sz="3200" b="1" dirty="0" err="1">
                  <a:solidFill>
                    <a:srgbClr val="FF0000"/>
                  </a:solidFill>
                  <a:latin typeface="UTM Avo" pitchFamily="18" charset="0"/>
                </a:rPr>
                <a:t>em</a:t>
              </a:r>
              <a:r>
                <a:rPr lang="en-US" sz="3200" b="1" dirty="0">
                  <a:solidFill>
                    <a:srgbClr val="FF0000"/>
                  </a:solidFill>
                  <a:latin typeface="UTM Avo" pitchFamily="18" charset="0"/>
                </a:rPr>
                <a:t>, </a:t>
              </a:r>
              <a:r>
                <a:rPr lang="en-US" sz="3200" b="1" dirty="0" err="1">
                  <a:solidFill>
                    <a:srgbClr val="FF0000"/>
                  </a:solidFill>
                  <a:latin typeface="UTM Avo" pitchFamily="18" charset="0"/>
                </a:rPr>
                <a:t>tác</a:t>
              </a:r>
              <a:r>
                <a:rPr lang="en-US" sz="3200" b="1" dirty="0">
                  <a:solidFill>
                    <a:srgbClr val="FF0000"/>
                  </a:solidFill>
                  <a:latin typeface="UTM Avo" pitchFamily="18" charset="0"/>
                </a:rPr>
                <a:t> </a:t>
              </a:r>
              <a:r>
                <a:rPr lang="en-US" sz="3200" b="1" dirty="0" err="1">
                  <a:solidFill>
                    <a:srgbClr val="FF0000"/>
                  </a:solidFill>
                  <a:latin typeface="UTM Avo" pitchFamily="18" charset="0"/>
                </a:rPr>
                <a:t>giải</a:t>
              </a:r>
              <a:r>
                <a:rPr lang="en-US" sz="3200" b="1" dirty="0">
                  <a:solidFill>
                    <a:srgbClr val="FF0000"/>
                  </a:solidFill>
                  <a:latin typeface="UTM Avo" pitchFamily="18" charset="0"/>
                </a:rPr>
                <a:t> </a:t>
              </a:r>
              <a:r>
                <a:rPr lang="en-US" sz="3200" b="1" dirty="0" err="1">
                  <a:solidFill>
                    <a:srgbClr val="FF0000"/>
                  </a:solidFill>
                  <a:latin typeface="UTM Avo" pitchFamily="18" charset="0"/>
                </a:rPr>
                <a:t>muốn</a:t>
              </a:r>
              <a:r>
                <a:rPr lang="en-US" sz="3200" b="1" dirty="0">
                  <a:solidFill>
                    <a:srgbClr val="FF0000"/>
                  </a:solidFill>
                  <a:latin typeface="UTM Avo" pitchFamily="18" charset="0"/>
                </a:rPr>
                <a:t> </a:t>
              </a:r>
              <a:r>
                <a:rPr lang="en-US" sz="3200" b="1" dirty="0" err="1">
                  <a:solidFill>
                    <a:srgbClr val="FF0000"/>
                  </a:solidFill>
                  <a:latin typeface="UTM Avo" pitchFamily="18" charset="0"/>
                </a:rPr>
                <a:t>nói</a:t>
              </a:r>
              <a:r>
                <a:rPr lang="en-US" sz="3200" b="1" dirty="0">
                  <a:solidFill>
                    <a:srgbClr val="FF0000"/>
                  </a:solidFill>
                  <a:latin typeface="UTM Avo" pitchFamily="18" charset="0"/>
                </a:rPr>
                <a:t> </a:t>
              </a:r>
              <a:r>
                <a:rPr lang="en-US" sz="3200" b="1" dirty="0" err="1">
                  <a:solidFill>
                    <a:srgbClr val="FF0000"/>
                  </a:solidFill>
                  <a:latin typeface="UTM Avo" pitchFamily="18" charset="0"/>
                </a:rPr>
                <a:t>điều</a:t>
              </a:r>
              <a:r>
                <a:rPr lang="en-US" sz="3200" b="1" dirty="0">
                  <a:solidFill>
                    <a:srgbClr val="FF0000"/>
                  </a:solidFill>
                  <a:latin typeface="UTM Avo" pitchFamily="18" charset="0"/>
                </a:rPr>
                <a:t> </a:t>
              </a:r>
              <a:r>
                <a:rPr lang="en-US" sz="3200" b="1" dirty="0" err="1">
                  <a:solidFill>
                    <a:srgbClr val="FF0000"/>
                  </a:solidFill>
                  <a:latin typeface="UTM Avo" pitchFamily="18" charset="0"/>
                </a:rPr>
                <a:t>gì</a:t>
              </a:r>
              <a:r>
                <a:rPr lang="en-US" sz="3200" b="1" dirty="0">
                  <a:solidFill>
                    <a:srgbClr val="FF0000"/>
                  </a:solidFill>
                  <a:latin typeface="UTM Avo" pitchFamily="18" charset="0"/>
                </a:rPr>
                <a:t> qua </a:t>
              </a:r>
              <a:r>
                <a:rPr lang="en-US" sz="3200" b="1" dirty="0" err="1">
                  <a:solidFill>
                    <a:srgbClr val="FF0000"/>
                  </a:solidFill>
                  <a:latin typeface="UTM Avo" pitchFamily="18" charset="0"/>
                </a:rPr>
                <a:t>bài</a:t>
              </a:r>
              <a:r>
                <a:rPr lang="en-US" sz="3200" b="1" dirty="0">
                  <a:solidFill>
                    <a:srgbClr val="FF0000"/>
                  </a:solidFill>
                  <a:latin typeface="UTM Avo" pitchFamily="18" charset="0"/>
                </a:rPr>
                <a:t> </a:t>
              </a:r>
              <a:r>
                <a:rPr lang="en-US" sz="3200" b="1" dirty="0" err="1">
                  <a:solidFill>
                    <a:srgbClr val="FF0000"/>
                  </a:solidFill>
                  <a:latin typeface="UTM Avo" pitchFamily="18" charset="0"/>
                </a:rPr>
                <a:t>học</a:t>
              </a:r>
              <a:r>
                <a:rPr lang="en-US" sz="3200" b="1" dirty="0">
                  <a:solidFill>
                    <a:srgbClr val="FF0000"/>
                  </a:solidFill>
                  <a:latin typeface="UTM Avo" pitchFamily="18" charset="0"/>
                </a:rPr>
                <a:t>. </a:t>
              </a:r>
              <a:r>
                <a:rPr lang="en-US" sz="3200" b="1" dirty="0" err="1">
                  <a:solidFill>
                    <a:srgbClr val="FF0000"/>
                  </a:solidFill>
                  <a:latin typeface="UTM Avo" pitchFamily="18" charset="0"/>
                </a:rPr>
                <a:t>Chọn</a:t>
              </a:r>
              <a:r>
                <a:rPr lang="en-US" sz="3200" b="1" dirty="0">
                  <a:solidFill>
                    <a:srgbClr val="FF0000"/>
                  </a:solidFill>
                  <a:latin typeface="UTM Avo" pitchFamily="18" charset="0"/>
                </a:rPr>
                <a:t> </a:t>
              </a:r>
              <a:r>
                <a:rPr lang="en-US" sz="3200" b="1" dirty="0" err="1">
                  <a:solidFill>
                    <a:srgbClr val="FF0000"/>
                  </a:solidFill>
                  <a:latin typeface="UTM Avo" pitchFamily="18" charset="0"/>
                </a:rPr>
                <a:t>câu</a:t>
              </a:r>
              <a:r>
                <a:rPr lang="en-US" sz="3200" b="1" dirty="0">
                  <a:solidFill>
                    <a:srgbClr val="FF0000"/>
                  </a:solidFill>
                  <a:latin typeface="UTM Avo" pitchFamily="18" charset="0"/>
                </a:rPr>
                <a:t> </a:t>
              </a:r>
              <a:r>
                <a:rPr lang="en-US" sz="3200" b="1" dirty="0" err="1">
                  <a:solidFill>
                    <a:srgbClr val="FF0000"/>
                  </a:solidFill>
                  <a:latin typeface="UTM Avo" pitchFamily="18" charset="0"/>
                </a:rPr>
                <a:t>trả</a:t>
              </a:r>
              <a:r>
                <a:rPr lang="en-US" sz="3200" b="1" dirty="0">
                  <a:solidFill>
                    <a:srgbClr val="FF0000"/>
                  </a:solidFill>
                  <a:latin typeface="UTM Avo" pitchFamily="18" charset="0"/>
                </a:rPr>
                <a:t> </a:t>
              </a:r>
              <a:r>
                <a:rPr lang="en-US" sz="3200" b="1" dirty="0" err="1">
                  <a:solidFill>
                    <a:srgbClr val="FF0000"/>
                  </a:solidFill>
                  <a:latin typeface="UTM Avo" pitchFamily="18" charset="0"/>
                </a:rPr>
                <a:t>lời</a:t>
              </a:r>
              <a:r>
                <a:rPr lang="en-US" sz="3200" b="1" dirty="0">
                  <a:solidFill>
                    <a:srgbClr val="FF0000"/>
                  </a:solidFill>
                  <a:latin typeface="UTM Avo" pitchFamily="18" charset="0"/>
                </a:rPr>
                <a:t> </a:t>
              </a:r>
              <a:r>
                <a:rPr lang="en-US" sz="3200" b="1" dirty="0" err="1">
                  <a:solidFill>
                    <a:srgbClr val="FF0000"/>
                  </a:solidFill>
                  <a:latin typeface="UTM Avo" pitchFamily="18" charset="0"/>
                </a:rPr>
                <a:t>dưới</a:t>
              </a:r>
              <a:r>
                <a:rPr lang="en-US" sz="3200" b="1" dirty="0">
                  <a:solidFill>
                    <a:srgbClr val="FF0000"/>
                  </a:solidFill>
                  <a:latin typeface="UTM Avo" pitchFamily="18" charset="0"/>
                </a:rPr>
                <a:t> </a:t>
              </a:r>
              <a:r>
                <a:rPr lang="en-US" sz="3200" b="1" dirty="0" err="1">
                  <a:solidFill>
                    <a:srgbClr val="FF0000"/>
                  </a:solidFill>
                  <a:latin typeface="UTM Avo" pitchFamily="18" charset="0"/>
                </a:rPr>
                <a:t>đây</a:t>
              </a:r>
              <a:r>
                <a:rPr lang="en-US" sz="3200" b="1" dirty="0">
                  <a:solidFill>
                    <a:srgbClr val="FF0000"/>
                  </a:solidFill>
                  <a:latin typeface="UTM Avo" pitchFamily="18" charset="0"/>
                </a:rPr>
                <a:t> </a:t>
              </a:r>
              <a:r>
                <a:rPr lang="en-US" sz="3200" b="1" dirty="0" err="1">
                  <a:solidFill>
                    <a:srgbClr val="FF0000"/>
                  </a:solidFill>
                  <a:latin typeface="UTM Avo" pitchFamily="18" charset="0"/>
                </a:rPr>
                <a:t>hoặc</a:t>
              </a:r>
              <a:r>
                <a:rPr lang="en-US" sz="3200" b="1" dirty="0">
                  <a:solidFill>
                    <a:srgbClr val="FF0000"/>
                  </a:solidFill>
                  <a:latin typeface="UTM Avo" pitchFamily="18" charset="0"/>
                </a:rPr>
                <a:t> </a:t>
              </a:r>
              <a:r>
                <a:rPr lang="en-US" sz="3200" b="1" dirty="0" err="1">
                  <a:solidFill>
                    <a:srgbClr val="FF0000"/>
                  </a:solidFill>
                  <a:latin typeface="UTM Avo" pitchFamily="18" charset="0"/>
                </a:rPr>
                <a:t>nêu</a:t>
              </a:r>
              <a:r>
                <a:rPr lang="en-US" sz="3200" b="1" dirty="0">
                  <a:solidFill>
                    <a:srgbClr val="FF0000"/>
                  </a:solidFill>
                  <a:latin typeface="UTM Avo" pitchFamily="18" charset="0"/>
                </a:rPr>
                <a:t> ý </a:t>
              </a:r>
              <a:r>
                <a:rPr lang="en-US" sz="3200" b="1" dirty="0" err="1">
                  <a:solidFill>
                    <a:srgbClr val="FF0000"/>
                  </a:solidFill>
                  <a:latin typeface="UTM Avo" pitchFamily="18" charset="0"/>
                </a:rPr>
                <a:t>kiến</a:t>
              </a:r>
              <a:r>
                <a:rPr lang="en-US" sz="3200" b="1" dirty="0">
                  <a:solidFill>
                    <a:srgbClr val="FF0000"/>
                  </a:solidFill>
                  <a:latin typeface="UTM Avo" pitchFamily="18" charset="0"/>
                </a:rPr>
                <a:t> </a:t>
              </a:r>
              <a:r>
                <a:rPr lang="en-US" sz="3200" b="1" dirty="0" err="1">
                  <a:solidFill>
                    <a:srgbClr val="FF0000"/>
                  </a:solidFill>
                  <a:latin typeface="UTM Avo" pitchFamily="18" charset="0"/>
                </a:rPr>
                <a:t>của</a:t>
              </a:r>
              <a:r>
                <a:rPr lang="en-US" sz="3200" b="1" dirty="0">
                  <a:solidFill>
                    <a:srgbClr val="FF0000"/>
                  </a:solidFill>
                  <a:latin typeface="UTM Avo" pitchFamily="18" charset="0"/>
                </a:rPr>
                <a:t> </a:t>
              </a:r>
              <a:r>
                <a:rPr lang="en-US" sz="3200" b="1" dirty="0" err="1">
                  <a:solidFill>
                    <a:srgbClr val="FF0000"/>
                  </a:solidFill>
                  <a:latin typeface="UTM Avo" pitchFamily="18" charset="0"/>
                </a:rPr>
                <a:t>em</a:t>
              </a:r>
              <a:r>
                <a:rPr lang="en-US" sz="3200" b="1" dirty="0">
                  <a:solidFill>
                    <a:srgbClr val="FF0000"/>
                  </a:solidFill>
                  <a:latin typeface="UTM Avo" pitchFamily="18" charset="0"/>
                </a:rPr>
                <a:t>.</a:t>
              </a:r>
            </a:p>
          </p:txBody>
        </p:sp>
      </p:grpSp>
      <p:grpSp>
        <p:nvGrpSpPr>
          <p:cNvPr id="13" name="Group 12">
            <a:extLst>
              <a:ext uri="{FF2B5EF4-FFF2-40B4-BE49-F238E27FC236}">
                <a16:creationId xmlns:a16="http://schemas.microsoft.com/office/drawing/2014/main" id="{185E1E65-CB48-CCF2-2981-184302B2C16A}"/>
              </a:ext>
            </a:extLst>
          </p:cNvPr>
          <p:cNvGrpSpPr/>
          <p:nvPr/>
        </p:nvGrpSpPr>
        <p:grpSpPr>
          <a:xfrm>
            <a:off x="1044558" y="1805694"/>
            <a:ext cx="10489342" cy="1449913"/>
            <a:chOff x="887904" y="1884452"/>
            <a:chExt cx="10489342" cy="1449913"/>
          </a:xfrm>
        </p:grpSpPr>
        <p:sp>
          <p:nvSpPr>
            <p:cNvPr id="9" name="Rectangle: Rounded Corners 8">
              <a:extLst>
                <a:ext uri="{FF2B5EF4-FFF2-40B4-BE49-F238E27FC236}">
                  <a16:creationId xmlns:a16="http://schemas.microsoft.com/office/drawing/2014/main" id="{9E6987CA-4DF5-1940-053E-D984C72076A0}"/>
                </a:ext>
              </a:extLst>
            </p:cNvPr>
            <p:cNvSpPr/>
            <p:nvPr/>
          </p:nvSpPr>
          <p:spPr>
            <a:xfrm>
              <a:off x="1125415" y="2071417"/>
              <a:ext cx="10251831" cy="1128983"/>
            </a:xfrm>
            <a:prstGeom prst="roundRect">
              <a:avLst>
                <a:gd name="adj" fmla="val 50000"/>
              </a:avLst>
            </a:prstGeom>
            <a:solidFill>
              <a:schemeClr val="bg1"/>
            </a:solidFill>
            <a:ln w="57150">
              <a:solidFill>
                <a:srgbClr val="B40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29199B-D549-237A-E9E1-6EA0B4B827ED}"/>
                </a:ext>
              </a:extLst>
            </p:cNvPr>
            <p:cNvSpPr txBox="1"/>
            <p:nvPr/>
          </p:nvSpPr>
          <p:spPr>
            <a:xfrm>
              <a:off x="2273473" y="2097299"/>
              <a:ext cx="8700369" cy="1077218"/>
            </a:xfrm>
            <a:prstGeom prst="rect">
              <a:avLst/>
            </a:prstGeom>
            <a:noFill/>
          </p:spPr>
          <p:txBody>
            <a:bodyPr wrap="square" rtlCol="0">
              <a:spAutoFit/>
            </a:bodyPr>
            <a:lstStyle/>
            <a:p>
              <a:pPr algn="ct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Ca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ngợi</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nét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đẹp</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truyền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thống</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trong</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sinh</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hoạt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văn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hóa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của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người</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Việt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Nam.</a:t>
              </a:r>
            </a:p>
          </p:txBody>
        </p:sp>
        <p:pic>
          <p:nvPicPr>
            <p:cNvPr id="12" name="Picture 11">
              <a:extLst>
                <a:ext uri="{FF2B5EF4-FFF2-40B4-BE49-F238E27FC236}">
                  <a16:creationId xmlns:a16="http://schemas.microsoft.com/office/drawing/2014/main" id="{EAFB5142-7B8C-2A9F-0A70-171480BA37BE}"/>
                </a:ext>
              </a:extLst>
            </p:cNvPr>
            <p:cNvPicPr>
              <a:picLocks noChangeAspect="1"/>
            </p:cNvPicPr>
            <p:nvPr/>
          </p:nvPicPr>
          <p:blipFill>
            <a:blip r:embed="rId2" cstate="print">
              <a:extLst>
                <a:ext uri="{28A0092B-C50C-407E-A947-70E740481C1C}">
                  <a14:useLocalDpi xmlns:a14="http://schemas.microsoft.com/office/drawing/2010/main" val="0"/>
                </a:ext>
              </a:extLst>
            </a:blip>
            <a:srcRect l="9230" t="32564" r="68125" b="25898"/>
            <a:stretch/>
          </p:blipFill>
          <p:spPr>
            <a:xfrm>
              <a:off x="887904" y="1884452"/>
              <a:ext cx="1405164" cy="1449913"/>
            </a:xfrm>
            <a:prstGeom prst="rect">
              <a:avLst/>
            </a:prstGeom>
          </p:spPr>
        </p:pic>
      </p:grpSp>
      <p:grpSp>
        <p:nvGrpSpPr>
          <p:cNvPr id="15" name="Group 14">
            <a:extLst>
              <a:ext uri="{FF2B5EF4-FFF2-40B4-BE49-F238E27FC236}">
                <a16:creationId xmlns:a16="http://schemas.microsoft.com/office/drawing/2014/main" id="{05F5DDBB-B50D-08B8-63F1-673B08152FD9}"/>
              </a:ext>
            </a:extLst>
          </p:cNvPr>
          <p:cNvGrpSpPr/>
          <p:nvPr/>
        </p:nvGrpSpPr>
        <p:grpSpPr>
          <a:xfrm>
            <a:off x="956633" y="3655052"/>
            <a:ext cx="10577267" cy="1449913"/>
            <a:chOff x="799979" y="1884452"/>
            <a:chExt cx="10577267" cy="1449913"/>
          </a:xfrm>
        </p:grpSpPr>
        <p:sp>
          <p:nvSpPr>
            <p:cNvPr id="16" name="Rectangle: Rounded Corners 15">
              <a:extLst>
                <a:ext uri="{FF2B5EF4-FFF2-40B4-BE49-F238E27FC236}">
                  <a16:creationId xmlns:a16="http://schemas.microsoft.com/office/drawing/2014/main" id="{554BF30C-1F5B-5716-BA07-DECEE5D708F3}"/>
                </a:ext>
              </a:extLst>
            </p:cNvPr>
            <p:cNvSpPr/>
            <p:nvPr/>
          </p:nvSpPr>
          <p:spPr>
            <a:xfrm>
              <a:off x="1125415" y="2071417"/>
              <a:ext cx="10251831" cy="1128983"/>
            </a:xfrm>
            <a:prstGeom prst="roundRect">
              <a:avLst>
                <a:gd name="adj" fmla="val 50000"/>
              </a:avLst>
            </a:prstGeom>
            <a:solidFill>
              <a:schemeClr val="bg1"/>
            </a:solidFill>
            <a:ln w="57150">
              <a:solidFill>
                <a:srgbClr val="B40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305D6AF-C0B9-9AE8-FECC-54AD57453771}"/>
                </a:ext>
              </a:extLst>
            </p:cNvPr>
            <p:cNvSpPr txBox="1"/>
            <p:nvPr/>
          </p:nvSpPr>
          <p:spPr>
            <a:xfrm>
              <a:off x="2273474" y="2096683"/>
              <a:ext cx="8700369" cy="1077218"/>
            </a:xfrm>
            <a:prstGeom prst="rect">
              <a:avLst/>
            </a:prstGeom>
            <a:noFill/>
          </p:spPr>
          <p:txBody>
            <a:bodyPr wrap="square" rtlCol="0">
              <a:spAutoFit/>
            </a:bodyPr>
            <a:lstStyle/>
            <a:p>
              <a:pPr algn="ct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Bộc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lộ</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niềm</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tự</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hào</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về</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một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nét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đẹp</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văn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hóa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cổ</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truyền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của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dân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tộc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a:t>
              </a:r>
            </a:p>
          </p:txBody>
        </p:sp>
        <p:pic>
          <p:nvPicPr>
            <p:cNvPr id="20" name="Picture 19">
              <a:extLst>
                <a:ext uri="{FF2B5EF4-FFF2-40B4-BE49-F238E27FC236}">
                  <a16:creationId xmlns:a16="http://schemas.microsoft.com/office/drawing/2014/main" id="{0A028FE3-26F4-D90F-836F-752D10C4D94F}"/>
                </a:ext>
              </a:extLst>
            </p:cNvPr>
            <p:cNvPicPr>
              <a:picLocks noChangeAspect="1"/>
            </p:cNvPicPr>
            <p:nvPr/>
          </p:nvPicPr>
          <p:blipFill>
            <a:blip r:embed="rId3" cstate="print">
              <a:extLst>
                <a:ext uri="{28A0092B-C50C-407E-A947-70E740481C1C}">
                  <a14:useLocalDpi xmlns:a14="http://schemas.microsoft.com/office/drawing/2010/main" val="0"/>
                </a:ext>
              </a:extLst>
            </a:blip>
            <a:srcRect l="38111" t="30175" r="39244" b="28287"/>
            <a:stretch/>
          </p:blipFill>
          <p:spPr>
            <a:xfrm>
              <a:off x="799979" y="1884452"/>
              <a:ext cx="1405164" cy="1449913"/>
            </a:xfrm>
            <a:prstGeom prst="rect">
              <a:avLst/>
            </a:prstGeom>
          </p:spPr>
        </p:pic>
      </p:grpSp>
      <p:grpSp>
        <p:nvGrpSpPr>
          <p:cNvPr id="21" name="Group 20">
            <a:extLst>
              <a:ext uri="{FF2B5EF4-FFF2-40B4-BE49-F238E27FC236}">
                <a16:creationId xmlns:a16="http://schemas.microsoft.com/office/drawing/2014/main" id="{76169AD6-8658-5C03-8060-E1C9D3576552}"/>
              </a:ext>
            </a:extLst>
          </p:cNvPr>
          <p:cNvGrpSpPr/>
          <p:nvPr/>
        </p:nvGrpSpPr>
        <p:grpSpPr>
          <a:xfrm>
            <a:off x="956633" y="5218272"/>
            <a:ext cx="10489342" cy="1449913"/>
            <a:chOff x="887904" y="1884452"/>
            <a:chExt cx="10489342" cy="1449913"/>
          </a:xfrm>
        </p:grpSpPr>
        <p:sp>
          <p:nvSpPr>
            <p:cNvPr id="22" name="Rectangle: Rounded Corners 21">
              <a:extLst>
                <a:ext uri="{FF2B5EF4-FFF2-40B4-BE49-F238E27FC236}">
                  <a16:creationId xmlns:a16="http://schemas.microsoft.com/office/drawing/2014/main" id="{6EC53DE9-234D-DBCD-ABC5-45BA070F37AD}"/>
                </a:ext>
              </a:extLst>
            </p:cNvPr>
            <p:cNvSpPr/>
            <p:nvPr/>
          </p:nvSpPr>
          <p:spPr>
            <a:xfrm>
              <a:off x="1125415" y="2071417"/>
              <a:ext cx="10251831" cy="1128983"/>
            </a:xfrm>
            <a:prstGeom prst="roundRect">
              <a:avLst>
                <a:gd name="adj" fmla="val 50000"/>
              </a:avLst>
            </a:prstGeom>
            <a:solidFill>
              <a:schemeClr val="bg1"/>
            </a:solidFill>
            <a:ln w="57150">
              <a:solidFill>
                <a:srgbClr val="B40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AD65060-46FD-AF0B-9C15-622CC973A768}"/>
                </a:ext>
              </a:extLst>
            </p:cNvPr>
            <p:cNvSpPr txBox="1"/>
            <p:nvPr/>
          </p:nvSpPr>
          <p:spPr>
            <a:xfrm>
              <a:off x="2293068" y="2097299"/>
              <a:ext cx="8700369" cy="1077218"/>
            </a:xfrm>
            <a:prstGeom prst="rect">
              <a:avLst/>
            </a:prstGeom>
            <a:noFill/>
          </p:spPr>
          <p:txBody>
            <a:bodyPr wrap="square" rtlCol="0">
              <a:spAutoFit/>
            </a:bodyPr>
            <a:lstStyle/>
            <a:p>
              <a:pPr algn="ct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Khơi</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dậy</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ý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thức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giữ</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gìn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những</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giá</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trị</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văn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hóa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tốt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đẹp</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của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dân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tộc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a:t>
              </a:r>
            </a:p>
          </p:txBody>
        </p:sp>
        <p:pic>
          <p:nvPicPr>
            <p:cNvPr id="24" name="Picture 23">
              <a:extLst>
                <a:ext uri="{FF2B5EF4-FFF2-40B4-BE49-F238E27FC236}">
                  <a16:creationId xmlns:a16="http://schemas.microsoft.com/office/drawing/2014/main" id="{757FBC43-2382-474A-0C13-B313E824F606}"/>
                </a:ext>
              </a:extLst>
            </p:cNvPr>
            <p:cNvPicPr>
              <a:picLocks noChangeAspect="1"/>
            </p:cNvPicPr>
            <p:nvPr/>
          </p:nvPicPr>
          <p:blipFill>
            <a:blip r:embed="rId4" cstate="print">
              <a:extLst>
                <a:ext uri="{28A0092B-C50C-407E-A947-70E740481C1C}">
                  <a14:useLocalDpi xmlns:a14="http://schemas.microsoft.com/office/drawing/2010/main" val="0"/>
                </a:ext>
              </a:extLst>
            </a:blip>
            <a:srcRect l="67332" t="26936" r="10023" b="31526"/>
            <a:stretch/>
          </p:blipFill>
          <p:spPr>
            <a:xfrm>
              <a:off x="887904" y="1884452"/>
              <a:ext cx="1405164" cy="1449913"/>
            </a:xfrm>
            <a:prstGeom prst="rect">
              <a:avLst/>
            </a:prstGeom>
          </p:spPr>
        </p:pic>
      </p:grpSp>
    </p:spTree>
    <p:extLst>
      <p:ext uri="{BB962C8B-B14F-4D97-AF65-F5344CB8AC3E}">
        <p14:creationId xmlns:p14="http://schemas.microsoft.com/office/powerpoint/2010/main" val="3051026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FF7409-1470-C1D7-9D70-8BF192DFD43A}"/>
              </a:ext>
            </a:extLst>
          </p:cNvPr>
          <p:cNvGrpSpPr/>
          <p:nvPr/>
        </p:nvGrpSpPr>
        <p:grpSpPr>
          <a:xfrm>
            <a:off x="2217311" y="2314001"/>
            <a:ext cx="9974689" cy="3735115"/>
            <a:chOff x="-205185" y="2204478"/>
            <a:chExt cx="7873668" cy="4384207"/>
          </a:xfrm>
        </p:grpSpPr>
        <p:grpSp>
          <p:nvGrpSpPr>
            <p:cNvPr id="5" name="Group 4">
              <a:extLst>
                <a:ext uri="{FF2B5EF4-FFF2-40B4-BE49-F238E27FC236}">
                  <a16:creationId xmlns:a16="http://schemas.microsoft.com/office/drawing/2014/main" id="{6252F1C1-D558-3028-11EC-D4D49D3EEBA5}"/>
                </a:ext>
              </a:extLst>
            </p:cNvPr>
            <p:cNvGrpSpPr/>
            <p:nvPr/>
          </p:nvGrpSpPr>
          <p:grpSpPr>
            <a:xfrm>
              <a:off x="-39919" y="2448635"/>
              <a:ext cx="7360472" cy="4140050"/>
              <a:chOff x="803969" y="2030131"/>
              <a:chExt cx="10447749" cy="4647593"/>
            </a:xfrm>
          </p:grpSpPr>
          <p:sp>
            <p:nvSpPr>
              <p:cNvPr id="8" name="Rectangle 4">
                <a:extLst>
                  <a:ext uri="{FF2B5EF4-FFF2-40B4-BE49-F238E27FC236}">
                    <a16:creationId xmlns:a16="http://schemas.microsoft.com/office/drawing/2014/main" id="{B1013DA2-6EA3-D54E-0FBD-627879084E6B}"/>
                  </a:ext>
                </a:extLst>
              </p:cNvPr>
              <p:cNvSpPr/>
              <p:nvPr/>
            </p:nvSpPr>
            <p:spPr>
              <a:xfrm>
                <a:off x="803969" y="2127771"/>
                <a:ext cx="10447749" cy="4549953"/>
              </a:xfrm>
              <a:custGeom>
                <a:avLst/>
                <a:gdLst>
                  <a:gd name="connsiteX0" fmla="*/ 0 w 10216013"/>
                  <a:gd name="connsiteY0" fmla="*/ 384465 h 4379366"/>
                  <a:gd name="connsiteX1" fmla="*/ 384465 w 10216013"/>
                  <a:gd name="connsiteY1" fmla="*/ 0 h 4379366"/>
                  <a:gd name="connsiteX2" fmla="*/ 9831548 w 10216013"/>
                  <a:gd name="connsiteY2" fmla="*/ 0 h 4379366"/>
                  <a:gd name="connsiteX3" fmla="*/ 10216013 w 10216013"/>
                  <a:gd name="connsiteY3" fmla="*/ 384465 h 4379366"/>
                  <a:gd name="connsiteX4" fmla="*/ 10216013 w 10216013"/>
                  <a:gd name="connsiteY4" fmla="*/ 3994901 h 4379366"/>
                  <a:gd name="connsiteX5" fmla="*/ 9831548 w 10216013"/>
                  <a:gd name="connsiteY5" fmla="*/ 4379366 h 4379366"/>
                  <a:gd name="connsiteX6" fmla="*/ 384465 w 10216013"/>
                  <a:gd name="connsiteY6" fmla="*/ 4379366 h 4379366"/>
                  <a:gd name="connsiteX7" fmla="*/ 0 w 10216013"/>
                  <a:gd name="connsiteY7" fmla="*/ 3994901 h 4379366"/>
                  <a:gd name="connsiteX8" fmla="*/ 0 w 10216013"/>
                  <a:gd name="connsiteY8" fmla="*/ 384465 h 437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013" h="4379366" fill="none" extrusionOk="0">
                    <a:moveTo>
                      <a:pt x="0" y="384465"/>
                    </a:moveTo>
                    <a:cubicBezTo>
                      <a:pt x="-34286" y="196699"/>
                      <a:pt x="170018" y="40368"/>
                      <a:pt x="384465" y="0"/>
                    </a:cubicBezTo>
                    <a:cubicBezTo>
                      <a:pt x="4281088" y="-85425"/>
                      <a:pt x="8800180" y="-73734"/>
                      <a:pt x="9831548" y="0"/>
                    </a:cubicBezTo>
                    <a:cubicBezTo>
                      <a:pt x="10035583" y="-32757"/>
                      <a:pt x="10219263" y="171285"/>
                      <a:pt x="10216013" y="384465"/>
                    </a:cubicBezTo>
                    <a:cubicBezTo>
                      <a:pt x="10138138" y="1723176"/>
                      <a:pt x="10235783" y="3036735"/>
                      <a:pt x="10216013" y="3994901"/>
                    </a:cubicBezTo>
                    <a:cubicBezTo>
                      <a:pt x="10196787" y="4222556"/>
                      <a:pt x="10013037" y="4371375"/>
                      <a:pt x="9831548" y="4379366"/>
                    </a:cubicBezTo>
                    <a:cubicBezTo>
                      <a:pt x="6701027" y="4525212"/>
                      <a:pt x="4335685" y="4292863"/>
                      <a:pt x="384465" y="4379366"/>
                    </a:cubicBezTo>
                    <a:cubicBezTo>
                      <a:pt x="190587" y="4349382"/>
                      <a:pt x="-2257" y="4221813"/>
                      <a:pt x="0" y="3994901"/>
                    </a:cubicBezTo>
                    <a:cubicBezTo>
                      <a:pt x="54814" y="3511423"/>
                      <a:pt x="158129" y="991504"/>
                      <a:pt x="0" y="384465"/>
                    </a:cubicBezTo>
                    <a:close/>
                  </a:path>
                  <a:path w="10216013" h="4379366" stroke="0" extrusionOk="0">
                    <a:moveTo>
                      <a:pt x="0" y="384465"/>
                    </a:moveTo>
                    <a:cubicBezTo>
                      <a:pt x="-22596" y="177142"/>
                      <a:pt x="175003" y="-40199"/>
                      <a:pt x="384465" y="0"/>
                    </a:cubicBezTo>
                    <a:cubicBezTo>
                      <a:pt x="4193775" y="-93257"/>
                      <a:pt x="5488401" y="-167925"/>
                      <a:pt x="9831548" y="0"/>
                    </a:cubicBezTo>
                    <a:cubicBezTo>
                      <a:pt x="10070867" y="8378"/>
                      <a:pt x="10219688" y="167192"/>
                      <a:pt x="10216013" y="384465"/>
                    </a:cubicBezTo>
                    <a:cubicBezTo>
                      <a:pt x="10356084" y="1570966"/>
                      <a:pt x="10081041" y="2286590"/>
                      <a:pt x="10216013" y="3994901"/>
                    </a:cubicBezTo>
                    <a:cubicBezTo>
                      <a:pt x="10233750" y="4195370"/>
                      <a:pt x="10046883" y="4371903"/>
                      <a:pt x="9831548" y="4379366"/>
                    </a:cubicBezTo>
                    <a:cubicBezTo>
                      <a:pt x="6011735" y="4210786"/>
                      <a:pt x="2985899" y="4263775"/>
                      <a:pt x="384465" y="4379366"/>
                    </a:cubicBezTo>
                    <a:cubicBezTo>
                      <a:pt x="189127" y="4381005"/>
                      <a:pt x="-121" y="4172660"/>
                      <a:pt x="0" y="3994901"/>
                    </a:cubicBezTo>
                    <a:cubicBezTo>
                      <a:pt x="52263" y="2190427"/>
                      <a:pt x="-92254" y="901074"/>
                      <a:pt x="0" y="384465"/>
                    </a:cubicBezTo>
                    <a:close/>
                  </a:path>
                </a:pathLst>
              </a:custGeom>
              <a:solidFill>
                <a:srgbClr val="FCF6E8">
                  <a:alpha val="74000"/>
                </a:srgbClr>
              </a:solidFill>
              <a:ln w="28575" cap="flat">
                <a:solidFill>
                  <a:srgbClr val="80552C"/>
                </a:solidFill>
                <a:prstDash val="solid"/>
                <a:miter/>
                <a:extLst>
                  <a:ext uri="{C807C97D-BFC1-408E-A445-0C87EB9F89A2}">
                    <ask:lineSketchStyleProps xmlns="" xmlns:ask="http://schemas.microsoft.com/office/drawing/2018/sketchyshapes" sd="2977680318">
                      <a:custGeom>
                        <a:avLst/>
                        <a:gdLst>
                          <a:gd name="connsiteX0" fmla="*/ 0 w 9324551"/>
                          <a:gd name="connsiteY0" fmla="*/ 303138 h 3452997"/>
                          <a:gd name="connsiteX1" fmla="*/ 350916 w 9324551"/>
                          <a:gd name="connsiteY1" fmla="*/ 0 h 3452997"/>
                          <a:gd name="connsiteX2" fmla="*/ 8973634 w 9324551"/>
                          <a:gd name="connsiteY2" fmla="*/ 0 h 3452997"/>
                          <a:gd name="connsiteX3" fmla="*/ 9324551 w 9324551"/>
                          <a:gd name="connsiteY3" fmla="*/ 303138 h 3452997"/>
                          <a:gd name="connsiteX4" fmla="*/ 9324551 w 9324551"/>
                          <a:gd name="connsiteY4" fmla="*/ 3149858 h 3452997"/>
                          <a:gd name="connsiteX5" fmla="*/ 8973634 w 9324551"/>
                          <a:gd name="connsiteY5" fmla="*/ 3452997 h 3452997"/>
                          <a:gd name="connsiteX6" fmla="*/ 350916 w 9324551"/>
                          <a:gd name="connsiteY6" fmla="*/ 3452997 h 3452997"/>
                          <a:gd name="connsiteX7" fmla="*/ 0 w 9324551"/>
                          <a:gd name="connsiteY7" fmla="*/ 3149858 h 3452997"/>
                          <a:gd name="connsiteX8" fmla="*/ 0 w 9324551"/>
                          <a:gd name="connsiteY8" fmla="*/ 303138 h 3452997"/>
                          <a:gd name="connsiteX0" fmla="*/ 0 w 9324551"/>
                          <a:gd name="connsiteY0" fmla="*/ 303138 h 3452997"/>
                          <a:gd name="connsiteX1" fmla="*/ 350916 w 9324551"/>
                          <a:gd name="connsiteY1" fmla="*/ 0 h 3452997"/>
                          <a:gd name="connsiteX2" fmla="*/ 8973634 w 9324551"/>
                          <a:gd name="connsiteY2" fmla="*/ 0 h 3452997"/>
                          <a:gd name="connsiteX3" fmla="*/ 9324551 w 9324551"/>
                          <a:gd name="connsiteY3" fmla="*/ 303138 h 3452997"/>
                          <a:gd name="connsiteX4" fmla="*/ 9324551 w 9324551"/>
                          <a:gd name="connsiteY4" fmla="*/ 3149858 h 3452997"/>
                          <a:gd name="connsiteX5" fmla="*/ 8973634 w 9324551"/>
                          <a:gd name="connsiteY5" fmla="*/ 3452997 h 3452997"/>
                          <a:gd name="connsiteX6" fmla="*/ 350916 w 9324551"/>
                          <a:gd name="connsiteY6" fmla="*/ 3452997 h 3452997"/>
                          <a:gd name="connsiteX7" fmla="*/ 0 w 9324551"/>
                          <a:gd name="connsiteY7" fmla="*/ 3149858 h 3452997"/>
                          <a:gd name="connsiteX8" fmla="*/ 0 w 9324551"/>
                          <a:gd name="connsiteY8" fmla="*/ 303138 h 345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4551" h="3452997" fill="none" extrusionOk="0">
                            <a:moveTo>
                              <a:pt x="0" y="303138"/>
                            </a:moveTo>
                            <a:cubicBezTo>
                              <a:pt x="-50251" y="168675"/>
                              <a:pt x="154745" y="40183"/>
                              <a:pt x="350916" y="0"/>
                            </a:cubicBezTo>
                            <a:cubicBezTo>
                              <a:pt x="3905205" y="-10770"/>
                              <a:pt x="8059097" y="-8575"/>
                              <a:pt x="8973634" y="0"/>
                            </a:cubicBezTo>
                            <a:cubicBezTo>
                              <a:pt x="9155787" y="-41925"/>
                              <a:pt x="9331997" y="133886"/>
                              <a:pt x="9324551" y="303138"/>
                            </a:cubicBezTo>
                            <a:cubicBezTo>
                              <a:pt x="9277988" y="1311317"/>
                              <a:pt x="9469764" y="2456706"/>
                              <a:pt x="9324551" y="3149858"/>
                            </a:cubicBezTo>
                            <a:cubicBezTo>
                              <a:pt x="9286367" y="3345801"/>
                              <a:pt x="9107481" y="3438457"/>
                              <a:pt x="8973634" y="3452997"/>
                            </a:cubicBezTo>
                            <a:cubicBezTo>
                              <a:pt x="6035662" y="3198492"/>
                              <a:pt x="4119472" y="3451207"/>
                              <a:pt x="350916" y="3452997"/>
                            </a:cubicBezTo>
                            <a:cubicBezTo>
                              <a:pt x="187539" y="3407287"/>
                              <a:pt x="-3525" y="3338226"/>
                              <a:pt x="0" y="3149858"/>
                            </a:cubicBezTo>
                            <a:cubicBezTo>
                              <a:pt x="89740" y="2701490"/>
                              <a:pt x="111288" y="796981"/>
                              <a:pt x="0" y="303138"/>
                            </a:cubicBezTo>
                            <a:close/>
                          </a:path>
                          <a:path w="9324551" h="3452997" stroke="0" extrusionOk="0">
                            <a:moveTo>
                              <a:pt x="0" y="303138"/>
                            </a:moveTo>
                            <a:cubicBezTo>
                              <a:pt x="-24787" y="113300"/>
                              <a:pt x="148732" y="-2443"/>
                              <a:pt x="350916" y="0"/>
                            </a:cubicBezTo>
                            <a:cubicBezTo>
                              <a:pt x="3797621" y="33705"/>
                              <a:pt x="5133942" y="-189432"/>
                              <a:pt x="8973634" y="0"/>
                            </a:cubicBezTo>
                            <a:cubicBezTo>
                              <a:pt x="9190340" y="14576"/>
                              <a:pt x="9298874" y="134647"/>
                              <a:pt x="9324551" y="303138"/>
                            </a:cubicBezTo>
                            <a:cubicBezTo>
                              <a:pt x="9400535" y="1300487"/>
                              <a:pt x="9096949" y="1853296"/>
                              <a:pt x="9324551" y="3149858"/>
                            </a:cubicBezTo>
                            <a:cubicBezTo>
                              <a:pt x="9367411" y="3284954"/>
                              <a:pt x="9176242" y="3412618"/>
                              <a:pt x="8973634" y="3452997"/>
                            </a:cubicBezTo>
                            <a:cubicBezTo>
                              <a:pt x="5089802" y="3361070"/>
                              <a:pt x="2348238" y="3084678"/>
                              <a:pt x="350916" y="3452997"/>
                            </a:cubicBezTo>
                            <a:cubicBezTo>
                              <a:pt x="172274" y="3462054"/>
                              <a:pt x="-15254" y="3291639"/>
                              <a:pt x="0" y="3149858"/>
                            </a:cubicBezTo>
                            <a:cubicBezTo>
                              <a:pt x="106838" y="1759448"/>
                              <a:pt x="-105904" y="751199"/>
                              <a:pt x="0" y="303138"/>
                            </a:cubicBezTo>
                            <a:close/>
                          </a:path>
                          <a:path w="9324551" h="3452997" fill="none" stroke="0" extrusionOk="0">
                            <a:moveTo>
                              <a:pt x="0" y="303138"/>
                            </a:moveTo>
                            <a:cubicBezTo>
                              <a:pt x="-65913" y="162768"/>
                              <a:pt x="157159" y="4152"/>
                              <a:pt x="350916" y="0"/>
                            </a:cubicBezTo>
                            <a:cubicBezTo>
                              <a:pt x="3871539" y="-244444"/>
                              <a:pt x="7963516" y="3433"/>
                              <a:pt x="8973634" y="0"/>
                            </a:cubicBezTo>
                            <a:cubicBezTo>
                              <a:pt x="9162020" y="-25159"/>
                              <a:pt x="9336274" y="123284"/>
                              <a:pt x="9324551" y="303138"/>
                            </a:cubicBezTo>
                            <a:cubicBezTo>
                              <a:pt x="9197112" y="1320548"/>
                              <a:pt x="9337663" y="2384418"/>
                              <a:pt x="9324551" y="3149858"/>
                            </a:cubicBezTo>
                            <a:cubicBezTo>
                              <a:pt x="9315574" y="3323623"/>
                              <a:pt x="9149801" y="3420549"/>
                              <a:pt x="8973634" y="3452997"/>
                            </a:cubicBezTo>
                            <a:cubicBezTo>
                              <a:pt x="5951443" y="3722589"/>
                              <a:pt x="3995993" y="3587683"/>
                              <a:pt x="350916" y="3452997"/>
                            </a:cubicBezTo>
                            <a:cubicBezTo>
                              <a:pt x="179888" y="3429927"/>
                              <a:pt x="-2107" y="3315604"/>
                              <a:pt x="0" y="3149858"/>
                            </a:cubicBezTo>
                            <a:cubicBezTo>
                              <a:pt x="91332" y="2740877"/>
                              <a:pt x="109648" y="799986"/>
                              <a:pt x="0" y="303138"/>
                            </a:cubicBez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alibri"/>
                </a:endParaRPr>
              </a:p>
            </p:txBody>
          </p:sp>
          <p:sp>
            <p:nvSpPr>
              <p:cNvPr id="9" name="Rectangle 8">
                <a:extLst>
                  <a:ext uri="{FF2B5EF4-FFF2-40B4-BE49-F238E27FC236}">
                    <a16:creationId xmlns:a16="http://schemas.microsoft.com/office/drawing/2014/main" id="{4EC46583-692E-3D41-3254-6BC092260E16}"/>
                  </a:ext>
                </a:extLst>
              </p:cNvPr>
              <p:cNvSpPr/>
              <p:nvPr/>
            </p:nvSpPr>
            <p:spPr>
              <a:xfrm>
                <a:off x="999467" y="2030131"/>
                <a:ext cx="9912106" cy="4582733"/>
              </a:xfrm>
              <a:prstGeom prst="rect">
                <a:avLst/>
              </a:prstGeom>
            </p:spPr>
            <p:txBody>
              <a:bodyPr wrap="square">
                <a:spAutoFit/>
              </a:bodyPr>
              <a:lstStyle/>
              <a:p>
                <a:pPr algn="just">
                  <a:spcBef>
                    <a:spcPts val="600"/>
                  </a:spcBef>
                  <a:spcAft>
                    <a:spcPts val="600"/>
                  </a:spcAft>
                </a:pPr>
                <a:r>
                  <a:rPr lang="en-US" sz="4000" b="1">
                    <a:solidFill>
                      <a:srgbClr val="D1193E"/>
                    </a:solidFill>
                    <a:latin typeface="UTM Avo" panose="02040603050506020204" pitchFamily="18" charset="0"/>
                    <a:cs typeface="Times New Roman" panose="02020603050405020304" pitchFamily="18" charset="0"/>
                  </a:rPr>
                  <a:t>	</a:t>
                </a:r>
                <a:r>
                  <a:rPr lang="vi-VN" sz="3600" b="1" smtClean="0">
                    <a:solidFill>
                      <a:srgbClr val="D1193E"/>
                    </a:solidFill>
                    <a:latin typeface="UTM Avo" panose="02040603050506020204" pitchFamily="18" charset="0"/>
                    <a:cs typeface="Times New Roman" panose="02020603050405020304" pitchFamily="18" charset="0"/>
                  </a:rPr>
                  <a:t>Hội thổi cơm với sự tham gia nhiệt tình, vui vẻ, náo nhiệt của mọi người. Mỗi người tham gia thi với một chức năng, một nhiệm vụ rõ ràng, chủ động và cố gắng để giúp đội thi giành được chiến thắng.</a:t>
                </a:r>
                <a:endParaRPr lang="en-US" sz="4000" b="1" dirty="0">
                  <a:solidFill>
                    <a:srgbClr val="D1193E"/>
                  </a:solidFill>
                  <a:latin typeface="UTM Avo" panose="02040603050506020204" pitchFamily="18" charset="0"/>
                  <a:cs typeface="Times New Roman" panose="02020603050405020304" pitchFamily="18" charset="0"/>
                </a:endParaRPr>
              </a:p>
            </p:txBody>
          </p:sp>
        </p:grpSp>
        <p:pic>
          <p:nvPicPr>
            <p:cNvPr id="6" name="Graphic 5">
              <a:extLst>
                <a:ext uri="{FF2B5EF4-FFF2-40B4-BE49-F238E27FC236}">
                  <a16:creationId xmlns:a16="http://schemas.microsoft.com/office/drawing/2014/main" id="{88978A3C-75B2-44A9-3BF4-A02E299609EE}"/>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205185" y="2312975"/>
              <a:ext cx="1028778" cy="782255"/>
            </a:xfrm>
            <a:prstGeom prst="rect">
              <a:avLst/>
            </a:prstGeom>
          </p:spPr>
        </p:pic>
        <p:pic>
          <p:nvPicPr>
            <p:cNvPr id="7" name="Graphic 6">
              <a:extLst>
                <a:ext uri="{FF2B5EF4-FFF2-40B4-BE49-F238E27FC236}">
                  <a16:creationId xmlns:a16="http://schemas.microsoft.com/office/drawing/2014/main" id="{ADC702EF-E109-ADBA-F0E6-610D3C0CF3A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355136" y="2204478"/>
              <a:ext cx="1313347" cy="896394"/>
            </a:xfrm>
            <a:prstGeom prst="rect">
              <a:avLst/>
            </a:prstGeom>
          </p:spPr>
        </p:pic>
      </p:grpSp>
      <p:pic>
        <p:nvPicPr>
          <p:cNvPr id="10" name="Picture 9">
            <a:extLst>
              <a:ext uri="{FF2B5EF4-FFF2-40B4-BE49-F238E27FC236}">
                <a16:creationId xmlns:a16="http://schemas.microsoft.com/office/drawing/2014/main" id="{0135D48E-415A-C454-2FC1-0E68C8875BB5}"/>
              </a:ext>
            </a:extLst>
          </p:cNvPr>
          <p:cNvPicPr>
            <a:picLocks noChangeAspect="1"/>
          </p:cNvPicPr>
          <p:nvPr/>
        </p:nvPicPr>
        <p:blipFill>
          <a:blip r:embed="rId8"/>
          <a:stretch>
            <a:fillRect/>
          </a:stretch>
        </p:blipFill>
        <p:spPr>
          <a:xfrm>
            <a:off x="2868960" y="1007943"/>
            <a:ext cx="7101889" cy="1003327"/>
          </a:xfrm>
          <a:prstGeom prst="rect">
            <a:avLst/>
          </a:prstGeom>
        </p:spPr>
      </p:pic>
    </p:spTree>
    <p:extLst>
      <p:ext uri="{BB962C8B-B14F-4D97-AF65-F5344CB8AC3E}">
        <p14:creationId xmlns:p14="http://schemas.microsoft.com/office/powerpoint/2010/main" val="41005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277C-62C2-5036-77FC-22A5A98EE3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AC84EA-A6DA-399E-0D6D-BFBF5F337646}"/>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4386774" y="-29174"/>
            <a:ext cx="5917810" cy="870682"/>
          </a:xfrm>
          <a:prstGeom prst="rect">
            <a:avLst/>
          </a:prstGeom>
        </p:spPr>
      </p:pic>
      <p:sp>
        <p:nvSpPr>
          <p:cNvPr id="5" name="TextBox 4">
            <a:extLst>
              <a:ext uri="{FF2B5EF4-FFF2-40B4-BE49-F238E27FC236}">
                <a16:creationId xmlns:a16="http://schemas.microsoft.com/office/drawing/2014/main" id="{2BA41319-5F16-06DD-F1B9-C997E9A60BFA}"/>
              </a:ext>
            </a:extLst>
          </p:cNvPr>
          <p:cNvSpPr txBox="1"/>
          <p:nvPr/>
        </p:nvSpPr>
        <p:spPr>
          <a:xfrm>
            <a:off x="1530087" y="657623"/>
            <a:ext cx="10539993" cy="6494085"/>
          </a:xfrm>
          <a:prstGeom prst="rect">
            <a:avLst/>
          </a:prstGeom>
          <a:noFill/>
        </p:spPr>
        <p:txBody>
          <a:bodyPr wrap="square" rtlCol="0">
            <a:spAutoFit/>
          </a:bodyPr>
          <a:lstStyle/>
          <a:p>
            <a:pPr algn="just"/>
            <a:r>
              <a:rPr lang="vi-VN" sz="3200" dirty="0">
                <a:latin typeface="Tahoma" panose="020B0604030504040204" pitchFamily="34" charset="0"/>
                <a:ea typeface="Tahoma" panose="020B0604030504040204" pitchFamily="34" charset="0"/>
                <a:cs typeface="Tahoma" panose="020B0604030504040204" pitchFamily="34" charset="0"/>
              </a:rPr>
              <a:t>  </a:t>
            </a:r>
            <a:endParaRPr lang="en-US" sz="3200" dirty="0">
              <a:latin typeface="Tahoma" panose="020B0604030504040204" pitchFamily="34" charset="0"/>
              <a:ea typeface="Tahoma" panose="020B0604030504040204" pitchFamily="34" charset="0"/>
              <a:cs typeface="Tahoma" panose="020B0604030504040204" pitchFamily="34" charset="0"/>
            </a:endParaRP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vi-VN" sz="3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nhanh như sóc</a:t>
            </a:r>
            <a:r>
              <a:rPr lang="vi-VN" sz="3200" dirty="0">
                <a:latin typeface="Tahoma" panose="020B0604030504040204" pitchFamily="34" charset="0"/>
                <a:ea typeface="Tahoma" panose="020B0604030504040204" pitchFamily="34" charset="0"/>
                <a:cs typeface="Tahoma" panose="020B0604030504040204" pitchFamily="34" charset="0"/>
              </a:rPr>
              <a:t>,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thoăn thoắt </a:t>
            </a:r>
            <a:r>
              <a:rPr lang="vi-VN" sz="3200" dirty="0">
                <a:latin typeface="Tahoma" panose="020B0604030504040204" pitchFamily="34" charset="0"/>
                <a:ea typeface="Tahoma" panose="020B0604030504040204" pitchFamily="34" charset="0"/>
                <a:cs typeface="Tahoma" panose="020B0604030504040204" pitchFamily="34" charset="0"/>
              </a:rPr>
              <a:t>leo lên bốn cây chuối bôi mỡ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bóng nhẫy </a:t>
            </a:r>
            <a:r>
              <a:rPr lang="vi-VN" sz="3200" dirty="0">
                <a:latin typeface="Tahoma" panose="020B0604030504040204" pitchFamily="34" charset="0"/>
                <a:ea typeface="Tahoma" panose="020B0604030504040204" pitchFamily="34" charset="0"/>
                <a:cs typeface="Tahoma" panose="020B0604030504040204" pitchFamily="34" charset="0"/>
              </a:rPr>
              <a:t>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Người thì </a:t>
            </a:r>
            <a:r>
              <a:rPr lang="vi-VN" sz="3200" dirty="0">
                <a:latin typeface="Tahoma" panose="020B0604030504040204" pitchFamily="34" charset="0"/>
                <a:ea typeface="Tahoma" panose="020B0604030504040204" pitchFamily="34" charset="0"/>
                <a:cs typeface="Tahoma" panose="020B0604030504040204" pitchFamily="34" charset="0"/>
              </a:rPr>
              <a:t>ngồi vót những thanh tre già thành những chiếc đũa bông.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Người thì </a:t>
            </a:r>
            <a:r>
              <a:rPr lang="vi-VN" sz="3200" dirty="0">
                <a:latin typeface="Tahoma" panose="020B0604030504040204" pitchFamily="34" charset="0"/>
                <a:ea typeface="Tahoma" panose="020B0604030504040204" pitchFamily="34" charset="0"/>
                <a:cs typeface="Tahoma" panose="020B0604030504040204" pitchFamily="34" charset="0"/>
              </a:rPr>
              <a:t>nhanh tay giã thóc, giần sàng thành gạo, người thì lấy nước và bắt đầu thổi cơm.</a:t>
            </a:r>
            <a:endParaRPr lang="en-US" sz="3200" dirty="0">
              <a:latin typeface="Tahoma" panose="020B0604030504040204" pitchFamily="34" charset="0"/>
              <a:ea typeface="Tahoma" panose="020B0604030504040204" pitchFamily="34" charset="0"/>
              <a:cs typeface="Tahoma" panose="020B0604030504040204" pitchFamily="34" charset="0"/>
            </a:endParaRPr>
          </a:p>
          <a:p>
            <a:pPr algn="just"/>
            <a:r>
              <a:rPr lang="en-US" sz="3200" dirty="0">
                <a:latin typeface="Tahoma" panose="020B0604030504040204" pitchFamily="34" charset="0"/>
                <a:ea typeface="Tahoma" panose="020B0604030504040204" pitchFamily="34" charset="0"/>
                <a:cs typeface="Tahoma" panose="020B0604030504040204" pitchFamily="34" charset="0"/>
              </a:rPr>
              <a:t>      </a:t>
            </a:r>
          </a:p>
        </p:txBody>
      </p:sp>
      <p:sp>
        <p:nvSpPr>
          <p:cNvPr id="16" name="Oval 15">
            <a:extLst>
              <a:ext uri="{FF2B5EF4-FFF2-40B4-BE49-F238E27FC236}">
                <a16:creationId xmlns:a16="http://schemas.microsoft.com/office/drawing/2014/main" id="{48477F87-47CC-D78A-1532-9ECE5B944188}"/>
              </a:ext>
            </a:extLst>
          </p:cNvPr>
          <p:cNvSpPr/>
          <p:nvPr/>
        </p:nvSpPr>
        <p:spPr>
          <a:xfrm>
            <a:off x="1180514" y="873816"/>
            <a:ext cx="762947" cy="7753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UTM Avo" panose="02040603050506020204" pitchFamily="18" charset="0"/>
              </a:rPr>
              <a:t>2</a:t>
            </a:r>
          </a:p>
        </p:txBody>
      </p:sp>
    </p:spTree>
    <p:extLst>
      <p:ext uri="{BB962C8B-B14F-4D97-AF65-F5344CB8AC3E}">
        <p14:creationId xmlns:p14="http://schemas.microsoft.com/office/powerpoint/2010/main" val="2801533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0AB84-5E6C-5F74-18A4-BE773F82B9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C5FBFC-DBCC-638F-0EDC-FE063EA1E36F}"/>
              </a:ext>
            </a:extLst>
          </p:cNvPr>
          <p:cNvPicPr>
            <a:picLocks noChangeAspect="1"/>
          </p:cNvPicPr>
          <p:nvPr/>
        </p:nvPicPr>
        <p:blipFill>
          <a:blip r:embed="rId2"/>
          <a:stretch>
            <a:fillRect/>
          </a:stretch>
        </p:blipFill>
        <p:spPr>
          <a:xfrm>
            <a:off x="3404813" y="1889126"/>
            <a:ext cx="7952997" cy="4105292"/>
          </a:xfrm>
          <a:prstGeom prst="rect">
            <a:avLst/>
          </a:prstGeom>
        </p:spPr>
      </p:pic>
      <p:pic>
        <p:nvPicPr>
          <p:cNvPr id="12" name="Picture 11">
            <a:extLst>
              <a:ext uri="{FF2B5EF4-FFF2-40B4-BE49-F238E27FC236}">
                <a16:creationId xmlns:a16="http://schemas.microsoft.com/office/drawing/2014/main" id="{E2627744-84AD-8FE3-E974-ADA8ED367257}"/>
              </a:ext>
            </a:extLst>
          </p:cNvPr>
          <p:cNvPicPr>
            <a:picLocks noChangeAspect="1"/>
          </p:cNvPicPr>
          <p:nvPr/>
        </p:nvPicPr>
        <p:blipFill>
          <a:blip r:embed="rId3"/>
          <a:stretch>
            <a:fillRect/>
          </a:stretch>
        </p:blipFill>
        <p:spPr>
          <a:xfrm>
            <a:off x="925629" y="863582"/>
            <a:ext cx="5731843" cy="997870"/>
          </a:xfrm>
          <a:prstGeom prst="rect">
            <a:avLst/>
          </a:prstGeom>
        </p:spPr>
      </p:pic>
    </p:spTree>
    <p:extLst>
      <p:ext uri="{BB962C8B-B14F-4D97-AF65-F5344CB8AC3E}">
        <p14:creationId xmlns:p14="http://schemas.microsoft.com/office/powerpoint/2010/main" val="26658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16FE3-6A66-BE4E-F74E-91E0C17E2BD8}"/>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2593144" y="-28136"/>
            <a:ext cx="5917810" cy="870682"/>
          </a:xfrm>
          <a:prstGeom prst="rect">
            <a:avLst/>
          </a:prstGeom>
        </p:spPr>
      </p:pic>
      <p:sp>
        <p:nvSpPr>
          <p:cNvPr id="5" name="TextBox 4">
            <a:extLst>
              <a:ext uri="{FF2B5EF4-FFF2-40B4-BE49-F238E27FC236}">
                <a16:creationId xmlns:a16="http://schemas.microsoft.com/office/drawing/2014/main" id="{486075B3-E7A8-D8E6-C861-20A03ED0C12A}"/>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spTree>
    <p:extLst>
      <p:ext uri="{BB962C8B-B14F-4D97-AF65-F5344CB8AC3E}">
        <p14:creationId xmlns:p14="http://schemas.microsoft.com/office/powerpoint/2010/main" val="29112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B914-5C2E-6464-C217-8091BC532A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C284F7-AA87-3CF4-5B96-98EFD7B3BF6D}"/>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2593144" y="-28136"/>
            <a:ext cx="5917810" cy="870682"/>
          </a:xfrm>
          <a:prstGeom prst="rect">
            <a:avLst/>
          </a:prstGeom>
        </p:spPr>
      </p:pic>
      <p:sp>
        <p:nvSpPr>
          <p:cNvPr id="5" name="TextBox 4">
            <a:extLst>
              <a:ext uri="{FF2B5EF4-FFF2-40B4-BE49-F238E27FC236}">
                <a16:creationId xmlns:a16="http://schemas.microsoft.com/office/drawing/2014/main" id="{081E2E81-9E24-A280-996C-D5A1466ED46A}"/>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pic>
        <p:nvPicPr>
          <p:cNvPr id="13" name="Picture 12">
            <a:extLst>
              <a:ext uri="{FF2B5EF4-FFF2-40B4-BE49-F238E27FC236}">
                <a16:creationId xmlns:a16="http://schemas.microsoft.com/office/drawing/2014/main" id="{0707042B-8813-B99B-C146-30559029C941}"/>
              </a:ext>
            </a:extLst>
          </p:cNvPr>
          <p:cNvPicPr>
            <a:picLocks noChangeAspect="1"/>
          </p:cNvPicPr>
          <p:nvPr/>
        </p:nvPicPr>
        <p:blipFill>
          <a:blip r:embed="rId3"/>
          <a:stretch>
            <a:fillRect/>
          </a:stretch>
        </p:blipFill>
        <p:spPr>
          <a:xfrm>
            <a:off x="121920" y="34947"/>
            <a:ext cx="2409914" cy="761879"/>
          </a:xfrm>
          <a:prstGeom prst="rect">
            <a:avLst/>
          </a:prstGeom>
        </p:spPr>
      </p:pic>
      <p:sp>
        <p:nvSpPr>
          <p:cNvPr id="14" name="Oval 13">
            <a:extLst>
              <a:ext uri="{FF2B5EF4-FFF2-40B4-BE49-F238E27FC236}">
                <a16:creationId xmlns:a16="http://schemas.microsoft.com/office/drawing/2014/main" id="{4E1D5C04-5A81-7599-95D6-8C9E49E4D232}"/>
              </a:ext>
            </a:extLst>
          </p:cNvPr>
          <p:cNvSpPr/>
          <p:nvPr/>
        </p:nvSpPr>
        <p:spPr>
          <a:xfrm>
            <a:off x="353537" y="61984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1</a:t>
            </a:r>
          </a:p>
        </p:txBody>
      </p:sp>
      <p:sp>
        <p:nvSpPr>
          <p:cNvPr id="16" name="Oval 15">
            <a:extLst>
              <a:ext uri="{FF2B5EF4-FFF2-40B4-BE49-F238E27FC236}">
                <a16:creationId xmlns:a16="http://schemas.microsoft.com/office/drawing/2014/main" id="{4C92A7AE-FD05-763F-1892-DA9B33E3937E}"/>
              </a:ext>
            </a:extLst>
          </p:cNvPr>
          <p:cNvSpPr/>
          <p:nvPr/>
        </p:nvSpPr>
        <p:spPr>
          <a:xfrm>
            <a:off x="426577" y="3729052"/>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2</a:t>
            </a:r>
          </a:p>
        </p:txBody>
      </p:sp>
      <p:sp>
        <p:nvSpPr>
          <p:cNvPr id="17" name="Oval 16">
            <a:extLst>
              <a:ext uri="{FF2B5EF4-FFF2-40B4-BE49-F238E27FC236}">
                <a16:creationId xmlns:a16="http://schemas.microsoft.com/office/drawing/2014/main" id="{50D74083-B5C3-7524-742D-2709CB37C04D}"/>
              </a:ext>
            </a:extLst>
          </p:cNvPr>
          <p:cNvSpPr/>
          <p:nvPr/>
        </p:nvSpPr>
        <p:spPr>
          <a:xfrm>
            <a:off x="1155895" y="5042911"/>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3</a:t>
            </a:r>
          </a:p>
        </p:txBody>
      </p:sp>
    </p:spTree>
    <p:extLst>
      <p:ext uri="{BB962C8B-B14F-4D97-AF65-F5344CB8AC3E}">
        <p14:creationId xmlns:p14="http://schemas.microsoft.com/office/powerpoint/2010/main" val="91074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6AE9D-CC94-35E3-F0EF-CF4697F308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DDF2F63-BB71-C17E-D206-611AEF6FC47A}"/>
              </a:ext>
            </a:extLst>
          </p:cNvPr>
          <p:cNvPicPr>
            <a:picLocks noChangeAspect="1"/>
          </p:cNvPicPr>
          <p:nvPr/>
        </p:nvPicPr>
        <p:blipFill>
          <a:blip r:embed="rId2"/>
          <a:stretch>
            <a:fillRect/>
          </a:stretch>
        </p:blipFill>
        <p:spPr>
          <a:xfrm>
            <a:off x="982369" y="186702"/>
            <a:ext cx="4380939" cy="1053341"/>
          </a:xfrm>
          <a:prstGeom prst="rect">
            <a:avLst/>
          </a:prstGeom>
        </p:spPr>
      </p:pic>
      <p:sp>
        <p:nvSpPr>
          <p:cNvPr id="5" name="TextBox 4">
            <a:extLst>
              <a:ext uri="{FF2B5EF4-FFF2-40B4-BE49-F238E27FC236}">
                <a16:creationId xmlns:a16="http://schemas.microsoft.com/office/drawing/2014/main" id="{6CB6EC53-89E4-9BF0-F742-DA3A51EC862B}"/>
              </a:ext>
            </a:extLst>
          </p:cNvPr>
          <p:cNvSpPr txBox="1"/>
          <p:nvPr/>
        </p:nvSpPr>
        <p:spPr>
          <a:xfrm>
            <a:off x="2184079" y="1426745"/>
            <a:ext cx="9348716" cy="2062103"/>
          </a:xfrm>
          <a:prstGeom prst="rect">
            <a:avLst/>
          </a:prstGeom>
          <a:noFill/>
        </p:spPr>
        <p:txBody>
          <a:bodyPr wrap="square" rtlCol="0">
            <a:spAutoFit/>
          </a:bodyPr>
          <a:lstStyle/>
          <a:p>
            <a:pPr algn="just"/>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Khi tiếng trống hiệu vừa dứt,</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bốn thanh niên của bốn đội nhanh như sóc,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thoăn thoắt leo lên bốn cây chuối bôi mỡ bóng nhẫy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để lấy nén hương cắm ở trên ngọn.</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3200" dirty="0">
              <a:solidFill>
                <a:srgbClr val="0070C0"/>
              </a:solidFill>
            </a:endParaRPr>
          </a:p>
        </p:txBody>
      </p:sp>
      <p:sp>
        <p:nvSpPr>
          <p:cNvPr id="8" name="TextBox 7">
            <a:extLst>
              <a:ext uri="{FF2B5EF4-FFF2-40B4-BE49-F238E27FC236}">
                <a16:creationId xmlns:a16="http://schemas.microsoft.com/office/drawing/2014/main" id="{80C6C0F0-A33A-0C4C-FCF2-0C3DB6BD73B7}"/>
              </a:ext>
            </a:extLst>
          </p:cNvPr>
          <p:cNvSpPr txBox="1"/>
          <p:nvPr/>
        </p:nvSpPr>
        <p:spPr>
          <a:xfrm>
            <a:off x="3086443" y="3831294"/>
            <a:ext cx="8938408" cy="2062103"/>
          </a:xfrm>
          <a:prstGeom prst="rect">
            <a:avLst/>
          </a:prstGeom>
          <a:noFill/>
        </p:spPr>
        <p:txBody>
          <a:bodyPr wrap="square" rtlCol="0">
            <a:spAutoFit/>
          </a:bodyPr>
          <a:lstStyle/>
          <a:p>
            <a:pPr algn="just"/>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Mỗi người nấu cơm</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đều mang một cái cần tre được cắm rất khéo vào dây lưng,</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uốn cong hình cánh cung từ phía sau ra trước mặt,</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đầu cần treo cái nồi nho nhỏ</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US" sz="3200" dirty="0">
              <a:solidFill>
                <a:srgbClr val="0070C0"/>
              </a:solidFill>
            </a:endParaRPr>
          </a:p>
        </p:txBody>
      </p:sp>
    </p:spTree>
    <p:extLst>
      <p:ext uri="{BB962C8B-B14F-4D97-AF65-F5344CB8AC3E}">
        <p14:creationId xmlns:p14="http://schemas.microsoft.com/office/powerpoint/2010/main" val="42424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8960-8A73-0228-4349-802D862F01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B43422-52E1-5230-8D8D-428FE517F62C}"/>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4386774" y="-29174"/>
            <a:ext cx="5917810" cy="870682"/>
          </a:xfrm>
          <a:prstGeom prst="rect">
            <a:avLst/>
          </a:prstGeom>
        </p:spPr>
      </p:pic>
      <p:sp>
        <p:nvSpPr>
          <p:cNvPr id="5" name="TextBox 4">
            <a:extLst>
              <a:ext uri="{FF2B5EF4-FFF2-40B4-BE49-F238E27FC236}">
                <a16:creationId xmlns:a16="http://schemas.microsoft.com/office/drawing/2014/main" id="{F9285900-B7F5-93B8-B676-A7C5F623AF04}"/>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sp>
        <p:nvSpPr>
          <p:cNvPr id="14" name="Oval 13">
            <a:extLst>
              <a:ext uri="{FF2B5EF4-FFF2-40B4-BE49-F238E27FC236}">
                <a16:creationId xmlns:a16="http://schemas.microsoft.com/office/drawing/2014/main" id="{7C886207-1A54-6FD4-A624-C15791AED237}"/>
              </a:ext>
            </a:extLst>
          </p:cNvPr>
          <p:cNvSpPr/>
          <p:nvPr/>
        </p:nvSpPr>
        <p:spPr>
          <a:xfrm>
            <a:off x="353537" y="61984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1</a:t>
            </a:r>
          </a:p>
        </p:txBody>
      </p:sp>
      <p:sp>
        <p:nvSpPr>
          <p:cNvPr id="16" name="Oval 15">
            <a:extLst>
              <a:ext uri="{FF2B5EF4-FFF2-40B4-BE49-F238E27FC236}">
                <a16:creationId xmlns:a16="http://schemas.microsoft.com/office/drawing/2014/main" id="{B03CF3CB-3F52-EC12-8001-E74A3F481E51}"/>
              </a:ext>
            </a:extLst>
          </p:cNvPr>
          <p:cNvSpPr/>
          <p:nvPr/>
        </p:nvSpPr>
        <p:spPr>
          <a:xfrm>
            <a:off x="349265" y="379797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2</a:t>
            </a:r>
          </a:p>
        </p:txBody>
      </p:sp>
      <p:sp>
        <p:nvSpPr>
          <p:cNvPr id="17" name="Oval 16">
            <a:extLst>
              <a:ext uri="{FF2B5EF4-FFF2-40B4-BE49-F238E27FC236}">
                <a16:creationId xmlns:a16="http://schemas.microsoft.com/office/drawing/2014/main" id="{17C6B59F-C90A-A6D0-1A7B-792E37A6540A}"/>
              </a:ext>
            </a:extLst>
          </p:cNvPr>
          <p:cNvSpPr/>
          <p:nvPr/>
        </p:nvSpPr>
        <p:spPr>
          <a:xfrm>
            <a:off x="1155895" y="5042911"/>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3</a:t>
            </a:r>
          </a:p>
        </p:txBody>
      </p:sp>
    </p:spTree>
    <p:extLst>
      <p:ext uri="{BB962C8B-B14F-4D97-AF65-F5344CB8AC3E}">
        <p14:creationId xmlns:p14="http://schemas.microsoft.com/office/powerpoint/2010/main" val="337656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B083-BCBC-0DE2-0257-134AEF2F2B6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BD569EF-6D1D-6467-7DB6-C185CE0B13F0}"/>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4386774" y="-29174"/>
            <a:ext cx="5917810" cy="870682"/>
          </a:xfrm>
          <a:prstGeom prst="rect">
            <a:avLst/>
          </a:prstGeom>
        </p:spPr>
      </p:pic>
      <p:sp>
        <p:nvSpPr>
          <p:cNvPr id="5" name="TextBox 4">
            <a:extLst>
              <a:ext uri="{FF2B5EF4-FFF2-40B4-BE49-F238E27FC236}">
                <a16:creationId xmlns:a16="http://schemas.microsoft.com/office/drawing/2014/main" id="{1E13626C-8B40-5823-A075-37A494D92BE4}"/>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sp>
        <p:nvSpPr>
          <p:cNvPr id="14" name="Oval 13">
            <a:extLst>
              <a:ext uri="{FF2B5EF4-FFF2-40B4-BE49-F238E27FC236}">
                <a16:creationId xmlns:a16="http://schemas.microsoft.com/office/drawing/2014/main" id="{399B95EE-F787-E31E-AB03-274186278EDD}"/>
              </a:ext>
            </a:extLst>
          </p:cNvPr>
          <p:cNvSpPr/>
          <p:nvPr/>
        </p:nvSpPr>
        <p:spPr>
          <a:xfrm>
            <a:off x="353537" y="61984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1</a:t>
            </a:r>
          </a:p>
        </p:txBody>
      </p:sp>
      <p:sp>
        <p:nvSpPr>
          <p:cNvPr id="17" name="Oval 16">
            <a:extLst>
              <a:ext uri="{FF2B5EF4-FFF2-40B4-BE49-F238E27FC236}">
                <a16:creationId xmlns:a16="http://schemas.microsoft.com/office/drawing/2014/main" id="{1B22A109-ED4B-6B5E-64B6-B37A3FC636C7}"/>
              </a:ext>
            </a:extLst>
          </p:cNvPr>
          <p:cNvSpPr/>
          <p:nvPr/>
        </p:nvSpPr>
        <p:spPr>
          <a:xfrm>
            <a:off x="440788" y="3729052"/>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2</a:t>
            </a:r>
          </a:p>
        </p:txBody>
      </p:sp>
      <p:sp>
        <p:nvSpPr>
          <p:cNvPr id="18" name="Oval 17">
            <a:extLst>
              <a:ext uri="{FF2B5EF4-FFF2-40B4-BE49-F238E27FC236}">
                <a16:creationId xmlns:a16="http://schemas.microsoft.com/office/drawing/2014/main" id="{AF063FB1-4EB0-952A-1878-DE1B8C04D0E5}"/>
              </a:ext>
            </a:extLst>
          </p:cNvPr>
          <p:cNvSpPr/>
          <p:nvPr/>
        </p:nvSpPr>
        <p:spPr>
          <a:xfrm>
            <a:off x="1182934" y="5042911"/>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3</a:t>
            </a:r>
          </a:p>
        </p:txBody>
      </p:sp>
      <p:pic>
        <p:nvPicPr>
          <p:cNvPr id="3" name="Picture 2">
            <a:extLst>
              <a:ext uri="{FF2B5EF4-FFF2-40B4-BE49-F238E27FC236}">
                <a16:creationId xmlns:a16="http://schemas.microsoft.com/office/drawing/2014/main" id="{918096BA-4E9A-69AC-0B44-F7E4B29BCFFF}"/>
              </a:ext>
            </a:extLst>
          </p:cNvPr>
          <p:cNvPicPr>
            <a:picLocks noChangeAspect="1"/>
          </p:cNvPicPr>
          <p:nvPr/>
        </p:nvPicPr>
        <p:blipFill>
          <a:blip r:embed="rId3"/>
          <a:stretch>
            <a:fillRect/>
          </a:stretch>
        </p:blipFill>
        <p:spPr>
          <a:xfrm>
            <a:off x="150056" y="98219"/>
            <a:ext cx="4568620" cy="629661"/>
          </a:xfrm>
          <a:prstGeom prst="rect">
            <a:avLst/>
          </a:prstGeom>
        </p:spPr>
      </p:pic>
    </p:spTree>
    <p:extLst>
      <p:ext uri="{BB962C8B-B14F-4D97-AF65-F5344CB8AC3E}">
        <p14:creationId xmlns:p14="http://schemas.microsoft.com/office/powerpoint/2010/main" val="34839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885C216-D19A-45AB-DEA0-35A34FAC9F8F}"/>
              </a:ext>
            </a:extLst>
          </p:cNvPr>
          <p:cNvGrpSpPr/>
          <p:nvPr/>
        </p:nvGrpSpPr>
        <p:grpSpPr>
          <a:xfrm>
            <a:off x="2" y="994838"/>
            <a:ext cx="12191998" cy="789165"/>
            <a:chOff x="754719" y="303870"/>
            <a:chExt cx="975891" cy="216686"/>
          </a:xfrm>
        </p:grpSpPr>
        <p:sp>
          <p:nvSpPr>
            <p:cNvPr id="7" name="Rounded Rectangle 13">
              <a:extLst>
                <a:ext uri="{FF2B5EF4-FFF2-40B4-BE49-F238E27FC236}">
                  <a16:creationId xmlns:a16="http://schemas.microsoft.com/office/drawing/2014/main" id="{518E1E54-5502-5296-1F40-0FA9DD86B56A}"/>
                </a:ext>
              </a:extLst>
            </p:cNvPr>
            <p:cNvSpPr/>
            <p:nvPr/>
          </p:nvSpPr>
          <p:spPr>
            <a:xfrm>
              <a:off x="754719" y="303870"/>
              <a:ext cx="975891" cy="216686"/>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0B7937A1-D4AD-857C-B0A9-F4FA255791F2}"/>
                </a:ext>
              </a:extLst>
            </p:cNvPr>
            <p:cNvSpPr txBox="1"/>
            <p:nvPr/>
          </p:nvSpPr>
          <p:spPr>
            <a:xfrm>
              <a:off x="764890" y="322273"/>
              <a:ext cx="955549" cy="160565"/>
            </a:xfrm>
            <a:prstGeom prst="rect">
              <a:avLst/>
            </a:prstGeom>
            <a:noFill/>
          </p:spPr>
          <p:txBody>
            <a:bodyPr wrap="square" rtlCol="0">
              <a:spAutoFit/>
            </a:bodyPr>
            <a:lstStyle/>
            <a:p>
              <a:pPr algn="ctr"/>
              <a:r>
                <a:rPr lang="en-US" sz="3200" b="1" dirty="0">
                  <a:solidFill>
                    <a:srgbClr val="FF0000"/>
                  </a:solidFill>
                  <a:latin typeface="UTM Avo" pitchFamily="18" charset="0"/>
                </a:rPr>
                <a:t>1. </a:t>
              </a:r>
              <a:r>
                <a:rPr lang="vi-VN" sz="3200" b="1" dirty="0">
                  <a:solidFill>
                    <a:srgbClr val="FF0000"/>
                  </a:solidFill>
                  <a:latin typeface="UTM Avo" pitchFamily="18" charset="0"/>
                </a:rPr>
                <a:t>Hội thổi cơm thi ở làng Đồng Vân bắt nguồn từ đâu ?</a:t>
              </a:r>
              <a:endParaRPr lang="en-US" sz="3200" b="1" dirty="0">
                <a:solidFill>
                  <a:srgbClr val="FF0000"/>
                </a:solidFill>
                <a:latin typeface="UTM Avo" pitchFamily="18" charset="0"/>
              </a:endParaRPr>
            </a:p>
          </p:txBody>
        </p:sp>
      </p:grpSp>
      <p:sp>
        <p:nvSpPr>
          <p:cNvPr id="9" name="TextBox 8">
            <a:extLst>
              <a:ext uri="{FF2B5EF4-FFF2-40B4-BE49-F238E27FC236}">
                <a16:creationId xmlns:a16="http://schemas.microsoft.com/office/drawing/2014/main" id="{EB108AB3-3AA2-73E0-8411-D346C299D93A}"/>
              </a:ext>
            </a:extLst>
          </p:cNvPr>
          <p:cNvSpPr txBox="1"/>
          <p:nvPr/>
        </p:nvSpPr>
        <p:spPr>
          <a:xfrm>
            <a:off x="2293431" y="2116098"/>
            <a:ext cx="8578963" cy="1569660"/>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vi-VN"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Hội thổi cơm thi ở Đồng Vân bắt nguồn từ các cuộc trẩy quân đánh giặc của người Việt cổ bên sông Đáy ngày xưa.</a:t>
            </a:r>
            <a:endPar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59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2C9E2-2B62-B1B0-1085-F050757EEA5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0BAE9DE-817C-2B6F-EE27-DDE292447CDF}"/>
              </a:ext>
            </a:extLst>
          </p:cNvPr>
          <p:cNvGrpSpPr/>
          <p:nvPr/>
        </p:nvGrpSpPr>
        <p:grpSpPr>
          <a:xfrm>
            <a:off x="1011401" y="288065"/>
            <a:ext cx="10093566" cy="1235278"/>
            <a:chOff x="835675" y="109807"/>
            <a:chExt cx="807925" cy="339178"/>
          </a:xfrm>
        </p:grpSpPr>
        <p:sp>
          <p:nvSpPr>
            <p:cNvPr id="7" name="Rounded Rectangle 13">
              <a:extLst>
                <a:ext uri="{FF2B5EF4-FFF2-40B4-BE49-F238E27FC236}">
                  <a16:creationId xmlns:a16="http://schemas.microsoft.com/office/drawing/2014/main" id="{05C81516-5385-1FF9-B8E1-0A24258FB5B7}"/>
                </a:ext>
              </a:extLst>
            </p:cNvPr>
            <p:cNvSpPr/>
            <p:nvPr/>
          </p:nvSpPr>
          <p:spPr>
            <a:xfrm>
              <a:off x="835675" y="109807"/>
              <a:ext cx="807925" cy="33917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E8A7D61C-E2A6-0666-93F7-C841C9D4146A}"/>
                </a:ext>
              </a:extLst>
            </p:cNvPr>
            <p:cNvSpPr txBox="1"/>
            <p:nvPr/>
          </p:nvSpPr>
          <p:spPr>
            <a:xfrm>
              <a:off x="835675" y="131507"/>
              <a:ext cx="789309" cy="295779"/>
            </a:xfrm>
            <a:prstGeom prst="rect">
              <a:avLst/>
            </a:prstGeom>
            <a:noFill/>
          </p:spPr>
          <p:txBody>
            <a:bodyPr wrap="square" rtlCol="0">
              <a:spAutoFit/>
            </a:bodyPr>
            <a:lstStyle/>
            <a:p>
              <a:pPr algn="ctr"/>
              <a:r>
                <a:rPr lang="en-US" sz="3200" b="1" dirty="0">
                  <a:solidFill>
                    <a:srgbClr val="FF0000"/>
                  </a:solidFill>
                  <a:latin typeface="UTM Avo" pitchFamily="18" charset="0"/>
                </a:rPr>
                <a:t>2. </a:t>
              </a:r>
              <a:r>
                <a:rPr lang="en-US" sz="3200" b="1" dirty="0" err="1">
                  <a:solidFill>
                    <a:srgbClr val="FF0000"/>
                  </a:solidFill>
                  <a:latin typeface="UTM Avo" pitchFamily="18" charset="0"/>
                </a:rPr>
                <a:t>Cách</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en-US" sz="3200" b="1" dirty="0">
                  <a:solidFill>
                    <a:srgbClr val="FF0000"/>
                  </a:solidFill>
                  <a:latin typeface="UTM Avo" pitchFamily="18" charset="0"/>
                </a:rPr>
                <a:t> </a:t>
              </a:r>
              <a:r>
                <a:rPr lang="en-US" sz="3200" b="1" dirty="0" err="1">
                  <a:solidFill>
                    <a:srgbClr val="FF0000"/>
                  </a:solidFill>
                  <a:latin typeface="UTM Avo" pitchFamily="18" charset="0"/>
                </a:rPr>
                <a:t>để</a:t>
              </a:r>
              <a:r>
                <a:rPr lang="en-US" sz="3200" b="1" dirty="0">
                  <a:solidFill>
                    <a:srgbClr val="FF0000"/>
                  </a:solidFill>
                  <a:latin typeface="UTM Avo" pitchFamily="18" charset="0"/>
                </a:rPr>
                <a:t> </a:t>
              </a:r>
              <a:r>
                <a:rPr lang="en-US" sz="3200" b="1" dirty="0" err="1">
                  <a:solidFill>
                    <a:srgbClr val="FF0000"/>
                  </a:solidFill>
                  <a:latin typeface="UTM Avo" pitchFamily="18" charset="0"/>
                </a:rPr>
                <a:t>nấu</a:t>
              </a:r>
              <a:r>
                <a:rPr lang="en-US" sz="3200" b="1" dirty="0">
                  <a:solidFill>
                    <a:srgbClr val="FF0000"/>
                  </a:solidFill>
                  <a:latin typeface="UTM Avo" pitchFamily="18" charset="0"/>
                </a:rPr>
                <a:t> </a:t>
              </a:r>
              <a:r>
                <a:rPr lang="en-US" sz="3200" b="1" dirty="0" err="1">
                  <a:solidFill>
                    <a:srgbClr val="FF0000"/>
                  </a:solidFill>
                  <a:latin typeface="UTM Avo" pitchFamily="18" charset="0"/>
                </a:rPr>
                <a:t>cơm</a:t>
              </a:r>
              <a:r>
                <a:rPr lang="en-US" sz="3200" b="1" dirty="0">
                  <a:solidFill>
                    <a:srgbClr val="FF0000"/>
                  </a:solidFill>
                  <a:latin typeface="UTM Avo" pitchFamily="18" charset="0"/>
                </a:rPr>
                <a:t> </a:t>
              </a:r>
              <a:r>
                <a:rPr lang="en-US" sz="3200" b="1" dirty="0" err="1">
                  <a:solidFill>
                    <a:srgbClr val="FF0000"/>
                  </a:solidFill>
                  <a:latin typeface="UTM Avo" pitchFamily="18" charset="0"/>
                </a:rPr>
                <a:t>trong</a:t>
              </a:r>
              <a:r>
                <a:rPr lang="en-US" sz="3200" b="1" dirty="0">
                  <a:solidFill>
                    <a:srgbClr val="FF0000"/>
                  </a:solidFill>
                  <a:latin typeface="UTM Avo" pitchFamily="18" charset="0"/>
                </a:rPr>
                <a:t> </a:t>
              </a:r>
              <a:r>
                <a:rPr lang="en-US" sz="3200" b="1" dirty="0" err="1">
                  <a:solidFill>
                    <a:srgbClr val="FF0000"/>
                  </a:solidFill>
                  <a:latin typeface="UTM Avo" pitchFamily="18" charset="0"/>
                </a:rPr>
                <a:t>cuộc</a:t>
              </a:r>
              <a:r>
                <a:rPr lang="en-US" sz="3200" b="1" dirty="0">
                  <a:solidFill>
                    <a:srgbClr val="FF0000"/>
                  </a:solidFill>
                  <a:latin typeface="UTM Avo" pitchFamily="18" charset="0"/>
                </a:rPr>
                <a:t> </a:t>
              </a:r>
              <a:r>
                <a:rPr lang="en-US" sz="3200" b="1" dirty="0" err="1">
                  <a:solidFill>
                    <a:srgbClr val="FF0000"/>
                  </a:solidFill>
                  <a:latin typeface="UTM Avo" pitchFamily="18" charset="0"/>
                </a:rPr>
                <a:t>thi</a:t>
              </a:r>
              <a:r>
                <a:rPr lang="en-US" sz="3200" b="1" dirty="0">
                  <a:solidFill>
                    <a:srgbClr val="FF0000"/>
                  </a:solidFill>
                  <a:latin typeface="UTM Avo" pitchFamily="18" charset="0"/>
                </a:rPr>
                <a:t> </a:t>
              </a:r>
              <a:r>
                <a:rPr lang="en-US" sz="3200" b="1" dirty="0" err="1">
                  <a:solidFill>
                    <a:srgbClr val="FF0000"/>
                  </a:solidFill>
                  <a:latin typeface="UTM Avo" pitchFamily="18" charset="0"/>
                </a:rPr>
                <a:t>được</a:t>
              </a:r>
              <a:r>
                <a:rPr lang="en-US" sz="3200" b="1" dirty="0">
                  <a:solidFill>
                    <a:srgbClr val="FF0000"/>
                  </a:solidFill>
                  <a:latin typeface="UTM Avo" pitchFamily="18" charset="0"/>
                </a:rPr>
                <a:t> </a:t>
              </a:r>
              <a:r>
                <a:rPr lang="en-US" sz="3200" b="1" dirty="0" err="1">
                  <a:solidFill>
                    <a:srgbClr val="FF0000"/>
                  </a:solidFill>
                  <a:latin typeface="UTM Avo" pitchFamily="18" charset="0"/>
                </a:rPr>
                <a:t>miêu</a:t>
              </a:r>
              <a:r>
                <a:rPr lang="en-US" sz="3200" b="1" dirty="0">
                  <a:solidFill>
                    <a:srgbClr val="FF0000"/>
                  </a:solidFill>
                  <a:latin typeface="UTM Avo" pitchFamily="18" charset="0"/>
                </a:rPr>
                <a:t> </a:t>
              </a:r>
              <a:r>
                <a:rPr lang="en-US" sz="3200" b="1" dirty="0" err="1">
                  <a:solidFill>
                    <a:srgbClr val="FF0000"/>
                  </a:solidFill>
                  <a:latin typeface="UTM Avo" pitchFamily="18" charset="0"/>
                </a:rPr>
                <a:t>tả</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nào</a:t>
              </a:r>
              <a:r>
                <a:rPr lang="vi-VN" sz="3200" b="1" dirty="0">
                  <a:solidFill>
                    <a:srgbClr val="FF0000"/>
                  </a:solidFill>
                  <a:latin typeface="UTM Avo" pitchFamily="18" charset="0"/>
                </a:rPr>
                <a:t>?</a:t>
              </a:r>
              <a:endParaRPr lang="en-US" sz="3200" b="1" dirty="0">
                <a:solidFill>
                  <a:srgbClr val="FF0000"/>
                </a:solidFill>
                <a:latin typeface="UTM Avo" pitchFamily="18" charset="0"/>
              </a:endParaRPr>
            </a:p>
          </p:txBody>
        </p:sp>
      </p:grpSp>
      <p:sp>
        <p:nvSpPr>
          <p:cNvPr id="9" name="TextBox 8">
            <a:extLst>
              <a:ext uri="{FF2B5EF4-FFF2-40B4-BE49-F238E27FC236}">
                <a16:creationId xmlns:a16="http://schemas.microsoft.com/office/drawing/2014/main" id="{46ECDAC3-B28B-4111-E2BA-155443D647ED}"/>
              </a:ext>
            </a:extLst>
          </p:cNvPr>
          <p:cNvSpPr txBox="1"/>
          <p:nvPr/>
        </p:nvSpPr>
        <p:spPr>
          <a:xfrm>
            <a:off x="2710043" y="1602374"/>
            <a:ext cx="6463707" cy="5016758"/>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vi-VN"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Khi tiếng trống hiệu vừa dứt, bốn thanh niên của bốn đội nhanh như sóc thoăn thoắt leo lên bốn cây chuối bôi mỡ bóng nhẫy để lấy nén hương bám ở trên ngọn. Khi mang được nén hương xuống, người dự thi được phát cho ba que diêm để châm vào hương cho cháy thành ngọn lửa. </a:t>
            </a:r>
            <a:endPar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4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4DF7-D56A-F16A-D959-E4CF3E500A5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23EA06C-4448-974E-7D47-12622632D098}"/>
              </a:ext>
            </a:extLst>
          </p:cNvPr>
          <p:cNvGrpSpPr/>
          <p:nvPr/>
        </p:nvGrpSpPr>
        <p:grpSpPr>
          <a:xfrm>
            <a:off x="1011401" y="288065"/>
            <a:ext cx="10093566" cy="1235278"/>
            <a:chOff x="835675" y="109807"/>
            <a:chExt cx="807925" cy="339178"/>
          </a:xfrm>
        </p:grpSpPr>
        <p:sp>
          <p:nvSpPr>
            <p:cNvPr id="7" name="Rounded Rectangle 13">
              <a:extLst>
                <a:ext uri="{FF2B5EF4-FFF2-40B4-BE49-F238E27FC236}">
                  <a16:creationId xmlns:a16="http://schemas.microsoft.com/office/drawing/2014/main" id="{4C71D951-CBA8-FFB9-F8DE-8A1754EBBB08}"/>
                </a:ext>
              </a:extLst>
            </p:cNvPr>
            <p:cNvSpPr/>
            <p:nvPr/>
          </p:nvSpPr>
          <p:spPr>
            <a:xfrm>
              <a:off x="835675" y="109807"/>
              <a:ext cx="807925" cy="33917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8A194AE0-6979-17FA-BC98-FE994480C236}"/>
                </a:ext>
              </a:extLst>
            </p:cNvPr>
            <p:cNvSpPr txBox="1"/>
            <p:nvPr/>
          </p:nvSpPr>
          <p:spPr>
            <a:xfrm>
              <a:off x="835675" y="131507"/>
              <a:ext cx="789309" cy="295778"/>
            </a:xfrm>
            <a:prstGeom prst="rect">
              <a:avLst/>
            </a:prstGeom>
            <a:noFill/>
          </p:spPr>
          <p:txBody>
            <a:bodyPr wrap="square" rtlCol="0">
              <a:spAutoFit/>
            </a:bodyPr>
            <a:lstStyle/>
            <a:p>
              <a:pPr algn="ct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miêu</a:t>
              </a:r>
              <a:r>
                <a:rPr lang="en-US" sz="3200" b="1" dirty="0">
                  <a:solidFill>
                    <a:srgbClr val="FF0000"/>
                  </a:solidFill>
                  <a:latin typeface="UTM Avo" pitchFamily="18" charset="0"/>
                </a:rPr>
                <a:t> </a:t>
              </a:r>
              <a:r>
                <a:rPr lang="en-US" sz="3200" b="1" dirty="0" err="1">
                  <a:solidFill>
                    <a:srgbClr val="FF0000"/>
                  </a:solidFill>
                  <a:latin typeface="UTM Avo" pitchFamily="18" charset="0"/>
                </a:rPr>
                <a:t>tả</a:t>
              </a:r>
              <a:r>
                <a:rPr lang="en-US" sz="3200" b="1" dirty="0">
                  <a:solidFill>
                    <a:srgbClr val="FF0000"/>
                  </a:solidFill>
                  <a:latin typeface="UTM Avo" pitchFamily="18" charset="0"/>
                </a:rPr>
                <a:t> </a:t>
              </a:r>
              <a:r>
                <a:rPr lang="en-US" sz="3200" b="1" dirty="0" err="1">
                  <a:solidFill>
                    <a:srgbClr val="FF0000"/>
                  </a:solidFill>
                  <a:latin typeface="UTM Avo" pitchFamily="18" charset="0"/>
                </a:rPr>
                <a:t>cảnh</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có</a:t>
              </a:r>
              <a:r>
                <a:rPr lang="en-US" sz="3200" b="1" dirty="0">
                  <a:solidFill>
                    <a:srgbClr val="FF0000"/>
                  </a:solidFill>
                  <a:latin typeface="UTM Avo" pitchFamily="18" charset="0"/>
                </a:rPr>
                <a:t> </a:t>
              </a:r>
              <a:r>
                <a:rPr lang="en-US" sz="3200" b="1" dirty="0" err="1">
                  <a:solidFill>
                    <a:srgbClr val="FF0000"/>
                  </a:solidFill>
                  <a:latin typeface="UTM Avo" pitchFamily="18" charset="0"/>
                </a:rPr>
                <a:t>tác</a:t>
              </a:r>
              <a:r>
                <a:rPr lang="en-US" sz="3200" b="1" dirty="0">
                  <a:solidFill>
                    <a:srgbClr val="FF0000"/>
                  </a:solidFill>
                  <a:latin typeface="UTM Avo" pitchFamily="18" charset="0"/>
                </a:rPr>
                <a:t> </a:t>
              </a:r>
              <a:r>
                <a:rPr lang="en-US" sz="3200" b="1" dirty="0" err="1">
                  <a:solidFill>
                    <a:srgbClr val="FF0000"/>
                  </a:solidFill>
                  <a:latin typeface="UTM Avo" pitchFamily="18" charset="0"/>
                </a:rPr>
                <a:t>dụng</a:t>
              </a:r>
              <a:r>
                <a:rPr lang="en-US" sz="3200" b="1" dirty="0">
                  <a:solidFill>
                    <a:srgbClr val="FF0000"/>
                  </a:solidFill>
                  <a:latin typeface="UTM Avo" pitchFamily="18" charset="0"/>
                </a:rPr>
                <a:t> </a:t>
              </a:r>
              <a:r>
                <a:rPr lang="en-US" sz="3200" b="1" dirty="0" err="1">
                  <a:solidFill>
                    <a:srgbClr val="FF0000"/>
                  </a:solidFill>
                  <a:latin typeface="UTM Avo" pitchFamily="18" charset="0"/>
                </a:rPr>
                <a:t>gì</a:t>
              </a:r>
              <a:r>
                <a:rPr lang="vi-VN" sz="3200" b="1" dirty="0">
                  <a:solidFill>
                    <a:srgbClr val="FF0000"/>
                  </a:solidFill>
                  <a:latin typeface="UTM Avo" pitchFamily="18" charset="0"/>
                </a:rPr>
                <a:t>?</a:t>
              </a:r>
              <a:endParaRPr lang="en-US" sz="3200" b="1" dirty="0">
                <a:solidFill>
                  <a:srgbClr val="FF0000"/>
                </a:solidFill>
                <a:latin typeface="UTM Avo" pitchFamily="18" charset="0"/>
              </a:endParaRPr>
            </a:p>
          </p:txBody>
        </p:sp>
      </p:grpSp>
      <p:sp>
        <p:nvSpPr>
          <p:cNvPr id="9" name="TextBox 8">
            <a:extLst>
              <a:ext uri="{FF2B5EF4-FFF2-40B4-BE49-F238E27FC236}">
                <a16:creationId xmlns:a16="http://schemas.microsoft.com/office/drawing/2014/main" id="{29F46C90-64AA-8F55-176B-3FA90851D013}"/>
              </a:ext>
            </a:extLst>
          </p:cNvPr>
          <p:cNvSpPr txBox="1"/>
          <p:nvPr/>
        </p:nvSpPr>
        <p:spPr>
          <a:xfrm>
            <a:off x="2885889" y="1811408"/>
            <a:ext cx="8632034" cy="4524315"/>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miêu</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tả</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cảnh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lấy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lửa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như</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vậy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đã</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giúp</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hình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dung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được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đây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là</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một</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cuộc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không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dễ</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chút</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nào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Mức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độ</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gay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cấn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của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cuộc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thể</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hiện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ngay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trong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bước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chuẩn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Đội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nào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không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vượt</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qua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được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lẽ</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sẽ</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loại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ngay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từ</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vòng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đầu</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Cuộc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khó</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thì</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hấp</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dẫn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xem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tạo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cơ</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hội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đua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tài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những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tham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gia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81616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753</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18</cp:revision>
  <dcterms:created xsi:type="dcterms:W3CDTF">2025-02-07T07:06:36Z</dcterms:created>
  <dcterms:modified xsi:type="dcterms:W3CDTF">2025-02-26T02:00:50Z</dcterms:modified>
</cp:coreProperties>
</file>