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69" r:id="rId1"/>
  </p:sldMasterIdLst>
  <p:notesMasterIdLst>
    <p:notesMasterId r:id="rId19"/>
  </p:notesMasterIdLst>
  <p:sldIdLst>
    <p:sldId id="257" r:id="rId2"/>
    <p:sldId id="351" r:id="rId3"/>
    <p:sldId id="2636" r:id="rId4"/>
    <p:sldId id="393" r:id="rId5"/>
    <p:sldId id="473" r:id="rId6"/>
    <p:sldId id="397" r:id="rId7"/>
    <p:sldId id="475" r:id="rId8"/>
    <p:sldId id="2643" r:id="rId9"/>
    <p:sldId id="476" r:id="rId10"/>
    <p:sldId id="439" r:id="rId11"/>
    <p:sldId id="2637" r:id="rId12"/>
    <p:sldId id="2638" r:id="rId13"/>
    <p:sldId id="2639" r:id="rId14"/>
    <p:sldId id="362" r:id="rId15"/>
    <p:sldId id="365" r:id="rId16"/>
    <p:sldId id="310" r:id="rId17"/>
    <p:sldId id="2645" r:id="rId18"/>
  </p:sldIdLst>
  <p:sldSz cx="9144000" cy="5143500" type="screen16x9"/>
  <p:notesSz cx="6858000" cy="9144000"/>
  <p:custDataLst>
    <p:tags r:id="rId20"/>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09">
          <p15:clr>
            <a:srgbClr val="FF0000"/>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8AF1FF"/>
    <a:srgbClr val="FFFFFF"/>
    <a:srgbClr val="FF0000"/>
    <a:srgbClr val="E7C367"/>
    <a:srgbClr val="191337"/>
    <a:srgbClr val="FFCCCC"/>
    <a:srgbClr val="CC99FF"/>
    <a:srgbClr val="00FFFF"/>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77FDA4-BE64-40F9-B144-BD3B4331B914}" v="31" dt="2025-03-23T05:40:24.643"/>
  </p1510:revLst>
</p1510:revInfo>
</file>

<file path=ppt/tableStyles.xml><?xml version="1.0" encoding="utf-8"?>
<a:tblStyleLst xmlns:a="http://schemas.openxmlformats.org/drawingml/2006/main" def="{007D9DA5-F47E-433E-97E9-EB6A038AAD32}">
  <a:tblStyle styleId="{007D9DA5-F47E-433E-97E9-EB6A038AAD3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112" d="100"/>
          <a:sy n="112" d="100"/>
        </p:scale>
        <p:origin x="186" y="102"/>
      </p:cViewPr>
      <p:guideLst>
        <p:guide orient="horz" pos="609"/>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4486314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D95190-A19E-4C5D-8238-A2A11376194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20822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D95190-A19E-4C5D-8238-A2A11376194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Arial"/>
              <a:sym typeface="Arial"/>
            </a:endParaRPr>
          </a:p>
        </p:txBody>
      </p:sp>
    </p:spTree>
    <p:extLst>
      <p:ext uri="{BB962C8B-B14F-4D97-AF65-F5344CB8AC3E}">
        <p14:creationId xmlns:p14="http://schemas.microsoft.com/office/powerpoint/2010/main" val="4223581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3"/>
        <p:cNvGrpSpPr/>
        <p:nvPr/>
      </p:nvGrpSpPr>
      <p:grpSpPr>
        <a:xfrm>
          <a:off x="0" y="0"/>
          <a:ext cx="0" cy="0"/>
          <a:chOff x="0" y="0"/>
          <a:chExt cx="0" cy="0"/>
        </a:xfrm>
      </p:grpSpPr>
      <p:sp>
        <p:nvSpPr>
          <p:cNvPr id="1444" name="Google Shape;1444;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5" name="Google Shape;1445;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spTree>
      <p:nvGrpSpPr>
        <p:cNvPr id="1" name="Shape 66"/>
        <p:cNvGrpSpPr/>
        <p:nvPr/>
      </p:nvGrpSpPr>
      <p:grpSpPr>
        <a:xfrm>
          <a:off x="0" y="0"/>
          <a:ext cx="0" cy="0"/>
          <a:chOff x="0" y="0"/>
          <a:chExt cx="0" cy="0"/>
        </a:xfrm>
      </p:grpSpPr>
    </p:spTree>
    <p:extLst>
      <p:ext uri="{BB962C8B-B14F-4D97-AF65-F5344CB8AC3E}">
        <p14:creationId xmlns:p14="http://schemas.microsoft.com/office/powerpoint/2010/main" val="2708453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CBAD0F0-40FC-4EB7-9DD7-85222904512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E1C3186-469C-4512-A000-0DB50A4FE9D8}"/>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114DAB7-A91E-49D0-A2A5-A016E2EA6A17}"/>
              </a:ext>
            </a:extLst>
          </p:cNvPr>
          <p:cNvSpPr>
            <a:spLocks noGrp="1"/>
          </p:cNvSpPr>
          <p:nvPr>
            <p:ph type="dt" sz="half" idx="10"/>
          </p:nvPr>
        </p:nvSpPr>
        <p:spPr/>
        <p:txBody>
          <a:bodyPr/>
          <a:lstStyle/>
          <a:p>
            <a:fld id="{AD83F081-F403-4045-ACE1-DDD665069667}" type="datetimeFigureOut">
              <a:rPr lang="zh-CN" altLang="en-US" smtClean="0"/>
              <a:t>2025/4/2</a:t>
            </a:fld>
            <a:endParaRPr lang="zh-CN" altLang="en-US"/>
          </a:p>
        </p:txBody>
      </p:sp>
      <p:sp>
        <p:nvSpPr>
          <p:cNvPr id="5" name="页脚占位符 4">
            <a:extLst>
              <a:ext uri="{FF2B5EF4-FFF2-40B4-BE49-F238E27FC236}">
                <a16:creationId xmlns:a16="http://schemas.microsoft.com/office/drawing/2014/main" id="{FD7AB53F-95F3-4FFB-A62F-B4781C55685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D33F27D-3801-4655-AEF8-F5AA5E76F62F}"/>
              </a:ext>
            </a:extLst>
          </p:cNvPr>
          <p:cNvSpPr>
            <a:spLocks noGrp="1"/>
          </p:cNvSpPr>
          <p:nvPr>
            <p:ph type="sldNum" sz="quarter" idx="12"/>
          </p:nvPr>
        </p:nvSpPr>
        <p:spPr/>
        <p:txBody>
          <a:bodyPr/>
          <a:lstStyle/>
          <a:p>
            <a:fld id="{F1125B49-230A-417B-96C6-7EF7D9A5207F}" type="slidenum">
              <a:rPr lang="zh-CN" altLang="en-US" smtClean="0"/>
              <a:t>‹#›</a:t>
            </a:fld>
            <a:endParaRPr lang="zh-CN" altLang="en-US"/>
          </a:p>
        </p:txBody>
      </p:sp>
    </p:spTree>
    <p:extLst>
      <p:ext uri="{BB962C8B-B14F-4D97-AF65-F5344CB8AC3E}">
        <p14:creationId xmlns:p14="http://schemas.microsoft.com/office/powerpoint/2010/main" val="41336747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53607838-A5C2-45F2-8A2A-C8CB62034D1D}"/>
              </a:ext>
            </a:extLst>
          </p:cNvPr>
          <p:cNvSpPr>
            <a:spLocks noGrp="1"/>
          </p:cNvSpPr>
          <p:nvPr>
            <p:ph type="dt" sz="half" idx="10"/>
          </p:nvPr>
        </p:nvSpPr>
        <p:spPr/>
        <p:txBody>
          <a:bodyPr/>
          <a:lstStyle/>
          <a:p>
            <a:fld id="{AD83F081-F403-4045-ACE1-DDD665069667}" type="datetimeFigureOut">
              <a:rPr lang="zh-CN" altLang="en-US" smtClean="0"/>
              <a:t>2025/4/2</a:t>
            </a:fld>
            <a:endParaRPr lang="zh-CN" altLang="en-US"/>
          </a:p>
        </p:txBody>
      </p:sp>
      <p:sp>
        <p:nvSpPr>
          <p:cNvPr id="3" name="页脚占位符 2">
            <a:extLst>
              <a:ext uri="{FF2B5EF4-FFF2-40B4-BE49-F238E27FC236}">
                <a16:creationId xmlns:a16="http://schemas.microsoft.com/office/drawing/2014/main" id="{207C8891-94D0-47FA-8CB3-22EC351319B5}"/>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6AA5ABA4-E65C-4860-B8AD-80813522FDBC}"/>
              </a:ext>
            </a:extLst>
          </p:cNvPr>
          <p:cNvSpPr>
            <a:spLocks noGrp="1"/>
          </p:cNvSpPr>
          <p:nvPr>
            <p:ph type="sldNum" sz="quarter" idx="12"/>
          </p:nvPr>
        </p:nvSpPr>
        <p:spPr/>
        <p:txBody>
          <a:bodyPr/>
          <a:lstStyle/>
          <a:p>
            <a:fld id="{F1125B49-230A-417B-96C6-7EF7D9A5207F}" type="slidenum">
              <a:rPr lang="zh-CN" altLang="en-US" smtClean="0"/>
              <a:t>‹#›</a:t>
            </a:fld>
            <a:endParaRPr lang="zh-CN" altLang="en-US"/>
          </a:p>
        </p:txBody>
      </p:sp>
    </p:spTree>
    <p:extLst>
      <p:ext uri="{BB962C8B-B14F-4D97-AF65-F5344CB8AC3E}">
        <p14:creationId xmlns:p14="http://schemas.microsoft.com/office/powerpoint/2010/main" val="6977671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2175681276"/>
      </p:ext>
    </p:extLst>
  </p:cSld>
  <p:clrMap bg1="lt1" tx1="dk1" bg2="dk2" tx2="lt2" accent1="accent1" accent2="accent2" accent3="accent3" accent4="accent4" accent5="accent5" accent6="accent6" hlink="hlink" folHlink="folHlink"/>
  <p:sldLayoutIdLst>
    <p:sldLayoutId id="2147483771" r:id="rId1"/>
    <p:sldLayoutId id="2147483802" r:id="rId2"/>
    <p:sldLayoutId id="2147483803"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399"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399"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399"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399"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399"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399"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399"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399"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399"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399"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399"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399"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399"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399"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399"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399"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399"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399"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399"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399"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399"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399"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399"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399"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399"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399"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399"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microsoft.com/office/2007/relationships/hdphoto" Target="../media/hdphoto1.wdp"/><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38.svg"/></Relationships>
</file>

<file path=ppt/slides/_rels/slide15.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6.pn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2BA8C009-D883-4134-9980-2C8D295CA0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819" y="3251246"/>
            <a:ext cx="9914083" cy="1904021"/>
          </a:xfrm>
          <a:prstGeom prst="rect">
            <a:avLst/>
          </a:prstGeom>
        </p:spPr>
      </p:pic>
      <p:pic>
        <p:nvPicPr>
          <p:cNvPr id="11" name="图片 10">
            <a:extLst>
              <a:ext uri="{FF2B5EF4-FFF2-40B4-BE49-F238E27FC236}">
                <a16:creationId xmlns:a16="http://schemas.microsoft.com/office/drawing/2014/main" id="{7CB421B8-47D2-4504-A5EA-32D889ABDD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59842"/>
            <a:ext cx="3036943" cy="2873415"/>
          </a:xfrm>
          <a:prstGeom prst="rect">
            <a:avLst/>
          </a:prstGeom>
        </p:spPr>
      </p:pic>
      <p:pic>
        <p:nvPicPr>
          <p:cNvPr id="7" name="图片 6">
            <a:extLst>
              <a:ext uri="{FF2B5EF4-FFF2-40B4-BE49-F238E27FC236}">
                <a16:creationId xmlns:a16="http://schemas.microsoft.com/office/drawing/2014/main" id="{200CFE39-6BBF-4556-B67A-0BCFCD425E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1" y="3291082"/>
            <a:ext cx="9144000" cy="2128838"/>
          </a:xfrm>
          <a:prstGeom prst="rect">
            <a:avLst/>
          </a:prstGeom>
        </p:spPr>
      </p:pic>
      <p:grpSp>
        <p:nvGrpSpPr>
          <p:cNvPr id="20" name="组合 19">
            <a:extLst>
              <a:ext uri="{FF2B5EF4-FFF2-40B4-BE49-F238E27FC236}">
                <a16:creationId xmlns:a16="http://schemas.microsoft.com/office/drawing/2014/main" id="{F4AFE8AC-CAAE-4F84-9D11-51FBAB92FCFB}"/>
              </a:ext>
            </a:extLst>
          </p:cNvPr>
          <p:cNvGrpSpPr/>
          <p:nvPr/>
        </p:nvGrpSpPr>
        <p:grpSpPr>
          <a:xfrm>
            <a:off x="3033256" y="3220657"/>
            <a:ext cx="702554" cy="1028700"/>
            <a:chOff x="6135308" y="4402280"/>
            <a:chExt cx="936738" cy="1371600"/>
          </a:xfrm>
        </p:grpSpPr>
        <p:pic>
          <p:nvPicPr>
            <p:cNvPr id="17" name="图片 16">
              <a:extLst>
                <a:ext uri="{FF2B5EF4-FFF2-40B4-BE49-F238E27FC236}">
                  <a16:creationId xmlns:a16="http://schemas.microsoft.com/office/drawing/2014/main" id="{B5AEF250-D571-434C-A0ED-F13C0D843B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35308" y="4793245"/>
              <a:ext cx="374763" cy="914676"/>
            </a:xfrm>
            <a:prstGeom prst="rect">
              <a:avLst/>
            </a:prstGeom>
          </p:spPr>
        </p:pic>
        <p:pic>
          <p:nvPicPr>
            <p:cNvPr id="19" name="图片 18">
              <a:extLst>
                <a:ext uri="{FF2B5EF4-FFF2-40B4-BE49-F238E27FC236}">
                  <a16:creationId xmlns:a16="http://schemas.microsoft.com/office/drawing/2014/main" id="{3B89D371-40D5-45A6-8FF2-896187182E7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10071" y="4402280"/>
              <a:ext cx="561975" cy="1371600"/>
            </a:xfrm>
            <a:prstGeom prst="rect">
              <a:avLst/>
            </a:prstGeom>
          </p:spPr>
        </p:pic>
      </p:grpSp>
      <p:pic>
        <p:nvPicPr>
          <p:cNvPr id="5" name="图片 4">
            <a:extLst>
              <a:ext uri="{FF2B5EF4-FFF2-40B4-BE49-F238E27FC236}">
                <a16:creationId xmlns:a16="http://schemas.microsoft.com/office/drawing/2014/main" id="{30428F6A-F50E-445A-9275-8B01B1F67318}"/>
              </a:ext>
            </a:extLst>
          </p:cNvPr>
          <p:cNvPicPr>
            <a:picLocks noChangeAspect="1"/>
          </p:cNvPicPr>
          <p:nvPr/>
        </p:nvPicPr>
        <p:blipFill rotWithShape="1">
          <a:blip r:embed="rId8">
            <a:extLst>
              <a:ext uri="{28A0092B-C50C-407E-A947-70E740481C1C}">
                <a14:useLocalDpi xmlns:a14="http://schemas.microsoft.com/office/drawing/2010/main" val="0"/>
              </a:ext>
            </a:extLst>
          </a:blip>
          <a:srcRect b="21593"/>
          <a:stretch/>
        </p:blipFill>
        <p:spPr>
          <a:xfrm>
            <a:off x="-14551" y="3884963"/>
            <a:ext cx="9914082" cy="1375753"/>
          </a:xfrm>
          <a:prstGeom prst="rect">
            <a:avLst/>
          </a:prstGeom>
        </p:spPr>
      </p:pic>
      <p:pic>
        <p:nvPicPr>
          <p:cNvPr id="18" name="Picture 2" descr="Hanoi vietnam with decoration background Vector Image">
            <a:extLst>
              <a:ext uri="{FF2B5EF4-FFF2-40B4-BE49-F238E27FC236}">
                <a16:creationId xmlns:a16="http://schemas.microsoft.com/office/drawing/2014/main" id="{FB1E0976-74D1-4302-AB2A-D21746F3C1DD}"/>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6852" b="78796" l="12300" r="89000">
                        <a14:foregroundMark x1="38100" y1="9074" x2="60900" y2="11759"/>
                        <a14:foregroundMark x1="51800" y1="6852" x2="51800" y2="6852"/>
                        <a14:foregroundMark x1="16100" y1="36389" x2="16100" y2="36389"/>
                        <a14:foregroundMark x1="83300" y1="37500" x2="83300" y2="37500"/>
                        <a14:foregroundMark x1="85800" y1="64352" x2="85800" y2="64352"/>
                        <a14:foregroundMark x1="15100" y1="67870" x2="15100" y2="67870"/>
                        <a14:foregroundMark x1="28100" y1="76204" x2="67900" y2="72315"/>
                        <a14:foregroundMark x1="67900" y1="72315" x2="72600" y2="75463"/>
                        <a14:foregroundMark x1="79100" y1="77593" x2="79100" y2="77593"/>
                        <a14:foregroundMark x1="79100" y1="75741" x2="79100" y2="75741"/>
                        <a14:foregroundMark x1="79100" y1="74907" x2="79100" y2="74907"/>
                        <a14:foregroundMark x1="79200" y1="75093" x2="79200" y2="75093"/>
                        <a14:foregroundMark x1="87700" y1="76481" x2="87700" y2="76481"/>
                        <a14:foregroundMark x1="86900" y1="77500" x2="86900" y2="77500"/>
                        <a14:foregroundMark x1="89100" y1="76111" x2="89100" y2="76111"/>
                        <a14:foregroundMark x1="12300" y1="77500" x2="21500" y2="78796"/>
                      </a14:backgroundRemoval>
                    </a14:imgEffect>
                  </a14:imgLayer>
                </a14:imgProps>
              </a:ext>
              <a:ext uri="{28A0092B-C50C-407E-A947-70E740481C1C}">
                <a14:useLocalDpi xmlns:a14="http://schemas.microsoft.com/office/drawing/2010/main" val="0"/>
              </a:ext>
            </a:extLst>
          </a:blip>
          <a:srcRect l="8638" t="4595" r="8487" b="18033"/>
          <a:stretch/>
        </p:blipFill>
        <p:spPr bwMode="auto">
          <a:xfrm>
            <a:off x="1171576" y="-13799"/>
            <a:ext cx="7165181" cy="5420696"/>
          </a:xfrm>
          <a:prstGeom prst="rect">
            <a:avLst/>
          </a:prstGeom>
          <a:noFill/>
          <a:extLst>
            <a:ext uri="{909E8E84-426E-40DD-AFC4-6F175D3DCCD1}">
              <a14:hiddenFill xmlns:a14="http://schemas.microsoft.com/office/drawing/2010/main">
                <a:solidFill>
                  <a:srgbClr val="FFFFFF"/>
                </a:solidFill>
              </a14:hiddenFill>
            </a:ext>
          </a:extLst>
        </p:spPr>
      </p:pic>
      <p:pic>
        <p:nvPicPr>
          <p:cNvPr id="15" name="图片 14">
            <a:extLst>
              <a:ext uri="{FF2B5EF4-FFF2-40B4-BE49-F238E27FC236}">
                <a16:creationId xmlns:a16="http://schemas.microsoft.com/office/drawing/2014/main" id="{83326010-C295-4D63-A312-FD9527CBEB91}"/>
              </a:ext>
            </a:extLst>
          </p:cNvPr>
          <p:cNvPicPr>
            <a:picLocks noChangeAspect="1"/>
          </p:cNvPicPr>
          <p:nvPr/>
        </p:nvPicPr>
        <p:blipFill rotWithShape="1">
          <a:blip r:embed="rId11">
            <a:extLst>
              <a:ext uri="{28A0092B-C50C-407E-A947-70E740481C1C}">
                <a14:useLocalDpi xmlns:a14="http://schemas.microsoft.com/office/drawing/2010/main" val="0"/>
              </a:ext>
            </a:extLst>
          </a:blip>
          <a:srcRect t="68818"/>
          <a:stretch/>
        </p:blipFill>
        <p:spPr>
          <a:xfrm>
            <a:off x="4684341" y="3776240"/>
            <a:ext cx="4471511" cy="1603844"/>
          </a:xfrm>
          <a:prstGeom prst="rect">
            <a:avLst/>
          </a:prstGeom>
        </p:spPr>
      </p:pic>
      <p:pic>
        <p:nvPicPr>
          <p:cNvPr id="13" name="图片 12">
            <a:extLst>
              <a:ext uri="{FF2B5EF4-FFF2-40B4-BE49-F238E27FC236}">
                <a16:creationId xmlns:a16="http://schemas.microsoft.com/office/drawing/2014/main" id="{C59FCCA3-283E-4AC4-B0D5-5E3927DF827C}"/>
              </a:ext>
            </a:extLst>
          </p:cNvPr>
          <p:cNvPicPr>
            <a:picLocks noChangeAspect="1"/>
          </p:cNvPicPr>
          <p:nvPr/>
        </p:nvPicPr>
        <p:blipFill rotWithShape="1">
          <a:blip r:embed="rId12">
            <a:extLst>
              <a:ext uri="{28A0092B-C50C-407E-A947-70E740481C1C}">
                <a14:useLocalDpi xmlns:a14="http://schemas.microsoft.com/office/drawing/2010/main" val="0"/>
              </a:ext>
            </a:extLst>
          </a:blip>
          <a:srcRect l="26263"/>
          <a:stretch/>
        </p:blipFill>
        <p:spPr>
          <a:xfrm>
            <a:off x="-5371" y="3434550"/>
            <a:ext cx="2927631" cy="1972348"/>
          </a:xfrm>
          <a:prstGeom prst="rect">
            <a:avLst/>
          </a:prstGeom>
        </p:spPr>
      </p:pic>
      <p:pic>
        <p:nvPicPr>
          <p:cNvPr id="6" name="Picture 5" descr="A yellow circles with red lines&#10;&#10;Description automatically generated">
            <a:extLst>
              <a:ext uri="{FF2B5EF4-FFF2-40B4-BE49-F238E27FC236}">
                <a16:creationId xmlns:a16="http://schemas.microsoft.com/office/drawing/2014/main" id="{CBF0155B-8E72-BFAC-26C1-33D3DE211C2F}"/>
              </a:ext>
            </a:extLst>
          </p:cNvPr>
          <p:cNvPicPr>
            <a:picLocks noChangeAspect="1"/>
          </p:cNvPicPr>
          <p:nvPr/>
        </p:nvPicPr>
        <p:blipFill>
          <a:blip r:embed="rId13"/>
          <a:stretch>
            <a:fillRect/>
          </a:stretch>
        </p:blipFill>
        <p:spPr>
          <a:xfrm>
            <a:off x="303861" y="349856"/>
            <a:ext cx="2163378" cy="1295069"/>
          </a:xfrm>
          <a:prstGeom prst="rect">
            <a:avLst/>
          </a:prstGeom>
        </p:spPr>
      </p:pic>
      <p:pic>
        <p:nvPicPr>
          <p:cNvPr id="21" name="Picture 20">
            <a:extLst>
              <a:ext uri="{FF2B5EF4-FFF2-40B4-BE49-F238E27FC236}">
                <a16:creationId xmlns:a16="http://schemas.microsoft.com/office/drawing/2014/main" id="{94316085-6271-046F-FC25-C5FE12A299AB}"/>
              </a:ext>
            </a:extLst>
          </p:cNvPr>
          <p:cNvPicPr>
            <a:picLocks noChangeAspect="1"/>
          </p:cNvPicPr>
          <p:nvPr/>
        </p:nvPicPr>
        <p:blipFill>
          <a:blip r:embed="rId14"/>
          <a:stretch>
            <a:fillRect/>
          </a:stretch>
        </p:blipFill>
        <p:spPr>
          <a:xfrm>
            <a:off x="2503406" y="592715"/>
            <a:ext cx="4487045" cy="2017951"/>
          </a:xfrm>
          <a:prstGeom prst="rect">
            <a:avLst/>
          </a:prstGeom>
        </p:spPr>
      </p:pic>
    </p:spTree>
    <p:extLst>
      <p:ext uri="{BB962C8B-B14F-4D97-AF65-F5344CB8AC3E}">
        <p14:creationId xmlns:p14="http://schemas.microsoft.com/office/powerpoint/2010/main" val="26724028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ppt_x"/>
                                          </p:val>
                                        </p:tav>
                                        <p:tav tm="100000">
                                          <p:val>
                                            <p:strVal val="#ppt_x"/>
                                          </p:val>
                                        </p:tav>
                                      </p:tavLst>
                                    </p:anim>
                                    <p:anim calcmode="lin" valueType="num">
                                      <p:cBhvr additive="base">
                                        <p:cTn id="13" dur="500" fill="hold"/>
                                        <p:tgtEl>
                                          <p:spTgt spid="21"/>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1">
            <a:extLst>
              <a:ext uri="{FF2B5EF4-FFF2-40B4-BE49-F238E27FC236}">
                <a16:creationId xmlns:a16="http://schemas.microsoft.com/office/drawing/2014/main" id="{1ADB6D73-4871-4478-AA76-A56C0F06353B}"/>
              </a:ext>
            </a:extLst>
          </p:cNvPr>
          <p:cNvSpPr/>
          <p:nvPr/>
        </p:nvSpPr>
        <p:spPr>
          <a:xfrm>
            <a:off x="342900" y="400050"/>
            <a:ext cx="8412480" cy="4537710"/>
          </a:xfrm>
          <a:custGeom>
            <a:avLst/>
            <a:gdLst>
              <a:gd name="connsiteX0" fmla="*/ 0 w 11781453"/>
              <a:gd name="connsiteY0" fmla="*/ 690459 h 5094514"/>
              <a:gd name="connsiteX1" fmla="*/ 690459 w 11781453"/>
              <a:gd name="connsiteY1" fmla="*/ 0 h 5094514"/>
              <a:gd name="connsiteX2" fmla="*/ 11090994 w 11781453"/>
              <a:gd name="connsiteY2" fmla="*/ 0 h 5094514"/>
              <a:gd name="connsiteX3" fmla="*/ 11781453 w 11781453"/>
              <a:gd name="connsiteY3" fmla="*/ 690459 h 5094514"/>
              <a:gd name="connsiteX4" fmla="*/ 11781453 w 11781453"/>
              <a:gd name="connsiteY4" fmla="*/ 4404055 h 5094514"/>
              <a:gd name="connsiteX5" fmla="*/ 11090994 w 11781453"/>
              <a:gd name="connsiteY5" fmla="*/ 5094514 h 5094514"/>
              <a:gd name="connsiteX6" fmla="*/ 690459 w 11781453"/>
              <a:gd name="connsiteY6" fmla="*/ 5094514 h 5094514"/>
              <a:gd name="connsiteX7" fmla="*/ 0 w 11781453"/>
              <a:gd name="connsiteY7" fmla="*/ 4404055 h 5094514"/>
              <a:gd name="connsiteX8" fmla="*/ 0 w 11781453"/>
              <a:gd name="connsiteY8" fmla="*/ 690459 h 50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1453" h="5094514" fill="none" extrusionOk="0">
                <a:moveTo>
                  <a:pt x="0" y="690459"/>
                </a:moveTo>
                <a:cubicBezTo>
                  <a:pt x="1725" y="355830"/>
                  <a:pt x="326606" y="29331"/>
                  <a:pt x="690459" y="0"/>
                </a:cubicBezTo>
                <a:cubicBezTo>
                  <a:pt x="4521344" y="72427"/>
                  <a:pt x="7169040" y="61419"/>
                  <a:pt x="11090994" y="0"/>
                </a:cubicBezTo>
                <a:cubicBezTo>
                  <a:pt x="11470876" y="-9969"/>
                  <a:pt x="11724457" y="291889"/>
                  <a:pt x="11781453" y="690459"/>
                </a:cubicBezTo>
                <a:cubicBezTo>
                  <a:pt x="11882329" y="2511261"/>
                  <a:pt x="11674140" y="3764848"/>
                  <a:pt x="11781453" y="4404055"/>
                </a:cubicBezTo>
                <a:cubicBezTo>
                  <a:pt x="11794245" y="4720463"/>
                  <a:pt x="11452101" y="5071843"/>
                  <a:pt x="11090994" y="5094514"/>
                </a:cubicBezTo>
                <a:cubicBezTo>
                  <a:pt x="6763306" y="5124341"/>
                  <a:pt x="2575840" y="5015208"/>
                  <a:pt x="690459" y="5094514"/>
                </a:cubicBezTo>
                <a:cubicBezTo>
                  <a:pt x="336531" y="5091416"/>
                  <a:pt x="-72308" y="4799683"/>
                  <a:pt x="0" y="4404055"/>
                </a:cubicBezTo>
                <a:cubicBezTo>
                  <a:pt x="50037" y="3154905"/>
                  <a:pt x="770" y="2072176"/>
                  <a:pt x="0" y="690459"/>
                </a:cubicBezTo>
                <a:close/>
              </a:path>
              <a:path w="11781453" h="5094514" stroke="0" extrusionOk="0">
                <a:moveTo>
                  <a:pt x="0" y="690459"/>
                </a:moveTo>
                <a:cubicBezTo>
                  <a:pt x="6267" y="310837"/>
                  <a:pt x="327696" y="38684"/>
                  <a:pt x="690459" y="0"/>
                </a:cubicBezTo>
                <a:cubicBezTo>
                  <a:pt x="4180508" y="123000"/>
                  <a:pt x="8612621" y="-96860"/>
                  <a:pt x="11090994" y="0"/>
                </a:cubicBezTo>
                <a:cubicBezTo>
                  <a:pt x="11425653" y="-35570"/>
                  <a:pt x="11785171" y="301634"/>
                  <a:pt x="11781453" y="690459"/>
                </a:cubicBezTo>
                <a:cubicBezTo>
                  <a:pt x="11784626" y="1246364"/>
                  <a:pt x="11875720" y="2571764"/>
                  <a:pt x="11781453" y="4404055"/>
                </a:cubicBezTo>
                <a:cubicBezTo>
                  <a:pt x="11715903" y="4809132"/>
                  <a:pt x="11401787" y="5082970"/>
                  <a:pt x="11090994" y="5094514"/>
                </a:cubicBezTo>
                <a:cubicBezTo>
                  <a:pt x="8015354" y="4933807"/>
                  <a:pt x="3137648" y="5134181"/>
                  <a:pt x="690459" y="5094514"/>
                </a:cubicBezTo>
                <a:cubicBezTo>
                  <a:pt x="304526" y="5093584"/>
                  <a:pt x="-54527" y="4760683"/>
                  <a:pt x="0" y="4404055"/>
                </a:cubicBezTo>
                <a:cubicBezTo>
                  <a:pt x="32216" y="3684371"/>
                  <a:pt x="57206" y="1986174"/>
                  <a:pt x="0" y="690459"/>
                </a:cubicBezTo>
                <a:close/>
              </a:path>
            </a:pathLst>
          </a:custGeom>
          <a:solidFill>
            <a:srgbClr val="FFFFFF"/>
          </a:solidFill>
          <a:ln/>
        </p:spPr>
        <p:style>
          <a:lnRef idx="2">
            <a:schemeClr val="accent1"/>
          </a:lnRef>
          <a:fillRef idx="1">
            <a:schemeClr val="lt1"/>
          </a:fillRef>
          <a:effectRef idx="0">
            <a:schemeClr val="accent1"/>
          </a:effectRef>
          <a:fontRef idx="minor">
            <a:schemeClr val="dk1"/>
          </a:fontRef>
        </p:style>
        <p:txBody>
          <a:bodyPr rtlCol="0" anchor="ctr"/>
          <a:lstStyle/>
          <a:p>
            <a:pPr marL="457200" algn="just">
              <a:spcBef>
                <a:spcPts val="1200"/>
              </a:spcBef>
            </a:pPr>
            <a:endParaRPr lang="en-US" sz="2200" b="1" dirty="0">
              <a:solidFill>
                <a:schemeClr val="bg1">
                  <a:lumMod val="10000"/>
                </a:schemeClr>
              </a:solidFill>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97141687-71F7-41A5-B02A-8E7459A29A39}"/>
              </a:ext>
            </a:extLst>
          </p:cNvPr>
          <p:cNvPicPr>
            <a:picLocks noChangeAspect="1"/>
          </p:cNvPicPr>
          <p:nvPr/>
        </p:nvPicPr>
        <p:blipFill>
          <a:blip r:embed="rId2"/>
          <a:stretch>
            <a:fillRect/>
          </a:stretch>
        </p:blipFill>
        <p:spPr>
          <a:xfrm>
            <a:off x="1670029" y="70496"/>
            <a:ext cx="6027790" cy="1016113"/>
          </a:xfrm>
          <a:prstGeom prst="rect">
            <a:avLst/>
          </a:prstGeom>
        </p:spPr>
      </p:pic>
      <p:sp>
        <p:nvSpPr>
          <p:cNvPr id="12" name="TextBox 11">
            <a:extLst>
              <a:ext uri="{FF2B5EF4-FFF2-40B4-BE49-F238E27FC236}">
                <a16:creationId xmlns:a16="http://schemas.microsoft.com/office/drawing/2014/main" id="{3DEEB716-744D-4E0B-BD91-7889A04D2A91}"/>
              </a:ext>
            </a:extLst>
          </p:cNvPr>
          <p:cNvSpPr txBox="1"/>
          <p:nvPr/>
        </p:nvSpPr>
        <p:spPr>
          <a:xfrm>
            <a:off x="658715" y="1245635"/>
            <a:ext cx="7562728" cy="1200329"/>
          </a:xfrm>
          <a:prstGeom prst="rect">
            <a:avLst/>
          </a:prstGeom>
          <a:noFill/>
        </p:spPr>
        <p:txBody>
          <a:bodyPr wrap="square">
            <a:spAutoFit/>
          </a:bodyPr>
          <a:lstStyle/>
          <a:p>
            <a:pPr marL="457200" indent="-457200" algn="just">
              <a:buFont typeface="Arial" panose="020B0604020202020204" pitchFamily="34" charset="0"/>
              <a:buChar char="•"/>
            </a:pPr>
            <a:r>
              <a:rPr lang="vi-VN" sz="3600" b="1" dirty="0">
                <a:latin typeface="Calibri" panose="020F0502020204030204" pitchFamily="34" charset="0"/>
                <a:cs typeface="Calibri" panose="020F0502020204030204" pitchFamily="34" charset="0"/>
              </a:rPr>
              <a:t>Văn hiến: </a:t>
            </a:r>
            <a:r>
              <a:rPr lang="vi-VN" sz="3600" dirty="0">
                <a:latin typeface="Calibri" panose="020F0502020204030204" pitchFamily="34" charset="0"/>
                <a:cs typeface="Calibri" panose="020F0502020204030204" pitchFamily="34" charset="0"/>
              </a:rPr>
              <a:t>truyền thống văn hóa lâu đời và tốt đẹp.</a:t>
            </a:r>
            <a:endParaRPr lang="vi-VN" sz="36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249937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downRigh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1">
            <a:extLst>
              <a:ext uri="{FF2B5EF4-FFF2-40B4-BE49-F238E27FC236}">
                <a16:creationId xmlns:a16="http://schemas.microsoft.com/office/drawing/2014/main" id="{1ADB6D73-4871-4478-AA76-A56C0F06353B}"/>
              </a:ext>
            </a:extLst>
          </p:cNvPr>
          <p:cNvSpPr/>
          <p:nvPr/>
        </p:nvSpPr>
        <p:spPr>
          <a:xfrm>
            <a:off x="342900" y="400050"/>
            <a:ext cx="8412480" cy="4537710"/>
          </a:xfrm>
          <a:custGeom>
            <a:avLst/>
            <a:gdLst>
              <a:gd name="connsiteX0" fmla="*/ 0 w 11781453"/>
              <a:gd name="connsiteY0" fmla="*/ 690459 h 5094514"/>
              <a:gd name="connsiteX1" fmla="*/ 690459 w 11781453"/>
              <a:gd name="connsiteY1" fmla="*/ 0 h 5094514"/>
              <a:gd name="connsiteX2" fmla="*/ 11090994 w 11781453"/>
              <a:gd name="connsiteY2" fmla="*/ 0 h 5094514"/>
              <a:gd name="connsiteX3" fmla="*/ 11781453 w 11781453"/>
              <a:gd name="connsiteY3" fmla="*/ 690459 h 5094514"/>
              <a:gd name="connsiteX4" fmla="*/ 11781453 w 11781453"/>
              <a:gd name="connsiteY4" fmla="*/ 4404055 h 5094514"/>
              <a:gd name="connsiteX5" fmla="*/ 11090994 w 11781453"/>
              <a:gd name="connsiteY5" fmla="*/ 5094514 h 5094514"/>
              <a:gd name="connsiteX6" fmla="*/ 690459 w 11781453"/>
              <a:gd name="connsiteY6" fmla="*/ 5094514 h 5094514"/>
              <a:gd name="connsiteX7" fmla="*/ 0 w 11781453"/>
              <a:gd name="connsiteY7" fmla="*/ 4404055 h 5094514"/>
              <a:gd name="connsiteX8" fmla="*/ 0 w 11781453"/>
              <a:gd name="connsiteY8" fmla="*/ 690459 h 50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1453" h="5094514" fill="none" extrusionOk="0">
                <a:moveTo>
                  <a:pt x="0" y="690459"/>
                </a:moveTo>
                <a:cubicBezTo>
                  <a:pt x="1725" y="355830"/>
                  <a:pt x="326606" y="29331"/>
                  <a:pt x="690459" y="0"/>
                </a:cubicBezTo>
                <a:cubicBezTo>
                  <a:pt x="4521344" y="72427"/>
                  <a:pt x="7169040" y="61419"/>
                  <a:pt x="11090994" y="0"/>
                </a:cubicBezTo>
                <a:cubicBezTo>
                  <a:pt x="11470876" y="-9969"/>
                  <a:pt x="11724457" y="291889"/>
                  <a:pt x="11781453" y="690459"/>
                </a:cubicBezTo>
                <a:cubicBezTo>
                  <a:pt x="11882329" y="2511261"/>
                  <a:pt x="11674140" y="3764848"/>
                  <a:pt x="11781453" y="4404055"/>
                </a:cubicBezTo>
                <a:cubicBezTo>
                  <a:pt x="11794245" y="4720463"/>
                  <a:pt x="11452101" y="5071843"/>
                  <a:pt x="11090994" y="5094514"/>
                </a:cubicBezTo>
                <a:cubicBezTo>
                  <a:pt x="6763306" y="5124341"/>
                  <a:pt x="2575840" y="5015208"/>
                  <a:pt x="690459" y="5094514"/>
                </a:cubicBezTo>
                <a:cubicBezTo>
                  <a:pt x="336531" y="5091416"/>
                  <a:pt x="-72308" y="4799683"/>
                  <a:pt x="0" y="4404055"/>
                </a:cubicBezTo>
                <a:cubicBezTo>
                  <a:pt x="50037" y="3154905"/>
                  <a:pt x="770" y="2072176"/>
                  <a:pt x="0" y="690459"/>
                </a:cubicBezTo>
                <a:close/>
              </a:path>
              <a:path w="11781453" h="5094514" stroke="0" extrusionOk="0">
                <a:moveTo>
                  <a:pt x="0" y="690459"/>
                </a:moveTo>
                <a:cubicBezTo>
                  <a:pt x="6267" y="310837"/>
                  <a:pt x="327696" y="38684"/>
                  <a:pt x="690459" y="0"/>
                </a:cubicBezTo>
                <a:cubicBezTo>
                  <a:pt x="4180508" y="123000"/>
                  <a:pt x="8612621" y="-96860"/>
                  <a:pt x="11090994" y="0"/>
                </a:cubicBezTo>
                <a:cubicBezTo>
                  <a:pt x="11425653" y="-35570"/>
                  <a:pt x="11785171" y="301634"/>
                  <a:pt x="11781453" y="690459"/>
                </a:cubicBezTo>
                <a:cubicBezTo>
                  <a:pt x="11784626" y="1246364"/>
                  <a:pt x="11875720" y="2571764"/>
                  <a:pt x="11781453" y="4404055"/>
                </a:cubicBezTo>
                <a:cubicBezTo>
                  <a:pt x="11715903" y="4809132"/>
                  <a:pt x="11401787" y="5082970"/>
                  <a:pt x="11090994" y="5094514"/>
                </a:cubicBezTo>
                <a:cubicBezTo>
                  <a:pt x="8015354" y="4933807"/>
                  <a:pt x="3137648" y="5134181"/>
                  <a:pt x="690459" y="5094514"/>
                </a:cubicBezTo>
                <a:cubicBezTo>
                  <a:pt x="304526" y="5093584"/>
                  <a:pt x="-54527" y="4760683"/>
                  <a:pt x="0" y="4404055"/>
                </a:cubicBezTo>
                <a:cubicBezTo>
                  <a:pt x="32216" y="3684371"/>
                  <a:pt x="57206" y="1986174"/>
                  <a:pt x="0" y="690459"/>
                </a:cubicBezTo>
                <a:close/>
              </a:path>
            </a:pathLst>
          </a:custGeom>
          <a:solidFill>
            <a:srgbClr val="FFFFFF"/>
          </a:solidFill>
          <a:ln/>
        </p:spPr>
        <p:style>
          <a:lnRef idx="2">
            <a:schemeClr val="accent1"/>
          </a:lnRef>
          <a:fillRef idx="1">
            <a:schemeClr val="lt1"/>
          </a:fillRef>
          <a:effectRef idx="0">
            <a:schemeClr val="accent1"/>
          </a:effectRef>
          <a:fontRef idx="minor">
            <a:schemeClr val="dk1"/>
          </a:fontRef>
        </p:style>
        <p:txBody>
          <a:bodyPr rtlCol="0" anchor="ctr"/>
          <a:lstStyle/>
          <a:p>
            <a:pPr marL="457200" marR="0" lvl="0" indent="0" algn="just" defTabSz="914400" rtl="0" eaLnBrk="1" fontAlgn="auto" latinLnBrk="0" hangingPunct="1">
              <a:lnSpc>
                <a:spcPct val="100000"/>
              </a:lnSpc>
              <a:spcBef>
                <a:spcPts val="1200"/>
              </a:spcBef>
              <a:spcAft>
                <a:spcPts val="0"/>
              </a:spcAft>
              <a:buClr>
                <a:srgbClr val="000000"/>
              </a:buClr>
              <a:buSzTx/>
              <a:buFont typeface="Arial"/>
              <a:buNone/>
              <a:tabLst/>
              <a:defRPr/>
            </a:pPr>
            <a:endParaRPr kumimoji="0" lang="en-US" sz="2200" b="1" i="0" u="none" strike="noStrike" kern="0" cap="none" spc="0" normalizeH="0" baseline="0" noProof="0" dirty="0">
              <a:ln>
                <a:noFill/>
              </a:ln>
              <a:solidFill>
                <a:prstClr val="white">
                  <a:lumMod val="10000"/>
                </a:prstClr>
              </a:solidFill>
              <a:effectLst/>
              <a:uLnTx/>
              <a:uFillTx/>
              <a:latin typeface="Calibri" panose="020F0502020204030204" pitchFamily="34" charset="0"/>
              <a:ea typeface="+mn-ea"/>
              <a:cs typeface="Calibri" panose="020F0502020204030204" pitchFamily="34" charset="0"/>
              <a:sym typeface="Arial"/>
            </a:endParaRPr>
          </a:p>
        </p:txBody>
      </p:sp>
      <p:pic>
        <p:nvPicPr>
          <p:cNvPr id="3" name="Picture 2">
            <a:extLst>
              <a:ext uri="{FF2B5EF4-FFF2-40B4-BE49-F238E27FC236}">
                <a16:creationId xmlns:a16="http://schemas.microsoft.com/office/drawing/2014/main" id="{97141687-71F7-41A5-B02A-8E7459A29A39}"/>
              </a:ext>
            </a:extLst>
          </p:cNvPr>
          <p:cNvPicPr>
            <a:picLocks noChangeAspect="1"/>
          </p:cNvPicPr>
          <p:nvPr/>
        </p:nvPicPr>
        <p:blipFill>
          <a:blip r:embed="rId2"/>
          <a:stretch>
            <a:fillRect/>
          </a:stretch>
        </p:blipFill>
        <p:spPr>
          <a:xfrm>
            <a:off x="1670029" y="70496"/>
            <a:ext cx="6027790" cy="1016113"/>
          </a:xfrm>
          <a:prstGeom prst="rect">
            <a:avLst/>
          </a:prstGeom>
        </p:spPr>
      </p:pic>
      <p:sp>
        <p:nvSpPr>
          <p:cNvPr id="12" name="TextBox 11">
            <a:extLst>
              <a:ext uri="{FF2B5EF4-FFF2-40B4-BE49-F238E27FC236}">
                <a16:creationId xmlns:a16="http://schemas.microsoft.com/office/drawing/2014/main" id="{3DEEB716-744D-4E0B-BD91-7889A04D2A91}"/>
              </a:ext>
            </a:extLst>
          </p:cNvPr>
          <p:cNvSpPr txBox="1"/>
          <p:nvPr/>
        </p:nvSpPr>
        <p:spPr>
          <a:xfrm>
            <a:off x="626909" y="1054804"/>
            <a:ext cx="7841229" cy="1077218"/>
          </a:xfrm>
          <a:prstGeom prst="rect">
            <a:avLst/>
          </a:prstGeom>
          <a:noFill/>
        </p:spPr>
        <p:txBody>
          <a:bodyPr wrap="square">
            <a:spAutoFit/>
          </a:bodyPr>
          <a:lstStyle/>
          <a:p>
            <a:pPr marL="457200" lvl="0" indent="-457200" algn="just">
              <a:buFont typeface="Arial" panose="020B0604020202020204" pitchFamily="34" charset="0"/>
              <a:buChar char="•"/>
            </a:pPr>
            <a:r>
              <a:rPr lang="vi-VN" sz="3200" b="1" dirty="0">
                <a:latin typeface="Calibri" panose="020F0502020204030204" pitchFamily="34" charset="0"/>
                <a:cs typeface="Calibri" panose="020F0502020204030204" pitchFamily="34" charset="0"/>
              </a:rPr>
              <a:t>Văn Miếu:</a:t>
            </a:r>
            <a:r>
              <a:rPr lang="en-US" sz="3200" b="1" dirty="0">
                <a:latin typeface="Calibri" panose="020F0502020204030204" pitchFamily="34" charset="0"/>
                <a:cs typeface="Calibri" panose="020F0502020204030204" pitchFamily="34" charset="0"/>
              </a:rPr>
              <a:t> </a:t>
            </a:r>
            <a:r>
              <a:rPr lang="vi-VN" sz="3200" dirty="0">
                <a:latin typeface="Calibri" panose="020F0502020204030204" pitchFamily="34" charset="0"/>
                <a:cs typeface="Calibri" panose="020F0502020204030204" pitchFamily="34" charset="0"/>
              </a:rPr>
              <a:t>nơi thờ Khổng tử và những người có công mở mang giáo dục thời xưa.</a:t>
            </a:r>
            <a:endParaRPr kumimoji="0" lang="vi-VN" sz="320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1026" name="Picture 2" descr="Văn Miếu – Quốc Tử Giám – Wikipedia tiếng Việt">
            <a:extLst>
              <a:ext uri="{FF2B5EF4-FFF2-40B4-BE49-F238E27FC236}">
                <a16:creationId xmlns:a16="http://schemas.microsoft.com/office/drawing/2014/main" id="{8B13BBAC-47DE-FB74-700B-B6B7260C9B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3383" y="2099372"/>
            <a:ext cx="5685183" cy="2652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30326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arn(inVertical)">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1">
            <a:extLst>
              <a:ext uri="{FF2B5EF4-FFF2-40B4-BE49-F238E27FC236}">
                <a16:creationId xmlns:a16="http://schemas.microsoft.com/office/drawing/2014/main" id="{1ADB6D73-4871-4478-AA76-A56C0F06353B}"/>
              </a:ext>
            </a:extLst>
          </p:cNvPr>
          <p:cNvSpPr/>
          <p:nvPr/>
        </p:nvSpPr>
        <p:spPr>
          <a:xfrm>
            <a:off x="342900" y="400050"/>
            <a:ext cx="8412480" cy="4537710"/>
          </a:xfrm>
          <a:custGeom>
            <a:avLst/>
            <a:gdLst>
              <a:gd name="connsiteX0" fmla="*/ 0 w 11781453"/>
              <a:gd name="connsiteY0" fmla="*/ 690459 h 5094514"/>
              <a:gd name="connsiteX1" fmla="*/ 690459 w 11781453"/>
              <a:gd name="connsiteY1" fmla="*/ 0 h 5094514"/>
              <a:gd name="connsiteX2" fmla="*/ 11090994 w 11781453"/>
              <a:gd name="connsiteY2" fmla="*/ 0 h 5094514"/>
              <a:gd name="connsiteX3" fmla="*/ 11781453 w 11781453"/>
              <a:gd name="connsiteY3" fmla="*/ 690459 h 5094514"/>
              <a:gd name="connsiteX4" fmla="*/ 11781453 w 11781453"/>
              <a:gd name="connsiteY4" fmla="*/ 4404055 h 5094514"/>
              <a:gd name="connsiteX5" fmla="*/ 11090994 w 11781453"/>
              <a:gd name="connsiteY5" fmla="*/ 5094514 h 5094514"/>
              <a:gd name="connsiteX6" fmla="*/ 690459 w 11781453"/>
              <a:gd name="connsiteY6" fmla="*/ 5094514 h 5094514"/>
              <a:gd name="connsiteX7" fmla="*/ 0 w 11781453"/>
              <a:gd name="connsiteY7" fmla="*/ 4404055 h 5094514"/>
              <a:gd name="connsiteX8" fmla="*/ 0 w 11781453"/>
              <a:gd name="connsiteY8" fmla="*/ 690459 h 50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1453" h="5094514" fill="none" extrusionOk="0">
                <a:moveTo>
                  <a:pt x="0" y="690459"/>
                </a:moveTo>
                <a:cubicBezTo>
                  <a:pt x="1725" y="355830"/>
                  <a:pt x="326606" y="29331"/>
                  <a:pt x="690459" y="0"/>
                </a:cubicBezTo>
                <a:cubicBezTo>
                  <a:pt x="4521344" y="72427"/>
                  <a:pt x="7169040" y="61419"/>
                  <a:pt x="11090994" y="0"/>
                </a:cubicBezTo>
                <a:cubicBezTo>
                  <a:pt x="11470876" y="-9969"/>
                  <a:pt x="11724457" y="291889"/>
                  <a:pt x="11781453" y="690459"/>
                </a:cubicBezTo>
                <a:cubicBezTo>
                  <a:pt x="11882329" y="2511261"/>
                  <a:pt x="11674140" y="3764848"/>
                  <a:pt x="11781453" y="4404055"/>
                </a:cubicBezTo>
                <a:cubicBezTo>
                  <a:pt x="11794245" y="4720463"/>
                  <a:pt x="11452101" y="5071843"/>
                  <a:pt x="11090994" y="5094514"/>
                </a:cubicBezTo>
                <a:cubicBezTo>
                  <a:pt x="6763306" y="5124341"/>
                  <a:pt x="2575840" y="5015208"/>
                  <a:pt x="690459" y="5094514"/>
                </a:cubicBezTo>
                <a:cubicBezTo>
                  <a:pt x="336531" y="5091416"/>
                  <a:pt x="-72308" y="4799683"/>
                  <a:pt x="0" y="4404055"/>
                </a:cubicBezTo>
                <a:cubicBezTo>
                  <a:pt x="50037" y="3154905"/>
                  <a:pt x="770" y="2072176"/>
                  <a:pt x="0" y="690459"/>
                </a:cubicBezTo>
                <a:close/>
              </a:path>
              <a:path w="11781453" h="5094514" stroke="0" extrusionOk="0">
                <a:moveTo>
                  <a:pt x="0" y="690459"/>
                </a:moveTo>
                <a:cubicBezTo>
                  <a:pt x="6267" y="310837"/>
                  <a:pt x="327696" y="38684"/>
                  <a:pt x="690459" y="0"/>
                </a:cubicBezTo>
                <a:cubicBezTo>
                  <a:pt x="4180508" y="123000"/>
                  <a:pt x="8612621" y="-96860"/>
                  <a:pt x="11090994" y="0"/>
                </a:cubicBezTo>
                <a:cubicBezTo>
                  <a:pt x="11425653" y="-35570"/>
                  <a:pt x="11785171" y="301634"/>
                  <a:pt x="11781453" y="690459"/>
                </a:cubicBezTo>
                <a:cubicBezTo>
                  <a:pt x="11784626" y="1246364"/>
                  <a:pt x="11875720" y="2571764"/>
                  <a:pt x="11781453" y="4404055"/>
                </a:cubicBezTo>
                <a:cubicBezTo>
                  <a:pt x="11715903" y="4809132"/>
                  <a:pt x="11401787" y="5082970"/>
                  <a:pt x="11090994" y="5094514"/>
                </a:cubicBezTo>
                <a:cubicBezTo>
                  <a:pt x="8015354" y="4933807"/>
                  <a:pt x="3137648" y="5134181"/>
                  <a:pt x="690459" y="5094514"/>
                </a:cubicBezTo>
                <a:cubicBezTo>
                  <a:pt x="304526" y="5093584"/>
                  <a:pt x="-54527" y="4760683"/>
                  <a:pt x="0" y="4404055"/>
                </a:cubicBezTo>
                <a:cubicBezTo>
                  <a:pt x="32216" y="3684371"/>
                  <a:pt x="57206" y="1986174"/>
                  <a:pt x="0" y="690459"/>
                </a:cubicBezTo>
                <a:close/>
              </a:path>
            </a:pathLst>
          </a:custGeom>
          <a:solidFill>
            <a:srgbClr val="FFFFFF"/>
          </a:solidFill>
          <a:ln/>
        </p:spPr>
        <p:style>
          <a:lnRef idx="2">
            <a:schemeClr val="accent1"/>
          </a:lnRef>
          <a:fillRef idx="1">
            <a:schemeClr val="lt1"/>
          </a:fillRef>
          <a:effectRef idx="0">
            <a:schemeClr val="accent1"/>
          </a:effectRef>
          <a:fontRef idx="minor">
            <a:schemeClr val="dk1"/>
          </a:fontRef>
        </p:style>
        <p:txBody>
          <a:bodyPr rtlCol="0" anchor="ctr"/>
          <a:lstStyle/>
          <a:p>
            <a:pPr marL="457200" marR="0" lvl="0" indent="0" algn="just" defTabSz="914400" rtl="0" eaLnBrk="1" fontAlgn="auto" latinLnBrk="0" hangingPunct="1">
              <a:lnSpc>
                <a:spcPct val="100000"/>
              </a:lnSpc>
              <a:spcBef>
                <a:spcPts val="1200"/>
              </a:spcBef>
              <a:spcAft>
                <a:spcPts val="0"/>
              </a:spcAft>
              <a:buClr>
                <a:srgbClr val="000000"/>
              </a:buClr>
              <a:buSzTx/>
              <a:buFont typeface="Arial"/>
              <a:buNone/>
              <a:tabLst/>
              <a:defRPr/>
            </a:pPr>
            <a:endParaRPr kumimoji="0" lang="en-US" sz="2200" b="1" i="0" u="none" strike="noStrike" kern="0" cap="none" spc="0" normalizeH="0" baseline="0" noProof="0" dirty="0">
              <a:ln>
                <a:noFill/>
              </a:ln>
              <a:solidFill>
                <a:prstClr val="white">
                  <a:lumMod val="10000"/>
                </a:prstClr>
              </a:solidFill>
              <a:effectLst/>
              <a:uLnTx/>
              <a:uFillTx/>
              <a:latin typeface="Calibri" panose="020F0502020204030204" pitchFamily="34" charset="0"/>
              <a:ea typeface="+mn-ea"/>
              <a:cs typeface="Calibri" panose="020F0502020204030204" pitchFamily="34" charset="0"/>
              <a:sym typeface="Arial"/>
            </a:endParaRPr>
          </a:p>
        </p:txBody>
      </p:sp>
      <p:pic>
        <p:nvPicPr>
          <p:cNvPr id="3" name="Picture 2">
            <a:extLst>
              <a:ext uri="{FF2B5EF4-FFF2-40B4-BE49-F238E27FC236}">
                <a16:creationId xmlns:a16="http://schemas.microsoft.com/office/drawing/2014/main" id="{97141687-71F7-41A5-B02A-8E7459A29A39}"/>
              </a:ext>
            </a:extLst>
          </p:cNvPr>
          <p:cNvPicPr>
            <a:picLocks noChangeAspect="1"/>
          </p:cNvPicPr>
          <p:nvPr/>
        </p:nvPicPr>
        <p:blipFill>
          <a:blip r:embed="rId2"/>
          <a:stretch>
            <a:fillRect/>
          </a:stretch>
        </p:blipFill>
        <p:spPr>
          <a:xfrm>
            <a:off x="1670029" y="70496"/>
            <a:ext cx="6027790" cy="1016113"/>
          </a:xfrm>
          <a:prstGeom prst="rect">
            <a:avLst/>
          </a:prstGeom>
        </p:spPr>
      </p:pic>
      <p:sp>
        <p:nvSpPr>
          <p:cNvPr id="12" name="TextBox 11">
            <a:extLst>
              <a:ext uri="{FF2B5EF4-FFF2-40B4-BE49-F238E27FC236}">
                <a16:creationId xmlns:a16="http://schemas.microsoft.com/office/drawing/2014/main" id="{3DEEB716-744D-4E0B-BD91-7889A04D2A91}"/>
              </a:ext>
            </a:extLst>
          </p:cNvPr>
          <p:cNvSpPr txBox="1"/>
          <p:nvPr/>
        </p:nvSpPr>
        <p:spPr>
          <a:xfrm>
            <a:off x="634861" y="943486"/>
            <a:ext cx="7841229" cy="1077218"/>
          </a:xfrm>
          <a:prstGeom prst="rect">
            <a:avLst/>
          </a:prstGeom>
          <a:noFill/>
        </p:spPr>
        <p:txBody>
          <a:bodyPr wrap="square">
            <a:spAutoFit/>
          </a:bodyPr>
          <a:lstStyle/>
          <a:p>
            <a:pPr marL="457200" lvl="0" indent="-457200" algn="just">
              <a:buFont typeface="Arial" panose="020B0604020202020204" pitchFamily="34" charset="0"/>
              <a:buChar char="•"/>
            </a:pPr>
            <a:r>
              <a:rPr lang="vi-VN" sz="3200" b="1" dirty="0">
                <a:latin typeface="Calibri" panose="020F0502020204030204" pitchFamily="34" charset="0"/>
                <a:cs typeface="Calibri" panose="020F0502020204030204" pitchFamily="34" charset="0"/>
              </a:rPr>
              <a:t>Quốc Tử Giám: </a:t>
            </a:r>
            <a:r>
              <a:rPr lang="vi-VN" sz="3200" dirty="0">
                <a:latin typeface="Calibri" panose="020F0502020204030204" pitchFamily="34" charset="0"/>
                <a:cs typeface="Calibri" panose="020F0502020204030204" pitchFamily="34" charset="0"/>
              </a:rPr>
              <a:t>trường Nho học cao cấp thời xưa, đặt ở khu vực Văn Miếu.</a:t>
            </a:r>
            <a:endParaRPr kumimoji="0" lang="vi-VN" sz="320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2052" name="Picture 4" descr="Bài Viết ] - VĂN MIẾU QUỐC TỬ GIÁM - KHỞI NGUỒN CỦA NỀN GIÁO DỤC VIỆT NAM">
            <a:extLst>
              <a:ext uri="{FF2B5EF4-FFF2-40B4-BE49-F238E27FC236}">
                <a16:creationId xmlns:a16="http://schemas.microsoft.com/office/drawing/2014/main" id="{C4C828FD-F5B5-98E4-253E-59E88085A4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9489" y="2068072"/>
            <a:ext cx="4205895" cy="2805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872600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barn(inVertical)">
                                      <p:cBhvr>
                                        <p:cTn id="10"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1">
            <a:extLst>
              <a:ext uri="{FF2B5EF4-FFF2-40B4-BE49-F238E27FC236}">
                <a16:creationId xmlns:a16="http://schemas.microsoft.com/office/drawing/2014/main" id="{1ADB6D73-4871-4478-AA76-A56C0F06353B}"/>
              </a:ext>
            </a:extLst>
          </p:cNvPr>
          <p:cNvSpPr/>
          <p:nvPr/>
        </p:nvSpPr>
        <p:spPr>
          <a:xfrm>
            <a:off x="342900" y="400050"/>
            <a:ext cx="8412480" cy="4537710"/>
          </a:xfrm>
          <a:custGeom>
            <a:avLst/>
            <a:gdLst>
              <a:gd name="connsiteX0" fmla="*/ 0 w 11781453"/>
              <a:gd name="connsiteY0" fmla="*/ 690459 h 5094514"/>
              <a:gd name="connsiteX1" fmla="*/ 690459 w 11781453"/>
              <a:gd name="connsiteY1" fmla="*/ 0 h 5094514"/>
              <a:gd name="connsiteX2" fmla="*/ 11090994 w 11781453"/>
              <a:gd name="connsiteY2" fmla="*/ 0 h 5094514"/>
              <a:gd name="connsiteX3" fmla="*/ 11781453 w 11781453"/>
              <a:gd name="connsiteY3" fmla="*/ 690459 h 5094514"/>
              <a:gd name="connsiteX4" fmla="*/ 11781453 w 11781453"/>
              <a:gd name="connsiteY4" fmla="*/ 4404055 h 5094514"/>
              <a:gd name="connsiteX5" fmla="*/ 11090994 w 11781453"/>
              <a:gd name="connsiteY5" fmla="*/ 5094514 h 5094514"/>
              <a:gd name="connsiteX6" fmla="*/ 690459 w 11781453"/>
              <a:gd name="connsiteY6" fmla="*/ 5094514 h 5094514"/>
              <a:gd name="connsiteX7" fmla="*/ 0 w 11781453"/>
              <a:gd name="connsiteY7" fmla="*/ 4404055 h 5094514"/>
              <a:gd name="connsiteX8" fmla="*/ 0 w 11781453"/>
              <a:gd name="connsiteY8" fmla="*/ 690459 h 50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1453" h="5094514" fill="none" extrusionOk="0">
                <a:moveTo>
                  <a:pt x="0" y="690459"/>
                </a:moveTo>
                <a:cubicBezTo>
                  <a:pt x="1725" y="355830"/>
                  <a:pt x="326606" y="29331"/>
                  <a:pt x="690459" y="0"/>
                </a:cubicBezTo>
                <a:cubicBezTo>
                  <a:pt x="4521344" y="72427"/>
                  <a:pt x="7169040" y="61419"/>
                  <a:pt x="11090994" y="0"/>
                </a:cubicBezTo>
                <a:cubicBezTo>
                  <a:pt x="11470876" y="-9969"/>
                  <a:pt x="11724457" y="291889"/>
                  <a:pt x="11781453" y="690459"/>
                </a:cubicBezTo>
                <a:cubicBezTo>
                  <a:pt x="11882329" y="2511261"/>
                  <a:pt x="11674140" y="3764848"/>
                  <a:pt x="11781453" y="4404055"/>
                </a:cubicBezTo>
                <a:cubicBezTo>
                  <a:pt x="11794245" y="4720463"/>
                  <a:pt x="11452101" y="5071843"/>
                  <a:pt x="11090994" y="5094514"/>
                </a:cubicBezTo>
                <a:cubicBezTo>
                  <a:pt x="6763306" y="5124341"/>
                  <a:pt x="2575840" y="5015208"/>
                  <a:pt x="690459" y="5094514"/>
                </a:cubicBezTo>
                <a:cubicBezTo>
                  <a:pt x="336531" y="5091416"/>
                  <a:pt x="-72308" y="4799683"/>
                  <a:pt x="0" y="4404055"/>
                </a:cubicBezTo>
                <a:cubicBezTo>
                  <a:pt x="50037" y="3154905"/>
                  <a:pt x="770" y="2072176"/>
                  <a:pt x="0" y="690459"/>
                </a:cubicBezTo>
                <a:close/>
              </a:path>
              <a:path w="11781453" h="5094514" stroke="0" extrusionOk="0">
                <a:moveTo>
                  <a:pt x="0" y="690459"/>
                </a:moveTo>
                <a:cubicBezTo>
                  <a:pt x="6267" y="310837"/>
                  <a:pt x="327696" y="38684"/>
                  <a:pt x="690459" y="0"/>
                </a:cubicBezTo>
                <a:cubicBezTo>
                  <a:pt x="4180508" y="123000"/>
                  <a:pt x="8612621" y="-96860"/>
                  <a:pt x="11090994" y="0"/>
                </a:cubicBezTo>
                <a:cubicBezTo>
                  <a:pt x="11425653" y="-35570"/>
                  <a:pt x="11785171" y="301634"/>
                  <a:pt x="11781453" y="690459"/>
                </a:cubicBezTo>
                <a:cubicBezTo>
                  <a:pt x="11784626" y="1246364"/>
                  <a:pt x="11875720" y="2571764"/>
                  <a:pt x="11781453" y="4404055"/>
                </a:cubicBezTo>
                <a:cubicBezTo>
                  <a:pt x="11715903" y="4809132"/>
                  <a:pt x="11401787" y="5082970"/>
                  <a:pt x="11090994" y="5094514"/>
                </a:cubicBezTo>
                <a:cubicBezTo>
                  <a:pt x="8015354" y="4933807"/>
                  <a:pt x="3137648" y="5134181"/>
                  <a:pt x="690459" y="5094514"/>
                </a:cubicBezTo>
                <a:cubicBezTo>
                  <a:pt x="304526" y="5093584"/>
                  <a:pt x="-54527" y="4760683"/>
                  <a:pt x="0" y="4404055"/>
                </a:cubicBezTo>
                <a:cubicBezTo>
                  <a:pt x="32216" y="3684371"/>
                  <a:pt x="57206" y="1986174"/>
                  <a:pt x="0" y="690459"/>
                </a:cubicBezTo>
                <a:close/>
              </a:path>
            </a:pathLst>
          </a:custGeom>
          <a:solidFill>
            <a:srgbClr val="FFFFFF"/>
          </a:solidFill>
          <a:ln/>
        </p:spPr>
        <p:style>
          <a:lnRef idx="2">
            <a:schemeClr val="accent1"/>
          </a:lnRef>
          <a:fillRef idx="1">
            <a:schemeClr val="lt1"/>
          </a:fillRef>
          <a:effectRef idx="0">
            <a:schemeClr val="accent1"/>
          </a:effectRef>
          <a:fontRef idx="minor">
            <a:schemeClr val="dk1"/>
          </a:fontRef>
        </p:style>
        <p:txBody>
          <a:bodyPr rtlCol="0" anchor="ctr"/>
          <a:lstStyle/>
          <a:p>
            <a:pPr marL="457200" marR="0" lvl="0" indent="0" algn="just" defTabSz="914400" rtl="0" eaLnBrk="1" fontAlgn="auto" latinLnBrk="0" hangingPunct="1">
              <a:lnSpc>
                <a:spcPct val="100000"/>
              </a:lnSpc>
              <a:spcBef>
                <a:spcPts val="1200"/>
              </a:spcBef>
              <a:spcAft>
                <a:spcPts val="0"/>
              </a:spcAft>
              <a:buClr>
                <a:srgbClr val="000000"/>
              </a:buClr>
              <a:buSzTx/>
              <a:buFont typeface="Arial"/>
              <a:buNone/>
              <a:tabLst/>
              <a:defRPr/>
            </a:pPr>
            <a:endParaRPr kumimoji="0" lang="en-US" sz="2200" b="1" i="0" u="none" strike="noStrike" kern="0" cap="none" spc="0" normalizeH="0" baseline="0" noProof="0" dirty="0">
              <a:ln>
                <a:noFill/>
              </a:ln>
              <a:solidFill>
                <a:prstClr val="white">
                  <a:lumMod val="10000"/>
                </a:prstClr>
              </a:solidFill>
              <a:effectLst/>
              <a:uLnTx/>
              <a:uFillTx/>
              <a:latin typeface="Calibri" panose="020F0502020204030204" pitchFamily="34" charset="0"/>
              <a:ea typeface="+mn-ea"/>
              <a:cs typeface="Calibri" panose="020F0502020204030204" pitchFamily="34" charset="0"/>
              <a:sym typeface="Arial"/>
            </a:endParaRPr>
          </a:p>
        </p:txBody>
      </p:sp>
      <p:pic>
        <p:nvPicPr>
          <p:cNvPr id="3" name="Picture 2">
            <a:extLst>
              <a:ext uri="{FF2B5EF4-FFF2-40B4-BE49-F238E27FC236}">
                <a16:creationId xmlns:a16="http://schemas.microsoft.com/office/drawing/2014/main" id="{97141687-71F7-41A5-B02A-8E7459A29A39}"/>
              </a:ext>
            </a:extLst>
          </p:cNvPr>
          <p:cNvPicPr>
            <a:picLocks noChangeAspect="1"/>
          </p:cNvPicPr>
          <p:nvPr/>
        </p:nvPicPr>
        <p:blipFill>
          <a:blip r:embed="rId2"/>
          <a:stretch>
            <a:fillRect/>
          </a:stretch>
        </p:blipFill>
        <p:spPr>
          <a:xfrm>
            <a:off x="1670029" y="70496"/>
            <a:ext cx="6027790" cy="1016113"/>
          </a:xfrm>
          <a:prstGeom prst="rect">
            <a:avLst/>
          </a:prstGeom>
        </p:spPr>
      </p:pic>
      <p:sp>
        <p:nvSpPr>
          <p:cNvPr id="12" name="TextBox 11">
            <a:extLst>
              <a:ext uri="{FF2B5EF4-FFF2-40B4-BE49-F238E27FC236}">
                <a16:creationId xmlns:a16="http://schemas.microsoft.com/office/drawing/2014/main" id="{3DEEB716-744D-4E0B-BD91-7889A04D2A91}"/>
              </a:ext>
            </a:extLst>
          </p:cNvPr>
          <p:cNvSpPr txBox="1"/>
          <p:nvPr/>
        </p:nvSpPr>
        <p:spPr>
          <a:xfrm>
            <a:off x="634861" y="967340"/>
            <a:ext cx="7841229" cy="1077218"/>
          </a:xfrm>
          <a:prstGeom prst="rect">
            <a:avLst/>
          </a:prstGeom>
          <a:noFill/>
        </p:spPr>
        <p:txBody>
          <a:bodyPr wrap="square">
            <a:spAutoFit/>
          </a:bodyPr>
          <a:lstStyle/>
          <a:p>
            <a:pPr marL="457200" lvl="0" indent="-457200" algn="just">
              <a:buFont typeface="Arial" panose="020B0604020202020204" pitchFamily="34" charset="0"/>
              <a:buChar char="•"/>
            </a:pPr>
            <a:r>
              <a:rPr lang="vi-VN" sz="3200" b="1" dirty="0">
                <a:latin typeface="Calibri" panose="020F0502020204030204" pitchFamily="34" charset="0"/>
                <a:cs typeface="Calibri" panose="020F0502020204030204" pitchFamily="34" charset="0"/>
              </a:rPr>
              <a:t>Tiến sĩ: </a:t>
            </a:r>
            <a:r>
              <a:rPr lang="vi-VN" sz="3200" dirty="0">
                <a:latin typeface="Calibri" panose="020F0502020204030204" pitchFamily="34" charset="0"/>
                <a:cs typeface="Calibri" panose="020F0502020204030204" pitchFamily="34" charset="0"/>
              </a:rPr>
              <a:t>ở đây chỉ người đỗ trong kì thi quốc gia về Nho học ngày xưa.</a:t>
            </a:r>
            <a:endParaRPr kumimoji="0" lang="vi-VN" sz="320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2" name="TextBox 1">
            <a:extLst>
              <a:ext uri="{FF2B5EF4-FFF2-40B4-BE49-F238E27FC236}">
                <a16:creationId xmlns:a16="http://schemas.microsoft.com/office/drawing/2014/main" id="{33002B77-838D-AB55-94D6-6D28E26A81F6}"/>
              </a:ext>
            </a:extLst>
          </p:cNvPr>
          <p:cNvSpPr txBox="1"/>
          <p:nvPr/>
        </p:nvSpPr>
        <p:spPr>
          <a:xfrm>
            <a:off x="650763" y="2327013"/>
            <a:ext cx="7841229" cy="1077218"/>
          </a:xfrm>
          <a:prstGeom prst="rect">
            <a:avLst/>
          </a:prstGeom>
          <a:noFill/>
        </p:spPr>
        <p:txBody>
          <a:bodyPr wrap="square">
            <a:spAutoFit/>
          </a:bodyPr>
          <a:lstStyle/>
          <a:p>
            <a:pPr marL="457200" lvl="0" indent="-457200" algn="just">
              <a:buFont typeface="Arial" panose="020B0604020202020204" pitchFamily="34" charset="0"/>
              <a:buChar char="•"/>
            </a:pPr>
            <a:r>
              <a:rPr lang="vi-VN" sz="3200" b="1" dirty="0">
                <a:latin typeface="Calibri" panose="020F0502020204030204" pitchFamily="34" charset="0"/>
                <a:cs typeface="Calibri" panose="020F0502020204030204" pitchFamily="34" charset="0"/>
              </a:rPr>
              <a:t>Chứng tích: </a:t>
            </a:r>
            <a:r>
              <a:rPr lang="vi-VN" sz="3200" dirty="0">
                <a:latin typeface="Calibri" panose="020F0502020204030204" pitchFamily="34" charset="0"/>
                <a:cs typeface="Calibri" panose="020F0502020204030204" pitchFamily="34" charset="0"/>
              </a:rPr>
              <a:t>vết tích hoặc hiện vật còn lưu lại làm chứng cho một sự việc đã qua.</a:t>
            </a:r>
            <a:endParaRPr kumimoji="0" lang="vi-VN" sz="320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73252448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36DC5A4-355F-4798-BBFF-73EE77768341}"/>
              </a:ext>
            </a:extLst>
          </p:cNvPr>
          <p:cNvGrpSpPr/>
          <p:nvPr/>
        </p:nvGrpSpPr>
        <p:grpSpPr>
          <a:xfrm>
            <a:off x="4688085" y="92881"/>
            <a:ext cx="4325245" cy="2164332"/>
            <a:chOff x="3075433" y="1255651"/>
            <a:chExt cx="4325245" cy="2164332"/>
          </a:xfrm>
        </p:grpSpPr>
        <p:sp>
          <p:nvSpPr>
            <p:cNvPr id="12" name="Rectangle: Rounded Corners 6">
              <a:extLst>
                <a:ext uri="{FF2B5EF4-FFF2-40B4-BE49-F238E27FC236}">
                  <a16:creationId xmlns:a16="http://schemas.microsoft.com/office/drawing/2014/main" id="{BFA7A6AA-CF83-4BCF-AFDD-3E2501304D73}"/>
                </a:ext>
              </a:extLst>
            </p:cNvPr>
            <p:cNvSpPr/>
            <p:nvPr/>
          </p:nvSpPr>
          <p:spPr>
            <a:xfrm>
              <a:off x="3075433" y="1724298"/>
              <a:ext cx="4325245" cy="1577373"/>
            </a:xfrm>
            <a:custGeom>
              <a:avLst/>
              <a:gdLst>
                <a:gd name="connsiteX0" fmla="*/ 0 w 4325245"/>
                <a:gd name="connsiteY0" fmla="*/ 318188 h 1577373"/>
                <a:gd name="connsiteX1" fmla="*/ 318188 w 4325245"/>
                <a:gd name="connsiteY1" fmla="*/ 0 h 1577373"/>
                <a:gd name="connsiteX2" fmla="*/ 969888 w 4325245"/>
                <a:gd name="connsiteY2" fmla="*/ 0 h 1577373"/>
                <a:gd name="connsiteX3" fmla="*/ 1658477 w 4325245"/>
                <a:gd name="connsiteY3" fmla="*/ 0 h 1577373"/>
                <a:gd name="connsiteX4" fmla="*/ 2347066 w 4325245"/>
                <a:gd name="connsiteY4" fmla="*/ 0 h 1577373"/>
                <a:gd name="connsiteX5" fmla="*/ 2924989 w 4325245"/>
                <a:gd name="connsiteY5" fmla="*/ 0 h 1577373"/>
                <a:gd name="connsiteX6" fmla="*/ 3429134 w 4325245"/>
                <a:gd name="connsiteY6" fmla="*/ 0 h 1577373"/>
                <a:gd name="connsiteX7" fmla="*/ 4007057 w 4325245"/>
                <a:gd name="connsiteY7" fmla="*/ 0 h 1577373"/>
                <a:gd name="connsiteX8" fmla="*/ 4325245 w 4325245"/>
                <a:gd name="connsiteY8" fmla="*/ 318188 h 1577373"/>
                <a:gd name="connsiteX9" fmla="*/ 4325245 w 4325245"/>
                <a:gd name="connsiteY9" fmla="*/ 760457 h 1577373"/>
                <a:gd name="connsiteX10" fmla="*/ 4325245 w 4325245"/>
                <a:gd name="connsiteY10" fmla="*/ 1259185 h 1577373"/>
                <a:gd name="connsiteX11" fmla="*/ 4007057 w 4325245"/>
                <a:gd name="connsiteY11" fmla="*/ 1577373 h 1577373"/>
                <a:gd name="connsiteX12" fmla="*/ 3355357 w 4325245"/>
                <a:gd name="connsiteY12" fmla="*/ 1577373 h 1577373"/>
                <a:gd name="connsiteX13" fmla="*/ 2851211 w 4325245"/>
                <a:gd name="connsiteY13" fmla="*/ 1577373 h 1577373"/>
                <a:gd name="connsiteX14" fmla="*/ 2236400 w 4325245"/>
                <a:gd name="connsiteY14" fmla="*/ 1577373 h 1577373"/>
                <a:gd name="connsiteX15" fmla="*/ 1621588 w 4325245"/>
                <a:gd name="connsiteY15" fmla="*/ 1577373 h 1577373"/>
                <a:gd name="connsiteX16" fmla="*/ 1006777 w 4325245"/>
                <a:gd name="connsiteY16" fmla="*/ 1577373 h 1577373"/>
                <a:gd name="connsiteX17" fmla="*/ 318188 w 4325245"/>
                <a:gd name="connsiteY17" fmla="*/ 1577373 h 1577373"/>
                <a:gd name="connsiteX18" fmla="*/ 0 w 4325245"/>
                <a:gd name="connsiteY18" fmla="*/ 1259185 h 1577373"/>
                <a:gd name="connsiteX19" fmla="*/ 0 w 4325245"/>
                <a:gd name="connsiteY19" fmla="*/ 788687 h 1577373"/>
                <a:gd name="connsiteX20" fmla="*/ 0 w 4325245"/>
                <a:gd name="connsiteY20" fmla="*/ 318188 h 1577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25245" h="1577373" fill="none" extrusionOk="0">
                  <a:moveTo>
                    <a:pt x="0" y="318188"/>
                  </a:moveTo>
                  <a:cubicBezTo>
                    <a:pt x="14460" y="173854"/>
                    <a:pt x="123756" y="-7030"/>
                    <a:pt x="318188" y="0"/>
                  </a:cubicBezTo>
                  <a:cubicBezTo>
                    <a:pt x="449059" y="-24459"/>
                    <a:pt x="808040" y="17098"/>
                    <a:pt x="969888" y="0"/>
                  </a:cubicBezTo>
                  <a:cubicBezTo>
                    <a:pt x="1131736" y="-17098"/>
                    <a:pt x="1401941" y="-16004"/>
                    <a:pt x="1658477" y="0"/>
                  </a:cubicBezTo>
                  <a:cubicBezTo>
                    <a:pt x="1915013" y="16004"/>
                    <a:pt x="2063889" y="-29732"/>
                    <a:pt x="2347066" y="0"/>
                  </a:cubicBezTo>
                  <a:cubicBezTo>
                    <a:pt x="2630243" y="29732"/>
                    <a:pt x="2724736" y="21990"/>
                    <a:pt x="2924989" y="0"/>
                  </a:cubicBezTo>
                  <a:cubicBezTo>
                    <a:pt x="3125242" y="-21990"/>
                    <a:pt x="3255801" y="-5397"/>
                    <a:pt x="3429134" y="0"/>
                  </a:cubicBezTo>
                  <a:cubicBezTo>
                    <a:pt x="3602468" y="5397"/>
                    <a:pt x="3779955" y="-19206"/>
                    <a:pt x="4007057" y="0"/>
                  </a:cubicBezTo>
                  <a:cubicBezTo>
                    <a:pt x="4180265" y="20545"/>
                    <a:pt x="4317101" y="133443"/>
                    <a:pt x="4325245" y="318188"/>
                  </a:cubicBezTo>
                  <a:cubicBezTo>
                    <a:pt x="4324471" y="409553"/>
                    <a:pt x="4320724" y="616843"/>
                    <a:pt x="4325245" y="760457"/>
                  </a:cubicBezTo>
                  <a:cubicBezTo>
                    <a:pt x="4329766" y="904071"/>
                    <a:pt x="4321223" y="1127473"/>
                    <a:pt x="4325245" y="1259185"/>
                  </a:cubicBezTo>
                  <a:cubicBezTo>
                    <a:pt x="4287045" y="1414964"/>
                    <a:pt x="4187098" y="1610511"/>
                    <a:pt x="4007057" y="1577373"/>
                  </a:cubicBezTo>
                  <a:cubicBezTo>
                    <a:pt x="3816600" y="1609608"/>
                    <a:pt x="3621974" y="1583172"/>
                    <a:pt x="3355357" y="1577373"/>
                  </a:cubicBezTo>
                  <a:cubicBezTo>
                    <a:pt x="3088740" y="1571574"/>
                    <a:pt x="3075095" y="1582048"/>
                    <a:pt x="2851211" y="1577373"/>
                  </a:cubicBezTo>
                  <a:cubicBezTo>
                    <a:pt x="2627327" y="1572698"/>
                    <a:pt x="2471717" y="1600905"/>
                    <a:pt x="2236400" y="1577373"/>
                  </a:cubicBezTo>
                  <a:cubicBezTo>
                    <a:pt x="2001083" y="1553841"/>
                    <a:pt x="1828431" y="1580357"/>
                    <a:pt x="1621588" y="1577373"/>
                  </a:cubicBezTo>
                  <a:cubicBezTo>
                    <a:pt x="1414745" y="1574389"/>
                    <a:pt x="1312910" y="1589929"/>
                    <a:pt x="1006777" y="1577373"/>
                  </a:cubicBezTo>
                  <a:cubicBezTo>
                    <a:pt x="700644" y="1564817"/>
                    <a:pt x="651175" y="1580746"/>
                    <a:pt x="318188" y="1577373"/>
                  </a:cubicBezTo>
                  <a:cubicBezTo>
                    <a:pt x="146698" y="1582401"/>
                    <a:pt x="-15730" y="1442368"/>
                    <a:pt x="0" y="1259185"/>
                  </a:cubicBezTo>
                  <a:cubicBezTo>
                    <a:pt x="11118" y="1093986"/>
                    <a:pt x="22982" y="935926"/>
                    <a:pt x="0" y="788687"/>
                  </a:cubicBezTo>
                  <a:cubicBezTo>
                    <a:pt x="-22982" y="641448"/>
                    <a:pt x="13779" y="490284"/>
                    <a:pt x="0" y="318188"/>
                  </a:cubicBezTo>
                  <a:close/>
                </a:path>
                <a:path w="4325245" h="1577373" stroke="0" extrusionOk="0">
                  <a:moveTo>
                    <a:pt x="0" y="318188"/>
                  </a:moveTo>
                  <a:cubicBezTo>
                    <a:pt x="1231" y="180092"/>
                    <a:pt x="162347" y="35540"/>
                    <a:pt x="318188" y="0"/>
                  </a:cubicBezTo>
                  <a:cubicBezTo>
                    <a:pt x="514643" y="3992"/>
                    <a:pt x="806372" y="-25155"/>
                    <a:pt x="969888" y="0"/>
                  </a:cubicBezTo>
                  <a:cubicBezTo>
                    <a:pt x="1133404" y="25155"/>
                    <a:pt x="1321382" y="-24284"/>
                    <a:pt x="1510922" y="0"/>
                  </a:cubicBezTo>
                  <a:cubicBezTo>
                    <a:pt x="1700462" y="24284"/>
                    <a:pt x="1821580" y="7793"/>
                    <a:pt x="2051956" y="0"/>
                  </a:cubicBezTo>
                  <a:cubicBezTo>
                    <a:pt x="2282332" y="-7793"/>
                    <a:pt x="2532694" y="-20501"/>
                    <a:pt x="2703657" y="0"/>
                  </a:cubicBezTo>
                  <a:cubicBezTo>
                    <a:pt x="2874620" y="20501"/>
                    <a:pt x="3141683" y="-19003"/>
                    <a:pt x="3281579" y="0"/>
                  </a:cubicBezTo>
                  <a:cubicBezTo>
                    <a:pt x="3421475" y="19003"/>
                    <a:pt x="3690464" y="-4863"/>
                    <a:pt x="4007057" y="0"/>
                  </a:cubicBezTo>
                  <a:cubicBezTo>
                    <a:pt x="4184708" y="-5831"/>
                    <a:pt x="4354896" y="171717"/>
                    <a:pt x="4325245" y="318188"/>
                  </a:cubicBezTo>
                  <a:cubicBezTo>
                    <a:pt x="4329160" y="532249"/>
                    <a:pt x="4317376" y="582348"/>
                    <a:pt x="4325245" y="769867"/>
                  </a:cubicBezTo>
                  <a:cubicBezTo>
                    <a:pt x="4333114" y="957386"/>
                    <a:pt x="4330691" y="1088231"/>
                    <a:pt x="4325245" y="1259185"/>
                  </a:cubicBezTo>
                  <a:cubicBezTo>
                    <a:pt x="4327135" y="1422550"/>
                    <a:pt x="4190137" y="1578910"/>
                    <a:pt x="4007057" y="1577373"/>
                  </a:cubicBezTo>
                  <a:cubicBezTo>
                    <a:pt x="3775316" y="1568515"/>
                    <a:pt x="3578490" y="1593503"/>
                    <a:pt x="3466023" y="1577373"/>
                  </a:cubicBezTo>
                  <a:cubicBezTo>
                    <a:pt x="3353556" y="1561243"/>
                    <a:pt x="3186227" y="1588500"/>
                    <a:pt x="2924989" y="1577373"/>
                  </a:cubicBezTo>
                  <a:cubicBezTo>
                    <a:pt x="2663751" y="1566246"/>
                    <a:pt x="2593802" y="1571935"/>
                    <a:pt x="2273289" y="1577373"/>
                  </a:cubicBezTo>
                  <a:cubicBezTo>
                    <a:pt x="1952776" y="1582811"/>
                    <a:pt x="1746125" y="1591509"/>
                    <a:pt x="1584700" y="1577373"/>
                  </a:cubicBezTo>
                  <a:cubicBezTo>
                    <a:pt x="1423275" y="1563237"/>
                    <a:pt x="1295189" y="1569745"/>
                    <a:pt x="1006777" y="1577373"/>
                  </a:cubicBezTo>
                  <a:cubicBezTo>
                    <a:pt x="718365" y="1585001"/>
                    <a:pt x="463072" y="1558678"/>
                    <a:pt x="318188" y="1577373"/>
                  </a:cubicBezTo>
                  <a:cubicBezTo>
                    <a:pt x="124772" y="1588467"/>
                    <a:pt x="440" y="1429210"/>
                    <a:pt x="0" y="1259185"/>
                  </a:cubicBezTo>
                  <a:cubicBezTo>
                    <a:pt x="-2802" y="1088214"/>
                    <a:pt x="-4581" y="914729"/>
                    <a:pt x="0" y="788687"/>
                  </a:cubicBezTo>
                  <a:cubicBezTo>
                    <a:pt x="4581" y="662645"/>
                    <a:pt x="-22844" y="469208"/>
                    <a:pt x="0" y="318188"/>
                  </a:cubicBezTo>
                  <a:close/>
                </a:path>
              </a:pathLst>
            </a:custGeom>
            <a:solidFill>
              <a:srgbClr val="FFFFFF">
                <a:alpha val="85000"/>
              </a:srgbClr>
            </a:solidFill>
            <a:ln w="38100">
              <a:solidFill>
                <a:srgbClr val="002060"/>
              </a:solidFill>
              <a:extLst>
                <a:ext uri="{C807C97D-BFC1-408E-A445-0C87EB9F89A2}">
                  <ask:lineSketchStyleProps xmln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568325" algn="just">
                <a:lnSpc>
                  <a:spcPct val="120000"/>
                </a:lnSpc>
              </a:pPr>
              <a:r>
                <a:rPr lang="en-US" sz="2000" b="0" i="0" dirty="0" err="1">
                  <a:solidFill>
                    <a:srgbClr val="000000"/>
                  </a:solidFill>
                  <a:effectLst/>
                  <a:latin typeface="Cambria" panose="02040503050406030204" pitchFamily="18" charset="0"/>
                  <a:ea typeface="Cambria" panose="02040503050406030204" pitchFamily="18" charset="0"/>
                </a:rPr>
                <a:t>Phân</a:t>
              </a:r>
              <a:r>
                <a:rPr lang="en-US" sz="2000" b="0" i="0" dirty="0">
                  <a:solidFill>
                    <a:srgbClr val="000000"/>
                  </a:solidFill>
                  <a:effectLst/>
                  <a:latin typeface="Cambria" panose="02040503050406030204" pitchFamily="18" charset="0"/>
                  <a:ea typeface="Cambria" panose="02040503050406030204" pitchFamily="18" charset="0"/>
                </a:rPr>
                <a:t> </a:t>
              </a:r>
              <a:r>
                <a:rPr lang="en-US" sz="2000" b="0" i="0" dirty="0" err="1">
                  <a:solidFill>
                    <a:srgbClr val="000000"/>
                  </a:solidFill>
                  <a:effectLst/>
                  <a:latin typeface="Cambria" panose="02040503050406030204" pitchFamily="18" charset="0"/>
                  <a:ea typeface="Cambria" panose="02040503050406030204" pitchFamily="18" charset="0"/>
                </a:rPr>
                <a:t>công</a:t>
              </a:r>
              <a:r>
                <a:rPr lang="en-US" sz="2000" b="0" i="0" dirty="0">
                  <a:solidFill>
                    <a:srgbClr val="000000"/>
                  </a:solidFill>
                  <a:effectLst/>
                  <a:latin typeface="Cambria" panose="02040503050406030204" pitchFamily="18" charset="0"/>
                  <a:ea typeface="Cambria" panose="02040503050406030204" pitchFamily="18" charset="0"/>
                </a:rPr>
                <a:t> </a:t>
              </a:r>
              <a:r>
                <a:rPr lang="en-US" sz="2000" b="0" i="0" dirty="0" err="1">
                  <a:solidFill>
                    <a:srgbClr val="000000"/>
                  </a:solidFill>
                  <a:effectLst/>
                  <a:latin typeface="Cambria" panose="02040503050406030204" pitchFamily="18" charset="0"/>
                  <a:ea typeface="Cambria" panose="02040503050406030204" pitchFamily="18" charset="0"/>
                </a:rPr>
                <a:t>đọc</a:t>
              </a:r>
              <a:r>
                <a:rPr lang="en-US" sz="2000" b="0" i="0" dirty="0">
                  <a:solidFill>
                    <a:srgbClr val="000000"/>
                  </a:solidFill>
                  <a:effectLst/>
                  <a:latin typeface="Cambria" panose="02040503050406030204" pitchFamily="18" charset="0"/>
                  <a:ea typeface="Cambria" panose="02040503050406030204" pitchFamily="18" charset="0"/>
                </a:rPr>
                <a:t> </a:t>
              </a:r>
              <a:r>
                <a:rPr lang="en-US" sz="2000" b="0" i="0" dirty="0" err="1">
                  <a:solidFill>
                    <a:srgbClr val="000000"/>
                  </a:solidFill>
                  <a:effectLst/>
                  <a:latin typeface="Cambria" panose="02040503050406030204" pitchFamily="18" charset="0"/>
                  <a:ea typeface="Cambria" panose="02040503050406030204" pitchFamily="18" charset="0"/>
                </a:rPr>
                <a:t>theo</a:t>
              </a:r>
              <a:r>
                <a:rPr lang="en-US" sz="2000" b="0" i="0" dirty="0">
                  <a:solidFill>
                    <a:srgbClr val="000000"/>
                  </a:solidFill>
                  <a:effectLst/>
                  <a:latin typeface="Cambria" panose="02040503050406030204" pitchFamily="18" charset="0"/>
                  <a:ea typeface="Cambria" panose="02040503050406030204" pitchFamily="18" charset="0"/>
                </a:rPr>
                <a:t> </a:t>
              </a:r>
              <a:r>
                <a:rPr lang="en-US" sz="2000" b="0" i="0" dirty="0" err="1">
                  <a:solidFill>
                    <a:srgbClr val="000000"/>
                  </a:solidFill>
                  <a:effectLst/>
                  <a:latin typeface="Cambria" panose="02040503050406030204" pitchFamily="18" charset="0"/>
                  <a:ea typeface="Cambria" panose="02040503050406030204" pitchFamily="18" charset="0"/>
                </a:rPr>
                <a:t>đoạn</a:t>
              </a:r>
              <a:r>
                <a:rPr lang="en-US" sz="2000" b="0" i="0" dirty="0">
                  <a:solidFill>
                    <a:srgbClr val="000000"/>
                  </a:solidFill>
                  <a:effectLst/>
                  <a:latin typeface="Cambria" panose="02040503050406030204" pitchFamily="18" charset="0"/>
                  <a:ea typeface="Cambria" panose="02040503050406030204" pitchFamily="18" charset="0"/>
                </a:rPr>
                <a:t>.</a:t>
              </a:r>
            </a:p>
            <a:p>
              <a:pPr marL="568325" algn="just">
                <a:lnSpc>
                  <a:spcPct val="120000"/>
                </a:lnSpc>
              </a:pPr>
              <a:r>
                <a:rPr lang="en-US" sz="2000" b="0" i="0" dirty="0" err="1">
                  <a:solidFill>
                    <a:srgbClr val="000000"/>
                  </a:solidFill>
                  <a:effectLst/>
                  <a:latin typeface="Cambria" panose="02040503050406030204" pitchFamily="18" charset="0"/>
                  <a:ea typeface="Cambria" panose="02040503050406030204" pitchFamily="18" charset="0"/>
                </a:rPr>
                <a:t>Tất</a:t>
              </a:r>
              <a:r>
                <a:rPr lang="en-US" sz="2000" b="0" i="0" dirty="0">
                  <a:solidFill>
                    <a:srgbClr val="000000"/>
                  </a:solidFill>
                  <a:effectLst/>
                  <a:latin typeface="Cambria" panose="02040503050406030204" pitchFamily="18" charset="0"/>
                  <a:ea typeface="Cambria" panose="02040503050406030204" pitchFamily="18" charset="0"/>
                </a:rPr>
                <a:t> </a:t>
              </a:r>
              <a:r>
                <a:rPr lang="en-US" sz="2000" b="0" i="0" dirty="0" err="1">
                  <a:solidFill>
                    <a:srgbClr val="000000"/>
                  </a:solidFill>
                  <a:effectLst/>
                  <a:latin typeface="Cambria" panose="02040503050406030204" pitchFamily="18" charset="0"/>
                  <a:ea typeface="Cambria" panose="02040503050406030204" pitchFamily="18" charset="0"/>
                </a:rPr>
                <a:t>cả</a:t>
              </a:r>
              <a:r>
                <a:rPr lang="en-US" sz="2000" b="0" i="0" dirty="0">
                  <a:solidFill>
                    <a:srgbClr val="000000"/>
                  </a:solidFill>
                  <a:effectLst/>
                  <a:latin typeface="Cambria" panose="02040503050406030204" pitchFamily="18" charset="0"/>
                  <a:ea typeface="Cambria" panose="02040503050406030204" pitchFamily="18" charset="0"/>
                </a:rPr>
                <a:t> </a:t>
              </a:r>
              <a:r>
                <a:rPr lang="en-US" sz="2000" b="0" i="0" dirty="0" err="1">
                  <a:solidFill>
                    <a:srgbClr val="000000"/>
                  </a:solidFill>
                  <a:effectLst/>
                  <a:latin typeface="Cambria" panose="02040503050406030204" pitchFamily="18" charset="0"/>
                  <a:ea typeface="Cambria" panose="02040503050406030204" pitchFamily="18" charset="0"/>
                </a:rPr>
                <a:t>thành</a:t>
              </a:r>
              <a:r>
                <a:rPr lang="en-US" sz="2000" b="0" i="0" dirty="0">
                  <a:solidFill>
                    <a:srgbClr val="000000"/>
                  </a:solidFill>
                  <a:effectLst/>
                  <a:latin typeface="Cambria" panose="02040503050406030204" pitchFamily="18" charset="0"/>
                  <a:ea typeface="Cambria" panose="02040503050406030204" pitchFamily="18" charset="0"/>
                </a:rPr>
                <a:t> </a:t>
              </a:r>
              <a:r>
                <a:rPr lang="en-US" sz="2000" b="0" i="0" dirty="0" err="1">
                  <a:solidFill>
                    <a:srgbClr val="000000"/>
                  </a:solidFill>
                  <a:effectLst/>
                  <a:latin typeface="Cambria" panose="02040503050406030204" pitchFamily="18" charset="0"/>
                  <a:ea typeface="Cambria" panose="02040503050406030204" pitchFamily="18" charset="0"/>
                </a:rPr>
                <a:t>viên</a:t>
              </a:r>
              <a:r>
                <a:rPr lang="en-US" sz="2000" b="0" i="0" dirty="0">
                  <a:solidFill>
                    <a:srgbClr val="000000"/>
                  </a:solidFill>
                  <a:effectLst/>
                  <a:latin typeface="Cambria" panose="02040503050406030204" pitchFamily="18" charset="0"/>
                  <a:ea typeface="Cambria" panose="02040503050406030204" pitchFamily="18" charset="0"/>
                </a:rPr>
                <a:t> </a:t>
              </a:r>
              <a:r>
                <a:rPr lang="en-US" sz="2000" b="0" i="0" dirty="0" err="1">
                  <a:solidFill>
                    <a:srgbClr val="000000"/>
                  </a:solidFill>
                  <a:effectLst/>
                  <a:latin typeface="Cambria" panose="02040503050406030204" pitchFamily="18" charset="0"/>
                  <a:ea typeface="Cambria" panose="02040503050406030204" pitchFamily="18" charset="0"/>
                </a:rPr>
                <a:t>đều</a:t>
              </a:r>
              <a:r>
                <a:rPr lang="en-US" sz="2000" b="0" i="0" dirty="0">
                  <a:solidFill>
                    <a:srgbClr val="000000"/>
                  </a:solidFill>
                  <a:effectLst/>
                  <a:latin typeface="Cambria" panose="02040503050406030204" pitchFamily="18" charset="0"/>
                  <a:ea typeface="Cambria" panose="02040503050406030204" pitchFamily="18" charset="0"/>
                </a:rPr>
                <a:t> </a:t>
              </a:r>
              <a:r>
                <a:rPr lang="en-US" sz="2000" b="0" i="0" dirty="0" err="1">
                  <a:solidFill>
                    <a:srgbClr val="000000"/>
                  </a:solidFill>
                  <a:effectLst/>
                  <a:latin typeface="Cambria" panose="02040503050406030204" pitchFamily="18" charset="0"/>
                  <a:ea typeface="Cambria" panose="02040503050406030204" pitchFamily="18" charset="0"/>
                </a:rPr>
                <a:t>đọc</a:t>
              </a:r>
              <a:r>
                <a:rPr lang="en-US" sz="2000" b="0" i="0" dirty="0">
                  <a:solidFill>
                    <a:srgbClr val="000000"/>
                  </a:solidFill>
                  <a:effectLst/>
                  <a:latin typeface="Cambria" panose="02040503050406030204" pitchFamily="18" charset="0"/>
                  <a:ea typeface="Cambria" panose="02040503050406030204" pitchFamily="18" charset="0"/>
                </a:rPr>
                <a:t>.</a:t>
              </a:r>
            </a:p>
            <a:p>
              <a:pPr marL="568325" algn="just">
                <a:lnSpc>
                  <a:spcPct val="120000"/>
                </a:lnSpc>
              </a:pPr>
              <a:r>
                <a:rPr lang="en-US" sz="2000" dirty="0" err="1">
                  <a:solidFill>
                    <a:srgbClr val="000000"/>
                  </a:solidFill>
                  <a:latin typeface="Cambria" panose="02040503050406030204" pitchFamily="18" charset="0"/>
                  <a:ea typeface="Cambria" panose="02040503050406030204" pitchFamily="18" charset="0"/>
                </a:rPr>
                <a:t>Giải</a:t>
              </a:r>
              <a:r>
                <a:rPr lang="en-US" sz="2000" dirty="0">
                  <a:solidFill>
                    <a:srgbClr val="000000"/>
                  </a:solidFill>
                  <a:latin typeface="Cambria" panose="02040503050406030204" pitchFamily="18" charset="0"/>
                  <a:ea typeface="Cambria" panose="02040503050406030204" pitchFamily="18" charset="0"/>
                </a:rPr>
                <a:t> </a:t>
              </a:r>
              <a:r>
                <a:rPr lang="en-US" sz="2000" dirty="0" err="1">
                  <a:solidFill>
                    <a:srgbClr val="000000"/>
                  </a:solidFill>
                  <a:latin typeface="Cambria" panose="02040503050406030204" pitchFamily="18" charset="0"/>
                  <a:ea typeface="Cambria" panose="02040503050406030204" pitchFamily="18" charset="0"/>
                </a:rPr>
                <a:t>nghĩa</a:t>
              </a:r>
              <a:r>
                <a:rPr lang="en-US" sz="2000" dirty="0">
                  <a:solidFill>
                    <a:srgbClr val="000000"/>
                  </a:solidFill>
                  <a:latin typeface="Cambria" panose="02040503050406030204" pitchFamily="18" charset="0"/>
                  <a:ea typeface="Cambria" panose="02040503050406030204" pitchFamily="18" charset="0"/>
                </a:rPr>
                <a:t> </a:t>
              </a:r>
              <a:r>
                <a:rPr lang="en-US" sz="2000" dirty="0" err="1">
                  <a:solidFill>
                    <a:srgbClr val="000000"/>
                  </a:solidFill>
                  <a:latin typeface="Cambria" panose="02040503050406030204" pitchFamily="18" charset="0"/>
                  <a:ea typeface="Cambria" panose="02040503050406030204" pitchFamily="18" charset="0"/>
                </a:rPr>
                <a:t>từ</a:t>
              </a:r>
              <a:r>
                <a:rPr lang="en-US" sz="2000" dirty="0">
                  <a:solidFill>
                    <a:srgbClr val="000000"/>
                  </a:solidFill>
                  <a:latin typeface="Cambria" panose="02040503050406030204" pitchFamily="18" charset="0"/>
                  <a:ea typeface="Cambria" panose="02040503050406030204" pitchFamily="18" charset="0"/>
                </a:rPr>
                <a:t> </a:t>
              </a:r>
              <a:r>
                <a:rPr lang="en-US" sz="2000" dirty="0" err="1">
                  <a:solidFill>
                    <a:srgbClr val="000000"/>
                  </a:solidFill>
                  <a:latin typeface="Cambria" panose="02040503050406030204" pitchFamily="18" charset="0"/>
                  <a:ea typeface="Cambria" panose="02040503050406030204" pitchFamily="18" charset="0"/>
                </a:rPr>
                <a:t>cùng</a:t>
              </a:r>
              <a:r>
                <a:rPr lang="en-US" sz="2000" dirty="0">
                  <a:solidFill>
                    <a:srgbClr val="000000"/>
                  </a:solidFill>
                  <a:latin typeface="Cambria" panose="02040503050406030204" pitchFamily="18" charset="0"/>
                  <a:ea typeface="Cambria" panose="02040503050406030204" pitchFamily="18" charset="0"/>
                </a:rPr>
                <a:t> </a:t>
              </a:r>
              <a:r>
                <a:rPr lang="en-US" sz="2000" dirty="0" err="1">
                  <a:solidFill>
                    <a:srgbClr val="000000"/>
                  </a:solidFill>
                  <a:latin typeface="Cambria" panose="02040503050406030204" pitchFamily="18" charset="0"/>
                  <a:ea typeface="Cambria" panose="02040503050406030204" pitchFamily="18" charset="0"/>
                </a:rPr>
                <a:t>nhau</a:t>
              </a:r>
              <a:r>
                <a:rPr lang="en-US" sz="2000" dirty="0">
                  <a:solidFill>
                    <a:srgbClr val="000000"/>
                  </a:solidFill>
                  <a:latin typeface="Cambria" panose="02040503050406030204" pitchFamily="18" charset="0"/>
                  <a:ea typeface="Cambria" panose="02040503050406030204" pitchFamily="18" charset="0"/>
                </a:rPr>
                <a:t>.</a:t>
              </a:r>
              <a:r>
                <a:rPr lang="en-US" sz="2000" b="0" i="0" dirty="0">
                  <a:solidFill>
                    <a:srgbClr val="000000"/>
                  </a:solidFill>
                  <a:effectLst/>
                  <a:latin typeface="Cambria" panose="02040503050406030204" pitchFamily="18" charset="0"/>
                  <a:ea typeface="Cambria" panose="02040503050406030204" pitchFamily="18" charset="0"/>
                </a:rPr>
                <a:t> </a:t>
              </a:r>
              <a:endParaRPr lang="vi-VN" sz="2000" b="0" i="0" dirty="0">
                <a:solidFill>
                  <a:srgbClr val="000000"/>
                </a:solidFill>
                <a:effectLst/>
                <a:latin typeface="Cambria" panose="02040503050406030204" pitchFamily="18" charset="0"/>
                <a:ea typeface="Cambria" panose="02040503050406030204" pitchFamily="18" charset="0"/>
              </a:endParaRPr>
            </a:p>
          </p:txBody>
        </p:sp>
        <p:sp>
          <p:nvSpPr>
            <p:cNvPr id="13" name="Rectangle: Rounded Corners 12">
              <a:extLst>
                <a:ext uri="{FF2B5EF4-FFF2-40B4-BE49-F238E27FC236}">
                  <a16:creationId xmlns:a16="http://schemas.microsoft.com/office/drawing/2014/main" id="{8B9DF306-11B1-4382-8512-F2385DE6D2FF}"/>
                </a:ext>
              </a:extLst>
            </p:cNvPr>
            <p:cNvSpPr/>
            <p:nvPr/>
          </p:nvSpPr>
          <p:spPr>
            <a:xfrm>
              <a:off x="4193843" y="1255651"/>
              <a:ext cx="2063835"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rPr>
                <a:t>Yêu</a:t>
              </a:r>
              <a:r>
                <a:rPr lang="en-US" sz="32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rPr>
                <a:t> </a:t>
              </a:r>
              <a:r>
                <a:rPr lang="en-US" sz="32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rPr>
                <a:t>Cầu</a:t>
              </a:r>
              <a:endParaRPr lang="en-US" sz="32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endParaRPr>
            </a:p>
          </p:txBody>
        </p:sp>
        <p:pic>
          <p:nvPicPr>
            <p:cNvPr id="14" name="Picture 13">
              <a:extLst>
                <a:ext uri="{FF2B5EF4-FFF2-40B4-BE49-F238E27FC236}">
                  <a16:creationId xmlns:a16="http://schemas.microsoft.com/office/drawing/2014/main" id="{4C037396-E6E1-4F80-8270-55CC5E5449B9}"/>
                </a:ext>
              </a:extLst>
            </p:cNvPr>
            <p:cNvPicPr>
              <a:picLocks noChangeAspect="1"/>
            </p:cNvPicPr>
            <p:nvPr/>
          </p:nvPicPr>
          <p:blipFill>
            <a:blip r:embed="rId2"/>
            <a:stretch>
              <a:fillRect/>
            </a:stretch>
          </p:blipFill>
          <p:spPr>
            <a:xfrm flipH="1">
              <a:off x="3114052" y="1948075"/>
              <a:ext cx="570472" cy="570472"/>
            </a:xfrm>
            <a:prstGeom prst="rect">
              <a:avLst/>
            </a:prstGeom>
          </p:spPr>
        </p:pic>
        <p:pic>
          <p:nvPicPr>
            <p:cNvPr id="15" name="Picture 14">
              <a:extLst>
                <a:ext uri="{FF2B5EF4-FFF2-40B4-BE49-F238E27FC236}">
                  <a16:creationId xmlns:a16="http://schemas.microsoft.com/office/drawing/2014/main" id="{5960124D-772E-4A64-8C2E-6390DFBCC6AA}"/>
                </a:ext>
              </a:extLst>
            </p:cNvPr>
            <p:cNvPicPr>
              <a:picLocks noChangeAspect="1"/>
            </p:cNvPicPr>
            <p:nvPr/>
          </p:nvPicPr>
          <p:blipFill>
            <a:blip r:embed="rId2"/>
            <a:stretch>
              <a:fillRect/>
            </a:stretch>
          </p:blipFill>
          <p:spPr>
            <a:xfrm flipH="1">
              <a:off x="3153810" y="2414214"/>
              <a:ext cx="570471" cy="570471"/>
            </a:xfrm>
            <a:prstGeom prst="rect">
              <a:avLst/>
            </a:prstGeom>
          </p:spPr>
        </p:pic>
        <p:pic>
          <p:nvPicPr>
            <p:cNvPr id="16" name="Picture 15">
              <a:extLst>
                <a:ext uri="{FF2B5EF4-FFF2-40B4-BE49-F238E27FC236}">
                  <a16:creationId xmlns:a16="http://schemas.microsoft.com/office/drawing/2014/main" id="{5A5D5912-F5CB-488F-A8A0-EC29081D8946}"/>
                </a:ext>
              </a:extLst>
            </p:cNvPr>
            <p:cNvPicPr>
              <a:picLocks noChangeAspect="1"/>
            </p:cNvPicPr>
            <p:nvPr/>
          </p:nvPicPr>
          <p:blipFill>
            <a:blip r:embed="rId2"/>
            <a:stretch>
              <a:fillRect/>
            </a:stretch>
          </p:blipFill>
          <p:spPr>
            <a:xfrm flipH="1">
              <a:off x="3208333" y="2849513"/>
              <a:ext cx="570470" cy="570470"/>
            </a:xfrm>
            <a:prstGeom prst="rect">
              <a:avLst/>
            </a:prstGeom>
          </p:spPr>
        </p:pic>
      </p:grpSp>
      <p:pic>
        <p:nvPicPr>
          <p:cNvPr id="33" name="Picture 29">
            <a:extLst>
              <a:ext uri="{FF2B5EF4-FFF2-40B4-BE49-F238E27FC236}">
                <a16:creationId xmlns:a16="http://schemas.microsoft.com/office/drawing/2014/main" id="{DF022234-473F-4F5F-BA4B-EDBBFF80653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394197" y="384041"/>
            <a:ext cx="3690048" cy="1620214"/>
          </a:xfrm>
          <a:prstGeom prst="rect">
            <a:avLst/>
          </a:prstGeom>
        </p:spPr>
      </p:pic>
      <p:grpSp>
        <p:nvGrpSpPr>
          <p:cNvPr id="17" name="Group 16">
            <a:extLst>
              <a:ext uri="{FF2B5EF4-FFF2-40B4-BE49-F238E27FC236}">
                <a16:creationId xmlns:a16="http://schemas.microsoft.com/office/drawing/2014/main" id="{E8EDED5C-77E4-4CC4-8342-75D084A7CCC6}"/>
              </a:ext>
            </a:extLst>
          </p:cNvPr>
          <p:cNvGrpSpPr/>
          <p:nvPr/>
        </p:nvGrpSpPr>
        <p:grpSpPr>
          <a:xfrm>
            <a:off x="99136" y="2468773"/>
            <a:ext cx="5445754" cy="2437071"/>
            <a:chOff x="5189220" y="3812803"/>
            <a:chExt cx="5445754" cy="2437071"/>
          </a:xfrm>
        </p:grpSpPr>
        <p:grpSp>
          <p:nvGrpSpPr>
            <p:cNvPr id="18" name="Group 17">
              <a:extLst>
                <a:ext uri="{FF2B5EF4-FFF2-40B4-BE49-F238E27FC236}">
                  <a16:creationId xmlns:a16="http://schemas.microsoft.com/office/drawing/2014/main" id="{7144D597-F031-4B28-9BA3-FDC5260C13CA}"/>
                </a:ext>
              </a:extLst>
            </p:cNvPr>
            <p:cNvGrpSpPr/>
            <p:nvPr/>
          </p:nvGrpSpPr>
          <p:grpSpPr>
            <a:xfrm>
              <a:off x="5189220" y="3812803"/>
              <a:ext cx="5445754" cy="2437071"/>
              <a:chOff x="3323320" y="1250854"/>
              <a:chExt cx="5445754" cy="2437071"/>
            </a:xfrm>
          </p:grpSpPr>
          <p:sp>
            <p:nvSpPr>
              <p:cNvPr id="28" name="Rectangle: Rounded Corners 12">
                <a:extLst>
                  <a:ext uri="{FF2B5EF4-FFF2-40B4-BE49-F238E27FC236}">
                    <a16:creationId xmlns:a16="http://schemas.microsoft.com/office/drawing/2014/main" id="{ED3ED6A3-7C28-4F8A-8CAB-3BD076BE8170}"/>
                  </a:ext>
                </a:extLst>
              </p:cNvPr>
              <p:cNvSpPr/>
              <p:nvPr/>
            </p:nvSpPr>
            <p:spPr>
              <a:xfrm>
                <a:off x="3323320" y="1724299"/>
                <a:ext cx="5445754" cy="1963626"/>
              </a:xfrm>
              <a:custGeom>
                <a:avLst/>
                <a:gdLst>
                  <a:gd name="connsiteX0" fmla="*/ 0 w 5445754"/>
                  <a:gd name="connsiteY0" fmla="*/ 396103 h 1963626"/>
                  <a:gd name="connsiteX1" fmla="*/ 396103 w 5445754"/>
                  <a:gd name="connsiteY1" fmla="*/ 0 h 1963626"/>
                  <a:gd name="connsiteX2" fmla="*/ 1014360 w 5445754"/>
                  <a:gd name="connsiteY2" fmla="*/ 0 h 1963626"/>
                  <a:gd name="connsiteX3" fmla="*/ 1632617 w 5445754"/>
                  <a:gd name="connsiteY3" fmla="*/ 0 h 1963626"/>
                  <a:gd name="connsiteX4" fmla="*/ 2157803 w 5445754"/>
                  <a:gd name="connsiteY4" fmla="*/ 0 h 1963626"/>
                  <a:gd name="connsiteX5" fmla="*/ 2729525 w 5445754"/>
                  <a:gd name="connsiteY5" fmla="*/ 0 h 1963626"/>
                  <a:gd name="connsiteX6" fmla="*/ 3301247 w 5445754"/>
                  <a:gd name="connsiteY6" fmla="*/ 0 h 1963626"/>
                  <a:gd name="connsiteX7" fmla="*/ 4012575 w 5445754"/>
                  <a:gd name="connsiteY7" fmla="*/ 0 h 1963626"/>
                  <a:gd name="connsiteX8" fmla="*/ 5049651 w 5445754"/>
                  <a:gd name="connsiteY8" fmla="*/ 0 h 1963626"/>
                  <a:gd name="connsiteX9" fmla="*/ 5445754 w 5445754"/>
                  <a:gd name="connsiteY9" fmla="*/ 396103 h 1963626"/>
                  <a:gd name="connsiteX10" fmla="*/ 5445754 w 5445754"/>
                  <a:gd name="connsiteY10" fmla="*/ 970099 h 1963626"/>
                  <a:gd name="connsiteX11" fmla="*/ 5445754 w 5445754"/>
                  <a:gd name="connsiteY11" fmla="*/ 1567523 h 1963626"/>
                  <a:gd name="connsiteX12" fmla="*/ 5049651 w 5445754"/>
                  <a:gd name="connsiteY12" fmla="*/ 1963626 h 1963626"/>
                  <a:gd name="connsiteX13" fmla="*/ 4338323 w 5445754"/>
                  <a:gd name="connsiteY13" fmla="*/ 1963626 h 1963626"/>
                  <a:gd name="connsiteX14" fmla="*/ 3673530 w 5445754"/>
                  <a:gd name="connsiteY14" fmla="*/ 1963626 h 1963626"/>
                  <a:gd name="connsiteX15" fmla="*/ 2915667 w 5445754"/>
                  <a:gd name="connsiteY15" fmla="*/ 1963626 h 1963626"/>
                  <a:gd name="connsiteX16" fmla="*/ 2250874 w 5445754"/>
                  <a:gd name="connsiteY16" fmla="*/ 1963626 h 1963626"/>
                  <a:gd name="connsiteX17" fmla="*/ 1586082 w 5445754"/>
                  <a:gd name="connsiteY17" fmla="*/ 1963626 h 1963626"/>
                  <a:gd name="connsiteX18" fmla="*/ 396103 w 5445754"/>
                  <a:gd name="connsiteY18" fmla="*/ 1963626 h 1963626"/>
                  <a:gd name="connsiteX19" fmla="*/ 0 w 5445754"/>
                  <a:gd name="connsiteY19" fmla="*/ 1567523 h 1963626"/>
                  <a:gd name="connsiteX20" fmla="*/ 0 w 5445754"/>
                  <a:gd name="connsiteY20" fmla="*/ 993527 h 1963626"/>
                  <a:gd name="connsiteX21" fmla="*/ 0 w 5445754"/>
                  <a:gd name="connsiteY21" fmla="*/ 396103 h 1963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45754" h="1963626" fill="none" extrusionOk="0">
                    <a:moveTo>
                      <a:pt x="0" y="396103"/>
                    </a:moveTo>
                    <a:cubicBezTo>
                      <a:pt x="14917" y="198470"/>
                      <a:pt x="142186" y="32177"/>
                      <a:pt x="396103" y="0"/>
                    </a:cubicBezTo>
                    <a:cubicBezTo>
                      <a:pt x="534279" y="-19845"/>
                      <a:pt x="801978" y="-18245"/>
                      <a:pt x="1014360" y="0"/>
                    </a:cubicBezTo>
                    <a:cubicBezTo>
                      <a:pt x="1226742" y="18245"/>
                      <a:pt x="1376676" y="-3869"/>
                      <a:pt x="1632617" y="0"/>
                    </a:cubicBezTo>
                    <a:cubicBezTo>
                      <a:pt x="1888558" y="3869"/>
                      <a:pt x="2004088" y="473"/>
                      <a:pt x="2157803" y="0"/>
                    </a:cubicBezTo>
                    <a:cubicBezTo>
                      <a:pt x="2311518" y="-473"/>
                      <a:pt x="2451318" y="9934"/>
                      <a:pt x="2729525" y="0"/>
                    </a:cubicBezTo>
                    <a:cubicBezTo>
                      <a:pt x="3007732" y="-9934"/>
                      <a:pt x="3086480" y="870"/>
                      <a:pt x="3301247" y="0"/>
                    </a:cubicBezTo>
                    <a:cubicBezTo>
                      <a:pt x="3516014" y="-870"/>
                      <a:pt x="3815233" y="-35187"/>
                      <a:pt x="4012575" y="0"/>
                    </a:cubicBezTo>
                    <a:cubicBezTo>
                      <a:pt x="4209917" y="35187"/>
                      <a:pt x="4631353" y="-37544"/>
                      <a:pt x="5049651" y="0"/>
                    </a:cubicBezTo>
                    <a:cubicBezTo>
                      <a:pt x="5275524" y="-584"/>
                      <a:pt x="5425162" y="137386"/>
                      <a:pt x="5445754" y="396103"/>
                    </a:cubicBezTo>
                    <a:cubicBezTo>
                      <a:pt x="5453241" y="588062"/>
                      <a:pt x="5459079" y="847733"/>
                      <a:pt x="5445754" y="970099"/>
                    </a:cubicBezTo>
                    <a:cubicBezTo>
                      <a:pt x="5432429" y="1092465"/>
                      <a:pt x="5457498" y="1420661"/>
                      <a:pt x="5445754" y="1567523"/>
                    </a:cubicBezTo>
                    <a:cubicBezTo>
                      <a:pt x="5463716" y="1786438"/>
                      <a:pt x="5283226" y="1989753"/>
                      <a:pt x="5049651" y="1963626"/>
                    </a:cubicBezTo>
                    <a:cubicBezTo>
                      <a:pt x="4832062" y="1941321"/>
                      <a:pt x="4535687" y="1973711"/>
                      <a:pt x="4338323" y="1963626"/>
                    </a:cubicBezTo>
                    <a:cubicBezTo>
                      <a:pt x="4140959" y="1953541"/>
                      <a:pt x="3898171" y="1954452"/>
                      <a:pt x="3673530" y="1963626"/>
                    </a:cubicBezTo>
                    <a:cubicBezTo>
                      <a:pt x="3448889" y="1972800"/>
                      <a:pt x="3127227" y="1926565"/>
                      <a:pt x="2915667" y="1963626"/>
                    </a:cubicBezTo>
                    <a:cubicBezTo>
                      <a:pt x="2704107" y="2000687"/>
                      <a:pt x="2578096" y="1954043"/>
                      <a:pt x="2250874" y="1963626"/>
                    </a:cubicBezTo>
                    <a:cubicBezTo>
                      <a:pt x="1923652" y="1973209"/>
                      <a:pt x="1761142" y="1964249"/>
                      <a:pt x="1586082" y="1963626"/>
                    </a:cubicBezTo>
                    <a:cubicBezTo>
                      <a:pt x="1411022" y="1963003"/>
                      <a:pt x="939232" y="1939074"/>
                      <a:pt x="396103" y="1963626"/>
                    </a:cubicBezTo>
                    <a:cubicBezTo>
                      <a:pt x="176570" y="1972654"/>
                      <a:pt x="-2277" y="1760118"/>
                      <a:pt x="0" y="1567523"/>
                    </a:cubicBezTo>
                    <a:cubicBezTo>
                      <a:pt x="27606" y="1395190"/>
                      <a:pt x="17578" y="1167575"/>
                      <a:pt x="0" y="993527"/>
                    </a:cubicBezTo>
                    <a:cubicBezTo>
                      <a:pt x="-17578" y="819479"/>
                      <a:pt x="5962" y="600177"/>
                      <a:pt x="0" y="396103"/>
                    </a:cubicBezTo>
                    <a:close/>
                  </a:path>
                  <a:path w="5445754" h="1963626" stroke="0" extrusionOk="0">
                    <a:moveTo>
                      <a:pt x="0" y="396103"/>
                    </a:moveTo>
                    <a:cubicBezTo>
                      <a:pt x="393" y="189365"/>
                      <a:pt x="202428" y="44828"/>
                      <a:pt x="396103" y="0"/>
                    </a:cubicBezTo>
                    <a:cubicBezTo>
                      <a:pt x="701241" y="29580"/>
                      <a:pt x="774513" y="-32670"/>
                      <a:pt x="1107431" y="0"/>
                    </a:cubicBezTo>
                    <a:cubicBezTo>
                      <a:pt x="1440349" y="32670"/>
                      <a:pt x="1513198" y="-21624"/>
                      <a:pt x="1679153" y="0"/>
                    </a:cubicBezTo>
                    <a:cubicBezTo>
                      <a:pt x="1845108" y="21624"/>
                      <a:pt x="1997144" y="-27295"/>
                      <a:pt x="2250874" y="0"/>
                    </a:cubicBezTo>
                    <a:cubicBezTo>
                      <a:pt x="2504604" y="27295"/>
                      <a:pt x="2711605" y="7336"/>
                      <a:pt x="2962202" y="0"/>
                    </a:cubicBezTo>
                    <a:cubicBezTo>
                      <a:pt x="3212799" y="-7336"/>
                      <a:pt x="3396565" y="-21926"/>
                      <a:pt x="3580459" y="0"/>
                    </a:cubicBezTo>
                    <a:cubicBezTo>
                      <a:pt x="3764353" y="21926"/>
                      <a:pt x="4140455" y="-10520"/>
                      <a:pt x="4338323" y="0"/>
                    </a:cubicBezTo>
                    <a:cubicBezTo>
                      <a:pt x="4536191" y="10520"/>
                      <a:pt x="4756895" y="-27317"/>
                      <a:pt x="5049651" y="0"/>
                    </a:cubicBezTo>
                    <a:cubicBezTo>
                      <a:pt x="5252462" y="8396"/>
                      <a:pt x="5464440" y="156656"/>
                      <a:pt x="5445754" y="396103"/>
                    </a:cubicBezTo>
                    <a:cubicBezTo>
                      <a:pt x="5418680" y="626552"/>
                      <a:pt x="5435522" y="841290"/>
                      <a:pt x="5445754" y="958385"/>
                    </a:cubicBezTo>
                    <a:cubicBezTo>
                      <a:pt x="5455986" y="1075480"/>
                      <a:pt x="5463851" y="1403102"/>
                      <a:pt x="5445754" y="1567523"/>
                    </a:cubicBezTo>
                    <a:cubicBezTo>
                      <a:pt x="5460854" y="1793718"/>
                      <a:pt x="5266927" y="1954313"/>
                      <a:pt x="5049651" y="1963626"/>
                    </a:cubicBezTo>
                    <a:cubicBezTo>
                      <a:pt x="4893569" y="1952252"/>
                      <a:pt x="4740733" y="1989570"/>
                      <a:pt x="4477929" y="1963626"/>
                    </a:cubicBezTo>
                    <a:cubicBezTo>
                      <a:pt x="4215125" y="1937682"/>
                      <a:pt x="4041768" y="1981816"/>
                      <a:pt x="3766601" y="1963626"/>
                    </a:cubicBezTo>
                    <a:cubicBezTo>
                      <a:pt x="3491434" y="1945436"/>
                      <a:pt x="3175128" y="1986950"/>
                      <a:pt x="3008738" y="1963626"/>
                    </a:cubicBezTo>
                    <a:cubicBezTo>
                      <a:pt x="2842348" y="1940302"/>
                      <a:pt x="2520816" y="1948751"/>
                      <a:pt x="2390481" y="1963626"/>
                    </a:cubicBezTo>
                    <a:cubicBezTo>
                      <a:pt x="2260146" y="1978501"/>
                      <a:pt x="1973823" y="1945581"/>
                      <a:pt x="1772224" y="1963626"/>
                    </a:cubicBezTo>
                    <a:cubicBezTo>
                      <a:pt x="1570625" y="1981671"/>
                      <a:pt x="1247296" y="1971923"/>
                      <a:pt x="1014360" y="1963626"/>
                    </a:cubicBezTo>
                    <a:cubicBezTo>
                      <a:pt x="781424" y="1955329"/>
                      <a:pt x="596949" y="1952585"/>
                      <a:pt x="396103" y="1963626"/>
                    </a:cubicBezTo>
                    <a:cubicBezTo>
                      <a:pt x="223264" y="1951137"/>
                      <a:pt x="13486" y="1793150"/>
                      <a:pt x="0" y="1567523"/>
                    </a:cubicBezTo>
                    <a:cubicBezTo>
                      <a:pt x="-10579" y="1436190"/>
                      <a:pt x="-20792" y="1153264"/>
                      <a:pt x="0" y="1005241"/>
                    </a:cubicBezTo>
                    <a:cubicBezTo>
                      <a:pt x="20792" y="857218"/>
                      <a:pt x="-6695" y="631352"/>
                      <a:pt x="0" y="396103"/>
                    </a:cubicBezTo>
                    <a:close/>
                  </a:path>
                </a:pathLst>
              </a:custGeom>
              <a:solidFill>
                <a:srgbClr val="FFFFFF">
                  <a:alpha val="85000"/>
                </a:srgbClr>
              </a:solidFill>
              <a:ln w="38100">
                <a:solidFill>
                  <a:srgbClr val="002060"/>
                </a:solidFill>
                <a:extLst>
                  <a:ext uri="{C807C97D-BFC1-408E-A445-0C87EB9F89A2}">
                    <ask:lineSketchStyleProps xmln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lnSpc>
                    <a:spcPct val="110000"/>
                  </a:lnSpc>
                </a:pPr>
                <a:r>
                  <a:rPr lang="en-US" sz="2000" dirty="0">
                    <a:solidFill>
                      <a:srgbClr val="000000"/>
                    </a:solidFill>
                    <a:latin typeface="Cambria" panose="02040503050406030204" pitchFamily="18" charset="0"/>
                    <a:ea typeface="Cambria" panose="02040503050406030204" pitchFamily="18" charset="0"/>
                  </a:rPr>
                  <a:t>1. </a:t>
                </a:r>
                <a:r>
                  <a:rPr lang="en-US" sz="2000" dirty="0" err="1">
                    <a:solidFill>
                      <a:srgbClr val="000000"/>
                    </a:solidFill>
                    <a:latin typeface="Cambria" panose="02040503050406030204" pitchFamily="18" charset="0"/>
                    <a:ea typeface="Cambria" panose="02040503050406030204" pitchFamily="18" charset="0"/>
                  </a:rPr>
                  <a:t>Đọc</a:t>
                </a:r>
                <a:r>
                  <a:rPr lang="en-US" sz="2000" dirty="0">
                    <a:solidFill>
                      <a:srgbClr val="000000"/>
                    </a:solidFill>
                    <a:latin typeface="Cambria" panose="02040503050406030204" pitchFamily="18" charset="0"/>
                    <a:ea typeface="Cambria" panose="02040503050406030204" pitchFamily="18" charset="0"/>
                  </a:rPr>
                  <a:t> </a:t>
                </a:r>
                <a:r>
                  <a:rPr lang="en-US" sz="2000" dirty="0" err="1">
                    <a:solidFill>
                      <a:srgbClr val="000000"/>
                    </a:solidFill>
                    <a:latin typeface="Cambria" panose="02040503050406030204" pitchFamily="18" charset="0"/>
                    <a:ea typeface="Cambria" panose="02040503050406030204" pitchFamily="18" charset="0"/>
                  </a:rPr>
                  <a:t>đúng</a:t>
                </a:r>
                <a:r>
                  <a:rPr lang="en-US" sz="2000" dirty="0">
                    <a:solidFill>
                      <a:srgbClr val="000000"/>
                    </a:solidFill>
                    <a:latin typeface="Cambria" panose="02040503050406030204" pitchFamily="18" charset="0"/>
                    <a:ea typeface="Cambria" panose="02040503050406030204" pitchFamily="18" charset="0"/>
                  </a:rPr>
                  <a:t>.</a:t>
                </a:r>
              </a:p>
              <a:p>
                <a:pPr algn="just">
                  <a:lnSpc>
                    <a:spcPct val="110000"/>
                  </a:lnSpc>
                </a:pPr>
                <a:r>
                  <a:rPr lang="en-US" sz="2000" dirty="0">
                    <a:solidFill>
                      <a:srgbClr val="000000"/>
                    </a:solidFill>
                    <a:latin typeface="Cambria" panose="02040503050406030204" pitchFamily="18" charset="0"/>
                    <a:ea typeface="Cambria" panose="02040503050406030204" pitchFamily="18" charset="0"/>
                  </a:rPr>
                  <a:t>2. </a:t>
                </a:r>
                <a:r>
                  <a:rPr lang="en-US" sz="2000" dirty="0" err="1">
                    <a:solidFill>
                      <a:srgbClr val="000000"/>
                    </a:solidFill>
                    <a:latin typeface="Cambria" panose="02040503050406030204" pitchFamily="18" charset="0"/>
                    <a:ea typeface="Cambria" panose="02040503050406030204" pitchFamily="18" charset="0"/>
                  </a:rPr>
                  <a:t>Đọc</a:t>
                </a:r>
                <a:r>
                  <a:rPr lang="en-US" sz="2000" dirty="0">
                    <a:solidFill>
                      <a:srgbClr val="000000"/>
                    </a:solidFill>
                    <a:latin typeface="Cambria" panose="02040503050406030204" pitchFamily="18" charset="0"/>
                    <a:ea typeface="Cambria" panose="02040503050406030204" pitchFamily="18" charset="0"/>
                  </a:rPr>
                  <a:t> to, </a:t>
                </a:r>
                <a:r>
                  <a:rPr lang="en-US" sz="2000" dirty="0" err="1">
                    <a:solidFill>
                      <a:srgbClr val="000000"/>
                    </a:solidFill>
                    <a:latin typeface="Cambria" panose="02040503050406030204" pitchFamily="18" charset="0"/>
                    <a:ea typeface="Cambria" panose="02040503050406030204" pitchFamily="18" charset="0"/>
                  </a:rPr>
                  <a:t>rõ</a:t>
                </a:r>
                <a:r>
                  <a:rPr lang="en-US" sz="2000" dirty="0">
                    <a:solidFill>
                      <a:srgbClr val="000000"/>
                    </a:solidFill>
                    <a:latin typeface="Cambria" panose="02040503050406030204" pitchFamily="18" charset="0"/>
                    <a:ea typeface="Cambria" panose="02040503050406030204" pitchFamily="18" charset="0"/>
                  </a:rPr>
                  <a:t>.</a:t>
                </a:r>
              </a:p>
              <a:p>
                <a:pPr algn="just">
                  <a:lnSpc>
                    <a:spcPct val="110000"/>
                  </a:lnSpc>
                </a:pPr>
                <a:r>
                  <a:rPr lang="en-US" sz="2000" dirty="0">
                    <a:solidFill>
                      <a:srgbClr val="000000"/>
                    </a:solidFill>
                    <a:latin typeface="Cambria" panose="02040503050406030204" pitchFamily="18" charset="0"/>
                    <a:ea typeface="Cambria" panose="02040503050406030204" pitchFamily="18" charset="0"/>
                  </a:rPr>
                  <a:t>3. </a:t>
                </a:r>
                <a:r>
                  <a:rPr lang="en-US" sz="2000" dirty="0" err="1">
                    <a:solidFill>
                      <a:srgbClr val="000000"/>
                    </a:solidFill>
                    <a:latin typeface="Cambria" panose="02040503050406030204" pitchFamily="18" charset="0"/>
                    <a:ea typeface="Cambria" panose="02040503050406030204" pitchFamily="18" charset="0"/>
                  </a:rPr>
                  <a:t>Đọc</a:t>
                </a:r>
                <a:r>
                  <a:rPr lang="en-US" sz="2000" dirty="0">
                    <a:solidFill>
                      <a:srgbClr val="000000"/>
                    </a:solidFill>
                    <a:latin typeface="Cambria" panose="02040503050406030204" pitchFamily="18" charset="0"/>
                    <a:ea typeface="Cambria" panose="02040503050406030204" pitchFamily="18" charset="0"/>
                  </a:rPr>
                  <a:t> </a:t>
                </a:r>
                <a:r>
                  <a:rPr lang="en-US" sz="2000" dirty="0" err="1">
                    <a:solidFill>
                      <a:srgbClr val="000000"/>
                    </a:solidFill>
                    <a:latin typeface="Cambria" panose="02040503050406030204" pitchFamily="18" charset="0"/>
                    <a:ea typeface="Cambria" panose="02040503050406030204" pitchFamily="18" charset="0"/>
                  </a:rPr>
                  <a:t>ngắt</a:t>
                </a:r>
                <a:r>
                  <a:rPr lang="en-US" sz="2000" dirty="0">
                    <a:solidFill>
                      <a:srgbClr val="000000"/>
                    </a:solidFill>
                    <a:latin typeface="Cambria" panose="02040503050406030204" pitchFamily="18" charset="0"/>
                    <a:ea typeface="Cambria" panose="02040503050406030204" pitchFamily="18" charset="0"/>
                  </a:rPr>
                  <a:t>, </a:t>
                </a:r>
                <a:r>
                  <a:rPr lang="en-US" sz="2000" dirty="0" err="1">
                    <a:solidFill>
                      <a:srgbClr val="000000"/>
                    </a:solidFill>
                    <a:latin typeface="Cambria" panose="02040503050406030204" pitchFamily="18" charset="0"/>
                    <a:ea typeface="Cambria" panose="02040503050406030204" pitchFamily="18" charset="0"/>
                  </a:rPr>
                  <a:t>nghỉ</a:t>
                </a:r>
                <a:r>
                  <a:rPr lang="en-US" sz="2000" dirty="0">
                    <a:solidFill>
                      <a:srgbClr val="000000"/>
                    </a:solidFill>
                    <a:latin typeface="Cambria" panose="02040503050406030204" pitchFamily="18" charset="0"/>
                    <a:ea typeface="Cambria" panose="02040503050406030204" pitchFamily="18" charset="0"/>
                  </a:rPr>
                  <a:t> </a:t>
                </a:r>
                <a:r>
                  <a:rPr lang="en-US" sz="2000" dirty="0" err="1">
                    <a:solidFill>
                      <a:srgbClr val="000000"/>
                    </a:solidFill>
                    <a:latin typeface="Cambria" panose="02040503050406030204" pitchFamily="18" charset="0"/>
                    <a:ea typeface="Cambria" panose="02040503050406030204" pitchFamily="18" charset="0"/>
                  </a:rPr>
                  <a:t>đúng</a:t>
                </a:r>
                <a:r>
                  <a:rPr lang="en-US" sz="2000" dirty="0">
                    <a:solidFill>
                      <a:srgbClr val="000000"/>
                    </a:solidFill>
                    <a:latin typeface="Cambria" panose="02040503050406030204" pitchFamily="18" charset="0"/>
                    <a:ea typeface="Cambria" panose="02040503050406030204" pitchFamily="18" charset="0"/>
                  </a:rPr>
                  <a:t> </a:t>
                </a:r>
                <a:r>
                  <a:rPr lang="en-US" sz="2000" dirty="0" err="1">
                    <a:solidFill>
                      <a:srgbClr val="000000"/>
                    </a:solidFill>
                    <a:latin typeface="Cambria" panose="02040503050406030204" pitchFamily="18" charset="0"/>
                    <a:ea typeface="Cambria" panose="02040503050406030204" pitchFamily="18" charset="0"/>
                  </a:rPr>
                  <a:t>chỗ</a:t>
                </a:r>
                <a:r>
                  <a:rPr lang="en-US" sz="2000" dirty="0">
                    <a:solidFill>
                      <a:srgbClr val="000000"/>
                    </a:solidFill>
                    <a:latin typeface="Cambria" panose="02040503050406030204" pitchFamily="18" charset="0"/>
                    <a:ea typeface="Cambria" panose="02040503050406030204" pitchFamily="18" charset="0"/>
                  </a:rPr>
                  <a:t>.</a:t>
                </a:r>
                <a:endParaRPr lang="en-US" sz="2000" b="0" i="0" dirty="0">
                  <a:solidFill>
                    <a:srgbClr val="000000"/>
                  </a:solidFill>
                  <a:effectLst/>
                  <a:latin typeface="Cambria" panose="02040503050406030204" pitchFamily="18" charset="0"/>
                  <a:ea typeface="Cambria" panose="02040503050406030204" pitchFamily="18" charset="0"/>
                </a:endParaRPr>
              </a:p>
            </p:txBody>
          </p:sp>
          <p:sp>
            <p:nvSpPr>
              <p:cNvPr id="29" name="Rectangle: Rounded Corners 28">
                <a:extLst>
                  <a:ext uri="{FF2B5EF4-FFF2-40B4-BE49-F238E27FC236}">
                    <a16:creationId xmlns:a16="http://schemas.microsoft.com/office/drawing/2014/main" id="{B3B5A515-D85C-4255-B341-CE901B280C62}"/>
                  </a:ext>
                </a:extLst>
              </p:cNvPr>
              <p:cNvSpPr/>
              <p:nvPr/>
            </p:nvSpPr>
            <p:spPr>
              <a:xfrm>
                <a:off x="4156061" y="1250854"/>
                <a:ext cx="3933275"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rPr>
                  <a:t>Tiêu</a:t>
                </a:r>
                <a:r>
                  <a:rPr lang="en-US" sz="32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rPr>
                  <a:t> </a:t>
                </a:r>
                <a:r>
                  <a:rPr lang="en-US" sz="32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rPr>
                  <a:t>chí</a:t>
                </a:r>
                <a:r>
                  <a:rPr lang="en-US" sz="32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rPr>
                  <a:t> </a:t>
                </a:r>
                <a:r>
                  <a:rPr lang="en-US" sz="32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rPr>
                  <a:t>đánh</a:t>
                </a:r>
                <a:r>
                  <a:rPr lang="en-US" sz="32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rPr>
                  <a:t> </a:t>
                </a:r>
                <a:r>
                  <a:rPr lang="en-US" sz="32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rPr>
                  <a:t>giá</a:t>
                </a:r>
                <a:endParaRPr lang="en-US" sz="32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endParaRPr>
              </a:p>
            </p:txBody>
          </p:sp>
        </p:grpSp>
        <p:pic>
          <p:nvPicPr>
            <p:cNvPr id="19" name="Picture 18">
              <a:extLst>
                <a:ext uri="{FF2B5EF4-FFF2-40B4-BE49-F238E27FC236}">
                  <a16:creationId xmlns:a16="http://schemas.microsoft.com/office/drawing/2014/main" id="{96A81430-563D-4429-89CD-CA916B250AAD}"/>
                </a:ext>
              </a:extLst>
            </p:cNvPr>
            <p:cNvPicPr>
              <a:picLocks noChangeAspect="1"/>
            </p:cNvPicPr>
            <p:nvPr/>
          </p:nvPicPr>
          <p:blipFill>
            <a:blip r:embed="rId5"/>
            <a:stretch>
              <a:fillRect/>
            </a:stretch>
          </p:blipFill>
          <p:spPr>
            <a:xfrm>
              <a:off x="7312656" y="4984858"/>
              <a:ext cx="469963" cy="469963"/>
            </a:xfrm>
            <a:prstGeom prst="rect">
              <a:avLst/>
            </a:prstGeom>
          </p:spPr>
        </p:pic>
        <p:pic>
          <p:nvPicPr>
            <p:cNvPr id="20" name="Picture 19">
              <a:extLst>
                <a:ext uri="{FF2B5EF4-FFF2-40B4-BE49-F238E27FC236}">
                  <a16:creationId xmlns:a16="http://schemas.microsoft.com/office/drawing/2014/main" id="{8FB4676E-57B5-45B1-A0C0-D2AF977B7C1A}"/>
                </a:ext>
              </a:extLst>
            </p:cNvPr>
            <p:cNvPicPr>
              <a:picLocks noChangeAspect="1"/>
            </p:cNvPicPr>
            <p:nvPr/>
          </p:nvPicPr>
          <p:blipFill>
            <a:blip r:embed="rId6"/>
            <a:stretch>
              <a:fillRect/>
            </a:stretch>
          </p:blipFill>
          <p:spPr>
            <a:xfrm>
              <a:off x="6755982" y="4984858"/>
              <a:ext cx="469963" cy="469963"/>
            </a:xfrm>
            <a:prstGeom prst="rect">
              <a:avLst/>
            </a:prstGeom>
          </p:spPr>
        </p:pic>
        <p:pic>
          <p:nvPicPr>
            <p:cNvPr id="21" name="Picture 20">
              <a:extLst>
                <a:ext uri="{FF2B5EF4-FFF2-40B4-BE49-F238E27FC236}">
                  <a16:creationId xmlns:a16="http://schemas.microsoft.com/office/drawing/2014/main" id="{8AE7CEA4-2702-47E7-81AB-CBC3116C2F25}"/>
                </a:ext>
              </a:extLst>
            </p:cNvPr>
            <p:cNvPicPr>
              <a:picLocks noChangeAspect="1"/>
            </p:cNvPicPr>
            <p:nvPr/>
          </p:nvPicPr>
          <p:blipFill>
            <a:blip r:embed="rId7"/>
            <a:stretch>
              <a:fillRect/>
            </a:stretch>
          </p:blipFill>
          <p:spPr>
            <a:xfrm>
              <a:off x="7869330" y="4984858"/>
              <a:ext cx="469963" cy="469963"/>
            </a:xfrm>
            <a:prstGeom prst="rect">
              <a:avLst/>
            </a:prstGeom>
          </p:spPr>
        </p:pic>
        <p:pic>
          <p:nvPicPr>
            <p:cNvPr id="22" name="Picture 21">
              <a:extLst>
                <a:ext uri="{FF2B5EF4-FFF2-40B4-BE49-F238E27FC236}">
                  <a16:creationId xmlns:a16="http://schemas.microsoft.com/office/drawing/2014/main" id="{1F7687FA-4F35-4B03-98D1-7C8D7650616E}"/>
                </a:ext>
              </a:extLst>
            </p:cNvPr>
            <p:cNvPicPr>
              <a:picLocks noChangeAspect="1"/>
            </p:cNvPicPr>
            <p:nvPr/>
          </p:nvPicPr>
          <p:blipFill>
            <a:blip r:embed="rId5"/>
            <a:stretch>
              <a:fillRect/>
            </a:stretch>
          </p:blipFill>
          <p:spPr>
            <a:xfrm>
              <a:off x="7317049" y="5405363"/>
              <a:ext cx="469963" cy="469963"/>
            </a:xfrm>
            <a:prstGeom prst="rect">
              <a:avLst/>
            </a:prstGeom>
          </p:spPr>
        </p:pic>
        <p:pic>
          <p:nvPicPr>
            <p:cNvPr id="23" name="Picture 22">
              <a:extLst>
                <a:ext uri="{FF2B5EF4-FFF2-40B4-BE49-F238E27FC236}">
                  <a16:creationId xmlns:a16="http://schemas.microsoft.com/office/drawing/2014/main" id="{2340C855-4F0D-4D25-A7E8-27F24D052248}"/>
                </a:ext>
              </a:extLst>
            </p:cNvPr>
            <p:cNvPicPr>
              <a:picLocks noChangeAspect="1"/>
            </p:cNvPicPr>
            <p:nvPr/>
          </p:nvPicPr>
          <p:blipFill>
            <a:blip r:embed="rId6"/>
            <a:stretch>
              <a:fillRect/>
            </a:stretch>
          </p:blipFill>
          <p:spPr>
            <a:xfrm>
              <a:off x="6760375" y="5405363"/>
              <a:ext cx="469963" cy="469963"/>
            </a:xfrm>
            <a:prstGeom prst="rect">
              <a:avLst/>
            </a:prstGeom>
          </p:spPr>
        </p:pic>
        <p:pic>
          <p:nvPicPr>
            <p:cNvPr id="24" name="Picture 23">
              <a:extLst>
                <a:ext uri="{FF2B5EF4-FFF2-40B4-BE49-F238E27FC236}">
                  <a16:creationId xmlns:a16="http://schemas.microsoft.com/office/drawing/2014/main" id="{5C9AEEEF-1E6D-490C-A627-1FC81FB6F03E}"/>
                </a:ext>
              </a:extLst>
            </p:cNvPr>
            <p:cNvPicPr>
              <a:picLocks noChangeAspect="1"/>
            </p:cNvPicPr>
            <p:nvPr/>
          </p:nvPicPr>
          <p:blipFill>
            <a:blip r:embed="rId7"/>
            <a:stretch>
              <a:fillRect/>
            </a:stretch>
          </p:blipFill>
          <p:spPr>
            <a:xfrm>
              <a:off x="7873723" y="5405363"/>
              <a:ext cx="469963" cy="469963"/>
            </a:xfrm>
            <a:prstGeom prst="rect">
              <a:avLst/>
            </a:prstGeom>
          </p:spPr>
        </p:pic>
        <p:pic>
          <p:nvPicPr>
            <p:cNvPr id="25" name="Picture 24">
              <a:extLst>
                <a:ext uri="{FF2B5EF4-FFF2-40B4-BE49-F238E27FC236}">
                  <a16:creationId xmlns:a16="http://schemas.microsoft.com/office/drawing/2014/main" id="{C696EB35-6E54-4544-A3D1-4DFC8CABEC5C}"/>
                </a:ext>
              </a:extLst>
            </p:cNvPr>
            <p:cNvPicPr>
              <a:picLocks noChangeAspect="1"/>
            </p:cNvPicPr>
            <p:nvPr/>
          </p:nvPicPr>
          <p:blipFill>
            <a:blip r:embed="rId5"/>
            <a:stretch>
              <a:fillRect/>
            </a:stretch>
          </p:blipFill>
          <p:spPr>
            <a:xfrm>
              <a:off x="8872422" y="5672712"/>
              <a:ext cx="469963" cy="469963"/>
            </a:xfrm>
            <a:prstGeom prst="rect">
              <a:avLst/>
            </a:prstGeom>
          </p:spPr>
        </p:pic>
        <p:pic>
          <p:nvPicPr>
            <p:cNvPr id="26" name="Picture 25">
              <a:extLst>
                <a:ext uri="{FF2B5EF4-FFF2-40B4-BE49-F238E27FC236}">
                  <a16:creationId xmlns:a16="http://schemas.microsoft.com/office/drawing/2014/main" id="{0797F12C-9C18-4A23-9620-5F3D4C5D3786}"/>
                </a:ext>
              </a:extLst>
            </p:cNvPr>
            <p:cNvPicPr>
              <a:picLocks noChangeAspect="1"/>
            </p:cNvPicPr>
            <p:nvPr/>
          </p:nvPicPr>
          <p:blipFill>
            <a:blip r:embed="rId6"/>
            <a:stretch>
              <a:fillRect/>
            </a:stretch>
          </p:blipFill>
          <p:spPr>
            <a:xfrm>
              <a:off x="8315748" y="5672712"/>
              <a:ext cx="469963" cy="469963"/>
            </a:xfrm>
            <a:prstGeom prst="rect">
              <a:avLst/>
            </a:prstGeom>
          </p:spPr>
        </p:pic>
        <p:pic>
          <p:nvPicPr>
            <p:cNvPr id="27" name="Picture 26">
              <a:extLst>
                <a:ext uri="{FF2B5EF4-FFF2-40B4-BE49-F238E27FC236}">
                  <a16:creationId xmlns:a16="http://schemas.microsoft.com/office/drawing/2014/main" id="{E5FEA0C2-C466-41D1-BD19-A96547C706B8}"/>
                </a:ext>
              </a:extLst>
            </p:cNvPr>
            <p:cNvPicPr>
              <a:picLocks noChangeAspect="1"/>
            </p:cNvPicPr>
            <p:nvPr/>
          </p:nvPicPr>
          <p:blipFill>
            <a:blip r:embed="rId7"/>
            <a:stretch>
              <a:fillRect/>
            </a:stretch>
          </p:blipFill>
          <p:spPr>
            <a:xfrm>
              <a:off x="9429096" y="5672712"/>
              <a:ext cx="469963" cy="469963"/>
            </a:xfrm>
            <a:prstGeom prst="rect">
              <a:avLst/>
            </a:prstGeom>
          </p:spPr>
        </p:pic>
      </p:grpSp>
      <p:sp>
        <p:nvSpPr>
          <p:cNvPr id="32" name="TextBox 31">
            <a:extLst>
              <a:ext uri="{FF2B5EF4-FFF2-40B4-BE49-F238E27FC236}">
                <a16:creationId xmlns:a16="http://schemas.microsoft.com/office/drawing/2014/main" id="{85D9A454-0436-4727-BBDA-961E85FA2638}"/>
              </a:ext>
            </a:extLst>
          </p:cNvPr>
          <p:cNvSpPr txBox="1"/>
          <p:nvPr/>
        </p:nvSpPr>
        <p:spPr>
          <a:xfrm>
            <a:off x="-1545512" y="462325"/>
            <a:ext cx="7889965" cy="1077218"/>
          </a:xfrm>
          <a:prstGeom prst="rect">
            <a:avLst/>
          </a:prstGeom>
          <a:noFill/>
        </p:spPr>
        <p:txBody>
          <a:bodyPr wrap="square" rtlCol="0">
            <a:spAutoFit/>
          </a:bodyPr>
          <a:lstStyle/>
          <a:p>
            <a:pPr algn="ctr"/>
            <a:r>
              <a:rPr lang="en-US" sz="32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rPr>
              <a:t>LUYỆN ĐỌC </a:t>
            </a:r>
            <a:endParaRPr lang="vi-VN" sz="32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endParaRPr>
          </a:p>
          <a:p>
            <a:pPr algn="ctr"/>
            <a:r>
              <a:rPr lang="en-US" sz="32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rPr>
              <a:t>TRONG NHÓM</a:t>
            </a:r>
          </a:p>
        </p:txBody>
      </p:sp>
    </p:spTree>
    <p:extLst>
      <p:ext uri="{BB962C8B-B14F-4D97-AF65-F5344CB8AC3E}">
        <p14:creationId xmlns:p14="http://schemas.microsoft.com/office/powerpoint/2010/main" val="33412719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par>
                              <p:cTn id="8" fill="hold">
                                <p:stCondLst>
                                  <p:cond delay="500"/>
                                </p:stCondLst>
                                <p:childTnLst>
                                  <p:par>
                                    <p:cTn id="9" presetID="2" presetClass="entr" presetSubtype="4" fill="hold" nodeType="afterEffect" p14:presetBounceEnd="66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6000">
                                          <p:cBhvr additive="base">
                                            <p:cTn id="11" dur="1000" fill="hold"/>
                                            <p:tgtEl>
                                              <p:spTgt spid="10"/>
                                            </p:tgtEl>
                                            <p:attrNameLst>
                                              <p:attrName>ppt_x</p:attrName>
                                            </p:attrNameLst>
                                          </p:cBhvr>
                                          <p:tavLst>
                                            <p:tav tm="0">
                                              <p:val>
                                                <p:strVal val="#ppt_x"/>
                                              </p:val>
                                            </p:tav>
                                            <p:tav tm="100000">
                                              <p:val>
                                                <p:strVal val="#ppt_x"/>
                                              </p:val>
                                            </p:tav>
                                          </p:tavLst>
                                        </p:anim>
                                        <p:anim calcmode="lin" valueType="num" p14:bounceEnd="66000">
                                          <p:cBhvr additive="base">
                                            <p:cTn id="12" dur="10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14:presetBounceEnd="66000">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14:bounceEnd="66000">
                                          <p:cBhvr additive="base">
                                            <p:cTn id="16" dur="1000" fill="hold"/>
                                            <p:tgtEl>
                                              <p:spTgt spid="17"/>
                                            </p:tgtEl>
                                            <p:attrNameLst>
                                              <p:attrName>ppt_x</p:attrName>
                                            </p:attrNameLst>
                                          </p:cBhvr>
                                          <p:tavLst>
                                            <p:tav tm="0">
                                              <p:val>
                                                <p:strVal val="#ppt_x"/>
                                              </p:val>
                                            </p:tav>
                                            <p:tav tm="100000">
                                              <p:val>
                                                <p:strVal val="#ppt_x"/>
                                              </p:val>
                                            </p:tav>
                                          </p:tavLst>
                                        </p:anim>
                                        <p:anim calcmode="lin" valueType="num" p14:bounceEnd="66000">
                                          <p:cBhvr additive="base">
                                            <p:cTn id="17"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1000" fill="hold"/>
                                            <p:tgtEl>
                                              <p:spTgt spid="17"/>
                                            </p:tgtEl>
                                            <p:attrNameLst>
                                              <p:attrName>ppt_x</p:attrName>
                                            </p:attrNameLst>
                                          </p:cBhvr>
                                          <p:tavLst>
                                            <p:tav tm="0">
                                              <p:val>
                                                <p:strVal val="#ppt_x"/>
                                              </p:val>
                                            </p:tav>
                                            <p:tav tm="100000">
                                              <p:val>
                                                <p:strVal val="#ppt_x"/>
                                              </p:val>
                                            </p:tav>
                                          </p:tavLst>
                                        </p:anim>
                                        <p:anim calcmode="lin" valueType="num">
                                          <p:cBhvr additive="base">
                                            <p:cTn id="17"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9">
            <a:extLst>
              <a:ext uri="{FF2B5EF4-FFF2-40B4-BE49-F238E27FC236}">
                <a16:creationId xmlns:a16="http://schemas.microsoft.com/office/drawing/2014/main" id="{835CA420-068A-49C6-A29F-EB70877F8B5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193281" y="230644"/>
            <a:ext cx="6331656" cy="897463"/>
          </a:xfrm>
          <a:prstGeom prst="rect">
            <a:avLst/>
          </a:prstGeom>
        </p:spPr>
      </p:pic>
      <p:sp>
        <p:nvSpPr>
          <p:cNvPr id="30" name="TextBox 29">
            <a:extLst>
              <a:ext uri="{FF2B5EF4-FFF2-40B4-BE49-F238E27FC236}">
                <a16:creationId xmlns:a16="http://schemas.microsoft.com/office/drawing/2014/main" id="{B9120891-5EC7-46DD-892D-388A77C41986}"/>
              </a:ext>
            </a:extLst>
          </p:cNvPr>
          <p:cNvSpPr txBox="1"/>
          <p:nvPr/>
        </p:nvSpPr>
        <p:spPr>
          <a:xfrm>
            <a:off x="538061" y="271310"/>
            <a:ext cx="7889965" cy="707886"/>
          </a:xfrm>
          <a:prstGeom prst="rect">
            <a:avLst/>
          </a:prstGeom>
          <a:noFill/>
        </p:spPr>
        <p:txBody>
          <a:bodyPr wrap="square" rtlCol="0">
            <a:spAutoFit/>
          </a:bodyPr>
          <a:lstStyle/>
          <a:p>
            <a:pPr algn="ctr"/>
            <a:r>
              <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rPr>
              <a:t>LUYỆN ĐỌC TRƯỚC LỚP</a:t>
            </a:r>
          </a:p>
        </p:txBody>
      </p:sp>
      <p:grpSp>
        <p:nvGrpSpPr>
          <p:cNvPr id="31" name="Group 30">
            <a:extLst>
              <a:ext uri="{FF2B5EF4-FFF2-40B4-BE49-F238E27FC236}">
                <a16:creationId xmlns:a16="http://schemas.microsoft.com/office/drawing/2014/main" id="{86D04A23-A49E-4EC2-81DE-6E53CC2618C4}"/>
              </a:ext>
            </a:extLst>
          </p:cNvPr>
          <p:cNvGrpSpPr/>
          <p:nvPr/>
        </p:nvGrpSpPr>
        <p:grpSpPr>
          <a:xfrm>
            <a:off x="1193281" y="1337717"/>
            <a:ext cx="6978781" cy="3278244"/>
            <a:chOff x="5145935" y="3870562"/>
            <a:chExt cx="5411372" cy="2541963"/>
          </a:xfrm>
        </p:grpSpPr>
        <p:grpSp>
          <p:nvGrpSpPr>
            <p:cNvPr id="33" name="Group 32">
              <a:extLst>
                <a:ext uri="{FF2B5EF4-FFF2-40B4-BE49-F238E27FC236}">
                  <a16:creationId xmlns:a16="http://schemas.microsoft.com/office/drawing/2014/main" id="{35E6B176-8F03-492A-A965-11B158AC3D81}"/>
                </a:ext>
              </a:extLst>
            </p:cNvPr>
            <p:cNvGrpSpPr/>
            <p:nvPr/>
          </p:nvGrpSpPr>
          <p:grpSpPr>
            <a:xfrm>
              <a:off x="5145935" y="3870562"/>
              <a:ext cx="5299991" cy="2541963"/>
              <a:chOff x="3280035" y="1308613"/>
              <a:chExt cx="5299991" cy="2541963"/>
            </a:xfrm>
          </p:grpSpPr>
          <p:sp>
            <p:nvSpPr>
              <p:cNvPr id="43" name="Rectangle: Rounded Corners 12">
                <a:extLst>
                  <a:ext uri="{FF2B5EF4-FFF2-40B4-BE49-F238E27FC236}">
                    <a16:creationId xmlns:a16="http://schemas.microsoft.com/office/drawing/2014/main" id="{FDD48ECF-A29F-4821-8D02-E8D285331752}"/>
                  </a:ext>
                </a:extLst>
              </p:cNvPr>
              <p:cNvSpPr/>
              <p:nvPr/>
            </p:nvSpPr>
            <p:spPr>
              <a:xfrm>
                <a:off x="3280035" y="1724298"/>
                <a:ext cx="5299991" cy="2126278"/>
              </a:xfrm>
              <a:custGeom>
                <a:avLst/>
                <a:gdLst>
                  <a:gd name="connsiteX0" fmla="*/ 0 w 5299991"/>
                  <a:gd name="connsiteY0" fmla="*/ 428913 h 2126278"/>
                  <a:gd name="connsiteX1" fmla="*/ 428913 w 5299991"/>
                  <a:gd name="connsiteY1" fmla="*/ 0 h 2126278"/>
                  <a:gd name="connsiteX2" fmla="*/ 1019086 w 5299991"/>
                  <a:gd name="connsiteY2" fmla="*/ 0 h 2126278"/>
                  <a:gd name="connsiteX3" fmla="*/ 1609260 w 5299991"/>
                  <a:gd name="connsiteY3" fmla="*/ 0 h 2126278"/>
                  <a:gd name="connsiteX4" fmla="*/ 2110590 w 5299991"/>
                  <a:gd name="connsiteY4" fmla="*/ 0 h 2126278"/>
                  <a:gd name="connsiteX5" fmla="*/ 2656341 w 5299991"/>
                  <a:gd name="connsiteY5" fmla="*/ 0 h 2126278"/>
                  <a:gd name="connsiteX6" fmla="*/ 3202093 w 5299991"/>
                  <a:gd name="connsiteY6" fmla="*/ 0 h 2126278"/>
                  <a:gd name="connsiteX7" fmla="*/ 3881110 w 5299991"/>
                  <a:gd name="connsiteY7" fmla="*/ 0 h 2126278"/>
                  <a:gd name="connsiteX8" fmla="*/ 4871078 w 5299991"/>
                  <a:gd name="connsiteY8" fmla="*/ 0 h 2126278"/>
                  <a:gd name="connsiteX9" fmla="*/ 5299991 w 5299991"/>
                  <a:gd name="connsiteY9" fmla="*/ 428913 h 2126278"/>
                  <a:gd name="connsiteX10" fmla="*/ 5299991 w 5299991"/>
                  <a:gd name="connsiteY10" fmla="*/ 1050454 h 2126278"/>
                  <a:gd name="connsiteX11" fmla="*/ 5299991 w 5299991"/>
                  <a:gd name="connsiteY11" fmla="*/ 1697365 h 2126278"/>
                  <a:gd name="connsiteX12" fmla="*/ 4871078 w 5299991"/>
                  <a:gd name="connsiteY12" fmla="*/ 2126278 h 2126278"/>
                  <a:gd name="connsiteX13" fmla="*/ 4192061 w 5299991"/>
                  <a:gd name="connsiteY13" fmla="*/ 2126278 h 2126278"/>
                  <a:gd name="connsiteX14" fmla="*/ 3557466 w 5299991"/>
                  <a:gd name="connsiteY14" fmla="*/ 2126278 h 2126278"/>
                  <a:gd name="connsiteX15" fmla="*/ 2834028 w 5299991"/>
                  <a:gd name="connsiteY15" fmla="*/ 2126278 h 2126278"/>
                  <a:gd name="connsiteX16" fmla="*/ 2199433 w 5299991"/>
                  <a:gd name="connsiteY16" fmla="*/ 2126278 h 2126278"/>
                  <a:gd name="connsiteX17" fmla="*/ 1564838 w 5299991"/>
                  <a:gd name="connsiteY17" fmla="*/ 2126278 h 2126278"/>
                  <a:gd name="connsiteX18" fmla="*/ 428913 w 5299991"/>
                  <a:gd name="connsiteY18" fmla="*/ 2126278 h 2126278"/>
                  <a:gd name="connsiteX19" fmla="*/ 0 w 5299991"/>
                  <a:gd name="connsiteY19" fmla="*/ 1697365 h 2126278"/>
                  <a:gd name="connsiteX20" fmla="*/ 0 w 5299991"/>
                  <a:gd name="connsiteY20" fmla="*/ 1075824 h 2126278"/>
                  <a:gd name="connsiteX21" fmla="*/ 0 w 5299991"/>
                  <a:gd name="connsiteY21" fmla="*/ 428913 h 212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299991" h="2126278" fill="none" extrusionOk="0">
                    <a:moveTo>
                      <a:pt x="0" y="428913"/>
                    </a:moveTo>
                    <a:cubicBezTo>
                      <a:pt x="14806" y="213002"/>
                      <a:pt x="183174" y="8106"/>
                      <a:pt x="428913" y="0"/>
                    </a:cubicBezTo>
                    <a:cubicBezTo>
                      <a:pt x="668333" y="-2491"/>
                      <a:pt x="824606" y="18468"/>
                      <a:pt x="1019086" y="0"/>
                    </a:cubicBezTo>
                    <a:cubicBezTo>
                      <a:pt x="1213566" y="-18468"/>
                      <a:pt x="1432109" y="19423"/>
                      <a:pt x="1609260" y="0"/>
                    </a:cubicBezTo>
                    <a:cubicBezTo>
                      <a:pt x="1786411" y="-19423"/>
                      <a:pt x="2006592" y="17655"/>
                      <a:pt x="2110590" y="0"/>
                    </a:cubicBezTo>
                    <a:cubicBezTo>
                      <a:pt x="2214588" y="-17655"/>
                      <a:pt x="2387570" y="-22325"/>
                      <a:pt x="2656341" y="0"/>
                    </a:cubicBezTo>
                    <a:cubicBezTo>
                      <a:pt x="2925112" y="22325"/>
                      <a:pt x="3028441" y="199"/>
                      <a:pt x="3202093" y="0"/>
                    </a:cubicBezTo>
                    <a:cubicBezTo>
                      <a:pt x="3375745" y="-199"/>
                      <a:pt x="3630607" y="-10569"/>
                      <a:pt x="3881110" y="0"/>
                    </a:cubicBezTo>
                    <a:cubicBezTo>
                      <a:pt x="4131613" y="10569"/>
                      <a:pt x="4671229" y="-49063"/>
                      <a:pt x="4871078" y="0"/>
                    </a:cubicBezTo>
                    <a:cubicBezTo>
                      <a:pt x="5155958" y="-3944"/>
                      <a:pt x="5295136" y="182612"/>
                      <a:pt x="5299991" y="428913"/>
                    </a:cubicBezTo>
                    <a:cubicBezTo>
                      <a:pt x="5292542" y="599431"/>
                      <a:pt x="5287239" y="773190"/>
                      <a:pt x="5299991" y="1050454"/>
                    </a:cubicBezTo>
                    <a:cubicBezTo>
                      <a:pt x="5312743" y="1327718"/>
                      <a:pt x="5283936" y="1392184"/>
                      <a:pt x="5299991" y="1697365"/>
                    </a:cubicBezTo>
                    <a:cubicBezTo>
                      <a:pt x="5311504" y="1934345"/>
                      <a:pt x="5122982" y="2152774"/>
                      <a:pt x="4871078" y="2126278"/>
                    </a:cubicBezTo>
                    <a:cubicBezTo>
                      <a:pt x="4707923" y="2144740"/>
                      <a:pt x="4362633" y="2141750"/>
                      <a:pt x="4192061" y="2126278"/>
                    </a:cubicBezTo>
                    <a:cubicBezTo>
                      <a:pt x="4021489" y="2110806"/>
                      <a:pt x="3799310" y="2155581"/>
                      <a:pt x="3557466" y="2126278"/>
                    </a:cubicBezTo>
                    <a:cubicBezTo>
                      <a:pt x="3315623" y="2096975"/>
                      <a:pt x="3088832" y="2139417"/>
                      <a:pt x="2834028" y="2126278"/>
                    </a:cubicBezTo>
                    <a:cubicBezTo>
                      <a:pt x="2579224" y="2113139"/>
                      <a:pt x="2413488" y="2133132"/>
                      <a:pt x="2199433" y="2126278"/>
                    </a:cubicBezTo>
                    <a:cubicBezTo>
                      <a:pt x="1985378" y="2119424"/>
                      <a:pt x="1820801" y="2153333"/>
                      <a:pt x="1564838" y="2126278"/>
                    </a:cubicBezTo>
                    <a:cubicBezTo>
                      <a:pt x="1308876" y="2099223"/>
                      <a:pt x="948066" y="2071677"/>
                      <a:pt x="428913" y="2126278"/>
                    </a:cubicBezTo>
                    <a:cubicBezTo>
                      <a:pt x="188896" y="2163001"/>
                      <a:pt x="-1337" y="1918881"/>
                      <a:pt x="0" y="1697365"/>
                    </a:cubicBezTo>
                    <a:cubicBezTo>
                      <a:pt x="28308" y="1512035"/>
                      <a:pt x="-30030" y="1252960"/>
                      <a:pt x="0" y="1075824"/>
                    </a:cubicBezTo>
                    <a:cubicBezTo>
                      <a:pt x="30030" y="898688"/>
                      <a:pt x="9476" y="641345"/>
                      <a:pt x="0" y="428913"/>
                    </a:cubicBezTo>
                    <a:close/>
                  </a:path>
                  <a:path w="5299991" h="2126278" stroke="0" extrusionOk="0">
                    <a:moveTo>
                      <a:pt x="0" y="428913"/>
                    </a:moveTo>
                    <a:cubicBezTo>
                      <a:pt x="470" y="206388"/>
                      <a:pt x="220782" y="51374"/>
                      <a:pt x="428913" y="0"/>
                    </a:cubicBezTo>
                    <a:cubicBezTo>
                      <a:pt x="700880" y="530"/>
                      <a:pt x="856703" y="-3928"/>
                      <a:pt x="1107930" y="0"/>
                    </a:cubicBezTo>
                    <a:cubicBezTo>
                      <a:pt x="1359157" y="3928"/>
                      <a:pt x="1449434" y="2810"/>
                      <a:pt x="1653681" y="0"/>
                    </a:cubicBezTo>
                    <a:cubicBezTo>
                      <a:pt x="1857928" y="-2810"/>
                      <a:pt x="2064577" y="-2130"/>
                      <a:pt x="2199433" y="0"/>
                    </a:cubicBezTo>
                    <a:cubicBezTo>
                      <a:pt x="2334289" y="2130"/>
                      <a:pt x="2715444" y="-16534"/>
                      <a:pt x="2878450" y="0"/>
                    </a:cubicBezTo>
                    <a:cubicBezTo>
                      <a:pt x="3041456" y="16534"/>
                      <a:pt x="3242225" y="16938"/>
                      <a:pt x="3468623" y="0"/>
                    </a:cubicBezTo>
                    <a:cubicBezTo>
                      <a:pt x="3695021" y="-16938"/>
                      <a:pt x="4033028" y="29492"/>
                      <a:pt x="4192061" y="0"/>
                    </a:cubicBezTo>
                    <a:cubicBezTo>
                      <a:pt x="4351094" y="-29492"/>
                      <a:pt x="4689098" y="-26456"/>
                      <a:pt x="4871078" y="0"/>
                    </a:cubicBezTo>
                    <a:cubicBezTo>
                      <a:pt x="5082666" y="13314"/>
                      <a:pt x="5336755" y="151334"/>
                      <a:pt x="5299991" y="428913"/>
                    </a:cubicBezTo>
                    <a:cubicBezTo>
                      <a:pt x="5277034" y="648506"/>
                      <a:pt x="5320662" y="888537"/>
                      <a:pt x="5299991" y="1037770"/>
                    </a:cubicBezTo>
                    <a:cubicBezTo>
                      <a:pt x="5279320" y="1187003"/>
                      <a:pt x="5268747" y="1463934"/>
                      <a:pt x="5299991" y="1697365"/>
                    </a:cubicBezTo>
                    <a:cubicBezTo>
                      <a:pt x="5311357" y="1939842"/>
                      <a:pt x="5103434" y="2097915"/>
                      <a:pt x="4871078" y="2126278"/>
                    </a:cubicBezTo>
                    <a:cubicBezTo>
                      <a:pt x="4598845" y="2120968"/>
                      <a:pt x="4565529" y="2138177"/>
                      <a:pt x="4325326" y="2126278"/>
                    </a:cubicBezTo>
                    <a:cubicBezTo>
                      <a:pt x="4085123" y="2114379"/>
                      <a:pt x="3800977" y="2123099"/>
                      <a:pt x="3646310" y="2126278"/>
                    </a:cubicBezTo>
                    <a:cubicBezTo>
                      <a:pt x="3491643" y="2129457"/>
                      <a:pt x="3235211" y="2119007"/>
                      <a:pt x="2922871" y="2126278"/>
                    </a:cubicBezTo>
                    <a:cubicBezTo>
                      <a:pt x="2610531" y="2133549"/>
                      <a:pt x="2547675" y="2109114"/>
                      <a:pt x="2332698" y="2126278"/>
                    </a:cubicBezTo>
                    <a:cubicBezTo>
                      <a:pt x="2117721" y="2143442"/>
                      <a:pt x="1872700" y="2144362"/>
                      <a:pt x="1742525" y="2126278"/>
                    </a:cubicBezTo>
                    <a:cubicBezTo>
                      <a:pt x="1612350" y="2108194"/>
                      <a:pt x="1171594" y="2123566"/>
                      <a:pt x="1019086" y="2126278"/>
                    </a:cubicBezTo>
                    <a:cubicBezTo>
                      <a:pt x="866578" y="2128990"/>
                      <a:pt x="703516" y="2154229"/>
                      <a:pt x="428913" y="2126278"/>
                    </a:cubicBezTo>
                    <a:cubicBezTo>
                      <a:pt x="223922" y="2117605"/>
                      <a:pt x="43956" y="1956624"/>
                      <a:pt x="0" y="1697365"/>
                    </a:cubicBezTo>
                    <a:cubicBezTo>
                      <a:pt x="-6724" y="1395257"/>
                      <a:pt x="-5747" y="1339654"/>
                      <a:pt x="0" y="1088508"/>
                    </a:cubicBezTo>
                    <a:cubicBezTo>
                      <a:pt x="5747" y="837362"/>
                      <a:pt x="-12688" y="688443"/>
                      <a:pt x="0" y="428913"/>
                    </a:cubicBezTo>
                    <a:close/>
                  </a:path>
                </a:pathLst>
              </a:custGeom>
              <a:solidFill>
                <a:srgbClr val="FFFFFF">
                  <a:alpha val="85000"/>
                </a:srgbClr>
              </a:solidFill>
              <a:ln w="38100">
                <a:solidFill>
                  <a:srgbClr val="002060"/>
                </a:solidFill>
                <a:extLst>
                  <a:ext uri="{C807C97D-BFC1-408E-A445-0C87EB9F89A2}">
                    <ask:lineSketchStyleProps xmln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lnSpc>
                    <a:spcPct val="110000"/>
                  </a:lnSpc>
                </a:pPr>
                <a:r>
                  <a:rPr lang="en-US" sz="3200" dirty="0">
                    <a:solidFill>
                      <a:srgbClr val="000000"/>
                    </a:solidFill>
                    <a:latin typeface="Cambria" panose="02040503050406030204" pitchFamily="18" charset="0"/>
                    <a:ea typeface="Cambria" panose="02040503050406030204" pitchFamily="18" charset="0"/>
                  </a:rPr>
                  <a:t>1. </a:t>
                </a:r>
                <a:r>
                  <a:rPr lang="en-US" sz="3200" dirty="0" err="1">
                    <a:solidFill>
                      <a:srgbClr val="000000"/>
                    </a:solidFill>
                    <a:latin typeface="Cambria" panose="02040503050406030204" pitchFamily="18" charset="0"/>
                    <a:ea typeface="Cambria" panose="02040503050406030204" pitchFamily="18" charset="0"/>
                  </a:rPr>
                  <a:t>Đọc</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đúng</a:t>
                </a:r>
                <a:r>
                  <a:rPr lang="en-US" sz="3200" dirty="0">
                    <a:solidFill>
                      <a:srgbClr val="000000"/>
                    </a:solidFill>
                    <a:latin typeface="Cambria" panose="02040503050406030204" pitchFamily="18" charset="0"/>
                    <a:ea typeface="Cambria" panose="02040503050406030204" pitchFamily="18" charset="0"/>
                  </a:rPr>
                  <a:t>.</a:t>
                </a:r>
              </a:p>
              <a:p>
                <a:pPr algn="just">
                  <a:lnSpc>
                    <a:spcPct val="110000"/>
                  </a:lnSpc>
                </a:pPr>
                <a:r>
                  <a:rPr lang="en-US" sz="3200" dirty="0">
                    <a:solidFill>
                      <a:srgbClr val="000000"/>
                    </a:solidFill>
                    <a:latin typeface="Cambria" panose="02040503050406030204" pitchFamily="18" charset="0"/>
                    <a:ea typeface="Cambria" panose="02040503050406030204" pitchFamily="18" charset="0"/>
                  </a:rPr>
                  <a:t>2. </a:t>
                </a:r>
                <a:r>
                  <a:rPr lang="en-US" sz="3200" dirty="0" err="1">
                    <a:solidFill>
                      <a:srgbClr val="000000"/>
                    </a:solidFill>
                    <a:latin typeface="Cambria" panose="02040503050406030204" pitchFamily="18" charset="0"/>
                    <a:ea typeface="Cambria" panose="02040503050406030204" pitchFamily="18" charset="0"/>
                  </a:rPr>
                  <a:t>Đọc</a:t>
                </a:r>
                <a:r>
                  <a:rPr lang="en-US" sz="3200" dirty="0">
                    <a:solidFill>
                      <a:srgbClr val="000000"/>
                    </a:solidFill>
                    <a:latin typeface="Cambria" panose="02040503050406030204" pitchFamily="18" charset="0"/>
                    <a:ea typeface="Cambria" panose="02040503050406030204" pitchFamily="18" charset="0"/>
                  </a:rPr>
                  <a:t> to, </a:t>
                </a:r>
                <a:r>
                  <a:rPr lang="en-US" sz="3200" dirty="0" err="1">
                    <a:solidFill>
                      <a:srgbClr val="000000"/>
                    </a:solidFill>
                    <a:latin typeface="Cambria" panose="02040503050406030204" pitchFamily="18" charset="0"/>
                    <a:ea typeface="Cambria" panose="02040503050406030204" pitchFamily="18" charset="0"/>
                  </a:rPr>
                  <a:t>rõ</a:t>
                </a:r>
                <a:r>
                  <a:rPr lang="en-US" sz="3200" dirty="0">
                    <a:solidFill>
                      <a:srgbClr val="000000"/>
                    </a:solidFill>
                    <a:latin typeface="Cambria" panose="02040503050406030204" pitchFamily="18" charset="0"/>
                    <a:ea typeface="Cambria" panose="02040503050406030204" pitchFamily="18" charset="0"/>
                  </a:rPr>
                  <a:t>.</a:t>
                </a:r>
              </a:p>
              <a:p>
                <a:pPr algn="just">
                  <a:lnSpc>
                    <a:spcPct val="110000"/>
                  </a:lnSpc>
                </a:pPr>
                <a:r>
                  <a:rPr lang="en-US" sz="3200" dirty="0">
                    <a:solidFill>
                      <a:srgbClr val="000000"/>
                    </a:solidFill>
                    <a:latin typeface="Cambria" panose="02040503050406030204" pitchFamily="18" charset="0"/>
                    <a:ea typeface="Cambria" panose="02040503050406030204" pitchFamily="18" charset="0"/>
                  </a:rPr>
                  <a:t>3. </a:t>
                </a:r>
                <a:r>
                  <a:rPr lang="en-US" sz="3200" dirty="0" err="1">
                    <a:solidFill>
                      <a:srgbClr val="000000"/>
                    </a:solidFill>
                    <a:latin typeface="Cambria" panose="02040503050406030204" pitchFamily="18" charset="0"/>
                    <a:ea typeface="Cambria" panose="02040503050406030204" pitchFamily="18" charset="0"/>
                  </a:rPr>
                  <a:t>Đọc</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ngắt</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nghỉ</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đúng</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chỗ</a:t>
                </a:r>
                <a:r>
                  <a:rPr lang="en-US" sz="3200" dirty="0">
                    <a:solidFill>
                      <a:srgbClr val="000000"/>
                    </a:solidFill>
                    <a:latin typeface="Cambria" panose="02040503050406030204" pitchFamily="18" charset="0"/>
                    <a:ea typeface="Cambria" panose="02040503050406030204" pitchFamily="18" charset="0"/>
                  </a:rPr>
                  <a:t>.</a:t>
                </a:r>
                <a:endParaRPr lang="en-US" sz="3200" b="0" i="0" dirty="0">
                  <a:solidFill>
                    <a:srgbClr val="000000"/>
                  </a:solidFill>
                  <a:effectLst/>
                  <a:latin typeface="Cambria" panose="02040503050406030204" pitchFamily="18" charset="0"/>
                  <a:ea typeface="Cambria" panose="02040503050406030204" pitchFamily="18" charset="0"/>
                </a:endParaRPr>
              </a:p>
            </p:txBody>
          </p:sp>
          <p:sp>
            <p:nvSpPr>
              <p:cNvPr id="44" name="Rectangle: Rounded Corners 43">
                <a:extLst>
                  <a:ext uri="{FF2B5EF4-FFF2-40B4-BE49-F238E27FC236}">
                    <a16:creationId xmlns:a16="http://schemas.microsoft.com/office/drawing/2014/main" id="{D1C50646-8E87-4BE5-82D5-2EB2B400366A}"/>
                  </a:ext>
                </a:extLst>
              </p:cNvPr>
              <p:cNvSpPr/>
              <p:nvPr/>
            </p:nvSpPr>
            <p:spPr>
              <a:xfrm>
                <a:off x="4116519" y="1308613"/>
                <a:ext cx="3304503" cy="695896"/>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rPr>
                  <a:t>Tiêu</a:t>
                </a:r>
                <a:r>
                  <a:rPr lang="en-US" sz="36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rPr>
                  <a:t> </a:t>
                </a:r>
                <a:r>
                  <a:rPr lang="en-US" sz="36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rPr>
                  <a:t>chí</a:t>
                </a:r>
                <a:r>
                  <a:rPr lang="en-US" sz="36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rPr>
                  <a:t> </a:t>
                </a:r>
                <a:r>
                  <a:rPr lang="en-US" sz="36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rPr>
                  <a:t>đánh</a:t>
                </a:r>
                <a:r>
                  <a:rPr lang="en-US" sz="36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rPr>
                  <a:t> </a:t>
                </a:r>
                <a:r>
                  <a:rPr lang="en-US" sz="36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rPr>
                  <a:t>giá</a:t>
                </a:r>
                <a:endParaRPr lang="en-US" sz="36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endParaRPr>
              </a:p>
            </p:txBody>
          </p:sp>
        </p:grpSp>
        <p:pic>
          <p:nvPicPr>
            <p:cNvPr id="34" name="Picture 33">
              <a:extLst>
                <a:ext uri="{FF2B5EF4-FFF2-40B4-BE49-F238E27FC236}">
                  <a16:creationId xmlns:a16="http://schemas.microsoft.com/office/drawing/2014/main" id="{FA45A2EB-198E-41B4-9848-2F5A34AC4B4A}"/>
                </a:ext>
              </a:extLst>
            </p:cNvPr>
            <p:cNvPicPr>
              <a:picLocks noChangeAspect="1"/>
            </p:cNvPicPr>
            <p:nvPr/>
          </p:nvPicPr>
          <p:blipFill>
            <a:blip r:embed="rId4"/>
            <a:stretch>
              <a:fillRect/>
            </a:stretch>
          </p:blipFill>
          <p:spPr>
            <a:xfrm>
              <a:off x="7554878" y="4944753"/>
              <a:ext cx="469963" cy="469963"/>
            </a:xfrm>
            <a:prstGeom prst="rect">
              <a:avLst/>
            </a:prstGeom>
          </p:spPr>
        </p:pic>
        <p:pic>
          <p:nvPicPr>
            <p:cNvPr id="35" name="Picture 34">
              <a:extLst>
                <a:ext uri="{FF2B5EF4-FFF2-40B4-BE49-F238E27FC236}">
                  <a16:creationId xmlns:a16="http://schemas.microsoft.com/office/drawing/2014/main" id="{54548DA5-F8CA-4C4E-B089-621398931608}"/>
                </a:ext>
              </a:extLst>
            </p:cNvPr>
            <p:cNvPicPr>
              <a:picLocks noChangeAspect="1"/>
            </p:cNvPicPr>
            <p:nvPr/>
          </p:nvPicPr>
          <p:blipFill>
            <a:blip r:embed="rId5"/>
            <a:stretch>
              <a:fillRect/>
            </a:stretch>
          </p:blipFill>
          <p:spPr>
            <a:xfrm>
              <a:off x="6998208" y="4944753"/>
              <a:ext cx="469963" cy="469963"/>
            </a:xfrm>
            <a:prstGeom prst="rect">
              <a:avLst/>
            </a:prstGeom>
          </p:spPr>
        </p:pic>
        <p:pic>
          <p:nvPicPr>
            <p:cNvPr id="36" name="Picture 35">
              <a:extLst>
                <a:ext uri="{FF2B5EF4-FFF2-40B4-BE49-F238E27FC236}">
                  <a16:creationId xmlns:a16="http://schemas.microsoft.com/office/drawing/2014/main" id="{0F4D2842-7CE7-4CF4-A011-476B2C4B5C49}"/>
                </a:ext>
              </a:extLst>
            </p:cNvPr>
            <p:cNvPicPr>
              <a:picLocks noChangeAspect="1"/>
            </p:cNvPicPr>
            <p:nvPr/>
          </p:nvPicPr>
          <p:blipFill>
            <a:blip r:embed="rId6"/>
            <a:stretch>
              <a:fillRect/>
            </a:stretch>
          </p:blipFill>
          <p:spPr>
            <a:xfrm>
              <a:off x="8111553" y="4944753"/>
              <a:ext cx="469963" cy="469963"/>
            </a:xfrm>
            <a:prstGeom prst="rect">
              <a:avLst/>
            </a:prstGeom>
          </p:spPr>
        </p:pic>
        <p:pic>
          <p:nvPicPr>
            <p:cNvPr id="37" name="Picture 36">
              <a:extLst>
                <a:ext uri="{FF2B5EF4-FFF2-40B4-BE49-F238E27FC236}">
                  <a16:creationId xmlns:a16="http://schemas.microsoft.com/office/drawing/2014/main" id="{BA620E73-FCE7-4823-A137-DCB1609E15E9}"/>
                </a:ext>
              </a:extLst>
            </p:cNvPr>
            <p:cNvPicPr>
              <a:picLocks noChangeAspect="1"/>
            </p:cNvPicPr>
            <p:nvPr/>
          </p:nvPicPr>
          <p:blipFill>
            <a:blip r:embed="rId4"/>
            <a:stretch>
              <a:fillRect/>
            </a:stretch>
          </p:blipFill>
          <p:spPr>
            <a:xfrm>
              <a:off x="7573375" y="5402382"/>
              <a:ext cx="469963" cy="469963"/>
            </a:xfrm>
            <a:prstGeom prst="rect">
              <a:avLst/>
            </a:prstGeom>
          </p:spPr>
        </p:pic>
        <p:pic>
          <p:nvPicPr>
            <p:cNvPr id="38" name="Picture 37">
              <a:extLst>
                <a:ext uri="{FF2B5EF4-FFF2-40B4-BE49-F238E27FC236}">
                  <a16:creationId xmlns:a16="http://schemas.microsoft.com/office/drawing/2014/main" id="{3DDE3EB8-19F1-40FF-BAE2-38FC877389FE}"/>
                </a:ext>
              </a:extLst>
            </p:cNvPr>
            <p:cNvPicPr>
              <a:picLocks noChangeAspect="1"/>
            </p:cNvPicPr>
            <p:nvPr/>
          </p:nvPicPr>
          <p:blipFill>
            <a:blip r:embed="rId5"/>
            <a:stretch>
              <a:fillRect/>
            </a:stretch>
          </p:blipFill>
          <p:spPr>
            <a:xfrm>
              <a:off x="7016705" y="5402382"/>
              <a:ext cx="469963" cy="469963"/>
            </a:xfrm>
            <a:prstGeom prst="rect">
              <a:avLst/>
            </a:prstGeom>
          </p:spPr>
        </p:pic>
        <p:pic>
          <p:nvPicPr>
            <p:cNvPr id="39" name="Picture 38">
              <a:extLst>
                <a:ext uri="{FF2B5EF4-FFF2-40B4-BE49-F238E27FC236}">
                  <a16:creationId xmlns:a16="http://schemas.microsoft.com/office/drawing/2014/main" id="{D3F7BAE5-28C5-4CED-B35D-EA2FCE07C136}"/>
                </a:ext>
              </a:extLst>
            </p:cNvPr>
            <p:cNvPicPr>
              <a:picLocks noChangeAspect="1"/>
            </p:cNvPicPr>
            <p:nvPr/>
          </p:nvPicPr>
          <p:blipFill>
            <a:blip r:embed="rId6"/>
            <a:stretch>
              <a:fillRect/>
            </a:stretch>
          </p:blipFill>
          <p:spPr>
            <a:xfrm>
              <a:off x="8130050" y="5402382"/>
              <a:ext cx="469963" cy="469963"/>
            </a:xfrm>
            <a:prstGeom prst="rect">
              <a:avLst/>
            </a:prstGeom>
          </p:spPr>
        </p:pic>
        <p:pic>
          <p:nvPicPr>
            <p:cNvPr id="40" name="Picture 39">
              <a:extLst>
                <a:ext uri="{FF2B5EF4-FFF2-40B4-BE49-F238E27FC236}">
                  <a16:creationId xmlns:a16="http://schemas.microsoft.com/office/drawing/2014/main" id="{BE484DED-582E-46E7-A563-D8E3FF9D978B}"/>
                </a:ext>
              </a:extLst>
            </p:cNvPr>
            <p:cNvPicPr>
              <a:picLocks noChangeAspect="1"/>
            </p:cNvPicPr>
            <p:nvPr/>
          </p:nvPicPr>
          <p:blipFill>
            <a:blip r:embed="rId4"/>
            <a:stretch>
              <a:fillRect/>
            </a:stretch>
          </p:blipFill>
          <p:spPr>
            <a:xfrm>
              <a:off x="9530670" y="5836161"/>
              <a:ext cx="469963" cy="469963"/>
            </a:xfrm>
            <a:prstGeom prst="rect">
              <a:avLst/>
            </a:prstGeom>
          </p:spPr>
        </p:pic>
        <p:pic>
          <p:nvPicPr>
            <p:cNvPr id="41" name="Picture 40">
              <a:extLst>
                <a:ext uri="{FF2B5EF4-FFF2-40B4-BE49-F238E27FC236}">
                  <a16:creationId xmlns:a16="http://schemas.microsoft.com/office/drawing/2014/main" id="{5BED1090-EE60-4E07-9E9A-3BB741F64482}"/>
                </a:ext>
              </a:extLst>
            </p:cNvPr>
            <p:cNvPicPr>
              <a:picLocks noChangeAspect="1"/>
            </p:cNvPicPr>
            <p:nvPr/>
          </p:nvPicPr>
          <p:blipFill>
            <a:blip r:embed="rId5"/>
            <a:stretch>
              <a:fillRect/>
            </a:stretch>
          </p:blipFill>
          <p:spPr>
            <a:xfrm>
              <a:off x="8973997" y="5836161"/>
              <a:ext cx="469963" cy="469963"/>
            </a:xfrm>
            <a:prstGeom prst="rect">
              <a:avLst/>
            </a:prstGeom>
          </p:spPr>
        </p:pic>
        <p:pic>
          <p:nvPicPr>
            <p:cNvPr id="42" name="Picture 41">
              <a:extLst>
                <a:ext uri="{FF2B5EF4-FFF2-40B4-BE49-F238E27FC236}">
                  <a16:creationId xmlns:a16="http://schemas.microsoft.com/office/drawing/2014/main" id="{B3B416E6-DF74-40B5-8430-264A82B24585}"/>
                </a:ext>
              </a:extLst>
            </p:cNvPr>
            <p:cNvPicPr>
              <a:picLocks noChangeAspect="1"/>
            </p:cNvPicPr>
            <p:nvPr/>
          </p:nvPicPr>
          <p:blipFill>
            <a:blip r:embed="rId6"/>
            <a:stretch>
              <a:fillRect/>
            </a:stretch>
          </p:blipFill>
          <p:spPr>
            <a:xfrm>
              <a:off x="10087344" y="5836161"/>
              <a:ext cx="469963" cy="469963"/>
            </a:xfrm>
            <a:prstGeom prst="rect">
              <a:avLst/>
            </a:prstGeom>
          </p:spPr>
        </p:pic>
      </p:grpSp>
    </p:spTree>
    <p:extLst>
      <p:ext uri="{BB962C8B-B14F-4D97-AF65-F5344CB8AC3E}">
        <p14:creationId xmlns:p14="http://schemas.microsoft.com/office/powerpoint/2010/main" val="9746217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par>
                              <p:cTn id="8" fill="hold">
                                <p:stCondLst>
                                  <p:cond delay="500"/>
                                </p:stCondLst>
                                <p:childTnLst>
                                  <p:par>
                                    <p:cTn id="9" presetID="2" presetClass="entr" presetSubtype="4" fill="hold" nodeType="afterEffect" p14:presetBounceEnd="66000">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14:bounceEnd="66000">
                                          <p:cBhvr additive="base">
                                            <p:cTn id="11" dur="1000" fill="hold"/>
                                            <p:tgtEl>
                                              <p:spTgt spid="31"/>
                                            </p:tgtEl>
                                            <p:attrNameLst>
                                              <p:attrName>ppt_x</p:attrName>
                                            </p:attrNameLst>
                                          </p:cBhvr>
                                          <p:tavLst>
                                            <p:tav tm="0">
                                              <p:val>
                                                <p:strVal val="#ppt_x"/>
                                              </p:val>
                                            </p:tav>
                                            <p:tav tm="100000">
                                              <p:val>
                                                <p:strVal val="#ppt_x"/>
                                              </p:val>
                                            </p:tav>
                                          </p:tavLst>
                                        </p:anim>
                                        <p:anim calcmode="lin" valueType="num" p14:bounceEnd="66000">
                                          <p:cBhvr additive="base">
                                            <p:cTn id="12" dur="10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1000" fill="hold"/>
                                            <p:tgtEl>
                                              <p:spTgt spid="31"/>
                                            </p:tgtEl>
                                            <p:attrNameLst>
                                              <p:attrName>ppt_x</p:attrName>
                                            </p:attrNameLst>
                                          </p:cBhvr>
                                          <p:tavLst>
                                            <p:tav tm="0">
                                              <p:val>
                                                <p:strVal val="#ppt_x"/>
                                              </p:val>
                                            </p:tav>
                                            <p:tav tm="100000">
                                              <p:val>
                                                <p:strVal val="#ppt_x"/>
                                              </p:val>
                                            </p:tav>
                                          </p:tavLst>
                                        </p:anim>
                                        <p:anim calcmode="lin" valueType="num">
                                          <p:cBhvr additive="base">
                                            <p:cTn id="12" dur="10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46"/>
        <p:cNvGrpSpPr/>
        <p:nvPr/>
      </p:nvGrpSpPr>
      <p:grpSpPr>
        <a:xfrm>
          <a:off x="0" y="0"/>
          <a:ext cx="0" cy="0"/>
          <a:chOff x="0" y="0"/>
          <a:chExt cx="0" cy="0"/>
        </a:xfrm>
      </p:grpSpPr>
      <p:grpSp>
        <p:nvGrpSpPr>
          <p:cNvPr id="1449" name="Google Shape;1449;p39"/>
          <p:cNvGrpSpPr/>
          <p:nvPr/>
        </p:nvGrpSpPr>
        <p:grpSpPr>
          <a:xfrm>
            <a:off x="1359469" y="2763694"/>
            <a:ext cx="616074" cy="661980"/>
            <a:chOff x="4243450" y="1793000"/>
            <a:chExt cx="438175" cy="470825"/>
          </a:xfrm>
        </p:grpSpPr>
        <p:sp>
          <p:nvSpPr>
            <p:cNvPr id="1450" name="Google Shape;1450;p39"/>
            <p:cNvSpPr/>
            <p:nvPr/>
          </p:nvSpPr>
          <p:spPr>
            <a:xfrm>
              <a:off x="4243450" y="1793000"/>
              <a:ext cx="438175" cy="470825"/>
            </a:xfrm>
            <a:custGeom>
              <a:avLst/>
              <a:gdLst/>
              <a:ahLst/>
              <a:cxnLst/>
              <a:rect l="l" t="t" r="r" b="b"/>
              <a:pathLst>
                <a:path w="17527" h="18833" extrusionOk="0">
                  <a:moveTo>
                    <a:pt x="12221" y="799"/>
                  </a:moveTo>
                  <a:cubicBezTo>
                    <a:pt x="12525" y="799"/>
                    <a:pt x="12716" y="994"/>
                    <a:pt x="12776" y="1407"/>
                  </a:cubicBezTo>
                  <a:cubicBezTo>
                    <a:pt x="12812" y="1586"/>
                    <a:pt x="12824" y="1764"/>
                    <a:pt x="12824" y="1943"/>
                  </a:cubicBezTo>
                  <a:cubicBezTo>
                    <a:pt x="12848" y="2931"/>
                    <a:pt x="12871" y="3908"/>
                    <a:pt x="12919" y="4896"/>
                  </a:cubicBezTo>
                  <a:cubicBezTo>
                    <a:pt x="12931" y="5396"/>
                    <a:pt x="13002" y="5920"/>
                    <a:pt x="13098" y="6420"/>
                  </a:cubicBezTo>
                  <a:cubicBezTo>
                    <a:pt x="13169" y="6955"/>
                    <a:pt x="13431" y="7396"/>
                    <a:pt x="13848" y="7729"/>
                  </a:cubicBezTo>
                  <a:cubicBezTo>
                    <a:pt x="14205" y="8015"/>
                    <a:pt x="14574" y="8301"/>
                    <a:pt x="14931" y="8599"/>
                  </a:cubicBezTo>
                  <a:cubicBezTo>
                    <a:pt x="15348" y="8956"/>
                    <a:pt x="15753" y="9313"/>
                    <a:pt x="16122" y="9718"/>
                  </a:cubicBezTo>
                  <a:cubicBezTo>
                    <a:pt x="16455" y="10051"/>
                    <a:pt x="16705" y="10444"/>
                    <a:pt x="16705" y="11004"/>
                  </a:cubicBezTo>
                  <a:cubicBezTo>
                    <a:pt x="16407" y="11301"/>
                    <a:pt x="16050" y="11397"/>
                    <a:pt x="15729" y="11468"/>
                  </a:cubicBezTo>
                  <a:cubicBezTo>
                    <a:pt x="15122" y="11587"/>
                    <a:pt x="14502" y="11658"/>
                    <a:pt x="13895" y="11766"/>
                  </a:cubicBezTo>
                  <a:cubicBezTo>
                    <a:pt x="13740" y="11789"/>
                    <a:pt x="13586" y="11813"/>
                    <a:pt x="13431" y="11837"/>
                  </a:cubicBezTo>
                  <a:cubicBezTo>
                    <a:pt x="13014" y="11932"/>
                    <a:pt x="12740" y="12194"/>
                    <a:pt x="12657" y="12611"/>
                  </a:cubicBezTo>
                  <a:cubicBezTo>
                    <a:pt x="12586" y="13075"/>
                    <a:pt x="12526" y="13540"/>
                    <a:pt x="12502" y="14004"/>
                  </a:cubicBezTo>
                  <a:cubicBezTo>
                    <a:pt x="12419" y="14909"/>
                    <a:pt x="12395" y="15814"/>
                    <a:pt x="12300" y="16707"/>
                  </a:cubicBezTo>
                  <a:cubicBezTo>
                    <a:pt x="12264" y="17183"/>
                    <a:pt x="12205" y="17671"/>
                    <a:pt x="11812" y="18076"/>
                  </a:cubicBezTo>
                  <a:cubicBezTo>
                    <a:pt x="11781" y="18079"/>
                    <a:pt x="11750" y="18080"/>
                    <a:pt x="11720" y="18080"/>
                  </a:cubicBezTo>
                  <a:cubicBezTo>
                    <a:pt x="11379" y="18080"/>
                    <a:pt x="11090" y="17899"/>
                    <a:pt x="10871" y="17647"/>
                  </a:cubicBezTo>
                  <a:cubicBezTo>
                    <a:pt x="10514" y="17231"/>
                    <a:pt x="10181" y="16790"/>
                    <a:pt x="9859" y="16361"/>
                  </a:cubicBezTo>
                  <a:cubicBezTo>
                    <a:pt x="9466" y="15802"/>
                    <a:pt x="9073" y="15218"/>
                    <a:pt x="8668" y="14647"/>
                  </a:cubicBezTo>
                  <a:cubicBezTo>
                    <a:pt x="8514" y="14433"/>
                    <a:pt x="8335" y="14206"/>
                    <a:pt x="8133" y="14004"/>
                  </a:cubicBezTo>
                  <a:cubicBezTo>
                    <a:pt x="7811" y="13623"/>
                    <a:pt x="7406" y="13480"/>
                    <a:pt x="6906" y="13480"/>
                  </a:cubicBezTo>
                  <a:cubicBezTo>
                    <a:pt x="5990" y="13480"/>
                    <a:pt x="5120" y="13718"/>
                    <a:pt x="4227" y="13861"/>
                  </a:cubicBezTo>
                  <a:cubicBezTo>
                    <a:pt x="3608" y="13968"/>
                    <a:pt x="3001" y="14099"/>
                    <a:pt x="2394" y="14194"/>
                  </a:cubicBezTo>
                  <a:cubicBezTo>
                    <a:pt x="2285" y="14212"/>
                    <a:pt x="2171" y="14220"/>
                    <a:pt x="2055" y="14220"/>
                  </a:cubicBezTo>
                  <a:cubicBezTo>
                    <a:pt x="1856" y="14220"/>
                    <a:pt x="1654" y="14196"/>
                    <a:pt x="1465" y="14159"/>
                  </a:cubicBezTo>
                  <a:cubicBezTo>
                    <a:pt x="1048" y="14087"/>
                    <a:pt x="917" y="13837"/>
                    <a:pt x="1037" y="13421"/>
                  </a:cubicBezTo>
                  <a:cubicBezTo>
                    <a:pt x="1108" y="13171"/>
                    <a:pt x="1227" y="12932"/>
                    <a:pt x="1370" y="12718"/>
                  </a:cubicBezTo>
                  <a:cubicBezTo>
                    <a:pt x="1644" y="12301"/>
                    <a:pt x="1965" y="11885"/>
                    <a:pt x="2275" y="11468"/>
                  </a:cubicBezTo>
                  <a:cubicBezTo>
                    <a:pt x="2834" y="10694"/>
                    <a:pt x="3394" y="9920"/>
                    <a:pt x="3989" y="9158"/>
                  </a:cubicBezTo>
                  <a:cubicBezTo>
                    <a:pt x="4489" y="8503"/>
                    <a:pt x="4489" y="7848"/>
                    <a:pt x="4180" y="7122"/>
                  </a:cubicBezTo>
                  <a:cubicBezTo>
                    <a:pt x="3870" y="6384"/>
                    <a:pt x="3596" y="5634"/>
                    <a:pt x="3334" y="4872"/>
                  </a:cubicBezTo>
                  <a:cubicBezTo>
                    <a:pt x="3275" y="4681"/>
                    <a:pt x="3239" y="4479"/>
                    <a:pt x="3227" y="4265"/>
                  </a:cubicBezTo>
                  <a:cubicBezTo>
                    <a:pt x="3192" y="3646"/>
                    <a:pt x="3358" y="3467"/>
                    <a:pt x="3965" y="3467"/>
                  </a:cubicBezTo>
                  <a:cubicBezTo>
                    <a:pt x="4180" y="3467"/>
                    <a:pt x="4382" y="3479"/>
                    <a:pt x="4585" y="3527"/>
                  </a:cubicBezTo>
                  <a:cubicBezTo>
                    <a:pt x="5013" y="3622"/>
                    <a:pt x="5430" y="3729"/>
                    <a:pt x="5859" y="3836"/>
                  </a:cubicBezTo>
                  <a:cubicBezTo>
                    <a:pt x="6204" y="3919"/>
                    <a:pt x="6561" y="4015"/>
                    <a:pt x="6894" y="4122"/>
                  </a:cubicBezTo>
                  <a:cubicBezTo>
                    <a:pt x="7104" y="4189"/>
                    <a:pt x="7301" y="4221"/>
                    <a:pt x="7487" y="4221"/>
                  </a:cubicBezTo>
                  <a:cubicBezTo>
                    <a:pt x="7998" y="4221"/>
                    <a:pt x="8424" y="3974"/>
                    <a:pt x="8799" y="3503"/>
                  </a:cubicBezTo>
                  <a:cubicBezTo>
                    <a:pt x="9311" y="2895"/>
                    <a:pt x="9895" y="2324"/>
                    <a:pt x="10466" y="1776"/>
                  </a:cubicBezTo>
                  <a:cubicBezTo>
                    <a:pt x="10728" y="1526"/>
                    <a:pt x="11050" y="1348"/>
                    <a:pt x="11347" y="1133"/>
                  </a:cubicBezTo>
                  <a:cubicBezTo>
                    <a:pt x="11502" y="1038"/>
                    <a:pt x="11669" y="943"/>
                    <a:pt x="11824" y="883"/>
                  </a:cubicBezTo>
                  <a:cubicBezTo>
                    <a:pt x="11972" y="827"/>
                    <a:pt x="12105" y="799"/>
                    <a:pt x="12221" y="799"/>
                  </a:cubicBezTo>
                  <a:close/>
                  <a:moveTo>
                    <a:pt x="12280" y="1"/>
                  </a:moveTo>
                  <a:cubicBezTo>
                    <a:pt x="12068" y="1"/>
                    <a:pt x="11832" y="53"/>
                    <a:pt x="11574" y="157"/>
                  </a:cubicBezTo>
                  <a:cubicBezTo>
                    <a:pt x="11324" y="264"/>
                    <a:pt x="11050" y="395"/>
                    <a:pt x="10835" y="562"/>
                  </a:cubicBezTo>
                  <a:cubicBezTo>
                    <a:pt x="10395" y="871"/>
                    <a:pt x="9954" y="1205"/>
                    <a:pt x="9561" y="1574"/>
                  </a:cubicBezTo>
                  <a:cubicBezTo>
                    <a:pt x="9073" y="2062"/>
                    <a:pt x="8609" y="2586"/>
                    <a:pt x="8168" y="3122"/>
                  </a:cubicBezTo>
                  <a:cubicBezTo>
                    <a:pt x="7962" y="3355"/>
                    <a:pt x="7756" y="3487"/>
                    <a:pt x="7494" y="3487"/>
                  </a:cubicBezTo>
                  <a:cubicBezTo>
                    <a:pt x="7408" y="3487"/>
                    <a:pt x="7316" y="3473"/>
                    <a:pt x="7216" y="3443"/>
                  </a:cubicBezTo>
                  <a:cubicBezTo>
                    <a:pt x="6704" y="3300"/>
                    <a:pt x="6216" y="3169"/>
                    <a:pt x="5716" y="3050"/>
                  </a:cubicBezTo>
                  <a:cubicBezTo>
                    <a:pt x="5132" y="2907"/>
                    <a:pt x="4549" y="2788"/>
                    <a:pt x="4168" y="2705"/>
                  </a:cubicBezTo>
                  <a:cubicBezTo>
                    <a:pt x="4152" y="2705"/>
                    <a:pt x="4135" y="2705"/>
                    <a:pt x="4119" y="2705"/>
                  </a:cubicBezTo>
                  <a:cubicBezTo>
                    <a:pt x="3246" y="2705"/>
                    <a:pt x="2477" y="3022"/>
                    <a:pt x="2477" y="4062"/>
                  </a:cubicBezTo>
                  <a:cubicBezTo>
                    <a:pt x="2501" y="4419"/>
                    <a:pt x="2501" y="4789"/>
                    <a:pt x="2596" y="5134"/>
                  </a:cubicBezTo>
                  <a:cubicBezTo>
                    <a:pt x="2834" y="5884"/>
                    <a:pt x="3108" y="6646"/>
                    <a:pt x="3430" y="7372"/>
                  </a:cubicBezTo>
                  <a:cubicBezTo>
                    <a:pt x="3644" y="7872"/>
                    <a:pt x="3644" y="8289"/>
                    <a:pt x="3358" y="8706"/>
                  </a:cubicBezTo>
                  <a:cubicBezTo>
                    <a:pt x="3108" y="9087"/>
                    <a:pt x="2858" y="9480"/>
                    <a:pt x="2572" y="9849"/>
                  </a:cubicBezTo>
                  <a:cubicBezTo>
                    <a:pt x="2049" y="10551"/>
                    <a:pt x="1489" y="11230"/>
                    <a:pt x="977" y="11944"/>
                  </a:cubicBezTo>
                  <a:cubicBezTo>
                    <a:pt x="727" y="12337"/>
                    <a:pt x="501" y="12754"/>
                    <a:pt x="334" y="13182"/>
                  </a:cubicBezTo>
                  <a:cubicBezTo>
                    <a:pt x="1" y="14075"/>
                    <a:pt x="632" y="14778"/>
                    <a:pt x="1322" y="14861"/>
                  </a:cubicBezTo>
                  <a:cubicBezTo>
                    <a:pt x="1567" y="14886"/>
                    <a:pt x="1815" y="14902"/>
                    <a:pt x="2060" y="14902"/>
                  </a:cubicBezTo>
                  <a:cubicBezTo>
                    <a:pt x="2279" y="14902"/>
                    <a:pt x="2495" y="14889"/>
                    <a:pt x="2703" y="14861"/>
                  </a:cubicBezTo>
                  <a:cubicBezTo>
                    <a:pt x="3465" y="14754"/>
                    <a:pt x="4227" y="14564"/>
                    <a:pt x="4977" y="14421"/>
                  </a:cubicBezTo>
                  <a:cubicBezTo>
                    <a:pt x="5537" y="14314"/>
                    <a:pt x="6097" y="14242"/>
                    <a:pt x="6668" y="14147"/>
                  </a:cubicBezTo>
                  <a:cubicBezTo>
                    <a:pt x="6728" y="14138"/>
                    <a:pt x="6787" y="14134"/>
                    <a:pt x="6843" y="14134"/>
                  </a:cubicBezTo>
                  <a:cubicBezTo>
                    <a:pt x="7186" y="14134"/>
                    <a:pt x="7455" y="14289"/>
                    <a:pt x="7680" y="14575"/>
                  </a:cubicBezTo>
                  <a:cubicBezTo>
                    <a:pt x="8014" y="15040"/>
                    <a:pt x="8359" y="15504"/>
                    <a:pt x="8692" y="15969"/>
                  </a:cubicBezTo>
                  <a:cubicBezTo>
                    <a:pt x="9121" y="16540"/>
                    <a:pt x="9538" y="17135"/>
                    <a:pt x="9966" y="17719"/>
                  </a:cubicBezTo>
                  <a:cubicBezTo>
                    <a:pt x="10311" y="18147"/>
                    <a:pt x="10740" y="18481"/>
                    <a:pt x="11252" y="18707"/>
                  </a:cubicBezTo>
                  <a:cubicBezTo>
                    <a:pt x="11446" y="18791"/>
                    <a:pt x="11625" y="18833"/>
                    <a:pt x="11789" y="18833"/>
                  </a:cubicBezTo>
                  <a:cubicBezTo>
                    <a:pt x="12139" y="18833"/>
                    <a:pt x="12419" y="18640"/>
                    <a:pt x="12621" y="18243"/>
                  </a:cubicBezTo>
                  <a:cubicBezTo>
                    <a:pt x="12800" y="17897"/>
                    <a:pt x="12919" y="17516"/>
                    <a:pt x="12978" y="17135"/>
                  </a:cubicBezTo>
                  <a:cubicBezTo>
                    <a:pt x="13062" y="16457"/>
                    <a:pt x="13109" y="15754"/>
                    <a:pt x="13157" y="15052"/>
                  </a:cubicBezTo>
                  <a:cubicBezTo>
                    <a:pt x="13193" y="14385"/>
                    <a:pt x="13229" y="13718"/>
                    <a:pt x="13288" y="13051"/>
                  </a:cubicBezTo>
                  <a:cubicBezTo>
                    <a:pt x="13336" y="12647"/>
                    <a:pt x="13419" y="12551"/>
                    <a:pt x="13812" y="12492"/>
                  </a:cubicBezTo>
                  <a:cubicBezTo>
                    <a:pt x="14264" y="12432"/>
                    <a:pt x="14729" y="12409"/>
                    <a:pt x="15193" y="12313"/>
                  </a:cubicBezTo>
                  <a:cubicBezTo>
                    <a:pt x="15681" y="12230"/>
                    <a:pt x="16157" y="12111"/>
                    <a:pt x="16622" y="11956"/>
                  </a:cubicBezTo>
                  <a:cubicBezTo>
                    <a:pt x="17241" y="11742"/>
                    <a:pt x="17527" y="11266"/>
                    <a:pt x="17348" y="10456"/>
                  </a:cubicBezTo>
                  <a:cubicBezTo>
                    <a:pt x="17241" y="10015"/>
                    <a:pt x="17039" y="9611"/>
                    <a:pt x="16741" y="9301"/>
                  </a:cubicBezTo>
                  <a:cubicBezTo>
                    <a:pt x="16312" y="8849"/>
                    <a:pt x="15848" y="8432"/>
                    <a:pt x="15384" y="8015"/>
                  </a:cubicBezTo>
                  <a:cubicBezTo>
                    <a:pt x="15098" y="7753"/>
                    <a:pt x="14776" y="7539"/>
                    <a:pt x="14467" y="7301"/>
                  </a:cubicBezTo>
                  <a:cubicBezTo>
                    <a:pt x="14026" y="6979"/>
                    <a:pt x="13752" y="6574"/>
                    <a:pt x="13717" y="6003"/>
                  </a:cubicBezTo>
                  <a:cubicBezTo>
                    <a:pt x="13693" y="5622"/>
                    <a:pt x="13633" y="5229"/>
                    <a:pt x="13610" y="4848"/>
                  </a:cubicBezTo>
                  <a:cubicBezTo>
                    <a:pt x="13598" y="4098"/>
                    <a:pt x="13610" y="3348"/>
                    <a:pt x="13586" y="2598"/>
                  </a:cubicBezTo>
                  <a:cubicBezTo>
                    <a:pt x="13550" y="2098"/>
                    <a:pt x="13490" y="1574"/>
                    <a:pt x="13395" y="1062"/>
                  </a:cubicBezTo>
                  <a:cubicBezTo>
                    <a:pt x="13231" y="362"/>
                    <a:pt x="12841" y="1"/>
                    <a:pt x="12280" y="1"/>
                  </a:cubicBezTo>
                  <a:close/>
                </a:path>
              </a:pathLst>
            </a:custGeom>
            <a:solidFill>
              <a:schemeClr val="accent1"/>
            </a:solidFill>
            <a:ln>
              <a:noFill/>
            </a:ln>
          </p:spPr>
          <p:txBody>
            <a:bodyPr spcFirstLastPara="1" wrap="square" lIns="91425" tIns="91425" rIns="91425" bIns="91425" anchor="ctr" anchorCtr="0">
              <a:noAutofit/>
            </a:bodyPr>
            <a:lstStyle/>
            <a:p>
              <a:pPr>
                <a:defRPr/>
              </a:pPr>
              <a:endParaRPr sz="1399">
                <a:ea typeface="+mn-ea"/>
              </a:endParaRPr>
            </a:p>
          </p:txBody>
        </p:sp>
        <p:sp>
          <p:nvSpPr>
            <p:cNvPr id="1451" name="Google Shape;1451;p39"/>
            <p:cNvSpPr/>
            <p:nvPr/>
          </p:nvSpPr>
          <p:spPr>
            <a:xfrm>
              <a:off x="4266375" y="1812950"/>
              <a:ext cx="394725" cy="432075"/>
            </a:xfrm>
            <a:custGeom>
              <a:avLst/>
              <a:gdLst/>
              <a:ahLst/>
              <a:cxnLst/>
              <a:rect l="l" t="t" r="r" b="b"/>
              <a:pathLst>
                <a:path w="15789" h="17283" extrusionOk="0">
                  <a:moveTo>
                    <a:pt x="11304" y="1"/>
                  </a:moveTo>
                  <a:cubicBezTo>
                    <a:pt x="11188" y="1"/>
                    <a:pt x="11055" y="29"/>
                    <a:pt x="10907" y="85"/>
                  </a:cubicBezTo>
                  <a:cubicBezTo>
                    <a:pt x="10752" y="145"/>
                    <a:pt x="10585" y="240"/>
                    <a:pt x="10430" y="335"/>
                  </a:cubicBezTo>
                  <a:cubicBezTo>
                    <a:pt x="10133" y="550"/>
                    <a:pt x="9811" y="728"/>
                    <a:pt x="9549" y="978"/>
                  </a:cubicBezTo>
                  <a:cubicBezTo>
                    <a:pt x="8978" y="1526"/>
                    <a:pt x="8394" y="2097"/>
                    <a:pt x="7882" y="2705"/>
                  </a:cubicBezTo>
                  <a:cubicBezTo>
                    <a:pt x="7507" y="3176"/>
                    <a:pt x="7081" y="3423"/>
                    <a:pt x="6570" y="3423"/>
                  </a:cubicBezTo>
                  <a:cubicBezTo>
                    <a:pt x="6384" y="3423"/>
                    <a:pt x="6187" y="3391"/>
                    <a:pt x="5977" y="3324"/>
                  </a:cubicBezTo>
                  <a:cubicBezTo>
                    <a:pt x="5644" y="3217"/>
                    <a:pt x="5287" y="3121"/>
                    <a:pt x="4942" y="3038"/>
                  </a:cubicBezTo>
                  <a:cubicBezTo>
                    <a:pt x="4513" y="2931"/>
                    <a:pt x="4096" y="2824"/>
                    <a:pt x="3668" y="2729"/>
                  </a:cubicBezTo>
                  <a:cubicBezTo>
                    <a:pt x="3465" y="2681"/>
                    <a:pt x="3263" y="2669"/>
                    <a:pt x="3048" y="2669"/>
                  </a:cubicBezTo>
                  <a:cubicBezTo>
                    <a:pt x="2441" y="2669"/>
                    <a:pt x="2275" y="2848"/>
                    <a:pt x="2310" y="3467"/>
                  </a:cubicBezTo>
                  <a:cubicBezTo>
                    <a:pt x="2322" y="3681"/>
                    <a:pt x="2358" y="3883"/>
                    <a:pt x="2417" y="4074"/>
                  </a:cubicBezTo>
                  <a:cubicBezTo>
                    <a:pt x="2679" y="4836"/>
                    <a:pt x="2953" y="5586"/>
                    <a:pt x="3263" y="6324"/>
                  </a:cubicBezTo>
                  <a:cubicBezTo>
                    <a:pt x="3572" y="7050"/>
                    <a:pt x="3572" y="7705"/>
                    <a:pt x="3072" y="8360"/>
                  </a:cubicBezTo>
                  <a:cubicBezTo>
                    <a:pt x="2477" y="9122"/>
                    <a:pt x="1917" y="9896"/>
                    <a:pt x="1358" y="10670"/>
                  </a:cubicBezTo>
                  <a:cubicBezTo>
                    <a:pt x="1048" y="11087"/>
                    <a:pt x="727" y="11503"/>
                    <a:pt x="453" y="11920"/>
                  </a:cubicBezTo>
                  <a:cubicBezTo>
                    <a:pt x="310" y="12134"/>
                    <a:pt x="191" y="12373"/>
                    <a:pt x="120" y="12623"/>
                  </a:cubicBezTo>
                  <a:cubicBezTo>
                    <a:pt x="0" y="13039"/>
                    <a:pt x="131" y="13289"/>
                    <a:pt x="548" y="13361"/>
                  </a:cubicBezTo>
                  <a:cubicBezTo>
                    <a:pt x="737" y="13398"/>
                    <a:pt x="939" y="13422"/>
                    <a:pt x="1138" y="13422"/>
                  </a:cubicBezTo>
                  <a:cubicBezTo>
                    <a:pt x="1254" y="13422"/>
                    <a:pt x="1368" y="13414"/>
                    <a:pt x="1477" y="13396"/>
                  </a:cubicBezTo>
                  <a:cubicBezTo>
                    <a:pt x="2084" y="13301"/>
                    <a:pt x="2691" y="13170"/>
                    <a:pt x="3310" y="13063"/>
                  </a:cubicBezTo>
                  <a:cubicBezTo>
                    <a:pt x="4203" y="12920"/>
                    <a:pt x="5073" y="12682"/>
                    <a:pt x="5989" y="12682"/>
                  </a:cubicBezTo>
                  <a:cubicBezTo>
                    <a:pt x="6489" y="12682"/>
                    <a:pt x="6894" y="12825"/>
                    <a:pt x="7216" y="13206"/>
                  </a:cubicBezTo>
                  <a:cubicBezTo>
                    <a:pt x="7418" y="13408"/>
                    <a:pt x="7597" y="13635"/>
                    <a:pt x="7751" y="13849"/>
                  </a:cubicBezTo>
                  <a:cubicBezTo>
                    <a:pt x="8156" y="14420"/>
                    <a:pt x="8549" y="15004"/>
                    <a:pt x="8942" y="15563"/>
                  </a:cubicBezTo>
                  <a:cubicBezTo>
                    <a:pt x="9264" y="15992"/>
                    <a:pt x="9597" y="16433"/>
                    <a:pt x="9954" y="16849"/>
                  </a:cubicBezTo>
                  <a:cubicBezTo>
                    <a:pt x="10173" y="17101"/>
                    <a:pt x="10462" y="17282"/>
                    <a:pt x="10803" y="17282"/>
                  </a:cubicBezTo>
                  <a:cubicBezTo>
                    <a:pt x="10833" y="17282"/>
                    <a:pt x="10864" y="17281"/>
                    <a:pt x="10895" y="17278"/>
                  </a:cubicBezTo>
                  <a:cubicBezTo>
                    <a:pt x="11288" y="16873"/>
                    <a:pt x="11347" y="16385"/>
                    <a:pt x="11383" y="15909"/>
                  </a:cubicBezTo>
                  <a:cubicBezTo>
                    <a:pt x="11478" y="15016"/>
                    <a:pt x="11502" y="14111"/>
                    <a:pt x="11585" y="13206"/>
                  </a:cubicBezTo>
                  <a:cubicBezTo>
                    <a:pt x="11609" y="12742"/>
                    <a:pt x="11669" y="12277"/>
                    <a:pt x="11740" y="11813"/>
                  </a:cubicBezTo>
                  <a:cubicBezTo>
                    <a:pt x="11823" y="11396"/>
                    <a:pt x="12097" y="11134"/>
                    <a:pt x="12514" y="11039"/>
                  </a:cubicBezTo>
                  <a:cubicBezTo>
                    <a:pt x="12669" y="11015"/>
                    <a:pt x="12823" y="10991"/>
                    <a:pt x="12978" y="10968"/>
                  </a:cubicBezTo>
                  <a:cubicBezTo>
                    <a:pt x="13585" y="10860"/>
                    <a:pt x="14205" y="10789"/>
                    <a:pt x="14812" y="10670"/>
                  </a:cubicBezTo>
                  <a:cubicBezTo>
                    <a:pt x="15133" y="10599"/>
                    <a:pt x="15490" y="10503"/>
                    <a:pt x="15788" y="10206"/>
                  </a:cubicBezTo>
                  <a:cubicBezTo>
                    <a:pt x="15788" y="9646"/>
                    <a:pt x="15538" y="9253"/>
                    <a:pt x="15205" y="8920"/>
                  </a:cubicBezTo>
                  <a:cubicBezTo>
                    <a:pt x="14836" y="8515"/>
                    <a:pt x="14431" y="8158"/>
                    <a:pt x="14014" y="7801"/>
                  </a:cubicBezTo>
                  <a:cubicBezTo>
                    <a:pt x="13657" y="7503"/>
                    <a:pt x="13288" y="7217"/>
                    <a:pt x="12931" y="6931"/>
                  </a:cubicBezTo>
                  <a:cubicBezTo>
                    <a:pt x="12514" y="6598"/>
                    <a:pt x="12252" y="6157"/>
                    <a:pt x="12181" y="5622"/>
                  </a:cubicBezTo>
                  <a:cubicBezTo>
                    <a:pt x="12085" y="5122"/>
                    <a:pt x="12014" y="4598"/>
                    <a:pt x="12002" y="4098"/>
                  </a:cubicBezTo>
                  <a:cubicBezTo>
                    <a:pt x="11954" y="3110"/>
                    <a:pt x="11931" y="2133"/>
                    <a:pt x="11907" y="1145"/>
                  </a:cubicBezTo>
                  <a:cubicBezTo>
                    <a:pt x="11907" y="966"/>
                    <a:pt x="11895" y="788"/>
                    <a:pt x="11859" y="609"/>
                  </a:cubicBezTo>
                  <a:cubicBezTo>
                    <a:pt x="11799" y="196"/>
                    <a:pt x="11608" y="1"/>
                    <a:pt x="11304" y="1"/>
                  </a:cubicBezTo>
                  <a:close/>
                </a:path>
              </a:pathLst>
            </a:custGeom>
            <a:solidFill>
              <a:schemeClr val="accent3"/>
            </a:solidFill>
            <a:ln>
              <a:noFill/>
            </a:ln>
          </p:spPr>
          <p:txBody>
            <a:bodyPr spcFirstLastPara="1" wrap="square" lIns="91425" tIns="91425" rIns="91425" bIns="91425" anchor="ctr" anchorCtr="0">
              <a:noAutofit/>
            </a:bodyPr>
            <a:lstStyle/>
            <a:p>
              <a:pPr>
                <a:defRPr/>
              </a:pPr>
              <a:endParaRPr sz="1399">
                <a:ea typeface="+mn-ea"/>
              </a:endParaRPr>
            </a:p>
          </p:txBody>
        </p:sp>
        <p:sp>
          <p:nvSpPr>
            <p:cNvPr id="1452" name="Google Shape;1452;p39"/>
            <p:cNvSpPr/>
            <p:nvPr/>
          </p:nvSpPr>
          <p:spPr>
            <a:xfrm>
              <a:off x="4421750" y="2020850"/>
              <a:ext cx="73550" cy="47250"/>
            </a:xfrm>
            <a:custGeom>
              <a:avLst/>
              <a:gdLst/>
              <a:ahLst/>
              <a:cxnLst/>
              <a:rect l="l" t="t" r="r" b="b"/>
              <a:pathLst>
                <a:path w="2942" h="1890" extrusionOk="0">
                  <a:moveTo>
                    <a:pt x="335" y="0"/>
                  </a:moveTo>
                  <a:cubicBezTo>
                    <a:pt x="290" y="0"/>
                    <a:pt x="245" y="14"/>
                    <a:pt x="203" y="44"/>
                  </a:cubicBezTo>
                  <a:cubicBezTo>
                    <a:pt x="96" y="127"/>
                    <a:pt x="1" y="306"/>
                    <a:pt x="1" y="425"/>
                  </a:cubicBezTo>
                  <a:cubicBezTo>
                    <a:pt x="1" y="604"/>
                    <a:pt x="96" y="782"/>
                    <a:pt x="179" y="925"/>
                  </a:cubicBezTo>
                  <a:cubicBezTo>
                    <a:pt x="560" y="1568"/>
                    <a:pt x="1167" y="1806"/>
                    <a:pt x="1882" y="1890"/>
                  </a:cubicBezTo>
                  <a:cubicBezTo>
                    <a:pt x="2191" y="1866"/>
                    <a:pt x="2537" y="1806"/>
                    <a:pt x="2787" y="1568"/>
                  </a:cubicBezTo>
                  <a:cubicBezTo>
                    <a:pt x="2882" y="1473"/>
                    <a:pt x="2941" y="1294"/>
                    <a:pt x="2929" y="1163"/>
                  </a:cubicBezTo>
                  <a:cubicBezTo>
                    <a:pt x="2909" y="1020"/>
                    <a:pt x="2774" y="956"/>
                    <a:pt x="2631" y="956"/>
                  </a:cubicBezTo>
                  <a:cubicBezTo>
                    <a:pt x="2607" y="956"/>
                    <a:pt x="2584" y="958"/>
                    <a:pt x="2560" y="961"/>
                  </a:cubicBezTo>
                  <a:cubicBezTo>
                    <a:pt x="2489" y="973"/>
                    <a:pt x="2417" y="997"/>
                    <a:pt x="2346" y="1020"/>
                  </a:cubicBezTo>
                  <a:cubicBezTo>
                    <a:pt x="2145" y="1065"/>
                    <a:pt x="1973" y="1089"/>
                    <a:pt x="1820" y="1089"/>
                  </a:cubicBezTo>
                  <a:cubicBezTo>
                    <a:pt x="1357" y="1089"/>
                    <a:pt x="1073" y="870"/>
                    <a:pt x="715" y="342"/>
                  </a:cubicBezTo>
                  <a:cubicBezTo>
                    <a:pt x="679" y="282"/>
                    <a:pt x="643" y="211"/>
                    <a:pt x="596" y="151"/>
                  </a:cubicBezTo>
                  <a:cubicBezTo>
                    <a:pt x="531" y="62"/>
                    <a:pt x="433" y="0"/>
                    <a:pt x="335" y="0"/>
                  </a:cubicBezTo>
                  <a:close/>
                </a:path>
              </a:pathLst>
            </a:custGeom>
            <a:solidFill>
              <a:schemeClr val="accent1"/>
            </a:solidFill>
            <a:ln>
              <a:noFill/>
            </a:ln>
          </p:spPr>
          <p:txBody>
            <a:bodyPr spcFirstLastPara="1" wrap="square" lIns="91425" tIns="91425" rIns="91425" bIns="91425" anchor="ctr" anchorCtr="0">
              <a:noAutofit/>
            </a:bodyPr>
            <a:lstStyle/>
            <a:p>
              <a:pPr>
                <a:defRPr/>
              </a:pPr>
              <a:endParaRPr sz="1399">
                <a:ea typeface="+mn-ea"/>
              </a:endParaRPr>
            </a:p>
          </p:txBody>
        </p:sp>
        <p:sp>
          <p:nvSpPr>
            <p:cNvPr id="1453" name="Google Shape;1453;p39"/>
            <p:cNvSpPr/>
            <p:nvPr/>
          </p:nvSpPr>
          <p:spPr>
            <a:xfrm>
              <a:off x="4419675" y="1964775"/>
              <a:ext cx="18775" cy="18200"/>
            </a:xfrm>
            <a:custGeom>
              <a:avLst/>
              <a:gdLst/>
              <a:ahLst/>
              <a:cxnLst/>
              <a:rect l="l" t="t" r="r" b="b"/>
              <a:pathLst>
                <a:path w="751" h="728" extrusionOk="0">
                  <a:moveTo>
                    <a:pt x="401" y="1"/>
                  </a:moveTo>
                  <a:cubicBezTo>
                    <a:pt x="226" y="1"/>
                    <a:pt x="35" y="185"/>
                    <a:pt x="12" y="370"/>
                  </a:cubicBezTo>
                  <a:cubicBezTo>
                    <a:pt x="0" y="537"/>
                    <a:pt x="179" y="716"/>
                    <a:pt x="345" y="727"/>
                  </a:cubicBezTo>
                  <a:cubicBezTo>
                    <a:pt x="351" y="728"/>
                    <a:pt x="357" y="728"/>
                    <a:pt x="363" y="728"/>
                  </a:cubicBezTo>
                  <a:cubicBezTo>
                    <a:pt x="548" y="728"/>
                    <a:pt x="739" y="543"/>
                    <a:pt x="750" y="370"/>
                  </a:cubicBezTo>
                  <a:cubicBezTo>
                    <a:pt x="750" y="204"/>
                    <a:pt x="584" y="13"/>
                    <a:pt x="417" y="1"/>
                  </a:cubicBezTo>
                  <a:cubicBezTo>
                    <a:pt x="412" y="1"/>
                    <a:pt x="406" y="1"/>
                    <a:pt x="401" y="1"/>
                  </a:cubicBezTo>
                  <a:close/>
                </a:path>
              </a:pathLst>
            </a:custGeom>
            <a:solidFill>
              <a:schemeClr val="accent1"/>
            </a:solidFill>
            <a:ln>
              <a:noFill/>
            </a:ln>
          </p:spPr>
          <p:txBody>
            <a:bodyPr spcFirstLastPara="1" wrap="square" lIns="91425" tIns="91425" rIns="91425" bIns="91425" anchor="ctr" anchorCtr="0">
              <a:noAutofit/>
            </a:bodyPr>
            <a:lstStyle/>
            <a:p>
              <a:pPr>
                <a:defRPr/>
              </a:pPr>
              <a:endParaRPr sz="1399">
                <a:ea typeface="+mn-ea"/>
              </a:endParaRPr>
            </a:p>
          </p:txBody>
        </p:sp>
        <p:sp>
          <p:nvSpPr>
            <p:cNvPr id="1454" name="Google Shape;1454;p39"/>
            <p:cNvSpPr/>
            <p:nvPr/>
          </p:nvSpPr>
          <p:spPr>
            <a:xfrm>
              <a:off x="4518775" y="2013550"/>
              <a:ext cx="18200" cy="17350"/>
            </a:xfrm>
            <a:custGeom>
              <a:avLst/>
              <a:gdLst/>
              <a:ahLst/>
              <a:cxnLst/>
              <a:rect l="l" t="t" r="r" b="b"/>
              <a:pathLst>
                <a:path w="728" h="694" extrusionOk="0">
                  <a:moveTo>
                    <a:pt x="374" y="0"/>
                  </a:moveTo>
                  <a:cubicBezTo>
                    <a:pt x="361" y="0"/>
                    <a:pt x="347" y="1"/>
                    <a:pt x="334" y="3"/>
                  </a:cubicBezTo>
                  <a:cubicBezTo>
                    <a:pt x="132" y="27"/>
                    <a:pt x="1" y="217"/>
                    <a:pt x="37" y="443"/>
                  </a:cubicBezTo>
                  <a:cubicBezTo>
                    <a:pt x="72" y="610"/>
                    <a:pt x="168" y="693"/>
                    <a:pt x="346" y="693"/>
                  </a:cubicBezTo>
                  <a:cubicBezTo>
                    <a:pt x="572" y="693"/>
                    <a:pt x="727" y="515"/>
                    <a:pt x="715" y="300"/>
                  </a:cubicBezTo>
                  <a:cubicBezTo>
                    <a:pt x="693" y="135"/>
                    <a:pt x="538" y="0"/>
                    <a:pt x="374" y="0"/>
                  </a:cubicBezTo>
                  <a:close/>
                </a:path>
              </a:pathLst>
            </a:custGeom>
            <a:solidFill>
              <a:schemeClr val="accent1"/>
            </a:solidFill>
            <a:ln>
              <a:noFill/>
            </a:ln>
          </p:spPr>
          <p:txBody>
            <a:bodyPr spcFirstLastPara="1" wrap="square" lIns="91425" tIns="91425" rIns="91425" bIns="91425" anchor="ctr" anchorCtr="0">
              <a:noAutofit/>
            </a:bodyPr>
            <a:lstStyle/>
            <a:p>
              <a:pPr>
                <a:defRPr/>
              </a:pPr>
              <a:endParaRPr sz="1399">
                <a:ea typeface="+mn-ea"/>
              </a:endParaRPr>
            </a:p>
          </p:txBody>
        </p:sp>
      </p:grpSp>
      <p:grpSp>
        <p:nvGrpSpPr>
          <p:cNvPr id="1455" name="Google Shape;1455;p39"/>
          <p:cNvGrpSpPr/>
          <p:nvPr/>
        </p:nvGrpSpPr>
        <p:grpSpPr>
          <a:xfrm>
            <a:off x="7786162" y="1769441"/>
            <a:ext cx="351611" cy="342975"/>
            <a:chOff x="1959000" y="1291425"/>
            <a:chExt cx="286025" cy="279000"/>
          </a:xfrm>
        </p:grpSpPr>
        <p:sp>
          <p:nvSpPr>
            <p:cNvPr id="1456" name="Google Shape;1456;p39"/>
            <p:cNvSpPr/>
            <p:nvPr/>
          </p:nvSpPr>
          <p:spPr>
            <a:xfrm>
              <a:off x="1959000" y="1291425"/>
              <a:ext cx="286025" cy="279000"/>
            </a:xfrm>
            <a:custGeom>
              <a:avLst/>
              <a:gdLst/>
              <a:ahLst/>
              <a:cxnLst/>
              <a:rect l="l" t="t" r="r" b="b"/>
              <a:pathLst>
                <a:path w="11441" h="11160" extrusionOk="0">
                  <a:moveTo>
                    <a:pt x="5924" y="1014"/>
                  </a:moveTo>
                  <a:cubicBezTo>
                    <a:pt x="8501" y="1014"/>
                    <a:pt x="10513" y="3281"/>
                    <a:pt x="10142" y="5897"/>
                  </a:cubicBezTo>
                  <a:cubicBezTo>
                    <a:pt x="9845" y="8016"/>
                    <a:pt x="8356" y="9647"/>
                    <a:pt x="6320" y="10052"/>
                  </a:cubicBezTo>
                  <a:cubicBezTo>
                    <a:pt x="6035" y="10112"/>
                    <a:pt x="5737" y="10112"/>
                    <a:pt x="5439" y="10147"/>
                  </a:cubicBezTo>
                  <a:cubicBezTo>
                    <a:pt x="5432" y="10147"/>
                    <a:pt x="5425" y="10147"/>
                    <a:pt x="5418" y="10147"/>
                  </a:cubicBezTo>
                  <a:cubicBezTo>
                    <a:pt x="2821" y="10147"/>
                    <a:pt x="832" y="7973"/>
                    <a:pt x="1094" y="5409"/>
                  </a:cubicBezTo>
                  <a:cubicBezTo>
                    <a:pt x="1332" y="3063"/>
                    <a:pt x="3094" y="1289"/>
                    <a:pt x="5451" y="1039"/>
                  </a:cubicBezTo>
                  <a:cubicBezTo>
                    <a:pt x="5611" y="1022"/>
                    <a:pt x="5768" y="1014"/>
                    <a:pt x="5924" y="1014"/>
                  </a:cubicBezTo>
                  <a:close/>
                  <a:moveTo>
                    <a:pt x="5770" y="0"/>
                  </a:moveTo>
                  <a:cubicBezTo>
                    <a:pt x="2753" y="0"/>
                    <a:pt x="1" y="2577"/>
                    <a:pt x="58" y="5897"/>
                  </a:cubicBezTo>
                  <a:cubicBezTo>
                    <a:pt x="93" y="8838"/>
                    <a:pt x="2439" y="11100"/>
                    <a:pt x="5368" y="11159"/>
                  </a:cubicBezTo>
                  <a:cubicBezTo>
                    <a:pt x="5749" y="11112"/>
                    <a:pt x="6130" y="11088"/>
                    <a:pt x="6499" y="10993"/>
                  </a:cubicBezTo>
                  <a:cubicBezTo>
                    <a:pt x="9011" y="10505"/>
                    <a:pt x="11011" y="8302"/>
                    <a:pt x="11202" y="5849"/>
                  </a:cubicBezTo>
                  <a:cubicBezTo>
                    <a:pt x="11440" y="2754"/>
                    <a:pt x="9285" y="241"/>
                    <a:pt x="6166" y="15"/>
                  </a:cubicBezTo>
                  <a:cubicBezTo>
                    <a:pt x="6033" y="5"/>
                    <a:pt x="5901" y="0"/>
                    <a:pt x="5770" y="0"/>
                  </a:cubicBezTo>
                  <a:close/>
                </a:path>
              </a:pathLst>
            </a:custGeom>
            <a:solidFill>
              <a:schemeClr val="accent1"/>
            </a:solidFill>
            <a:ln>
              <a:noFill/>
            </a:ln>
          </p:spPr>
          <p:txBody>
            <a:bodyPr spcFirstLastPara="1" wrap="square" lIns="91425" tIns="91425" rIns="91425" bIns="91425" anchor="ctr" anchorCtr="0">
              <a:noAutofit/>
            </a:bodyPr>
            <a:lstStyle/>
            <a:p>
              <a:pPr>
                <a:defRPr/>
              </a:pPr>
              <a:endParaRPr sz="1399">
                <a:ea typeface="+mn-ea"/>
              </a:endParaRPr>
            </a:p>
          </p:txBody>
        </p:sp>
        <p:sp>
          <p:nvSpPr>
            <p:cNvPr id="1457" name="Google Shape;1457;p39"/>
            <p:cNvSpPr/>
            <p:nvPr/>
          </p:nvSpPr>
          <p:spPr>
            <a:xfrm>
              <a:off x="1979800" y="1316750"/>
              <a:ext cx="242025" cy="228375"/>
            </a:xfrm>
            <a:custGeom>
              <a:avLst/>
              <a:gdLst/>
              <a:ahLst/>
              <a:cxnLst/>
              <a:rect l="l" t="t" r="r" b="b"/>
              <a:pathLst>
                <a:path w="9681" h="9135" extrusionOk="0">
                  <a:moveTo>
                    <a:pt x="5092" y="1"/>
                  </a:moveTo>
                  <a:cubicBezTo>
                    <a:pt x="4936" y="1"/>
                    <a:pt x="4779" y="9"/>
                    <a:pt x="4619" y="26"/>
                  </a:cubicBezTo>
                  <a:cubicBezTo>
                    <a:pt x="2262" y="276"/>
                    <a:pt x="500" y="2050"/>
                    <a:pt x="262" y="4396"/>
                  </a:cubicBezTo>
                  <a:cubicBezTo>
                    <a:pt x="0" y="6960"/>
                    <a:pt x="1989" y="9134"/>
                    <a:pt x="4586" y="9134"/>
                  </a:cubicBezTo>
                  <a:cubicBezTo>
                    <a:pt x="4593" y="9134"/>
                    <a:pt x="4600" y="9134"/>
                    <a:pt x="4607" y="9134"/>
                  </a:cubicBezTo>
                  <a:cubicBezTo>
                    <a:pt x="4905" y="9099"/>
                    <a:pt x="5203" y="9099"/>
                    <a:pt x="5488" y="9039"/>
                  </a:cubicBezTo>
                  <a:cubicBezTo>
                    <a:pt x="7524" y="8634"/>
                    <a:pt x="9013" y="7003"/>
                    <a:pt x="9310" y="4884"/>
                  </a:cubicBezTo>
                  <a:cubicBezTo>
                    <a:pt x="9681" y="2268"/>
                    <a:pt x="7669" y="1"/>
                    <a:pt x="5092" y="1"/>
                  </a:cubicBezTo>
                  <a:close/>
                </a:path>
              </a:pathLst>
            </a:custGeom>
            <a:solidFill>
              <a:srgbClr val="FCC63D"/>
            </a:solidFill>
            <a:ln>
              <a:noFill/>
            </a:ln>
          </p:spPr>
          <p:txBody>
            <a:bodyPr spcFirstLastPara="1" wrap="square" lIns="91425" tIns="91425" rIns="91425" bIns="91425" anchor="ctr" anchorCtr="0">
              <a:noAutofit/>
            </a:bodyPr>
            <a:lstStyle/>
            <a:p>
              <a:pPr>
                <a:defRPr/>
              </a:pPr>
              <a:endParaRPr sz="1399">
                <a:ea typeface="+mn-ea"/>
              </a:endParaRPr>
            </a:p>
          </p:txBody>
        </p:sp>
        <p:sp>
          <p:nvSpPr>
            <p:cNvPr id="1458" name="Google Shape;1458;p39"/>
            <p:cNvSpPr/>
            <p:nvPr/>
          </p:nvSpPr>
          <p:spPr>
            <a:xfrm>
              <a:off x="2042875" y="1454000"/>
              <a:ext cx="96025" cy="43500"/>
            </a:xfrm>
            <a:custGeom>
              <a:avLst/>
              <a:gdLst/>
              <a:ahLst/>
              <a:cxnLst/>
              <a:rect l="l" t="t" r="r" b="b"/>
              <a:pathLst>
                <a:path w="3841" h="1740" extrusionOk="0">
                  <a:moveTo>
                    <a:pt x="3404" y="0"/>
                  </a:moveTo>
                  <a:cubicBezTo>
                    <a:pt x="3345" y="0"/>
                    <a:pt x="3281" y="12"/>
                    <a:pt x="3215" y="37"/>
                  </a:cubicBezTo>
                  <a:cubicBezTo>
                    <a:pt x="3037" y="120"/>
                    <a:pt x="2894" y="239"/>
                    <a:pt x="2739" y="358"/>
                  </a:cubicBezTo>
                  <a:cubicBezTo>
                    <a:pt x="2464" y="577"/>
                    <a:pt x="2185" y="688"/>
                    <a:pt x="1902" y="688"/>
                  </a:cubicBezTo>
                  <a:cubicBezTo>
                    <a:pt x="1648" y="688"/>
                    <a:pt x="1391" y="598"/>
                    <a:pt x="1132" y="418"/>
                  </a:cubicBezTo>
                  <a:cubicBezTo>
                    <a:pt x="1013" y="323"/>
                    <a:pt x="894" y="215"/>
                    <a:pt x="775" y="144"/>
                  </a:cubicBezTo>
                  <a:cubicBezTo>
                    <a:pt x="666" y="76"/>
                    <a:pt x="549" y="19"/>
                    <a:pt x="433" y="19"/>
                  </a:cubicBezTo>
                  <a:cubicBezTo>
                    <a:pt x="346" y="19"/>
                    <a:pt x="261" y="51"/>
                    <a:pt x="179" y="132"/>
                  </a:cubicBezTo>
                  <a:cubicBezTo>
                    <a:pt x="1" y="311"/>
                    <a:pt x="1" y="537"/>
                    <a:pt x="120" y="739"/>
                  </a:cubicBezTo>
                  <a:cubicBezTo>
                    <a:pt x="227" y="894"/>
                    <a:pt x="346" y="1049"/>
                    <a:pt x="477" y="1168"/>
                  </a:cubicBezTo>
                  <a:cubicBezTo>
                    <a:pt x="882" y="1525"/>
                    <a:pt x="1358" y="1692"/>
                    <a:pt x="1965" y="1739"/>
                  </a:cubicBezTo>
                  <a:cubicBezTo>
                    <a:pt x="2537" y="1704"/>
                    <a:pt x="3096" y="1513"/>
                    <a:pt x="3513" y="1013"/>
                  </a:cubicBezTo>
                  <a:cubicBezTo>
                    <a:pt x="3632" y="858"/>
                    <a:pt x="3716" y="680"/>
                    <a:pt x="3763" y="501"/>
                  </a:cubicBezTo>
                  <a:cubicBezTo>
                    <a:pt x="3840" y="212"/>
                    <a:pt x="3659" y="0"/>
                    <a:pt x="3404" y="0"/>
                  </a:cubicBezTo>
                  <a:close/>
                </a:path>
              </a:pathLst>
            </a:custGeom>
            <a:solidFill>
              <a:schemeClr val="accent1"/>
            </a:solidFill>
            <a:ln>
              <a:noFill/>
            </a:ln>
          </p:spPr>
          <p:txBody>
            <a:bodyPr spcFirstLastPara="1" wrap="square" lIns="91425" tIns="91425" rIns="91425" bIns="91425" anchor="ctr" anchorCtr="0">
              <a:noAutofit/>
            </a:bodyPr>
            <a:lstStyle/>
            <a:p>
              <a:pPr>
                <a:defRPr/>
              </a:pPr>
              <a:endParaRPr sz="1399">
                <a:ea typeface="+mn-ea"/>
              </a:endParaRPr>
            </a:p>
          </p:txBody>
        </p:sp>
        <p:sp>
          <p:nvSpPr>
            <p:cNvPr id="1459" name="Google Shape;1459;p39"/>
            <p:cNvSpPr/>
            <p:nvPr/>
          </p:nvSpPr>
          <p:spPr>
            <a:xfrm>
              <a:off x="2140800" y="1387925"/>
              <a:ext cx="24450" cy="25950"/>
            </a:xfrm>
            <a:custGeom>
              <a:avLst/>
              <a:gdLst/>
              <a:ahLst/>
              <a:cxnLst/>
              <a:rect l="l" t="t" r="r" b="b"/>
              <a:pathLst>
                <a:path w="978" h="1038" extrusionOk="0">
                  <a:moveTo>
                    <a:pt x="471" y="0"/>
                  </a:moveTo>
                  <a:cubicBezTo>
                    <a:pt x="228" y="0"/>
                    <a:pt x="1" y="234"/>
                    <a:pt x="1" y="513"/>
                  </a:cubicBezTo>
                  <a:cubicBezTo>
                    <a:pt x="1" y="775"/>
                    <a:pt x="227" y="1013"/>
                    <a:pt x="477" y="1037"/>
                  </a:cubicBezTo>
                  <a:cubicBezTo>
                    <a:pt x="483" y="1037"/>
                    <a:pt x="489" y="1037"/>
                    <a:pt x="495" y="1037"/>
                  </a:cubicBezTo>
                  <a:cubicBezTo>
                    <a:pt x="750" y="1037"/>
                    <a:pt x="977" y="792"/>
                    <a:pt x="977" y="525"/>
                  </a:cubicBezTo>
                  <a:cubicBezTo>
                    <a:pt x="977" y="275"/>
                    <a:pt x="739" y="25"/>
                    <a:pt x="489" y="1"/>
                  </a:cubicBezTo>
                  <a:cubicBezTo>
                    <a:pt x="483" y="1"/>
                    <a:pt x="477" y="0"/>
                    <a:pt x="471" y="0"/>
                  </a:cubicBezTo>
                  <a:close/>
                </a:path>
              </a:pathLst>
            </a:custGeom>
            <a:solidFill>
              <a:schemeClr val="accent1"/>
            </a:solidFill>
            <a:ln>
              <a:noFill/>
            </a:ln>
          </p:spPr>
          <p:txBody>
            <a:bodyPr spcFirstLastPara="1" wrap="square" lIns="91425" tIns="91425" rIns="91425" bIns="91425" anchor="ctr" anchorCtr="0">
              <a:noAutofit/>
            </a:bodyPr>
            <a:lstStyle/>
            <a:p>
              <a:pPr>
                <a:defRPr/>
              </a:pPr>
              <a:endParaRPr sz="1399">
                <a:ea typeface="+mn-ea"/>
              </a:endParaRPr>
            </a:p>
          </p:txBody>
        </p:sp>
        <p:sp>
          <p:nvSpPr>
            <p:cNvPr id="1460" name="Google Shape;1460;p39"/>
            <p:cNvSpPr/>
            <p:nvPr/>
          </p:nvSpPr>
          <p:spPr>
            <a:xfrm>
              <a:off x="2035150" y="1384650"/>
              <a:ext cx="22350" cy="22650"/>
            </a:xfrm>
            <a:custGeom>
              <a:avLst/>
              <a:gdLst/>
              <a:ahLst/>
              <a:cxnLst/>
              <a:rect l="l" t="t" r="r" b="b"/>
              <a:pathLst>
                <a:path w="894" h="906" extrusionOk="0">
                  <a:moveTo>
                    <a:pt x="441" y="1"/>
                  </a:moveTo>
                  <a:cubicBezTo>
                    <a:pt x="203" y="1"/>
                    <a:pt x="0" y="191"/>
                    <a:pt x="0" y="441"/>
                  </a:cubicBezTo>
                  <a:cubicBezTo>
                    <a:pt x="0" y="680"/>
                    <a:pt x="203" y="906"/>
                    <a:pt x="441" y="906"/>
                  </a:cubicBezTo>
                  <a:cubicBezTo>
                    <a:pt x="667" y="906"/>
                    <a:pt x="893" y="703"/>
                    <a:pt x="893" y="465"/>
                  </a:cubicBezTo>
                  <a:cubicBezTo>
                    <a:pt x="893" y="227"/>
                    <a:pt x="679" y="13"/>
                    <a:pt x="441" y="1"/>
                  </a:cubicBezTo>
                  <a:close/>
                </a:path>
              </a:pathLst>
            </a:custGeom>
            <a:solidFill>
              <a:schemeClr val="accent1"/>
            </a:solidFill>
            <a:ln>
              <a:noFill/>
            </a:ln>
          </p:spPr>
          <p:txBody>
            <a:bodyPr spcFirstLastPara="1" wrap="square" lIns="91425" tIns="91425" rIns="91425" bIns="91425" anchor="ctr" anchorCtr="0">
              <a:noAutofit/>
            </a:bodyPr>
            <a:lstStyle/>
            <a:p>
              <a:pPr>
                <a:defRPr/>
              </a:pPr>
              <a:endParaRPr sz="1399">
                <a:ea typeface="+mn-ea"/>
              </a:endParaRPr>
            </a:p>
          </p:txBody>
        </p:sp>
      </p:grpSp>
      <p:grpSp>
        <p:nvGrpSpPr>
          <p:cNvPr id="1461" name="Google Shape;1461;p39"/>
          <p:cNvGrpSpPr/>
          <p:nvPr/>
        </p:nvGrpSpPr>
        <p:grpSpPr>
          <a:xfrm>
            <a:off x="7617545" y="2875894"/>
            <a:ext cx="983418" cy="620856"/>
            <a:chOff x="6096075" y="734650"/>
            <a:chExt cx="709025" cy="447625"/>
          </a:xfrm>
        </p:grpSpPr>
        <p:sp>
          <p:nvSpPr>
            <p:cNvPr id="1462" name="Google Shape;1462;p39"/>
            <p:cNvSpPr/>
            <p:nvPr/>
          </p:nvSpPr>
          <p:spPr>
            <a:xfrm>
              <a:off x="6107675" y="747100"/>
              <a:ext cx="697425" cy="423575"/>
            </a:xfrm>
            <a:custGeom>
              <a:avLst/>
              <a:gdLst/>
              <a:ahLst/>
              <a:cxnLst/>
              <a:rect l="l" t="t" r="r" b="b"/>
              <a:pathLst>
                <a:path w="27897" h="16943" extrusionOk="0">
                  <a:moveTo>
                    <a:pt x="14333" y="1"/>
                  </a:moveTo>
                  <a:cubicBezTo>
                    <a:pt x="14082" y="1"/>
                    <a:pt x="13829" y="12"/>
                    <a:pt x="13574" y="36"/>
                  </a:cubicBezTo>
                  <a:cubicBezTo>
                    <a:pt x="12085" y="190"/>
                    <a:pt x="10776" y="726"/>
                    <a:pt x="9740" y="1845"/>
                  </a:cubicBezTo>
                  <a:cubicBezTo>
                    <a:pt x="9168" y="2452"/>
                    <a:pt x="8656" y="3072"/>
                    <a:pt x="8299" y="3845"/>
                  </a:cubicBezTo>
                  <a:cubicBezTo>
                    <a:pt x="8169" y="4112"/>
                    <a:pt x="8071" y="4229"/>
                    <a:pt x="7936" y="4229"/>
                  </a:cubicBezTo>
                  <a:cubicBezTo>
                    <a:pt x="7836" y="4229"/>
                    <a:pt x="7717" y="4165"/>
                    <a:pt x="7549" y="4048"/>
                  </a:cubicBezTo>
                  <a:cubicBezTo>
                    <a:pt x="7263" y="3834"/>
                    <a:pt x="6966" y="3595"/>
                    <a:pt x="6644" y="3476"/>
                  </a:cubicBezTo>
                  <a:cubicBezTo>
                    <a:pt x="5969" y="3222"/>
                    <a:pt x="5305" y="3093"/>
                    <a:pt x="4658" y="3093"/>
                  </a:cubicBezTo>
                  <a:cubicBezTo>
                    <a:pt x="3605" y="3093"/>
                    <a:pt x="2595" y="3435"/>
                    <a:pt x="1644" y="4143"/>
                  </a:cubicBezTo>
                  <a:cubicBezTo>
                    <a:pt x="524" y="4965"/>
                    <a:pt x="1" y="6131"/>
                    <a:pt x="60" y="7513"/>
                  </a:cubicBezTo>
                  <a:cubicBezTo>
                    <a:pt x="120" y="9108"/>
                    <a:pt x="917" y="10025"/>
                    <a:pt x="2417" y="10334"/>
                  </a:cubicBezTo>
                  <a:cubicBezTo>
                    <a:pt x="3453" y="10513"/>
                    <a:pt x="3453" y="10537"/>
                    <a:pt x="3441" y="11680"/>
                  </a:cubicBezTo>
                  <a:cubicBezTo>
                    <a:pt x="3418" y="12478"/>
                    <a:pt x="3560" y="13299"/>
                    <a:pt x="3894" y="14061"/>
                  </a:cubicBezTo>
                  <a:cubicBezTo>
                    <a:pt x="4489" y="15430"/>
                    <a:pt x="5418" y="16454"/>
                    <a:pt x="6942" y="16799"/>
                  </a:cubicBezTo>
                  <a:cubicBezTo>
                    <a:pt x="7369" y="16892"/>
                    <a:pt x="7791" y="16942"/>
                    <a:pt x="8203" y="16942"/>
                  </a:cubicBezTo>
                  <a:cubicBezTo>
                    <a:pt x="9168" y="16942"/>
                    <a:pt x="10084" y="16668"/>
                    <a:pt x="10919" y="16026"/>
                  </a:cubicBezTo>
                  <a:cubicBezTo>
                    <a:pt x="11097" y="15871"/>
                    <a:pt x="11288" y="15740"/>
                    <a:pt x="11466" y="15597"/>
                  </a:cubicBezTo>
                  <a:cubicBezTo>
                    <a:pt x="11647" y="15460"/>
                    <a:pt x="11752" y="15388"/>
                    <a:pt x="11858" y="15388"/>
                  </a:cubicBezTo>
                  <a:cubicBezTo>
                    <a:pt x="11954" y="15388"/>
                    <a:pt x="12051" y="15448"/>
                    <a:pt x="12204" y="15573"/>
                  </a:cubicBezTo>
                  <a:cubicBezTo>
                    <a:pt x="12669" y="15930"/>
                    <a:pt x="13181" y="16168"/>
                    <a:pt x="13728" y="16335"/>
                  </a:cubicBezTo>
                  <a:cubicBezTo>
                    <a:pt x="14328" y="16517"/>
                    <a:pt x="14933" y="16593"/>
                    <a:pt x="15540" y="16593"/>
                  </a:cubicBezTo>
                  <a:cubicBezTo>
                    <a:pt x="15884" y="16593"/>
                    <a:pt x="16229" y="16569"/>
                    <a:pt x="16574" y="16526"/>
                  </a:cubicBezTo>
                  <a:cubicBezTo>
                    <a:pt x="18193" y="16311"/>
                    <a:pt x="19396" y="15478"/>
                    <a:pt x="20086" y="13942"/>
                  </a:cubicBezTo>
                  <a:cubicBezTo>
                    <a:pt x="20170" y="13751"/>
                    <a:pt x="20241" y="13549"/>
                    <a:pt x="20336" y="13370"/>
                  </a:cubicBezTo>
                  <a:cubicBezTo>
                    <a:pt x="20534" y="12966"/>
                    <a:pt x="20664" y="12833"/>
                    <a:pt x="20961" y="12833"/>
                  </a:cubicBezTo>
                  <a:cubicBezTo>
                    <a:pt x="21058" y="12833"/>
                    <a:pt x="21173" y="12847"/>
                    <a:pt x="21313" y="12870"/>
                  </a:cubicBezTo>
                  <a:cubicBezTo>
                    <a:pt x="21456" y="12882"/>
                    <a:pt x="21575" y="12930"/>
                    <a:pt x="21694" y="12954"/>
                  </a:cubicBezTo>
                  <a:cubicBezTo>
                    <a:pt x="21983" y="13001"/>
                    <a:pt x="22267" y="13024"/>
                    <a:pt x="22546" y="13024"/>
                  </a:cubicBezTo>
                  <a:cubicBezTo>
                    <a:pt x="23474" y="13024"/>
                    <a:pt x="24349" y="12767"/>
                    <a:pt x="25182" y="12263"/>
                  </a:cubicBezTo>
                  <a:cubicBezTo>
                    <a:pt x="27075" y="11108"/>
                    <a:pt x="27897" y="8013"/>
                    <a:pt x="25944" y="6155"/>
                  </a:cubicBezTo>
                  <a:cubicBezTo>
                    <a:pt x="25018" y="5283"/>
                    <a:pt x="23981" y="4651"/>
                    <a:pt x="22707" y="4651"/>
                  </a:cubicBezTo>
                  <a:cubicBezTo>
                    <a:pt x="22590" y="4651"/>
                    <a:pt x="22470" y="4656"/>
                    <a:pt x="22349" y="4667"/>
                  </a:cubicBezTo>
                  <a:cubicBezTo>
                    <a:pt x="22279" y="4674"/>
                    <a:pt x="22214" y="4678"/>
                    <a:pt x="22152" y="4678"/>
                  </a:cubicBezTo>
                  <a:cubicBezTo>
                    <a:pt x="21700" y="4678"/>
                    <a:pt x="21427" y="4482"/>
                    <a:pt x="21217" y="4000"/>
                  </a:cubicBezTo>
                  <a:cubicBezTo>
                    <a:pt x="20622" y="2691"/>
                    <a:pt x="19646" y="1702"/>
                    <a:pt x="18372" y="1036"/>
                  </a:cubicBezTo>
                  <a:cubicBezTo>
                    <a:pt x="17097" y="368"/>
                    <a:pt x="15753" y="1"/>
                    <a:pt x="14333" y="1"/>
                  </a:cubicBezTo>
                  <a:close/>
                </a:path>
              </a:pathLst>
            </a:custGeom>
            <a:solidFill>
              <a:srgbClr val="FFFFFF"/>
            </a:solidFill>
            <a:ln>
              <a:noFill/>
            </a:ln>
          </p:spPr>
          <p:txBody>
            <a:bodyPr spcFirstLastPara="1" wrap="square" lIns="91425" tIns="91425" rIns="91425" bIns="91425" anchor="ctr" anchorCtr="0">
              <a:noAutofit/>
            </a:bodyPr>
            <a:lstStyle/>
            <a:p>
              <a:pPr>
                <a:defRPr/>
              </a:pPr>
              <a:endParaRPr sz="1399">
                <a:ea typeface="+mn-ea"/>
              </a:endParaRPr>
            </a:p>
          </p:txBody>
        </p:sp>
        <p:sp>
          <p:nvSpPr>
            <p:cNvPr id="1463" name="Google Shape;1463;p39"/>
            <p:cNvSpPr/>
            <p:nvPr/>
          </p:nvSpPr>
          <p:spPr>
            <a:xfrm>
              <a:off x="6096075" y="734650"/>
              <a:ext cx="703075" cy="447625"/>
            </a:xfrm>
            <a:custGeom>
              <a:avLst/>
              <a:gdLst/>
              <a:ahLst/>
              <a:cxnLst/>
              <a:rect l="l" t="t" r="r" b="b"/>
              <a:pathLst>
                <a:path w="28123" h="17905" extrusionOk="0">
                  <a:moveTo>
                    <a:pt x="14866" y="931"/>
                  </a:moveTo>
                  <a:cubicBezTo>
                    <a:pt x="16123" y="931"/>
                    <a:pt x="17387" y="1262"/>
                    <a:pt x="18610" y="1903"/>
                  </a:cubicBezTo>
                  <a:cubicBezTo>
                    <a:pt x="19836" y="2558"/>
                    <a:pt x="20705" y="3486"/>
                    <a:pt x="21241" y="4665"/>
                  </a:cubicBezTo>
                  <a:cubicBezTo>
                    <a:pt x="21542" y="5300"/>
                    <a:pt x="21980" y="5604"/>
                    <a:pt x="22632" y="5604"/>
                  </a:cubicBezTo>
                  <a:cubicBezTo>
                    <a:pt x="22702" y="5604"/>
                    <a:pt x="22774" y="5601"/>
                    <a:pt x="22848" y="5594"/>
                  </a:cubicBezTo>
                  <a:cubicBezTo>
                    <a:pt x="22973" y="5581"/>
                    <a:pt x="23096" y="5574"/>
                    <a:pt x="23217" y="5574"/>
                  </a:cubicBezTo>
                  <a:cubicBezTo>
                    <a:pt x="24218" y="5574"/>
                    <a:pt x="25111" y="6016"/>
                    <a:pt x="26099" y="6951"/>
                  </a:cubicBezTo>
                  <a:cubicBezTo>
                    <a:pt x="26825" y="7653"/>
                    <a:pt x="27158" y="8582"/>
                    <a:pt x="27051" y="9630"/>
                  </a:cubicBezTo>
                  <a:cubicBezTo>
                    <a:pt x="26932" y="10761"/>
                    <a:pt x="26301" y="11785"/>
                    <a:pt x="25420" y="12321"/>
                  </a:cubicBezTo>
                  <a:cubicBezTo>
                    <a:pt x="24661" y="12796"/>
                    <a:pt x="23867" y="13026"/>
                    <a:pt x="23021" y="13026"/>
                  </a:cubicBezTo>
                  <a:cubicBezTo>
                    <a:pt x="22766" y="13026"/>
                    <a:pt x="22506" y="13005"/>
                    <a:pt x="22241" y="12964"/>
                  </a:cubicBezTo>
                  <a:cubicBezTo>
                    <a:pt x="22193" y="12964"/>
                    <a:pt x="22134" y="12952"/>
                    <a:pt x="22086" y="12940"/>
                  </a:cubicBezTo>
                  <a:lnTo>
                    <a:pt x="21872" y="12892"/>
                  </a:lnTo>
                  <a:cubicBezTo>
                    <a:pt x="21720" y="12869"/>
                    <a:pt x="21584" y="12856"/>
                    <a:pt x="21462" y="12856"/>
                  </a:cubicBezTo>
                  <a:cubicBezTo>
                    <a:pt x="20962" y="12856"/>
                    <a:pt x="20683" y="13071"/>
                    <a:pt x="20396" y="13654"/>
                  </a:cubicBezTo>
                  <a:cubicBezTo>
                    <a:pt x="20324" y="13797"/>
                    <a:pt x="20265" y="13928"/>
                    <a:pt x="20205" y="14083"/>
                  </a:cubicBezTo>
                  <a:lnTo>
                    <a:pt x="20122" y="14249"/>
                  </a:lnTo>
                  <a:cubicBezTo>
                    <a:pt x="19526" y="15595"/>
                    <a:pt x="18502" y="16357"/>
                    <a:pt x="16990" y="16559"/>
                  </a:cubicBezTo>
                  <a:cubicBezTo>
                    <a:pt x="16664" y="16605"/>
                    <a:pt x="16342" y="16627"/>
                    <a:pt x="16028" y="16627"/>
                  </a:cubicBezTo>
                  <a:cubicBezTo>
                    <a:pt x="15438" y="16627"/>
                    <a:pt x="14871" y="16548"/>
                    <a:pt x="14335" y="16393"/>
                  </a:cubicBezTo>
                  <a:cubicBezTo>
                    <a:pt x="13811" y="16226"/>
                    <a:pt x="13359" y="16000"/>
                    <a:pt x="12966" y="15702"/>
                  </a:cubicBezTo>
                  <a:cubicBezTo>
                    <a:pt x="12715" y="15507"/>
                    <a:pt x="12513" y="15421"/>
                    <a:pt x="12322" y="15421"/>
                  </a:cubicBezTo>
                  <a:cubicBezTo>
                    <a:pt x="12106" y="15421"/>
                    <a:pt x="11903" y="15531"/>
                    <a:pt x="11656" y="15714"/>
                  </a:cubicBezTo>
                  <a:lnTo>
                    <a:pt x="11299" y="15988"/>
                  </a:lnTo>
                  <a:lnTo>
                    <a:pt x="11097" y="16154"/>
                  </a:lnTo>
                  <a:cubicBezTo>
                    <a:pt x="10381" y="16702"/>
                    <a:pt x="9587" y="16969"/>
                    <a:pt x="8683" y="16969"/>
                  </a:cubicBezTo>
                  <a:cubicBezTo>
                    <a:pt x="8309" y="16969"/>
                    <a:pt x="7916" y="16924"/>
                    <a:pt x="7501" y="16833"/>
                  </a:cubicBezTo>
                  <a:cubicBezTo>
                    <a:pt x="6287" y="16547"/>
                    <a:pt x="5394" y="15750"/>
                    <a:pt x="4786" y="14369"/>
                  </a:cubicBezTo>
                  <a:cubicBezTo>
                    <a:pt x="4489" y="13678"/>
                    <a:pt x="4334" y="12916"/>
                    <a:pt x="4370" y="12190"/>
                  </a:cubicBezTo>
                  <a:lnTo>
                    <a:pt x="4370" y="12178"/>
                  </a:lnTo>
                  <a:cubicBezTo>
                    <a:pt x="4382" y="10809"/>
                    <a:pt x="4227" y="10594"/>
                    <a:pt x="2965" y="10344"/>
                  </a:cubicBezTo>
                  <a:cubicBezTo>
                    <a:pt x="1667" y="10082"/>
                    <a:pt x="1048" y="9320"/>
                    <a:pt x="988" y="7951"/>
                  </a:cubicBezTo>
                  <a:cubicBezTo>
                    <a:pt x="941" y="6701"/>
                    <a:pt x="1405" y="5701"/>
                    <a:pt x="2381" y="4975"/>
                  </a:cubicBezTo>
                  <a:cubicBezTo>
                    <a:pt x="3251" y="4332"/>
                    <a:pt x="4155" y="4022"/>
                    <a:pt x="5132" y="4022"/>
                  </a:cubicBezTo>
                  <a:cubicBezTo>
                    <a:pt x="5703" y="4022"/>
                    <a:pt x="6322" y="4141"/>
                    <a:pt x="6930" y="4367"/>
                  </a:cubicBezTo>
                  <a:cubicBezTo>
                    <a:pt x="7156" y="4439"/>
                    <a:pt x="7370" y="4605"/>
                    <a:pt x="7608" y="4784"/>
                  </a:cubicBezTo>
                  <a:lnTo>
                    <a:pt x="7727" y="4867"/>
                  </a:lnTo>
                  <a:cubicBezTo>
                    <a:pt x="7869" y="4979"/>
                    <a:pt x="8114" y="5159"/>
                    <a:pt x="8404" y="5159"/>
                  </a:cubicBezTo>
                  <a:cubicBezTo>
                    <a:pt x="8455" y="5159"/>
                    <a:pt x="8507" y="5154"/>
                    <a:pt x="8561" y="5141"/>
                  </a:cubicBezTo>
                  <a:cubicBezTo>
                    <a:pt x="8870" y="5046"/>
                    <a:pt x="9037" y="4772"/>
                    <a:pt x="9168" y="4498"/>
                  </a:cubicBezTo>
                  <a:cubicBezTo>
                    <a:pt x="9513" y="3748"/>
                    <a:pt x="10049" y="3129"/>
                    <a:pt x="10525" y="2617"/>
                  </a:cubicBezTo>
                  <a:cubicBezTo>
                    <a:pt x="11430" y="1653"/>
                    <a:pt x="12597" y="1117"/>
                    <a:pt x="14085" y="974"/>
                  </a:cubicBezTo>
                  <a:cubicBezTo>
                    <a:pt x="14345" y="945"/>
                    <a:pt x="14606" y="931"/>
                    <a:pt x="14866" y="931"/>
                  </a:cubicBezTo>
                  <a:close/>
                  <a:moveTo>
                    <a:pt x="14849" y="1"/>
                  </a:moveTo>
                  <a:cubicBezTo>
                    <a:pt x="14563" y="1"/>
                    <a:pt x="14277" y="15"/>
                    <a:pt x="13990" y="45"/>
                  </a:cubicBezTo>
                  <a:cubicBezTo>
                    <a:pt x="12287" y="224"/>
                    <a:pt x="10930" y="855"/>
                    <a:pt x="9859" y="1998"/>
                  </a:cubicBezTo>
                  <a:cubicBezTo>
                    <a:pt x="9335" y="2558"/>
                    <a:pt x="8739" y="3260"/>
                    <a:pt x="8335" y="4129"/>
                  </a:cubicBezTo>
                  <a:cubicBezTo>
                    <a:pt x="8335" y="4129"/>
                    <a:pt x="8323" y="4141"/>
                    <a:pt x="8323" y="4153"/>
                  </a:cubicBezTo>
                  <a:cubicBezTo>
                    <a:pt x="8323" y="4141"/>
                    <a:pt x="8311" y="4141"/>
                    <a:pt x="8299" y="4129"/>
                  </a:cubicBezTo>
                  <a:lnTo>
                    <a:pt x="8180" y="4034"/>
                  </a:lnTo>
                  <a:cubicBezTo>
                    <a:pt x="7906" y="3843"/>
                    <a:pt x="7608" y="3617"/>
                    <a:pt x="7275" y="3486"/>
                  </a:cubicBezTo>
                  <a:cubicBezTo>
                    <a:pt x="6554" y="3215"/>
                    <a:pt x="5840" y="3080"/>
                    <a:pt x="5143" y="3080"/>
                  </a:cubicBezTo>
                  <a:cubicBezTo>
                    <a:pt x="3975" y="3080"/>
                    <a:pt x="2855" y="3459"/>
                    <a:pt x="1834" y="4213"/>
                  </a:cubicBezTo>
                  <a:cubicBezTo>
                    <a:pt x="619" y="5117"/>
                    <a:pt x="0" y="6427"/>
                    <a:pt x="72" y="7975"/>
                  </a:cubicBezTo>
                  <a:cubicBezTo>
                    <a:pt x="143" y="9761"/>
                    <a:pt x="1084" y="10892"/>
                    <a:pt x="2786" y="11249"/>
                  </a:cubicBezTo>
                  <a:cubicBezTo>
                    <a:pt x="3060" y="11297"/>
                    <a:pt x="3370" y="11368"/>
                    <a:pt x="3417" y="11404"/>
                  </a:cubicBezTo>
                  <a:cubicBezTo>
                    <a:pt x="3441" y="11487"/>
                    <a:pt x="3441" y="11844"/>
                    <a:pt x="3441" y="12166"/>
                  </a:cubicBezTo>
                  <a:cubicBezTo>
                    <a:pt x="3417" y="13023"/>
                    <a:pt x="3572" y="13916"/>
                    <a:pt x="3941" y="14738"/>
                  </a:cubicBezTo>
                  <a:cubicBezTo>
                    <a:pt x="4656" y="16393"/>
                    <a:pt x="5799" y="17405"/>
                    <a:pt x="7311" y="17738"/>
                  </a:cubicBezTo>
                  <a:cubicBezTo>
                    <a:pt x="7787" y="17845"/>
                    <a:pt x="8251" y="17905"/>
                    <a:pt x="8680" y="17905"/>
                  </a:cubicBezTo>
                  <a:cubicBezTo>
                    <a:pt x="9799" y="17905"/>
                    <a:pt x="10799" y="17559"/>
                    <a:pt x="11680" y="16845"/>
                  </a:cubicBezTo>
                  <a:lnTo>
                    <a:pt x="11883" y="16690"/>
                  </a:lnTo>
                  <a:cubicBezTo>
                    <a:pt x="12002" y="16595"/>
                    <a:pt x="12109" y="16500"/>
                    <a:pt x="12228" y="16416"/>
                  </a:cubicBezTo>
                  <a:cubicBezTo>
                    <a:pt x="12276" y="16393"/>
                    <a:pt x="12299" y="16357"/>
                    <a:pt x="12335" y="16345"/>
                  </a:cubicBezTo>
                  <a:cubicBezTo>
                    <a:pt x="12347" y="16357"/>
                    <a:pt x="12371" y="16369"/>
                    <a:pt x="12406" y="16404"/>
                  </a:cubicBezTo>
                  <a:cubicBezTo>
                    <a:pt x="12895" y="16774"/>
                    <a:pt x="13430" y="17036"/>
                    <a:pt x="14073" y="17238"/>
                  </a:cubicBezTo>
                  <a:cubicBezTo>
                    <a:pt x="14689" y="17425"/>
                    <a:pt x="15341" y="17520"/>
                    <a:pt x="16018" y="17520"/>
                  </a:cubicBezTo>
                  <a:cubicBezTo>
                    <a:pt x="16375" y="17520"/>
                    <a:pt x="16739" y="17494"/>
                    <a:pt x="17109" y="17440"/>
                  </a:cubicBezTo>
                  <a:cubicBezTo>
                    <a:pt x="18943" y="17202"/>
                    <a:pt x="20253" y="16238"/>
                    <a:pt x="20979" y="14583"/>
                  </a:cubicBezTo>
                  <a:lnTo>
                    <a:pt x="21050" y="14428"/>
                  </a:lnTo>
                  <a:cubicBezTo>
                    <a:pt x="21098" y="14309"/>
                    <a:pt x="21158" y="14166"/>
                    <a:pt x="21217" y="14047"/>
                  </a:cubicBezTo>
                  <a:cubicBezTo>
                    <a:pt x="21324" y="13833"/>
                    <a:pt x="21384" y="13773"/>
                    <a:pt x="21384" y="13773"/>
                  </a:cubicBezTo>
                  <a:cubicBezTo>
                    <a:pt x="21396" y="13773"/>
                    <a:pt x="21417" y="13767"/>
                    <a:pt x="21464" y="13767"/>
                  </a:cubicBezTo>
                  <a:cubicBezTo>
                    <a:pt x="21512" y="13767"/>
                    <a:pt x="21586" y="13773"/>
                    <a:pt x="21705" y="13797"/>
                  </a:cubicBezTo>
                  <a:cubicBezTo>
                    <a:pt x="21765" y="13797"/>
                    <a:pt x="21812" y="13809"/>
                    <a:pt x="21860" y="13821"/>
                  </a:cubicBezTo>
                  <a:cubicBezTo>
                    <a:pt x="21931" y="13845"/>
                    <a:pt x="22015" y="13857"/>
                    <a:pt x="22098" y="13868"/>
                  </a:cubicBezTo>
                  <a:cubicBezTo>
                    <a:pt x="22409" y="13918"/>
                    <a:pt x="22716" y="13943"/>
                    <a:pt x="23019" y="13943"/>
                  </a:cubicBezTo>
                  <a:cubicBezTo>
                    <a:pt x="24031" y="13943"/>
                    <a:pt x="24999" y="13668"/>
                    <a:pt x="25896" y="13118"/>
                  </a:cubicBezTo>
                  <a:cubicBezTo>
                    <a:pt x="27015" y="12428"/>
                    <a:pt x="27825" y="11130"/>
                    <a:pt x="27968" y="9737"/>
                  </a:cubicBezTo>
                  <a:cubicBezTo>
                    <a:pt x="28123" y="8415"/>
                    <a:pt x="27670" y="7177"/>
                    <a:pt x="26742" y="6284"/>
                  </a:cubicBezTo>
                  <a:cubicBezTo>
                    <a:pt x="25577" y="5173"/>
                    <a:pt x="24442" y="4657"/>
                    <a:pt x="23197" y="4657"/>
                  </a:cubicBezTo>
                  <a:cubicBezTo>
                    <a:pt x="23055" y="4657"/>
                    <a:pt x="22911" y="4663"/>
                    <a:pt x="22765" y="4677"/>
                  </a:cubicBezTo>
                  <a:cubicBezTo>
                    <a:pt x="22714" y="4680"/>
                    <a:pt x="22668" y="4683"/>
                    <a:pt x="22625" y="4683"/>
                  </a:cubicBezTo>
                  <a:cubicBezTo>
                    <a:pt x="22374" y="4683"/>
                    <a:pt x="22242" y="4607"/>
                    <a:pt x="22110" y="4272"/>
                  </a:cubicBezTo>
                  <a:cubicBezTo>
                    <a:pt x="21503" y="2903"/>
                    <a:pt x="20467" y="1831"/>
                    <a:pt x="19050" y="1093"/>
                  </a:cubicBezTo>
                  <a:cubicBezTo>
                    <a:pt x="17682" y="369"/>
                    <a:pt x="16272" y="1"/>
                    <a:pt x="14849" y="1"/>
                  </a:cubicBezTo>
                  <a:close/>
                </a:path>
              </a:pathLst>
            </a:custGeom>
            <a:solidFill>
              <a:schemeClr val="accent1"/>
            </a:solidFill>
            <a:ln>
              <a:noFill/>
            </a:ln>
          </p:spPr>
          <p:txBody>
            <a:bodyPr spcFirstLastPara="1" wrap="square" lIns="91425" tIns="91425" rIns="91425" bIns="91425" anchor="ctr" anchorCtr="0">
              <a:noAutofit/>
            </a:bodyPr>
            <a:lstStyle/>
            <a:p>
              <a:pPr>
                <a:defRPr/>
              </a:pPr>
              <a:endParaRPr sz="1399">
                <a:ea typeface="+mn-ea"/>
              </a:endParaRPr>
            </a:p>
          </p:txBody>
        </p:sp>
        <p:sp>
          <p:nvSpPr>
            <p:cNvPr id="1464" name="Google Shape;1464;p39"/>
            <p:cNvSpPr/>
            <p:nvPr/>
          </p:nvSpPr>
          <p:spPr>
            <a:xfrm>
              <a:off x="6357700" y="1003450"/>
              <a:ext cx="136650" cy="47850"/>
            </a:xfrm>
            <a:custGeom>
              <a:avLst/>
              <a:gdLst/>
              <a:ahLst/>
              <a:cxnLst/>
              <a:rect l="l" t="t" r="r" b="b"/>
              <a:pathLst>
                <a:path w="5466" h="1914" extrusionOk="0">
                  <a:moveTo>
                    <a:pt x="421" y="0"/>
                  </a:moveTo>
                  <a:cubicBezTo>
                    <a:pt x="354" y="0"/>
                    <a:pt x="292" y="24"/>
                    <a:pt x="227" y="68"/>
                  </a:cubicBezTo>
                  <a:cubicBezTo>
                    <a:pt x="1" y="235"/>
                    <a:pt x="36" y="521"/>
                    <a:pt x="334" y="854"/>
                  </a:cubicBezTo>
                  <a:cubicBezTo>
                    <a:pt x="953" y="1604"/>
                    <a:pt x="1811" y="1854"/>
                    <a:pt x="2644" y="1914"/>
                  </a:cubicBezTo>
                  <a:cubicBezTo>
                    <a:pt x="3561" y="1902"/>
                    <a:pt x="4430" y="1569"/>
                    <a:pt x="5001" y="1021"/>
                  </a:cubicBezTo>
                  <a:cubicBezTo>
                    <a:pt x="5168" y="878"/>
                    <a:pt x="5299" y="700"/>
                    <a:pt x="5406" y="497"/>
                  </a:cubicBezTo>
                  <a:cubicBezTo>
                    <a:pt x="5466" y="402"/>
                    <a:pt x="5454" y="199"/>
                    <a:pt x="5382" y="128"/>
                  </a:cubicBezTo>
                  <a:cubicBezTo>
                    <a:pt x="5322" y="77"/>
                    <a:pt x="5207" y="37"/>
                    <a:pt x="5106" y="37"/>
                  </a:cubicBezTo>
                  <a:cubicBezTo>
                    <a:pt x="5068" y="37"/>
                    <a:pt x="5031" y="43"/>
                    <a:pt x="5001" y="57"/>
                  </a:cubicBezTo>
                  <a:cubicBezTo>
                    <a:pt x="4799" y="128"/>
                    <a:pt x="4632" y="283"/>
                    <a:pt x="4454" y="414"/>
                  </a:cubicBezTo>
                  <a:cubicBezTo>
                    <a:pt x="3885" y="846"/>
                    <a:pt x="3313" y="1061"/>
                    <a:pt x="2749" y="1061"/>
                  </a:cubicBezTo>
                  <a:cubicBezTo>
                    <a:pt x="2133" y="1061"/>
                    <a:pt x="1526" y="804"/>
                    <a:pt x="941" y="295"/>
                  </a:cubicBezTo>
                  <a:cubicBezTo>
                    <a:pt x="706" y="90"/>
                    <a:pt x="553" y="0"/>
                    <a:pt x="421" y="0"/>
                  </a:cubicBezTo>
                  <a:close/>
                </a:path>
              </a:pathLst>
            </a:custGeom>
            <a:solidFill>
              <a:schemeClr val="accent1"/>
            </a:solidFill>
            <a:ln>
              <a:noFill/>
            </a:ln>
          </p:spPr>
          <p:txBody>
            <a:bodyPr spcFirstLastPara="1" wrap="square" lIns="91425" tIns="91425" rIns="91425" bIns="91425" anchor="ctr" anchorCtr="0">
              <a:noAutofit/>
            </a:bodyPr>
            <a:lstStyle/>
            <a:p>
              <a:pPr>
                <a:defRPr/>
              </a:pPr>
              <a:endParaRPr sz="1399">
                <a:ea typeface="+mn-ea"/>
              </a:endParaRPr>
            </a:p>
          </p:txBody>
        </p:sp>
        <p:sp>
          <p:nvSpPr>
            <p:cNvPr id="1465" name="Google Shape;1465;p39"/>
            <p:cNvSpPr/>
            <p:nvPr/>
          </p:nvSpPr>
          <p:spPr>
            <a:xfrm>
              <a:off x="6339550" y="940550"/>
              <a:ext cx="20550" cy="23300"/>
            </a:xfrm>
            <a:custGeom>
              <a:avLst/>
              <a:gdLst/>
              <a:ahLst/>
              <a:cxnLst/>
              <a:rect l="l" t="t" r="r" b="b"/>
              <a:pathLst>
                <a:path w="822" h="932" extrusionOk="0">
                  <a:moveTo>
                    <a:pt x="358" y="1"/>
                  </a:moveTo>
                  <a:cubicBezTo>
                    <a:pt x="155" y="13"/>
                    <a:pt x="0" y="239"/>
                    <a:pt x="0" y="501"/>
                  </a:cubicBezTo>
                  <a:cubicBezTo>
                    <a:pt x="34" y="758"/>
                    <a:pt x="194" y="932"/>
                    <a:pt x="391" y="932"/>
                  </a:cubicBezTo>
                  <a:cubicBezTo>
                    <a:pt x="404" y="932"/>
                    <a:pt x="416" y="931"/>
                    <a:pt x="429" y="930"/>
                  </a:cubicBezTo>
                  <a:cubicBezTo>
                    <a:pt x="632" y="918"/>
                    <a:pt x="810" y="715"/>
                    <a:pt x="810" y="513"/>
                  </a:cubicBezTo>
                  <a:cubicBezTo>
                    <a:pt x="822" y="251"/>
                    <a:pt x="584" y="1"/>
                    <a:pt x="358" y="1"/>
                  </a:cubicBezTo>
                  <a:close/>
                </a:path>
              </a:pathLst>
            </a:custGeom>
            <a:solidFill>
              <a:schemeClr val="accent1"/>
            </a:solidFill>
            <a:ln>
              <a:noFill/>
            </a:ln>
          </p:spPr>
          <p:txBody>
            <a:bodyPr spcFirstLastPara="1" wrap="square" lIns="91425" tIns="91425" rIns="91425" bIns="91425" anchor="ctr" anchorCtr="0">
              <a:noAutofit/>
            </a:bodyPr>
            <a:lstStyle/>
            <a:p>
              <a:pPr>
                <a:defRPr/>
              </a:pPr>
              <a:endParaRPr sz="1399">
                <a:ea typeface="+mn-ea"/>
              </a:endParaRPr>
            </a:p>
          </p:txBody>
        </p:sp>
        <p:sp>
          <p:nvSpPr>
            <p:cNvPr id="1466" name="Google Shape;1466;p39"/>
            <p:cNvSpPr/>
            <p:nvPr/>
          </p:nvSpPr>
          <p:spPr>
            <a:xfrm>
              <a:off x="6513375" y="940450"/>
              <a:ext cx="22050" cy="22875"/>
            </a:xfrm>
            <a:custGeom>
              <a:avLst/>
              <a:gdLst/>
              <a:ahLst/>
              <a:cxnLst/>
              <a:rect l="l" t="t" r="r" b="b"/>
              <a:pathLst>
                <a:path w="882" h="915" extrusionOk="0">
                  <a:moveTo>
                    <a:pt x="467" y="1"/>
                  </a:moveTo>
                  <a:cubicBezTo>
                    <a:pt x="249" y="1"/>
                    <a:pt x="46" y="182"/>
                    <a:pt x="25" y="433"/>
                  </a:cubicBezTo>
                  <a:cubicBezTo>
                    <a:pt x="1" y="672"/>
                    <a:pt x="167" y="874"/>
                    <a:pt x="370" y="910"/>
                  </a:cubicBezTo>
                  <a:cubicBezTo>
                    <a:pt x="390" y="913"/>
                    <a:pt x="410" y="914"/>
                    <a:pt x="430" y="914"/>
                  </a:cubicBezTo>
                  <a:cubicBezTo>
                    <a:pt x="655" y="914"/>
                    <a:pt x="847" y="734"/>
                    <a:pt x="858" y="493"/>
                  </a:cubicBezTo>
                  <a:cubicBezTo>
                    <a:pt x="882" y="255"/>
                    <a:pt x="727" y="64"/>
                    <a:pt x="525" y="5"/>
                  </a:cubicBezTo>
                  <a:cubicBezTo>
                    <a:pt x="505" y="2"/>
                    <a:pt x="486" y="1"/>
                    <a:pt x="467" y="1"/>
                  </a:cubicBezTo>
                  <a:close/>
                </a:path>
              </a:pathLst>
            </a:custGeom>
            <a:solidFill>
              <a:schemeClr val="accent1"/>
            </a:solidFill>
            <a:ln>
              <a:noFill/>
            </a:ln>
          </p:spPr>
          <p:txBody>
            <a:bodyPr spcFirstLastPara="1" wrap="square" lIns="91425" tIns="91425" rIns="91425" bIns="91425" anchor="ctr" anchorCtr="0">
              <a:noAutofit/>
            </a:bodyPr>
            <a:lstStyle/>
            <a:p>
              <a:pPr>
                <a:defRPr/>
              </a:pPr>
              <a:endParaRPr sz="1399">
                <a:ea typeface="+mn-ea"/>
              </a:endParaRPr>
            </a:p>
          </p:txBody>
        </p:sp>
      </p:grpSp>
      <p:grpSp>
        <p:nvGrpSpPr>
          <p:cNvPr id="1467" name="Google Shape;1467;p39"/>
          <p:cNvGrpSpPr/>
          <p:nvPr/>
        </p:nvGrpSpPr>
        <p:grpSpPr>
          <a:xfrm>
            <a:off x="2274564" y="1198064"/>
            <a:ext cx="273275" cy="294325"/>
            <a:chOff x="713250" y="2576650"/>
            <a:chExt cx="273275" cy="294325"/>
          </a:xfrm>
        </p:grpSpPr>
        <p:sp>
          <p:nvSpPr>
            <p:cNvPr id="1468" name="Google Shape;1468;p39"/>
            <p:cNvSpPr/>
            <p:nvPr/>
          </p:nvSpPr>
          <p:spPr>
            <a:xfrm>
              <a:off x="713250" y="2576650"/>
              <a:ext cx="273275" cy="294325"/>
            </a:xfrm>
            <a:custGeom>
              <a:avLst/>
              <a:gdLst/>
              <a:ahLst/>
              <a:cxnLst/>
              <a:rect l="l" t="t" r="r" b="b"/>
              <a:pathLst>
                <a:path w="10931" h="11773" extrusionOk="0">
                  <a:moveTo>
                    <a:pt x="4739" y="1065"/>
                  </a:moveTo>
                  <a:cubicBezTo>
                    <a:pt x="4894" y="1172"/>
                    <a:pt x="5049" y="1244"/>
                    <a:pt x="5156" y="1375"/>
                  </a:cubicBezTo>
                  <a:cubicBezTo>
                    <a:pt x="5382" y="1660"/>
                    <a:pt x="5585" y="1958"/>
                    <a:pt x="5799" y="2256"/>
                  </a:cubicBezTo>
                  <a:cubicBezTo>
                    <a:pt x="6137" y="2751"/>
                    <a:pt x="6344" y="2943"/>
                    <a:pt x="6724" y="2943"/>
                  </a:cubicBezTo>
                  <a:cubicBezTo>
                    <a:pt x="6893" y="2943"/>
                    <a:pt x="7095" y="2905"/>
                    <a:pt x="7359" y="2839"/>
                  </a:cubicBezTo>
                  <a:cubicBezTo>
                    <a:pt x="7656" y="2756"/>
                    <a:pt x="7954" y="2660"/>
                    <a:pt x="8252" y="2577"/>
                  </a:cubicBezTo>
                  <a:cubicBezTo>
                    <a:pt x="8496" y="2516"/>
                    <a:pt x="8659" y="2486"/>
                    <a:pt x="8827" y="2486"/>
                  </a:cubicBezTo>
                  <a:cubicBezTo>
                    <a:pt x="8987" y="2486"/>
                    <a:pt x="9151" y="2513"/>
                    <a:pt x="9395" y="2565"/>
                  </a:cubicBezTo>
                  <a:cubicBezTo>
                    <a:pt x="9549" y="2756"/>
                    <a:pt x="9478" y="2970"/>
                    <a:pt x="9383" y="3149"/>
                  </a:cubicBezTo>
                  <a:cubicBezTo>
                    <a:pt x="9204" y="3518"/>
                    <a:pt x="9025" y="3911"/>
                    <a:pt x="8799" y="4244"/>
                  </a:cubicBezTo>
                  <a:cubicBezTo>
                    <a:pt x="8347" y="4923"/>
                    <a:pt x="8406" y="5542"/>
                    <a:pt x="8847" y="6185"/>
                  </a:cubicBezTo>
                  <a:cubicBezTo>
                    <a:pt x="9121" y="6554"/>
                    <a:pt x="9335" y="6970"/>
                    <a:pt x="9549" y="7387"/>
                  </a:cubicBezTo>
                  <a:cubicBezTo>
                    <a:pt x="9740" y="7744"/>
                    <a:pt x="9930" y="8113"/>
                    <a:pt x="9907" y="8590"/>
                  </a:cubicBezTo>
                  <a:cubicBezTo>
                    <a:pt x="9795" y="8590"/>
                    <a:pt x="9684" y="8606"/>
                    <a:pt x="9584" y="8606"/>
                  </a:cubicBezTo>
                  <a:cubicBezTo>
                    <a:pt x="9533" y="8606"/>
                    <a:pt x="9486" y="8602"/>
                    <a:pt x="9442" y="8590"/>
                  </a:cubicBezTo>
                  <a:cubicBezTo>
                    <a:pt x="8621" y="8399"/>
                    <a:pt x="7775" y="8221"/>
                    <a:pt x="6978" y="7959"/>
                  </a:cubicBezTo>
                  <a:cubicBezTo>
                    <a:pt x="6774" y="7888"/>
                    <a:pt x="6584" y="7854"/>
                    <a:pt x="6406" y="7854"/>
                  </a:cubicBezTo>
                  <a:cubicBezTo>
                    <a:pt x="6011" y="7854"/>
                    <a:pt x="5674" y="8024"/>
                    <a:pt x="5370" y="8352"/>
                  </a:cubicBezTo>
                  <a:cubicBezTo>
                    <a:pt x="4858" y="8911"/>
                    <a:pt x="4358" y="9471"/>
                    <a:pt x="3834" y="10007"/>
                  </a:cubicBezTo>
                  <a:cubicBezTo>
                    <a:pt x="3608" y="10245"/>
                    <a:pt x="3406" y="10519"/>
                    <a:pt x="3060" y="10673"/>
                  </a:cubicBezTo>
                  <a:cubicBezTo>
                    <a:pt x="2906" y="10364"/>
                    <a:pt x="2894" y="10054"/>
                    <a:pt x="2894" y="9757"/>
                  </a:cubicBezTo>
                  <a:cubicBezTo>
                    <a:pt x="2894" y="9233"/>
                    <a:pt x="2929" y="8733"/>
                    <a:pt x="2953" y="8209"/>
                  </a:cubicBezTo>
                  <a:cubicBezTo>
                    <a:pt x="2977" y="7971"/>
                    <a:pt x="3001" y="7744"/>
                    <a:pt x="2989" y="7506"/>
                  </a:cubicBezTo>
                  <a:cubicBezTo>
                    <a:pt x="2953" y="7018"/>
                    <a:pt x="2703" y="6768"/>
                    <a:pt x="2215" y="6685"/>
                  </a:cubicBezTo>
                  <a:cubicBezTo>
                    <a:pt x="1929" y="6649"/>
                    <a:pt x="1644" y="6625"/>
                    <a:pt x="1370" y="6589"/>
                  </a:cubicBezTo>
                  <a:cubicBezTo>
                    <a:pt x="1322" y="6566"/>
                    <a:pt x="1275" y="6530"/>
                    <a:pt x="1215" y="6482"/>
                  </a:cubicBezTo>
                  <a:cubicBezTo>
                    <a:pt x="1346" y="6197"/>
                    <a:pt x="1608" y="6066"/>
                    <a:pt x="1858" y="5911"/>
                  </a:cubicBezTo>
                  <a:cubicBezTo>
                    <a:pt x="2275" y="5673"/>
                    <a:pt x="2703" y="5435"/>
                    <a:pt x="3144" y="5232"/>
                  </a:cubicBezTo>
                  <a:cubicBezTo>
                    <a:pt x="3668" y="4982"/>
                    <a:pt x="3918" y="4625"/>
                    <a:pt x="3953" y="4030"/>
                  </a:cubicBezTo>
                  <a:cubicBezTo>
                    <a:pt x="4001" y="3315"/>
                    <a:pt x="4144" y="2601"/>
                    <a:pt x="4275" y="1887"/>
                  </a:cubicBezTo>
                  <a:cubicBezTo>
                    <a:pt x="4334" y="1601"/>
                    <a:pt x="4418" y="1267"/>
                    <a:pt x="4739" y="1065"/>
                  </a:cubicBezTo>
                  <a:close/>
                  <a:moveTo>
                    <a:pt x="4667" y="0"/>
                  </a:moveTo>
                  <a:cubicBezTo>
                    <a:pt x="4298" y="0"/>
                    <a:pt x="3961" y="223"/>
                    <a:pt x="3691" y="648"/>
                  </a:cubicBezTo>
                  <a:cubicBezTo>
                    <a:pt x="3584" y="803"/>
                    <a:pt x="3477" y="1005"/>
                    <a:pt x="3418" y="1196"/>
                  </a:cubicBezTo>
                  <a:cubicBezTo>
                    <a:pt x="3299" y="1577"/>
                    <a:pt x="3168" y="1982"/>
                    <a:pt x="3096" y="2387"/>
                  </a:cubicBezTo>
                  <a:cubicBezTo>
                    <a:pt x="2989" y="2970"/>
                    <a:pt x="2929" y="3565"/>
                    <a:pt x="2822" y="4256"/>
                  </a:cubicBezTo>
                  <a:cubicBezTo>
                    <a:pt x="2560" y="4399"/>
                    <a:pt x="2275" y="4530"/>
                    <a:pt x="2025" y="4708"/>
                  </a:cubicBezTo>
                  <a:cubicBezTo>
                    <a:pt x="1608" y="4958"/>
                    <a:pt x="1191" y="5208"/>
                    <a:pt x="786" y="5494"/>
                  </a:cubicBezTo>
                  <a:cubicBezTo>
                    <a:pt x="489" y="5708"/>
                    <a:pt x="262" y="6006"/>
                    <a:pt x="143" y="6363"/>
                  </a:cubicBezTo>
                  <a:cubicBezTo>
                    <a:pt x="1" y="6804"/>
                    <a:pt x="132" y="7197"/>
                    <a:pt x="548" y="7399"/>
                  </a:cubicBezTo>
                  <a:cubicBezTo>
                    <a:pt x="739" y="7506"/>
                    <a:pt x="977" y="7554"/>
                    <a:pt x="1203" y="7613"/>
                  </a:cubicBezTo>
                  <a:cubicBezTo>
                    <a:pt x="1405" y="7673"/>
                    <a:pt x="1632" y="7697"/>
                    <a:pt x="1882" y="7756"/>
                  </a:cubicBezTo>
                  <a:cubicBezTo>
                    <a:pt x="1882" y="8066"/>
                    <a:pt x="1870" y="8352"/>
                    <a:pt x="1882" y="8637"/>
                  </a:cubicBezTo>
                  <a:cubicBezTo>
                    <a:pt x="1917" y="9280"/>
                    <a:pt x="1941" y="9935"/>
                    <a:pt x="2001" y="10566"/>
                  </a:cubicBezTo>
                  <a:cubicBezTo>
                    <a:pt x="2025" y="10780"/>
                    <a:pt x="2084" y="10983"/>
                    <a:pt x="2167" y="11161"/>
                  </a:cubicBezTo>
                  <a:cubicBezTo>
                    <a:pt x="2354" y="11558"/>
                    <a:pt x="2650" y="11773"/>
                    <a:pt x="2996" y="11773"/>
                  </a:cubicBezTo>
                  <a:cubicBezTo>
                    <a:pt x="3159" y="11773"/>
                    <a:pt x="3334" y="11725"/>
                    <a:pt x="3513" y="11626"/>
                  </a:cubicBezTo>
                  <a:cubicBezTo>
                    <a:pt x="3846" y="11435"/>
                    <a:pt x="4144" y="11185"/>
                    <a:pt x="4418" y="10900"/>
                  </a:cubicBezTo>
                  <a:cubicBezTo>
                    <a:pt x="4918" y="10352"/>
                    <a:pt x="5394" y="9768"/>
                    <a:pt x="5894" y="9197"/>
                  </a:cubicBezTo>
                  <a:cubicBezTo>
                    <a:pt x="5989" y="9066"/>
                    <a:pt x="6108" y="8947"/>
                    <a:pt x="6251" y="8804"/>
                  </a:cubicBezTo>
                  <a:cubicBezTo>
                    <a:pt x="6549" y="8887"/>
                    <a:pt x="6811" y="8983"/>
                    <a:pt x="7085" y="9054"/>
                  </a:cubicBezTo>
                  <a:cubicBezTo>
                    <a:pt x="7859" y="9245"/>
                    <a:pt x="8633" y="9435"/>
                    <a:pt x="9418" y="9602"/>
                  </a:cubicBezTo>
                  <a:cubicBezTo>
                    <a:pt x="9553" y="9624"/>
                    <a:pt x="9691" y="9636"/>
                    <a:pt x="9826" y="9636"/>
                  </a:cubicBezTo>
                  <a:cubicBezTo>
                    <a:pt x="9977" y="9636"/>
                    <a:pt x="10125" y="9621"/>
                    <a:pt x="10264" y="9590"/>
                  </a:cubicBezTo>
                  <a:cubicBezTo>
                    <a:pt x="10692" y="9518"/>
                    <a:pt x="10930" y="9221"/>
                    <a:pt x="10930" y="8768"/>
                  </a:cubicBezTo>
                  <a:cubicBezTo>
                    <a:pt x="10930" y="8471"/>
                    <a:pt x="10907" y="8149"/>
                    <a:pt x="10800" y="7863"/>
                  </a:cubicBezTo>
                  <a:cubicBezTo>
                    <a:pt x="10597" y="7328"/>
                    <a:pt x="10359" y="6816"/>
                    <a:pt x="10085" y="6316"/>
                  </a:cubicBezTo>
                  <a:cubicBezTo>
                    <a:pt x="9859" y="5899"/>
                    <a:pt x="9609" y="5506"/>
                    <a:pt x="9359" y="5089"/>
                  </a:cubicBezTo>
                  <a:cubicBezTo>
                    <a:pt x="9502" y="4851"/>
                    <a:pt x="9668" y="4649"/>
                    <a:pt x="9787" y="4423"/>
                  </a:cubicBezTo>
                  <a:cubicBezTo>
                    <a:pt x="10002" y="4018"/>
                    <a:pt x="10252" y="3601"/>
                    <a:pt x="10383" y="3172"/>
                  </a:cubicBezTo>
                  <a:cubicBezTo>
                    <a:pt x="10680" y="2172"/>
                    <a:pt x="10145" y="1494"/>
                    <a:pt x="9109" y="1458"/>
                  </a:cubicBezTo>
                  <a:cubicBezTo>
                    <a:pt x="8954" y="1458"/>
                    <a:pt x="8787" y="1482"/>
                    <a:pt x="8644" y="1506"/>
                  </a:cubicBezTo>
                  <a:cubicBezTo>
                    <a:pt x="8228" y="1601"/>
                    <a:pt x="7799" y="1696"/>
                    <a:pt x="7359" y="1791"/>
                  </a:cubicBezTo>
                  <a:cubicBezTo>
                    <a:pt x="7168" y="1839"/>
                    <a:pt x="6978" y="1863"/>
                    <a:pt x="6763" y="1898"/>
                  </a:cubicBezTo>
                  <a:cubicBezTo>
                    <a:pt x="6573" y="1625"/>
                    <a:pt x="6430" y="1375"/>
                    <a:pt x="6251" y="1160"/>
                  </a:cubicBezTo>
                  <a:cubicBezTo>
                    <a:pt x="6013" y="863"/>
                    <a:pt x="5751" y="553"/>
                    <a:pt x="5454" y="315"/>
                  </a:cubicBezTo>
                  <a:cubicBezTo>
                    <a:pt x="5184" y="103"/>
                    <a:pt x="4918" y="0"/>
                    <a:pt x="4667" y="0"/>
                  </a:cubicBezTo>
                  <a:close/>
                </a:path>
              </a:pathLst>
            </a:custGeom>
            <a:solidFill>
              <a:schemeClr val="accent1"/>
            </a:solidFill>
            <a:ln>
              <a:noFill/>
            </a:ln>
          </p:spPr>
          <p:txBody>
            <a:bodyPr spcFirstLastPara="1" wrap="square" lIns="91425" tIns="91425" rIns="91425" bIns="91425" anchor="ctr" anchorCtr="0">
              <a:noAutofit/>
            </a:bodyPr>
            <a:lstStyle/>
            <a:p>
              <a:pPr>
                <a:defRPr/>
              </a:pPr>
              <a:endParaRPr sz="1399">
                <a:ea typeface="+mn-ea"/>
              </a:endParaRPr>
            </a:p>
          </p:txBody>
        </p:sp>
        <p:sp>
          <p:nvSpPr>
            <p:cNvPr id="1469" name="Google Shape;1469;p39"/>
            <p:cNvSpPr/>
            <p:nvPr/>
          </p:nvSpPr>
          <p:spPr>
            <a:xfrm>
              <a:off x="743600" y="2603275"/>
              <a:ext cx="217925" cy="240225"/>
            </a:xfrm>
            <a:custGeom>
              <a:avLst/>
              <a:gdLst/>
              <a:ahLst/>
              <a:cxnLst/>
              <a:rect l="l" t="t" r="r" b="b"/>
              <a:pathLst>
                <a:path w="8717" h="9609" extrusionOk="0">
                  <a:moveTo>
                    <a:pt x="3525" y="0"/>
                  </a:moveTo>
                  <a:cubicBezTo>
                    <a:pt x="3204" y="202"/>
                    <a:pt x="3120" y="536"/>
                    <a:pt x="3061" y="822"/>
                  </a:cubicBezTo>
                  <a:cubicBezTo>
                    <a:pt x="2930" y="1536"/>
                    <a:pt x="2787" y="2250"/>
                    <a:pt x="2739" y="2965"/>
                  </a:cubicBezTo>
                  <a:cubicBezTo>
                    <a:pt x="2704" y="3560"/>
                    <a:pt x="2454" y="3917"/>
                    <a:pt x="1930" y="4167"/>
                  </a:cubicBezTo>
                  <a:cubicBezTo>
                    <a:pt x="1489" y="4370"/>
                    <a:pt x="1061" y="4608"/>
                    <a:pt x="644" y="4846"/>
                  </a:cubicBezTo>
                  <a:cubicBezTo>
                    <a:pt x="394" y="5001"/>
                    <a:pt x="132" y="5132"/>
                    <a:pt x="1" y="5417"/>
                  </a:cubicBezTo>
                  <a:cubicBezTo>
                    <a:pt x="61" y="5465"/>
                    <a:pt x="108" y="5501"/>
                    <a:pt x="156" y="5524"/>
                  </a:cubicBezTo>
                  <a:cubicBezTo>
                    <a:pt x="430" y="5560"/>
                    <a:pt x="715" y="5584"/>
                    <a:pt x="1001" y="5620"/>
                  </a:cubicBezTo>
                  <a:cubicBezTo>
                    <a:pt x="1489" y="5703"/>
                    <a:pt x="1739" y="5953"/>
                    <a:pt x="1775" y="6441"/>
                  </a:cubicBezTo>
                  <a:cubicBezTo>
                    <a:pt x="1787" y="6679"/>
                    <a:pt x="1763" y="6906"/>
                    <a:pt x="1739" y="7144"/>
                  </a:cubicBezTo>
                  <a:cubicBezTo>
                    <a:pt x="1715" y="7668"/>
                    <a:pt x="1680" y="8168"/>
                    <a:pt x="1680" y="8692"/>
                  </a:cubicBezTo>
                  <a:cubicBezTo>
                    <a:pt x="1680" y="8989"/>
                    <a:pt x="1692" y="9299"/>
                    <a:pt x="1846" y="9608"/>
                  </a:cubicBezTo>
                  <a:cubicBezTo>
                    <a:pt x="2192" y="9454"/>
                    <a:pt x="2394" y="9180"/>
                    <a:pt x="2620" y="8942"/>
                  </a:cubicBezTo>
                  <a:cubicBezTo>
                    <a:pt x="3144" y="8406"/>
                    <a:pt x="3644" y="7846"/>
                    <a:pt x="4156" y="7287"/>
                  </a:cubicBezTo>
                  <a:cubicBezTo>
                    <a:pt x="4460" y="6959"/>
                    <a:pt x="4797" y="6789"/>
                    <a:pt x="5192" y="6789"/>
                  </a:cubicBezTo>
                  <a:cubicBezTo>
                    <a:pt x="5370" y="6789"/>
                    <a:pt x="5560" y="6823"/>
                    <a:pt x="5764" y="6894"/>
                  </a:cubicBezTo>
                  <a:cubicBezTo>
                    <a:pt x="6561" y="7156"/>
                    <a:pt x="7407" y="7334"/>
                    <a:pt x="8228" y="7525"/>
                  </a:cubicBezTo>
                  <a:cubicBezTo>
                    <a:pt x="8272" y="7537"/>
                    <a:pt x="8319" y="7541"/>
                    <a:pt x="8370" y="7541"/>
                  </a:cubicBezTo>
                  <a:cubicBezTo>
                    <a:pt x="8470" y="7541"/>
                    <a:pt x="8581" y="7525"/>
                    <a:pt x="8693" y="7525"/>
                  </a:cubicBezTo>
                  <a:cubicBezTo>
                    <a:pt x="8716" y="7048"/>
                    <a:pt x="8526" y="6679"/>
                    <a:pt x="8335" y="6322"/>
                  </a:cubicBezTo>
                  <a:cubicBezTo>
                    <a:pt x="8121" y="5905"/>
                    <a:pt x="7907" y="5489"/>
                    <a:pt x="7633" y="5120"/>
                  </a:cubicBezTo>
                  <a:cubicBezTo>
                    <a:pt x="7192" y="4477"/>
                    <a:pt x="7133" y="3858"/>
                    <a:pt x="7585" y="3179"/>
                  </a:cubicBezTo>
                  <a:cubicBezTo>
                    <a:pt x="7811" y="2846"/>
                    <a:pt x="7990" y="2453"/>
                    <a:pt x="8169" y="2084"/>
                  </a:cubicBezTo>
                  <a:cubicBezTo>
                    <a:pt x="8264" y="1905"/>
                    <a:pt x="8335" y="1691"/>
                    <a:pt x="8181" y="1500"/>
                  </a:cubicBezTo>
                  <a:cubicBezTo>
                    <a:pt x="7937" y="1448"/>
                    <a:pt x="7773" y="1421"/>
                    <a:pt x="7613" y="1421"/>
                  </a:cubicBezTo>
                  <a:cubicBezTo>
                    <a:pt x="7445" y="1421"/>
                    <a:pt x="7282" y="1451"/>
                    <a:pt x="7038" y="1512"/>
                  </a:cubicBezTo>
                  <a:cubicBezTo>
                    <a:pt x="6740" y="1595"/>
                    <a:pt x="6442" y="1691"/>
                    <a:pt x="6145" y="1774"/>
                  </a:cubicBezTo>
                  <a:cubicBezTo>
                    <a:pt x="5881" y="1840"/>
                    <a:pt x="5679" y="1878"/>
                    <a:pt x="5510" y="1878"/>
                  </a:cubicBezTo>
                  <a:cubicBezTo>
                    <a:pt x="5130" y="1878"/>
                    <a:pt x="4923" y="1686"/>
                    <a:pt x="4585" y="1191"/>
                  </a:cubicBezTo>
                  <a:cubicBezTo>
                    <a:pt x="4371" y="893"/>
                    <a:pt x="4168" y="595"/>
                    <a:pt x="3942" y="310"/>
                  </a:cubicBezTo>
                  <a:cubicBezTo>
                    <a:pt x="3835" y="179"/>
                    <a:pt x="3680" y="107"/>
                    <a:pt x="3525" y="0"/>
                  </a:cubicBezTo>
                  <a:close/>
                </a:path>
              </a:pathLst>
            </a:custGeom>
            <a:solidFill>
              <a:schemeClr val="dk1"/>
            </a:solidFill>
            <a:ln>
              <a:noFill/>
            </a:ln>
          </p:spPr>
          <p:txBody>
            <a:bodyPr spcFirstLastPara="1" wrap="square" lIns="91425" tIns="91425" rIns="91425" bIns="91425" anchor="ctr" anchorCtr="0">
              <a:noAutofit/>
            </a:bodyPr>
            <a:lstStyle/>
            <a:p>
              <a:pPr>
                <a:defRPr/>
              </a:pPr>
              <a:endParaRPr sz="1399">
                <a:ea typeface="+mn-ea"/>
              </a:endParaRPr>
            </a:p>
          </p:txBody>
        </p:sp>
      </p:grpSp>
      <p:grpSp>
        <p:nvGrpSpPr>
          <p:cNvPr id="1471" name="Google Shape;1471;p39"/>
          <p:cNvGrpSpPr/>
          <p:nvPr/>
        </p:nvGrpSpPr>
        <p:grpSpPr>
          <a:xfrm>
            <a:off x="5863178" y="359475"/>
            <a:ext cx="739983" cy="700069"/>
            <a:chOff x="1826475" y="2921600"/>
            <a:chExt cx="564700" cy="534200"/>
          </a:xfrm>
        </p:grpSpPr>
        <p:sp>
          <p:nvSpPr>
            <p:cNvPr id="1472" name="Google Shape;1472;p39"/>
            <p:cNvSpPr/>
            <p:nvPr/>
          </p:nvSpPr>
          <p:spPr>
            <a:xfrm>
              <a:off x="1826475" y="2921600"/>
              <a:ext cx="564700" cy="534200"/>
            </a:xfrm>
            <a:custGeom>
              <a:avLst/>
              <a:gdLst/>
              <a:ahLst/>
              <a:cxnLst/>
              <a:rect l="l" t="t" r="r" b="b"/>
              <a:pathLst>
                <a:path w="22588" h="21368" extrusionOk="0">
                  <a:moveTo>
                    <a:pt x="10734" y="761"/>
                  </a:moveTo>
                  <a:cubicBezTo>
                    <a:pt x="11958" y="761"/>
                    <a:pt x="13125" y="1562"/>
                    <a:pt x="13645" y="2709"/>
                  </a:cubicBezTo>
                  <a:cubicBezTo>
                    <a:pt x="14074" y="3698"/>
                    <a:pt x="14134" y="4710"/>
                    <a:pt x="13872" y="5745"/>
                  </a:cubicBezTo>
                  <a:cubicBezTo>
                    <a:pt x="13776" y="6091"/>
                    <a:pt x="13657" y="6436"/>
                    <a:pt x="13586" y="6793"/>
                  </a:cubicBezTo>
                  <a:cubicBezTo>
                    <a:pt x="13538" y="6936"/>
                    <a:pt x="13586" y="7115"/>
                    <a:pt x="13765" y="7162"/>
                  </a:cubicBezTo>
                  <a:cubicBezTo>
                    <a:pt x="13784" y="7164"/>
                    <a:pt x="13805" y="7165"/>
                    <a:pt x="13826" y="7165"/>
                  </a:cubicBezTo>
                  <a:cubicBezTo>
                    <a:pt x="13930" y="7165"/>
                    <a:pt x="14042" y="7140"/>
                    <a:pt x="14122" y="7091"/>
                  </a:cubicBezTo>
                  <a:cubicBezTo>
                    <a:pt x="14300" y="6984"/>
                    <a:pt x="14431" y="6817"/>
                    <a:pt x="14598" y="6686"/>
                  </a:cubicBezTo>
                  <a:cubicBezTo>
                    <a:pt x="15411" y="6039"/>
                    <a:pt x="16272" y="5775"/>
                    <a:pt x="17091" y="5775"/>
                  </a:cubicBezTo>
                  <a:cubicBezTo>
                    <a:pt x="18623" y="5775"/>
                    <a:pt x="20011" y="6699"/>
                    <a:pt x="20670" y="7770"/>
                  </a:cubicBezTo>
                  <a:cubicBezTo>
                    <a:pt x="21599" y="9294"/>
                    <a:pt x="21206" y="11008"/>
                    <a:pt x="19682" y="11937"/>
                  </a:cubicBezTo>
                  <a:cubicBezTo>
                    <a:pt x="18978" y="12375"/>
                    <a:pt x="18219" y="12556"/>
                    <a:pt x="17392" y="12556"/>
                  </a:cubicBezTo>
                  <a:cubicBezTo>
                    <a:pt x="17366" y="12556"/>
                    <a:pt x="17339" y="12556"/>
                    <a:pt x="17313" y="12556"/>
                  </a:cubicBezTo>
                  <a:cubicBezTo>
                    <a:pt x="17179" y="12545"/>
                    <a:pt x="17043" y="12539"/>
                    <a:pt x="16905" y="12539"/>
                  </a:cubicBezTo>
                  <a:cubicBezTo>
                    <a:pt x="16737" y="12539"/>
                    <a:pt x="16566" y="12548"/>
                    <a:pt x="16396" y="12568"/>
                  </a:cubicBezTo>
                  <a:cubicBezTo>
                    <a:pt x="16086" y="12615"/>
                    <a:pt x="15967" y="12877"/>
                    <a:pt x="16122" y="13151"/>
                  </a:cubicBezTo>
                  <a:cubicBezTo>
                    <a:pt x="16217" y="13294"/>
                    <a:pt x="16348" y="13425"/>
                    <a:pt x="16455" y="13580"/>
                  </a:cubicBezTo>
                  <a:cubicBezTo>
                    <a:pt x="18229" y="15949"/>
                    <a:pt x="16979" y="18961"/>
                    <a:pt x="15229" y="20069"/>
                  </a:cubicBezTo>
                  <a:cubicBezTo>
                    <a:pt x="14660" y="20433"/>
                    <a:pt x="14070" y="20624"/>
                    <a:pt x="13459" y="20624"/>
                  </a:cubicBezTo>
                  <a:cubicBezTo>
                    <a:pt x="13072" y="20624"/>
                    <a:pt x="12678" y="20547"/>
                    <a:pt x="12276" y="20390"/>
                  </a:cubicBezTo>
                  <a:cubicBezTo>
                    <a:pt x="11229" y="19997"/>
                    <a:pt x="10443" y="19319"/>
                    <a:pt x="9966" y="18307"/>
                  </a:cubicBezTo>
                  <a:cubicBezTo>
                    <a:pt x="9800" y="17985"/>
                    <a:pt x="9681" y="17640"/>
                    <a:pt x="9538" y="17318"/>
                  </a:cubicBezTo>
                  <a:cubicBezTo>
                    <a:pt x="9431" y="17080"/>
                    <a:pt x="9300" y="16854"/>
                    <a:pt x="8943" y="16794"/>
                  </a:cubicBezTo>
                  <a:cubicBezTo>
                    <a:pt x="8883" y="16937"/>
                    <a:pt x="8812" y="17092"/>
                    <a:pt x="8728" y="17295"/>
                  </a:cubicBezTo>
                  <a:cubicBezTo>
                    <a:pt x="8657" y="17628"/>
                    <a:pt x="8645" y="17961"/>
                    <a:pt x="8526" y="18283"/>
                  </a:cubicBezTo>
                  <a:cubicBezTo>
                    <a:pt x="8029" y="19652"/>
                    <a:pt x="6970" y="20399"/>
                    <a:pt x="5630" y="20399"/>
                  </a:cubicBezTo>
                  <a:cubicBezTo>
                    <a:pt x="5397" y="20399"/>
                    <a:pt x="5155" y="20376"/>
                    <a:pt x="4906" y="20331"/>
                  </a:cubicBezTo>
                  <a:cubicBezTo>
                    <a:pt x="2561" y="19902"/>
                    <a:pt x="1513" y="17771"/>
                    <a:pt x="1573" y="16235"/>
                  </a:cubicBezTo>
                  <a:cubicBezTo>
                    <a:pt x="1608" y="15330"/>
                    <a:pt x="1930" y="14580"/>
                    <a:pt x="2561" y="13949"/>
                  </a:cubicBezTo>
                  <a:cubicBezTo>
                    <a:pt x="2989" y="13520"/>
                    <a:pt x="3454" y="13163"/>
                    <a:pt x="4001" y="12901"/>
                  </a:cubicBezTo>
                  <a:cubicBezTo>
                    <a:pt x="4311" y="12758"/>
                    <a:pt x="4597" y="12580"/>
                    <a:pt x="4859" y="12389"/>
                  </a:cubicBezTo>
                  <a:cubicBezTo>
                    <a:pt x="4942" y="12330"/>
                    <a:pt x="5002" y="12139"/>
                    <a:pt x="4966" y="12044"/>
                  </a:cubicBezTo>
                  <a:cubicBezTo>
                    <a:pt x="4942" y="11961"/>
                    <a:pt x="4787" y="11853"/>
                    <a:pt x="4680" y="11841"/>
                  </a:cubicBezTo>
                  <a:cubicBezTo>
                    <a:pt x="4631" y="11830"/>
                    <a:pt x="4577" y="11826"/>
                    <a:pt x="4521" y="11826"/>
                  </a:cubicBezTo>
                  <a:cubicBezTo>
                    <a:pt x="4399" y="11826"/>
                    <a:pt x="4266" y="11845"/>
                    <a:pt x="4144" y="11853"/>
                  </a:cubicBezTo>
                  <a:cubicBezTo>
                    <a:pt x="4080" y="11857"/>
                    <a:pt x="4017" y="11859"/>
                    <a:pt x="3954" y="11859"/>
                  </a:cubicBezTo>
                  <a:cubicBezTo>
                    <a:pt x="3075" y="11859"/>
                    <a:pt x="2340" y="11473"/>
                    <a:pt x="1751" y="10806"/>
                  </a:cubicBezTo>
                  <a:cubicBezTo>
                    <a:pt x="870" y="9794"/>
                    <a:pt x="561" y="8591"/>
                    <a:pt x="799" y="7269"/>
                  </a:cubicBezTo>
                  <a:cubicBezTo>
                    <a:pt x="1102" y="5556"/>
                    <a:pt x="2324" y="5077"/>
                    <a:pt x="3448" y="5077"/>
                  </a:cubicBezTo>
                  <a:cubicBezTo>
                    <a:pt x="3558" y="5077"/>
                    <a:pt x="3668" y="5082"/>
                    <a:pt x="3775" y="5091"/>
                  </a:cubicBezTo>
                  <a:cubicBezTo>
                    <a:pt x="4430" y="5138"/>
                    <a:pt x="5037" y="5364"/>
                    <a:pt x="5597" y="5722"/>
                  </a:cubicBezTo>
                  <a:cubicBezTo>
                    <a:pt x="5918" y="5924"/>
                    <a:pt x="6228" y="6162"/>
                    <a:pt x="6549" y="6388"/>
                  </a:cubicBezTo>
                  <a:cubicBezTo>
                    <a:pt x="6692" y="6484"/>
                    <a:pt x="6847" y="6615"/>
                    <a:pt x="7002" y="6662"/>
                  </a:cubicBezTo>
                  <a:cubicBezTo>
                    <a:pt x="7062" y="6675"/>
                    <a:pt x="7128" y="6682"/>
                    <a:pt x="7194" y="6682"/>
                  </a:cubicBezTo>
                  <a:cubicBezTo>
                    <a:pt x="7312" y="6682"/>
                    <a:pt x="7430" y="6660"/>
                    <a:pt x="7514" y="6615"/>
                  </a:cubicBezTo>
                  <a:cubicBezTo>
                    <a:pt x="7704" y="6507"/>
                    <a:pt x="7645" y="6305"/>
                    <a:pt x="7585" y="6126"/>
                  </a:cubicBezTo>
                  <a:cubicBezTo>
                    <a:pt x="7049" y="4591"/>
                    <a:pt x="7383" y="3221"/>
                    <a:pt x="8371" y="1983"/>
                  </a:cubicBezTo>
                  <a:cubicBezTo>
                    <a:pt x="9065" y="1122"/>
                    <a:pt x="9912" y="761"/>
                    <a:pt x="10734" y="761"/>
                  </a:cubicBezTo>
                  <a:close/>
                  <a:moveTo>
                    <a:pt x="10725" y="1"/>
                  </a:moveTo>
                  <a:cubicBezTo>
                    <a:pt x="9731" y="1"/>
                    <a:pt x="8697" y="427"/>
                    <a:pt x="7823" y="1459"/>
                  </a:cubicBezTo>
                  <a:cubicBezTo>
                    <a:pt x="7038" y="2412"/>
                    <a:pt x="6621" y="3507"/>
                    <a:pt x="6573" y="4733"/>
                  </a:cubicBezTo>
                  <a:cubicBezTo>
                    <a:pt x="6573" y="4924"/>
                    <a:pt x="6561" y="5126"/>
                    <a:pt x="6537" y="5388"/>
                  </a:cubicBezTo>
                  <a:cubicBezTo>
                    <a:pt x="6264" y="5233"/>
                    <a:pt x="6037" y="5114"/>
                    <a:pt x="5811" y="4972"/>
                  </a:cubicBezTo>
                  <a:cubicBezTo>
                    <a:pt x="5076" y="4541"/>
                    <a:pt x="4294" y="4342"/>
                    <a:pt x="3466" y="4342"/>
                  </a:cubicBezTo>
                  <a:cubicBezTo>
                    <a:pt x="3356" y="4342"/>
                    <a:pt x="3244" y="4345"/>
                    <a:pt x="3132" y="4352"/>
                  </a:cubicBezTo>
                  <a:cubicBezTo>
                    <a:pt x="1739" y="4424"/>
                    <a:pt x="632" y="5269"/>
                    <a:pt x="203" y="6615"/>
                  </a:cubicBezTo>
                  <a:cubicBezTo>
                    <a:pt x="13" y="7234"/>
                    <a:pt x="1" y="7889"/>
                    <a:pt x="49" y="8532"/>
                  </a:cubicBezTo>
                  <a:cubicBezTo>
                    <a:pt x="227" y="10294"/>
                    <a:pt x="1084" y="11580"/>
                    <a:pt x="2704" y="12342"/>
                  </a:cubicBezTo>
                  <a:cubicBezTo>
                    <a:pt x="2811" y="12389"/>
                    <a:pt x="2906" y="12449"/>
                    <a:pt x="3061" y="12520"/>
                  </a:cubicBezTo>
                  <a:cubicBezTo>
                    <a:pt x="2751" y="12794"/>
                    <a:pt x="2466" y="13008"/>
                    <a:pt x="2192" y="13270"/>
                  </a:cubicBezTo>
                  <a:cubicBezTo>
                    <a:pt x="1180" y="14199"/>
                    <a:pt x="703" y="15366"/>
                    <a:pt x="858" y="16747"/>
                  </a:cubicBezTo>
                  <a:cubicBezTo>
                    <a:pt x="1025" y="18211"/>
                    <a:pt x="1704" y="19402"/>
                    <a:pt x="2894" y="20259"/>
                  </a:cubicBezTo>
                  <a:cubicBezTo>
                    <a:pt x="3688" y="20843"/>
                    <a:pt x="4630" y="21129"/>
                    <a:pt x="5608" y="21129"/>
                  </a:cubicBezTo>
                  <a:cubicBezTo>
                    <a:pt x="5628" y="21129"/>
                    <a:pt x="5648" y="21129"/>
                    <a:pt x="5668" y="21128"/>
                  </a:cubicBezTo>
                  <a:cubicBezTo>
                    <a:pt x="7014" y="21093"/>
                    <a:pt x="8109" y="20533"/>
                    <a:pt x="8835" y="19354"/>
                  </a:cubicBezTo>
                  <a:cubicBezTo>
                    <a:pt x="8954" y="19152"/>
                    <a:pt x="9002" y="18878"/>
                    <a:pt x="9300" y="18747"/>
                  </a:cubicBezTo>
                  <a:cubicBezTo>
                    <a:pt x="9705" y="19592"/>
                    <a:pt x="10336" y="20200"/>
                    <a:pt x="11098" y="20664"/>
                  </a:cubicBezTo>
                  <a:cubicBezTo>
                    <a:pt x="11857" y="21122"/>
                    <a:pt x="12630" y="21368"/>
                    <a:pt x="13416" y="21368"/>
                  </a:cubicBezTo>
                  <a:cubicBezTo>
                    <a:pt x="14060" y="21368"/>
                    <a:pt x="14712" y="21203"/>
                    <a:pt x="15372" y="20854"/>
                  </a:cubicBezTo>
                  <a:cubicBezTo>
                    <a:pt x="17301" y="19831"/>
                    <a:pt x="18825" y="16794"/>
                    <a:pt x="17622" y="14116"/>
                  </a:cubicBezTo>
                  <a:cubicBezTo>
                    <a:pt x="17527" y="13901"/>
                    <a:pt x="17420" y="13699"/>
                    <a:pt x="17277" y="13389"/>
                  </a:cubicBezTo>
                  <a:cubicBezTo>
                    <a:pt x="17603" y="13335"/>
                    <a:pt x="17840" y="13281"/>
                    <a:pt x="18051" y="13281"/>
                  </a:cubicBezTo>
                  <a:cubicBezTo>
                    <a:pt x="18071" y="13281"/>
                    <a:pt x="18091" y="13281"/>
                    <a:pt x="18110" y="13282"/>
                  </a:cubicBezTo>
                  <a:cubicBezTo>
                    <a:pt x="18670" y="13246"/>
                    <a:pt x="19182" y="13092"/>
                    <a:pt x="19670" y="12853"/>
                  </a:cubicBezTo>
                  <a:cubicBezTo>
                    <a:pt x="21944" y="11746"/>
                    <a:pt x="22587" y="9234"/>
                    <a:pt x="21146" y="7162"/>
                  </a:cubicBezTo>
                  <a:cubicBezTo>
                    <a:pt x="20317" y="5967"/>
                    <a:pt x="18753" y="5053"/>
                    <a:pt x="17072" y="5053"/>
                  </a:cubicBezTo>
                  <a:cubicBezTo>
                    <a:pt x="16459" y="5053"/>
                    <a:pt x="15831" y="5174"/>
                    <a:pt x="15217" y="5448"/>
                  </a:cubicBezTo>
                  <a:cubicBezTo>
                    <a:pt x="15074" y="5531"/>
                    <a:pt x="14908" y="5567"/>
                    <a:pt x="14693" y="5650"/>
                  </a:cubicBezTo>
                  <a:cubicBezTo>
                    <a:pt x="14717" y="5388"/>
                    <a:pt x="14729" y="5210"/>
                    <a:pt x="14741" y="5031"/>
                  </a:cubicBezTo>
                  <a:cubicBezTo>
                    <a:pt x="14812" y="4114"/>
                    <a:pt x="14693" y="3233"/>
                    <a:pt x="14324" y="2388"/>
                  </a:cubicBezTo>
                  <a:cubicBezTo>
                    <a:pt x="13709" y="1021"/>
                    <a:pt x="12264" y="1"/>
                    <a:pt x="10725" y="1"/>
                  </a:cubicBezTo>
                  <a:close/>
                </a:path>
              </a:pathLst>
            </a:custGeom>
            <a:solidFill>
              <a:schemeClr val="accent1"/>
            </a:solidFill>
            <a:ln>
              <a:noFill/>
            </a:ln>
          </p:spPr>
          <p:txBody>
            <a:bodyPr spcFirstLastPara="1" wrap="square" lIns="91425" tIns="91425" rIns="91425" bIns="91425" anchor="ctr" anchorCtr="0">
              <a:noAutofit/>
            </a:bodyPr>
            <a:lstStyle/>
            <a:p>
              <a:pPr>
                <a:defRPr/>
              </a:pPr>
              <a:endParaRPr sz="1399">
                <a:ea typeface="+mn-ea"/>
              </a:endParaRPr>
            </a:p>
          </p:txBody>
        </p:sp>
        <p:sp>
          <p:nvSpPr>
            <p:cNvPr id="1473" name="Google Shape;1473;p39"/>
            <p:cNvSpPr/>
            <p:nvPr/>
          </p:nvSpPr>
          <p:spPr>
            <a:xfrm>
              <a:off x="1840475" y="2940600"/>
              <a:ext cx="525975" cy="496600"/>
            </a:xfrm>
            <a:custGeom>
              <a:avLst/>
              <a:gdLst/>
              <a:ahLst/>
              <a:cxnLst/>
              <a:rect l="l" t="t" r="r" b="b"/>
              <a:pathLst>
                <a:path w="21039" h="19864" extrusionOk="0">
                  <a:moveTo>
                    <a:pt x="10174" y="1"/>
                  </a:moveTo>
                  <a:cubicBezTo>
                    <a:pt x="9352" y="1"/>
                    <a:pt x="8505" y="362"/>
                    <a:pt x="7811" y="1223"/>
                  </a:cubicBezTo>
                  <a:cubicBezTo>
                    <a:pt x="6823" y="2461"/>
                    <a:pt x="6489" y="3831"/>
                    <a:pt x="7025" y="5366"/>
                  </a:cubicBezTo>
                  <a:cubicBezTo>
                    <a:pt x="7085" y="5545"/>
                    <a:pt x="7144" y="5747"/>
                    <a:pt x="6954" y="5855"/>
                  </a:cubicBezTo>
                  <a:cubicBezTo>
                    <a:pt x="6870" y="5900"/>
                    <a:pt x="6752" y="5922"/>
                    <a:pt x="6634" y="5922"/>
                  </a:cubicBezTo>
                  <a:cubicBezTo>
                    <a:pt x="6568" y="5922"/>
                    <a:pt x="6502" y="5915"/>
                    <a:pt x="6442" y="5902"/>
                  </a:cubicBezTo>
                  <a:cubicBezTo>
                    <a:pt x="6287" y="5855"/>
                    <a:pt x="6132" y="5724"/>
                    <a:pt x="5989" y="5628"/>
                  </a:cubicBezTo>
                  <a:cubicBezTo>
                    <a:pt x="5668" y="5402"/>
                    <a:pt x="5358" y="5164"/>
                    <a:pt x="5037" y="4962"/>
                  </a:cubicBezTo>
                  <a:cubicBezTo>
                    <a:pt x="4477" y="4604"/>
                    <a:pt x="3870" y="4378"/>
                    <a:pt x="3215" y="4331"/>
                  </a:cubicBezTo>
                  <a:cubicBezTo>
                    <a:pt x="3108" y="4322"/>
                    <a:pt x="2998" y="4317"/>
                    <a:pt x="2888" y="4317"/>
                  </a:cubicBezTo>
                  <a:cubicBezTo>
                    <a:pt x="1764" y="4317"/>
                    <a:pt x="542" y="4796"/>
                    <a:pt x="239" y="6509"/>
                  </a:cubicBezTo>
                  <a:cubicBezTo>
                    <a:pt x="1" y="7831"/>
                    <a:pt x="310" y="9034"/>
                    <a:pt x="1191" y="10046"/>
                  </a:cubicBezTo>
                  <a:cubicBezTo>
                    <a:pt x="1780" y="10713"/>
                    <a:pt x="2515" y="11099"/>
                    <a:pt x="3394" y="11099"/>
                  </a:cubicBezTo>
                  <a:cubicBezTo>
                    <a:pt x="3457" y="11099"/>
                    <a:pt x="3520" y="11097"/>
                    <a:pt x="3584" y="11093"/>
                  </a:cubicBezTo>
                  <a:cubicBezTo>
                    <a:pt x="3706" y="11085"/>
                    <a:pt x="3839" y="11066"/>
                    <a:pt x="3961" y="11066"/>
                  </a:cubicBezTo>
                  <a:cubicBezTo>
                    <a:pt x="4017" y="11066"/>
                    <a:pt x="4071" y="11070"/>
                    <a:pt x="4120" y="11081"/>
                  </a:cubicBezTo>
                  <a:cubicBezTo>
                    <a:pt x="4227" y="11093"/>
                    <a:pt x="4382" y="11201"/>
                    <a:pt x="4406" y="11284"/>
                  </a:cubicBezTo>
                  <a:cubicBezTo>
                    <a:pt x="4442" y="11379"/>
                    <a:pt x="4382" y="11570"/>
                    <a:pt x="4299" y="11629"/>
                  </a:cubicBezTo>
                  <a:cubicBezTo>
                    <a:pt x="4037" y="11820"/>
                    <a:pt x="3751" y="11998"/>
                    <a:pt x="3441" y="12141"/>
                  </a:cubicBezTo>
                  <a:cubicBezTo>
                    <a:pt x="2894" y="12403"/>
                    <a:pt x="2429" y="12760"/>
                    <a:pt x="2001" y="13189"/>
                  </a:cubicBezTo>
                  <a:cubicBezTo>
                    <a:pt x="1370" y="13820"/>
                    <a:pt x="1048" y="14570"/>
                    <a:pt x="1013" y="15475"/>
                  </a:cubicBezTo>
                  <a:cubicBezTo>
                    <a:pt x="953" y="17011"/>
                    <a:pt x="2001" y="19142"/>
                    <a:pt x="4346" y="19571"/>
                  </a:cubicBezTo>
                  <a:cubicBezTo>
                    <a:pt x="4595" y="19616"/>
                    <a:pt x="4837" y="19639"/>
                    <a:pt x="5070" y="19639"/>
                  </a:cubicBezTo>
                  <a:cubicBezTo>
                    <a:pt x="6410" y="19639"/>
                    <a:pt x="7469" y="18892"/>
                    <a:pt x="7966" y="17523"/>
                  </a:cubicBezTo>
                  <a:cubicBezTo>
                    <a:pt x="8085" y="17201"/>
                    <a:pt x="8097" y="16868"/>
                    <a:pt x="8168" y="16535"/>
                  </a:cubicBezTo>
                  <a:cubicBezTo>
                    <a:pt x="8252" y="16332"/>
                    <a:pt x="8323" y="16177"/>
                    <a:pt x="8383" y="16034"/>
                  </a:cubicBezTo>
                  <a:cubicBezTo>
                    <a:pt x="8740" y="16094"/>
                    <a:pt x="8871" y="16320"/>
                    <a:pt x="8978" y="16558"/>
                  </a:cubicBezTo>
                  <a:cubicBezTo>
                    <a:pt x="9121" y="16880"/>
                    <a:pt x="9240" y="17225"/>
                    <a:pt x="9406" y="17547"/>
                  </a:cubicBezTo>
                  <a:cubicBezTo>
                    <a:pt x="9883" y="18559"/>
                    <a:pt x="10669" y="19237"/>
                    <a:pt x="11716" y="19630"/>
                  </a:cubicBezTo>
                  <a:cubicBezTo>
                    <a:pt x="12118" y="19787"/>
                    <a:pt x="12512" y="19864"/>
                    <a:pt x="12899" y="19864"/>
                  </a:cubicBezTo>
                  <a:cubicBezTo>
                    <a:pt x="13510" y="19864"/>
                    <a:pt x="14100" y="19673"/>
                    <a:pt x="14669" y="19309"/>
                  </a:cubicBezTo>
                  <a:cubicBezTo>
                    <a:pt x="16419" y="18201"/>
                    <a:pt x="17669" y="15189"/>
                    <a:pt x="15895" y="12820"/>
                  </a:cubicBezTo>
                  <a:cubicBezTo>
                    <a:pt x="15788" y="12665"/>
                    <a:pt x="15657" y="12534"/>
                    <a:pt x="15562" y="12391"/>
                  </a:cubicBezTo>
                  <a:cubicBezTo>
                    <a:pt x="15407" y="12117"/>
                    <a:pt x="15526" y="11855"/>
                    <a:pt x="15836" y="11808"/>
                  </a:cubicBezTo>
                  <a:cubicBezTo>
                    <a:pt x="16006" y="11788"/>
                    <a:pt x="16177" y="11779"/>
                    <a:pt x="16345" y="11779"/>
                  </a:cubicBezTo>
                  <a:cubicBezTo>
                    <a:pt x="16483" y="11779"/>
                    <a:pt x="16619" y="11785"/>
                    <a:pt x="16753" y="11796"/>
                  </a:cubicBezTo>
                  <a:cubicBezTo>
                    <a:pt x="16779" y="11796"/>
                    <a:pt x="16806" y="11796"/>
                    <a:pt x="16832" y="11796"/>
                  </a:cubicBezTo>
                  <a:cubicBezTo>
                    <a:pt x="17659" y="11796"/>
                    <a:pt x="18418" y="11615"/>
                    <a:pt x="19122" y="11177"/>
                  </a:cubicBezTo>
                  <a:cubicBezTo>
                    <a:pt x="20646" y="10248"/>
                    <a:pt x="21039" y="8534"/>
                    <a:pt x="20110" y="7010"/>
                  </a:cubicBezTo>
                  <a:cubicBezTo>
                    <a:pt x="19451" y="5939"/>
                    <a:pt x="18063" y="5015"/>
                    <a:pt x="16531" y="5015"/>
                  </a:cubicBezTo>
                  <a:cubicBezTo>
                    <a:pt x="15712" y="5015"/>
                    <a:pt x="14851" y="5279"/>
                    <a:pt x="14038" y="5926"/>
                  </a:cubicBezTo>
                  <a:cubicBezTo>
                    <a:pt x="13871" y="6057"/>
                    <a:pt x="13740" y="6224"/>
                    <a:pt x="13562" y="6331"/>
                  </a:cubicBezTo>
                  <a:cubicBezTo>
                    <a:pt x="13482" y="6380"/>
                    <a:pt x="13370" y="6405"/>
                    <a:pt x="13266" y="6405"/>
                  </a:cubicBezTo>
                  <a:cubicBezTo>
                    <a:pt x="13245" y="6405"/>
                    <a:pt x="13224" y="6404"/>
                    <a:pt x="13205" y="6402"/>
                  </a:cubicBezTo>
                  <a:cubicBezTo>
                    <a:pt x="13026" y="6355"/>
                    <a:pt x="12978" y="6176"/>
                    <a:pt x="13026" y="6033"/>
                  </a:cubicBezTo>
                  <a:cubicBezTo>
                    <a:pt x="13097" y="5676"/>
                    <a:pt x="13216" y="5331"/>
                    <a:pt x="13312" y="4985"/>
                  </a:cubicBezTo>
                  <a:cubicBezTo>
                    <a:pt x="13574" y="3950"/>
                    <a:pt x="13514" y="2938"/>
                    <a:pt x="13085" y="1949"/>
                  </a:cubicBezTo>
                  <a:cubicBezTo>
                    <a:pt x="12565" y="802"/>
                    <a:pt x="11398" y="1"/>
                    <a:pt x="10174" y="1"/>
                  </a:cubicBezTo>
                  <a:close/>
                </a:path>
              </a:pathLst>
            </a:custGeom>
            <a:solidFill>
              <a:schemeClr val="accent2"/>
            </a:solidFill>
            <a:ln>
              <a:noFill/>
            </a:ln>
          </p:spPr>
          <p:txBody>
            <a:bodyPr spcFirstLastPara="1" wrap="square" lIns="91425" tIns="91425" rIns="91425" bIns="91425" anchor="ctr" anchorCtr="0">
              <a:noAutofit/>
            </a:bodyPr>
            <a:lstStyle/>
            <a:p>
              <a:pPr>
                <a:defRPr/>
              </a:pPr>
              <a:endParaRPr sz="1399">
                <a:ea typeface="+mn-ea"/>
              </a:endParaRPr>
            </a:p>
          </p:txBody>
        </p:sp>
        <p:sp>
          <p:nvSpPr>
            <p:cNvPr id="1474" name="Google Shape;1474;p39"/>
            <p:cNvSpPr/>
            <p:nvPr/>
          </p:nvSpPr>
          <p:spPr>
            <a:xfrm>
              <a:off x="2036925" y="3220875"/>
              <a:ext cx="102425" cy="41725"/>
            </a:xfrm>
            <a:custGeom>
              <a:avLst/>
              <a:gdLst/>
              <a:ahLst/>
              <a:cxnLst/>
              <a:rect l="l" t="t" r="r" b="b"/>
              <a:pathLst>
                <a:path w="4097" h="1669" extrusionOk="0">
                  <a:moveTo>
                    <a:pt x="390" y="1"/>
                  </a:moveTo>
                  <a:cubicBezTo>
                    <a:pt x="317" y="1"/>
                    <a:pt x="245" y="16"/>
                    <a:pt x="191" y="49"/>
                  </a:cubicBezTo>
                  <a:cubicBezTo>
                    <a:pt x="60" y="120"/>
                    <a:pt x="1" y="299"/>
                    <a:pt x="84" y="442"/>
                  </a:cubicBezTo>
                  <a:cubicBezTo>
                    <a:pt x="167" y="597"/>
                    <a:pt x="274" y="763"/>
                    <a:pt x="405" y="882"/>
                  </a:cubicBezTo>
                  <a:cubicBezTo>
                    <a:pt x="941" y="1383"/>
                    <a:pt x="1560" y="1633"/>
                    <a:pt x="2334" y="1668"/>
                  </a:cubicBezTo>
                  <a:cubicBezTo>
                    <a:pt x="2775" y="1633"/>
                    <a:pt x="3227" y="1561"/>
                    <a:pt x="3632" y="1311"/>
                  </a:cubicBezTo>
                  <a:cubicBezTo>
                    <a:pt x="3775" y="1216"/>
                    <a:pt x="3930" y="1097"/>
                    <a:pt x="4037" y="966"/>
                  </a:cubicBezTo>
                  <a:cubicBezTo>
                    <a:pt x="4073" y="882"/>
                    <a:pt x="4096" y="704"/>
                    <a:pt x="4037" y="609"/>
                  </a:cubicBezTo>
                  <a:cubicBezTo>
                    <a:pt x="3989" y="537"/>
                    <a:pt x="3823" y="466"/>
                    <a:pt x="3715" y="466"/>
                  </a:cubicBezTo>
                  <a:cubicBezTo>
                    <a:pt x="3573" y="478"/>
                    <a:pt x="3418" y="549"/>
                    <a:pt x="3287" y="621"/>
                  </a:cubicBezTo>
                  <a:cubicBezTo>
                    <a:pt x="2945" y="793"/>
                    <a:pt x="2618" y="876"/>
                    <a:pt x="2302" y="876"/>
                  </a:cubicBezTo>
                  <a:cubicBezTo>
                    <a:pt x="1791" y="876"/>
                    <a:pt x="1309" y="661"/>
                    <a:pt x="846" y="263"/>
                  </a:cubicBezTo>
                  <a:cubicBezTo>
                    <a:pt x="763" y="180"/>
                    <a:pt x="667" y="73"/>
                    <a:pt x="548" y="25"/>
                  </a:cubicBezTo>
                  <a:cubicBezTo>
                    <a:pt x="502" y="10"/>
                    <a:pt x="446" y="1"/>
                    <a:pt x="390" y="1"/>
                  </a:cubicBezTo>
                  <a:close/>
                </a:path>
              </a:pathLst>
            </a:custGeom>
            <a:solidFill>
              <a:schemeClr val="accent1"/>
            </a:solidFill>
            <a:ln>
              <a:noFill/>
            </a:ln>
          </p:spPr>
          <p:txBody>
            <a:bodyPr spcFirstLastPara="1" wrap="square" lIns="91425" tIns="91425" rIns="91425" bIns="91425" anchor="ctr" anchorCtr="0">
              <a:noAutofit/>
            </a:bodyPr>
            <a:lstStyle/>
            <a:p>
              <a:pPr>
                <a:defRPr/>
              </a:pPr>
              <a:endParaRPr sz="1399">
                <a:ea typeface="+mn-ea"/>
              </a:endParaRPr>
            </a:p>
          </p:txBody>
        </p:sp>
        <p:sp>
          <p:nvSpPr>
            <p:cNvPr id="1475" name="Google Shape;1475;p39"/>
            <p:cNvSpPr/>
            <p:nvPr/>
          </p:nvSpPr>
          <p:spPr>
            <a:xfrm>
              <a:off x="2011925" y="3155700"/>
              <a:ext cx="18775" cy="19275"/>
            </a:xfrm>
            <a:custGeom>
              <a:avLst/>
              <a:gdLst/>
              <a:ahLst/>
              <a:cxnLst/>
              <a:rect l="l" t="t" r="r" b="b"/>
              <a:pathLst>
                <a:path w="751" h="771" extrusionOk="0">
                  <a:moveTo>
                    <a:pt x="375" y="0"/>
                  </a:moveTo>
                  <a:cubicBezTo>
                    <a:pt x="369" y="0"/>
                    <a:pt x="363" y="1"/>
                    <a:pt x="358" y="1"/>
                  </a:cubicBezTo>
                  <a:cubicBezTo>
                    <a:pt x="167" y="13"/>
                    <a:pt x="1" y="215"/>
                    <a:pt x="1" y="418"/>
                  </a:cubicBezTo>
                  <a:cubicBezTo>
                    <a:pt x="1" y="608"/>
                    <a:pt x="151" y="771"/>
                    <a:pt x="335" y="771"/>
                  </a:cubicBezTo>
                  <a:cubicBezTo>
                    <a:pt x="358" y="771"/>
                    <a:pt x="382" y="768"/>
                    <a:pt x="405" y="763"/>
                  </a:cubicBezTo>
                  <a:cubicBezTo>
                    <a:pt x="620" y="715"/>
                    <a:pt x="751" y="525"/>
                    <a:pt x="715" y="311"/>
                  </a:cubicBezTo>
                  <a:cubicBezTo>
                    <a:pt x="703" y="161"/>
                    <a:pt x="536" y="0"/>
                    <a:pt x="375" y="0"/>
                  </a:cubicBezTo>
                  <a:close/>
                </a:path>
              </a:pathLst>
            </a:custGeom>
            <a:solidFill>
              <a:schemeClr val="accent1"/>
            </a:solidFill>
            <a:ln>
              <a:noFill/>
            </a:ln>
          </p:spPr>
          <p:txBody>
            <a:bodyPr spcFirstLastPara="1" wrap="square" lIns="91425" tIns="91425" rIns="91425" bIns="91425" anchor="ctr" anchorCtr="0">
              <a:noAutofit/>
            </a:bodyPr>
            <a:lstStyle/>
            <a:p>
              <a:pPr>
                <a:defRPr/>
              </a:pPr>
              <a:endParaRPr sz="1399">
                <a:ea typeface="+mn-ea"/>
              </a:endParaRPr>
            </a:p>
          </p:txBody>
        </p:sp>
        <p:sp>
          <p:nvSpPr>
            <p:cNvPr id="1476" name="Google Shape;1476;p39"/>
            <p:cNvSpPr/>
            <p:nvPr/>
          </p:nvSpPr>
          <p:spPr>
            <a:xfrm>
              <a:off x="2153300" y="3182800"/>
              <a:ext cx="17900" cy="18775"/>
            </a:xfrm>
            <a:custGeom>
              <a:avLst/>
              <a:gdLst/>
              <a:ahLst/>
              <a:cxnLst/>
              <a:rect l="l" t="t" r="r" b="b"/>
              <a:pathLst>
                <a:path w="716" h="751" extrusionOk="0">
                  <a:moveTo>
                    <a:pt x="382" y="0"/>
                  </a:moveTo>
                  <a:cubicBezTo>
                    <a:pt x="180" y="0"/>
                    <a:pt x="1" y="179"/>
                    <a:pt x="25" y="405"/>
                  </a:cubicBezTo>
                  <a:cubicBezTo>
                    <a:pt x="25" y="596"/>
                    <a:pt x="168" y="751"/>
                    <a:pt x="346" y="751"/>
                  </a:cubicBezTo>
                  <a:cubicBezTo>
                    <a:pt x="561" y="751"/>
                    <a:pt x="715" y="572"/>
                    <a:pt x="703" y="346"/>
                  </a:cubicBezTo>
                  <a:cubicBezTo>
                    <a:pt x="692" y="167"/>
                    <a:pt x="537" y="0"/>
                    <a:pt x="382" y="0"/>
                  </a:cubicBezTo>
                  <a:close/>
                </a:path>
              </a:pathLst>
            </a:custGeom>
            <a:solidFill>
              <a:schemeClr val="accent1"/>
            </a:solidFill>
            <a:ln>
              <a:noFill/>
            </a:ln>
          </p:spPr>
          <p:txBody>
            <a:bodyPr spcFirstLastPara="1" wrap="square" lIns="91425" tIns="91425" rIns="91425" bIns="91425" anchor="ctr" anchorCtr="0">
              <a:noAutofit/>
            </a:bodyPr>
            <a:lstStyle/>
            <a:p>
              <a:pPr>
                <a:defRPr/>
              </a:pPr>
              <a:endParaRPr sz="1399">
                <a:ea typeface="+mn-ea"/>
              </a:endParaRPr>
            </a:p>
          </p:txBody>
        </p:sp>
      </p:gr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892453" y="1929276"/>
            <a:ext cx="4359590" cy="3487505"/>
          </a:xfrm>
          <a:prstGeom prst="rect">
            <a:avLst/>
          </a:prstGeom>
        </p:spPr>
      </p:pic>
      <p:grpSp>
        <p:nvGrpSpPr>
          <p:cNvPr id="33" name="Google Shape;1461;p39"/>
          <p:cNvGrpSpPr/>
          <p:nvPr/>
        </p:nvGrpSpPr>
        <p:grpSpPr>
          <a:xfrm>
            <a:off x="1287342" y="-90820"/>
            <a:ext cx="1998036" cy="1261409"/>
            <a:chOff x="6096075" y="734650"/>
            <a:chExt cx="709025" cy="447625"/>
          </a:xfrm>
        </p:grpSpPr>
        <p:sp>
          <p:nvSpPr>
            <p:cNvPr id="34" name="Google Shape;1462;p39"/>
            <p:cNvSpPr/>
            <p:nvPr/>
          </p:nvSpPr>
          <p:spPr>
            <a:xfrm>
              <a:off x="6107675" y="747100"/>
              <a:ext cx="697425" cy="423575"/>
            </a:xfrm>
            <a:custGeom>
              <a:avLst/>
              <a:gdLst/>
              <a:ahLst/>
              <a:cxnLst/>
              <a:rect l="l" t="t" r="r" b="b"/>
              <a:pathLst>
                <a:path w="27897" h="16943" extrusionOk="0">
                  <a:moveTo>
                    <a:pt x="14333" y="1"/>
                  </a:moveTo>
                  <a:cubicBezTo>
                    <a:pt x="14082" y="1"/>
                    <a:pt x="13829" y="12"/>
                    <a:pt x="13574" y="36"/>
                  </a:cubicBezTo>
                  <a:cubicBezTo>
                    <a:pt x="12085" y="190"/>
                    <a:pt x="10776" y="726"/>
                    <a:pt x="9740" y="1845"/>
                  </a:cubicBezTo>
                  <a:cubicBezTo>
                    <a:pt x="9168" y="2452"/>
                    <a:pt x="8656" y="3072"/>
                    <a:pt x="8299" y="3845"/>
                  </a:cubicBezTo>
                  <a:cubicBezTo>
                    <a:pt x="8169" y="4112"/>
                    <a:pt x="8071" y="4229"/>
                    <a:pt x="7936" y="4229"/>
                  </a:cubicBezTo>
                  <a:cubicBezTo>
                    <a:pt x="7836" y="4229"/>
                    <a:pt x="7717" y="4165"/>
                    <a:pt x="7549" y="4048"/>
                  </a:cubicBezTo>
                  <a:cubicBezTo>
                    <a:pt x="7263" y="3834"/>
                    <a:pt x="6966" y="3595"/>
                    <a:pt x="6644" y="3476"/>
                  </a:cubicBezTo>
                  <a:cubicBezTo>
                    <a:pt x="5969" y="3222"/>
                    <a:pt x="5305" y="3093"/>
                    <a:pt x="4658" y="3093"/>
                  </a:cubicBezTo>
                  <a:cubicBezTo>
                    <a:pt x="3605" y="3093"/>
                    <a:pt x="2595" y="3435"/>
                    <a:pt x="1644" y="4143"/>
                  </a:cubicBezTo>
                  <a:cubicBezTo>
                    <a:pt x="524" y="4965"/>
                    <a:pt x="1" y="6131"/>
                    <a:pt x="60" y="7513"/>
                  </a:cubicBezTo>
                  <a:cubicBezTo>
                    <a:pt x="120" y="9108"/>
                    <a:pt x="917" y="10025"/>
                    <a:pt x="2417" y="10334"/>
                  </a:cubicBezTo>
                  <a:cubicBezTo>
                    <a:pt x="3453" y="10513"/>
                    <a:pt x="3453" y="10537"/>
                    <a:pt x="3441" y="11680"/>
                  </a:cubicBezTo>
                  <a:cubicBezTo>
                    <a:pt x="3418" y="12478"/>
                    <a:pt x="3560" y="13299"/>
                    <a:pt x="3894" y="14061"/>
                  </a:cubicBezTo>
                  <a:cubicBezTo>
                    <a:pt x="4489" y="15430"/>
                    <a:pt x="5418" y="16454"/>
                    <a:pt x="6942" y="16799"/>
                  </a:cubicBezTo>
                  <a:cubicBezTo>
                    <a:pt x="7369" y="16892"/>
                    <a:pt x="7791" y="16942"/>
                    <a:pt x="8203" y="16942"/>
                  </a:cubicBezTo>
                  <a:cubicBezTo>
                    <a:pt x="9168" y="16942"/>
                    <a:pt x="10084" y="16668"/>
                    <a:pt x="10919" y="16026"/>
                  </a:cubicBezTo>
                  <a:cubicBezTo>
                    <a:pt x="11097" y="15871"/>
                    <a:pt x="11288" y="15740"/>
                    <a:pt x="11466" y="15597"/>
                  </a:cubicBezTo>
                  <a:cubicBezTo>
                    <a:pt x="11647" y="15460"/>
                    <a:pt x="11752" y="15388"/>
                    <a:pt x="11858" y="15388"/>
                  </a:cubicBezTo>
                  <a:cubicBezTo>
                    <a:pt x="11954" y="15388"/>
                    <a:pt x="12051" y="15448"/>
                    <a:pt x="12204" y="15573"/>
                  </a:cubicBezTo>
                  <a:cubicBezTo>
                    <a:pt x="12669" y="15930"/>
                    <a:pt x="13181" y="16168"/>
                    <a:pt x="13728" y="16335"/>
                  </a:cubicBezTo>
                  <a:cubicBezTo>
                    <a:pt x="14328" y="16517"/>
                    <a:pt x="14933" y="16593"/>
                    <a:pt x="15540" y="16593"/>
                  </a:cubicBezTo>
                  <a:cubicBezTo>
                    <a:pt x="15884" y="16593"/>
                    <a:pt x="16229" y="16569"/>
                    <a:pt x="16574" y="16526"/>
                  </a:cubicBezTo>
                  <a:cubicBezTo>
                    <a:pt x="18193" y="16311"/>
                    <a:pt x="19396" y="15478"/>
                    <a:pt x="20086" y="13942"/>
                  </a:cubicBezTo>
                  <a:cubicBezTo>
                    <a:pt x="20170" y="13751"/>
                    <a:pt x="20241" y="13549"/>
                    <a:pt x="20336" y="13370"/>
                  </a:cubicBezTo>
                  <a:cubicBezTo>
                    <a:pt x="20534" y="12966"/>
                    <a:pt x="20664" y="12833"/>
                    <a:pt x="20961" y="12833"/>
                  </a:cubicBezTo>
                  <a:cubicBezTo>
                    <a:pt x="21058" y="12833"/>
                    <a:pt x="21173" y="12847"/>
                    <a:pt x="21313" y="12870"/>
                  </a:cubicBezTo>
                  <a:cubicBezTo>
                    <a:pt x="21456" y="12882"/>
                    <a:pt x="21575" y="12930"/>
                    <a:pt x="21694" y="12954"/>
                  </a:cubicBezTo>
                  <a:cubicBezTo>
                    <a:pt x="21983" y="13001"/>
                    <a:pt x="22267" y="13024"/>
                    <a:pt x="22546" y="13024"/>
                  </a:cubicBezTo>
                  <a:cubicBezTo>
                    <a:pt x="23474" y="13024"/>
                    <a:pt x="24349" y="12767"/>
                    <a:pt x="25182" y="12263"/>
                  </a:cubicBezTo>
                  <a:cubicBezTo>
                    <a:pt x="27075" y="11108"/>
                    <a:pt x="27897" y="8013"/>
                    <a:pt x="25944" y="6155"/>
                  </a:cubicBezTo>
                  <a:cubicBezTo>
                    <a:pt x="25018" y="5283"/>
                    <a:pt x="23981" y="4651"/>
                    <a:pt x="22707" y="4651"/>
                  </a:cubicBezTo>
                  <a:cubicBezTo>
                    <a:pt x="22590" y="4651"/>
                    <a:pt x="22470" y="4656"/>
                    <a:pt x="22349" y="4667"/>
                  </a:cubicBezTo>
                  <a:cubicBezTo>
                    <a:pt x="22279" y="4674"/>
                    <a:pt x="22214" y="4678"/>
                    <a:pt x="22152" y="4678"/>
                  </a:cubicBezTo>
                  <a:cubicBezTo>
                    <a:pt x="21700" y="4678"/>
                    <a:pt x="21427" y="4482"/>
                    <a:pt x="21217" y="4000"/>
                  </a:cubicBezTo>
                  <a:cubicBezTo>
                    <a:pt x="20622" y="2691"/>
                    <a:pt x="19646" y="1702"/>
                    <a:pt x="18372" y="1036"/>
                  </a:cubicBezTo>
                  <a:cubicBezTo>
                    <a:pt x="17097" y="368"/>
                    <a:pt x="15753" y="1"/>
                    <a:pt x="14333" y="1"/>
                  </a:cubicBezTo>
                  <a:close/>
                </a:path>
              </a:pathLst>
            </a:custGeom>
            <a:solidFill>
              <a:srgbClr val="FFFFFF"/>
            </a:solidFill>
            <a:ln>
              <a:noFill/>
            </a:ln>
          </p:spPr>
          <p:txBody>
            <a:bodyPr spcFirstLastPara="1" wrap="square" lIns="68569" tIns="68569" rIns="68569" bIns="68569" anchor="ctr" anchorCtr="0">
              <a:noAutofit/>
            </a:bodyPr>
            <a:lstStyle/>
            <a:p>
              <a:pPr defTabSz="685800">
                <a:buClrTx/>
                <a:defRPr/>
              </a:pPr>
              <a:endParaRPr sz="1350" kern="1200">
                <a:solidFill>
                  <a:srgbClr val="FF7259"/>
                </a:solidFill>
                <a:ea typeface="+mn-ea"/>
                <a:cs typeface="+mn-cs"/>
              </a:endParaRPr>
            </a:p>
          </p:txBody>
        </p:sp>
        <p:sp>
          <p:nvSpPr>
            <p:cNvPr id="35" name="Google Shape;1463;p39"/>
            <p:cNvSpPr/>
            <p:nvPr/>
          </p:nvSpPr>
          <p:spPr>
            <a:xfrm>
              <a:off x="6096075" y="734650"/>
              <a:ext cx="703075" cy="447625"/>
            </a:xfrm>
            <a:custGeom>
              <a:avLst/>
              <a:gdLst/>
              <a:ahLst/>
              <a:cxnLst/>
              <a:rect l="l" t="t" r="r" b="b"/>
              <a:pathLst>
                <a:path w="28123" h="17905" extrusionOk="0">
                  <a:moveTo>
                    <a:pt x="14866" y="931"/>
                  </a:moveTo>
                  <a:cubicBezTo>
                    <a:pt x="16123" y="931"/>
                    <a:pt x="17387" y="1262"/>
                    <a:pt x="18610" y="1903"/>
                  </a:cubicBezTo>
                  <a:cubicBezTo>
                    <a:pt x="19836" y="2558"/>
                    <a:pt x="20705" y="3486"/>
                    <a:pt x="21241" y="4665"/>
                  </a:cubicBezTo>
                  <a:cubicBezTo>
                    <a:pt x="21542" y="5300"/>
                    <a:pt x="21980" y="5604"/>
                    <a:pt x="22632" y="5604"/>
                  </a:cubicBezTo>
                  <a:cubicBezTo>
                    <a:pt x="22702" y="5604"/>
                    <a:pt x="22774" y="5601"/>
                    <a:pt x="22848" y="5594"/>
                  </a:cubicBezTo>
                  <a:cubicBezTo>
                    <a:pt x="22973" y="5581"/>
                    <a:pt x="23096" y="5574"/>
                    <a:pt x="23217" y="5574"/>
                  </a:cubicBezTo>
                  <a:cubicBezTo>
                    <a:pt x="24218" y="5574"/>
                    <a:pt x="25111" y="6016"/>
                    <a:pt x="26099" y="6951"/>
                  </a:cubicBezTo>
                  <a:cubicBezTo>
                    <a:pt x="26825" y="7653"/>
                    <a:pt x="27158" y="8582"/>
                    <a:pt x="27051" y="9630"/>
                  </a:cubicBezTo>
                  <a:cubicBezTo>
                    <a:pt x="26932" y="10761"/>
                    <a:pt x="26301" y="11785"/>
                    <a:pt x="25420" y="12321"/>
                  </a:cubicBezTo>
                  <a:cubicBezTo>
                    <a:pt x="24661" y="12796"/>
                    <a:pt x="23867" y="13026"/>
                    <a:pt x="23021" y="13026"/>
                  </a:cubicBezTo>
                  <a:cubicBezTo>
                    <a:pt x="22766" y="13026"/>
                    <a:pt x="22506" y="13005"/>
                    <a:pt x="22241" y="12964"/>
                  </a:cubicBezTo>
                  <a:cubicBezTo>
                    <a:pt x="22193" y="12964"/>
                    <a:pt x="22134" y="12952"/>
                    <a:pt x="22086" y="12940"/>
                  </a:cubicBezTo>
                  <a:lnTo>
                    <a:pt x="21872" y="12892"/>
                  </a:lnTo>
                  <a:cubicBezTo>
                    <a:pt x="21720" y="12869"/>
                    <a:pt x="21584" y="12856"/>
                    <a:pt x="21462" y="12856"/>
                  </a:cubicBezTo>
                  <a:cubicBezTo>
                    <a:pt x="20962" y="12856"/>
                    <a:pt x="20683" y="13071"/>
                    <a:pt x="20396" y="13654"/>
                  </a:cubicBezTo>
                  <a:cubicBezTo>
                    <a:pt x="20324" y="13797"/>
                    <a:pt x="20265" y="13928"/>
                    <a:pt x="20205" y="14083"/>
                  </a:cubicBezTo>
                  <a:lnTo>
                    <a:pt x="20122" y="14249"/>
                  </a:lnTo>
                  <a:cubicBezTo>
                    <a:pt x="19526" y="15595"/>
                    <a:pt x="18502" y="16357"/>
                    <a:pt x="16990" y="16559"/>
                  </a:cubicBezTo>
                  <a:cubicBezTo>
                    <a:pt x="16664" y="16605"/>
                    <a:pt x="16342" y="16627"/>
                    <a:pt x="16028" y="16627"/>
                  </a:cubicBezTo>
                  <a:cubicBezTo>
                    <a:pt x="15438" y="16627"/>
                    <a:pt x="14871" y="16548"/>
                    <a:pt x="14335" y="16393"/>
                  </a:cubicBezTo>
                  <a:cubicBezTo>
                    <a:pt x="13811" y="16226"/>
                    <a:pt x="13359" y="16000"/>
                    <a:pt x="12966" y="15702"/>
                  </a:cubicBezTo>
                  <a:cubicBezTo>
                    <a:pt x="12715" y="15507"/>
                    <a:pt x="12513" y="15421"/>
                    <a:pt x="12322" y="15421"/>
                  </a:cubicBezTo>
                  <a:cubicBezTo>
                    <a:pt x="12106" y="15421"/>
                    <a:pt x="11903" y="15531"/>
                    <a:pt x="11656" y="15714"/>
                  </a:cubicBezTo>
                  <a:lnTo>
                    <a:pt x="11299" y="15988"/>
                  </a:lnTo>
                  <a:lnTo>
                    <a:pt x="11097" y="16154"/>
                  </a:lnTo>
                  <a:cubicBezTo>
                    <a:pt x="10381" y="16702"/>
                    <a:pt x="9587" y="16969"/>
                    <a:pt x="8683" y="16969"/>
                  </a:cubicBezTo>
                  <a:cubicBezTo>
                    <a:pt x="8309" y="16969"/>
                    <a:pt x="7916" y="16924"/>
                    <a:pt x="7501" y="16833"/>
                  </a:cubicBezTo>
                  <a:cubicBezTo>
                    <a:pt x="6287" y="16547"/>
                    <a:pt x="5394" y="15750"/>
                    <a:pt x="4786" y="14369"/>
                  </a:cubicBezTo>
                  <a:cubicBezTo>
                    <a:pt x="4489" y="13678"/>
                    <a:pt x="4334" y="12916"/>
                    <a:pt x="4370" y="12190"/>
                  </a:cubicBezTo>
                  <a:lnTo>
                    <a:pt x="4370" y="12178"/>
                  </a:lnTo>
                  <a:cubicBezTo>
                    <a:pt x="4382" y="10809"/>
                    <a:pt x="4227" y="10594"/>
                    <a:pt x="2965" y="10344"/>
                  </a:cubicBezTo>
                  <a:cubicBezTo>
                    <a:pt x="1667" y="10082"/>
                    <a:pt x="1048" y="9320"/>
                    <a:pt x="988" y="7951"/>
                  </a:cubicBezTo>
                  <a:cubicBezTo>
                    <a:pt x="941" y="6701"/>
                    <a:pt x="1405" y="5701"/>
                    <a:pt x="2381" y="4975"/>
                  </a:cubicBezTo>
                  <a:cubicBezTo>
                    <a:pt x="3251" y="4332"/>
                    <a:pt x="4155" y="4022"/>
                    <a:pt x="5132" y="4022"/>
                  </a:cubicBezTo>
                  <a:cubicBezTo>
                    <a:pt x="5703" y="4022"/>
                    <a:pt x="6322" y="4141"/>
                    <a:pt x="6930" y="4367"/>
                  </a:cubicBezTo>
                  <a:cubicBezTo>
                    <a:pt x="7156" y="4439"/>
                    <a:pt x="7370" y="4605"/>
                    <a:pt x="7608" y="4784"/>
                  </a:cubicBezTo>
                  <a:lnTo>
                    <a:pt x="7727" y="4867"/>
                  </a:lnTo>
                  <a:cubicBezTo>
                    <a:pt x="7869" y="4979"/>
                    <a:pt x="8114" y="5159"/>
                    <a:pt x="8404" y="5159"/>
                  </a:cubicBezTo>
                  <a:cubicBezTo>
                    <a:pt x="8455" y="5159"/>
                    <a:pt x="8507" y="5154"/>
                    <a:pt x="8561" y="5141"/>
                  </a:cubicBezTo>
                  <a:cubicBezTo>
                    <a:pt x="8870" y="5046"/>
                    <a:pt x="9037" y="4772"/>
                    <a:pt x="9168" y="4498"/>
                  </a:cubicBezTo>
                  <a:cubicBezTo>
                    <a:pt x="9513" y="3748"/>
                    <a:pt x="10049" y="3129"/>
                    <a:pt x="10525" y="2617"/>
                  </a:cubicBezTo>
                  <a:cubicBezTo>
                    <a:pt x="11430" y="1653"/>
                    <a:pt x="12597" y="1117"/>
                    <a:pt x="14085" y="974"/>
                  </a:cubicBezTo>
                  <a:cubicBezTo>
                    <a:pt x="14345" y="945"/>
                    <a:pt x="14606" y="931"/>
                    <a:pt x="14866" y="931"/>
                  </a:cubicBezTo>
                  <a:close/>
                  <a:moveTo>
                    <a:pt x="14849" y="1"/>
                  </a:moveTo>
                  <a:cubicBezTo>
                    <a:pt x="14563" y="1"/>
                    <a:pt x="14277" y="15"/>
                    <a:pt x="13990" y="45"/>
                  </a:cubicBezTo>
                  <a:cubicBezTo>
                    <a:pt x="12287" y="224"/>
                    <a:pt x="10930" y="855"/>
                    <a:pt x="9859" y="1998"/>
                  </a:cubicBezTo>
                  <a:cubicBezTo>
                    <a:pt x="9335" y="2558"/>
                    <a:pt x="8739" y="3260"/>
                    <a:pt x="8335" y="4129"/>
                  </a:cubicBezTo>
                  <a:cubicBezTo>
                    <a:pt x="8335" y="4129"/>
                    <a:pt x="8323" y="4141"/>
                    <a:pt x="8323" y="4153"/>
                  </a:cubicBezTo>
                  <a:cubicBezTo>
                    <a:pt x="8323" y="4141"/>
                    <a:pt x="8311" y="4141"/>
                    <a:pt x="8299" y="4129"/>
                  </a:cubicBezTo>
                  <a:lnTo>
                    <a:pt x="8180" y="4034"/>
                  </a:lnTo>
                  <a:cubicBezTo>
                    <a:pt x="7906" y="3843"/>
                    <a:pt x="7608" y="3617"/>
                    <a:pt x="7275" y="3486"/>
                  </a:cubicBezTo>
                  <a:cubicBezTo>
                    <a:pt x="6554" y="3215"/>
                    <a:pt x="5840" y="3080"/>
                    <a:pt x="5143" y="3080"/>
                  </a:cubicBezTo>
                  <a:cubicBezTo>
                    <a:pt x="3975" y="3080"/>
                    <a:pt x="2855" y="3459"/>
                    <a:pt x="1834" y="4213"/>
                  </a:cubicBezTo>
                  <a:cubicBezTo>
                    <a:pt x="619" y="5117"/>
                    <a:pt x="0" y="6427"/>
                    <a:pt x="72" y="7975"/>
                  </a:cubicBezTo>
                  <a:cubicBezTo>
                    <a:pt x="143" y="9761"/>
                    <a:pt x="1084" y="10892"/>
                    <a:pt x="2786" y="11249"/>
                  </a:cubicBezTo>
                  <a:cubicBezTo>
                    <a:pt x="3060" y="11297"/>
                    <a:pt x="3370" y="11368"/>
                    <a:pt x="3417" y="11404"/>
                  </a:cubicBezTo>
                  <a:cubicBezTo>
                    <a:pt x="3441" y="11487"/>
                    <a:pt x="3441" y="11844"/>
                    <a:pt x="3441" y="12166"/>
                  </a:cubicBezTo>
                  <a:cubicBezTo>
                    <a:pt x="3417" y="13023"/>
                    <a:pt x="3572" y="13916"/>
                    <a:pt x="3941" y="14738"/>
                  </a:cubicBezTo>
                  <a:cubicBezTo>
                    <a:pt x="4656" y="16393"/>
                    <a:pt x="5799" y="17405"/>
                    <a:pt x="7311" y="17738"/>
                  </a:cubicBezTo>
                  <a:cubicBezTo>
                    <a:pt x="7787" y="17845"/>
                    <a:pt x="8251" y="17905"/>
                    <a:pt x="8680" y="17905"/>
                  </a:cubicBezTo>
                  <a:cubicBezTo>
                    <a:pt x="9799" y="17905"/>
                    <a:pt x="10799" y="17559"/>
                    <a:pt x="11680" y="16845"/>
                  </a:cubicBezTo>
                  <a:lnTo>
                    <a:pt x="11883" y="16690"/>
                  </a:lnTo>
                  <a:cubicBezTo>
                    <a:pt x="12002" y="16595"/>
                    <a:pt x="12109" y="16500"/>
                    <a:pt x="12228" y="16416"/>
                  </a:cubicBezTo>
                  <a:cubicBezTo>
                    <a:pt x="12276" y="16393"/>
                    <a:pt x="12299" y="16357"/>
                    <a:pt x="12335" y="16345"/>
                  </a:cubicBezTo>
                  <a:cubicBezTo>
                    <a:pt x="12347" y="16357"/>
                    <a:pt x="12371" y="16369"/>
                    <a:pt x="12406" y="16404"/>
                  </a:cubicBezTo>
                  <a:cubicBezTo>
                    <a:pt x="12895" y="16774"/>
                    <a:pt x="13430" y="17036"/>
                    <a:pt x="14073" y="17238"/>
                  </a:cubicBezTo>
                  <a:cubicBezTo>
                    <a:pt x="14689" y="17425"/>
                    <a:pt x="15341" y="17520"/>
                    <a:pt x="16018" y="17520"/>
                  </a:cubicBezTo>
                  <a:cubicBezTo>
                    <a:pt x="16375" y="17520"/>
                    <a:pt x="16739" y="17494"/>
                    <a:pt x="17109" y="17440"/>
                  </a:cubicBezTo>
                  <a:cubicBezTo>
                    <a:pt x="18943" y="17202"/>
                    <a:pt x="20253" y="16238"/>
                    <a:pt x="20979" y="14583"/>
                  </a:cubicBezTo>
                  <a:lnTo>
                    <a:pt x="21050" y="14428"/>
                  </a:lnTo>
                  <a:cubicBezTo>
                    <a:pt x="21098" y="14309"/>
                    <a:pt x="21158" y="14166"/>
                    <a:pt x="21217" y="14047"/>
                  </a:cubicBezTo>
                  <a:cubicBezTo>
                    <a:pt x="21324" y="13833"/>
                    <a:pt x="21384" y="13773"/>
                    <a:pt x="21384" y="13773"/>
                  </a:cubicBezTo>
                  <a:cubicBezTo>
                    <a:pt x="21396" y="13773"/>
                    <a:pt x="21417" y="13767"/>
                    <a:pt x="21464" y="13767"/>
                  </a:cubicBezTo>
                  <a:cubicBezTo>
                    <a:pt x="21512" y="13767"/>
                    <a:pt x="21586" y="13773"/>
                    <a:pt x="21705" y="13797"/>
                  </a:cubicBezTo>
                  <a:cubicBezTo>
                    <a:pt x="21765" y="13797"/>
                    <a:pt x="21812" y="13809"/>
                    <a:pt x="21860" y="13821"/>
                  </a:cubicBezTo>
                  <a:cubicBezTo>
                    <a:pt x="21931" y="13845"/>
                    <a:pt x="22015" y="13857"/>
                    <a:pt x="22098" y="13868"/>
                  </a:cubicBezTo>
                  <a:cubicBezTo>
                    <a:pt x="22409" y="13918"/>
                    <a:pt x="22716" y="13943"/>
                    <a:pt x="23019" y="13943"/>
                  </a:cubicBezTo>
                  <a:cubicBezTo>
                    <a:pt x="24031" y="13943"/>
                    <a:pt x="24999" y="13668"/>
                    <a:pt x="25896" y="13118"/>
                  </a:cubicBezTo>
                  <a:cubicBezTo>
                    <a:pt x="27015" y="12428"/>
                    <a:pt x="27825" y="11130"/>
                    <a:pt x="27968" y="9737"/>
                  </a:cubicBezTo>
                  <a:cubicBezTo>
                    <a:pt x="28123" y="8415"/>
                    <a:pt x="27670" y="7177"/>
                    <a:pt x="26742" y="6284"/>
                  </a:cubicBezTo>
                  <a:cubicBezTo>
                    <a:pt x="25577" y="5173"/>
                    <a:pt x="24442" y="4657"/>
                    <a:pt x="23197" y="4657"/>
                  </a:cubicBezTo>
                  <a:cubicBezTo>
                    <a:pt x="23055" y="4657"/>
                    <a:pt x="22911" y="4663"/>
                    <a:pt x="22765" y="4677"/>
                  </a:cubicBezTo>
                  <a:cubicBezTo>
                    <a:pt x="22714" y="4680"/>
                    <a:pt x="22668" y="4683"/>
                    <a:pt x="22625" y="4683"/>
                  </a:cubicBezTo>
                  <a:cubicBezTo>
                    <a:pt x="22374" y="4683"/>
                    <a:pt x="22242" y="4607"/>
                    <a:pt x="22110" y="4272"/>
                  </a:cubicBezTo>
                  <a:cubicBezTo>
                    <a:pt x="21503" y="2903"/>
                    <a:pt x="20467" y="1831"/>
                    <a:pt x="19050" y="1093"/>
                  </a:cubicBezTo>
                  <a:cubicBezTo>
                    <a:pt x="17682" y="369"/>
                    <a:pt x="16272" y="1"/>
                    <a:pt x="14849" y="1"/>
                  </a:cubicBezTo>
                  <a:close/>
                </a:path>
              </a:pathLst>
            </a:custGeom>
            <a:solidFill>
              <a:schemeClr val="accent1"/>
            </a:solidFill>
            <a:ln>
              <a:noFill/>
            </a:ln>
          </p:spPr>
          <p:txBody>
            <a:bodyPr spcFirstLastPara="1" wrap="square" lIns="68569" tIns="68569" rIns="68569" bIns="68569" anchor="ctr" anchorCtr="0">
              <a:noAutofit/>
            </a:bodyPr>
            <a:lstStyle/>
            <a:p>
              <a:pPr defTabSz="685800">
                <a:buClrTx/>
                <a:defRPr/>
              </a:pPr>
              <a:endParaRPr sz="1350" kern="1200">
                <a:solidFill>
                  <a:srgbClr val="FF7259"/>
                </a:solidFill>
                <a:ea typeface="+mn-ea"/>
                <a:cs typeface="+mn-cs"/>
              </a:endParaRPr>
            </a:p>
          </p:txBody>
        </p:sp>
        <p:sp>
          <p:nvSpPr>
            <p:cNvPr id="36" name="Google Shape;1464;p39"/>
            <p:cNvSpPr/>
            <p:nvPr/>
          </p:nvSpPr>
          <p:spPr>
            <a:xfrm>
              <a:off x="6357700" y="1003450"/>
              <a:ext cx="136650" cy="47850"/>
            </a:xfrm>
            <a:custGeom>
              <a:avLst/>
              <a:gdLst/>
              <a:ahLst/>
              <a:cxnLst/>
              <a:rect l="l" t="t" r="r" b="b"/>
              <a:pathLst>
                <a:path w="5466" h="1914" extrusionOk="0">
                  <a:moveTo>
                    <a:pt x="421" y="0"/>
                  </a:moveTo>
                  <a:cubicBezTo>
                    <a:pt x="354" y="0"/>
                    <a:pt x="292" y="24"/>
                    <a:pt x="227" y="68"/>
                  </a:cubicBezTo>
                  <a:cubicBezTo>
                    <a:pt x="1" y="235"/>
                    <a:pt x="36" y="521"/>
                    <a:pt x="334" y="854"/>
                  </a:cubicBezTo>
                  <a:cubicBezTo>
                    <a:pt x="953" y="1604"/>
                    <a:pt x="1811" y="1854"/>
                    <a:pt x="2644" y="1914"/>
                  </a:cubicBezTo>
                  <a:cubicBezTo>
                    <a:pt x="3561" y="1902"/>
                    <a:pt x="4430" y="1569"/>
                    <a:pt x="5001" y="1021"/>
                  </a:cubicBezTo>
                  <a:cubicBezTo>
                    <a:pt x="5168" y="878"/>
                    <a:pt x="5299" y="700"/>
                    <a:pt x="5406" y="497"/>
                  </a:cubicBezTo>
                  <a:cubicBezTo>
                    <a:pt x="5466" y="402"/>
                    <a:pt x="5454" y="199"/>
                    <a:pt x="5382" y="128"/>
                  </a:cubicBezTo>
                  <a:cubicBezTo>
                    <a:pt x="5322" y="77"/>
                    <a:pt x="5207" y="37"/>
                    <a:pt x="5106" y="37"/>
                  </a:cubicBezTo>
                  <a:cubicBezTo>
                    <a:pt x="5068" y="37"/>
                    <a:pt x="5031" y="43"/>
                    <a:pt x="5001" y="57"/>
                  </a:cubicBezTo>
                  <a:cubicBezTo>
                    <a:pt x="4799" y="128"/>
                    <a:pt x="4632" y="283"/>
                    <a:pt x="4454" y="414"/>
                  </a:cubicBezTo>
                  <a:cubicBezTo>
                    <a:pt x="3885" y="846"/>
                    <a:pt x="3313" y="1061"/>
                    <a:pt x="2749" y="1061"/>
                  </a:cubicBezTo>
                  <a:cubicBezTo>
                    <a:pt x="2133" y="1061"/>
                    <a:pt x="1526" y="804"/>
                    <a:pt x="941" y="295"/>
                  </a:cubicBezTo>
                  <a:cubicBezTo>
                    <a:pt x="706" y="90"/>
                    <a:pt x="553" y="0"/>
                    <a:pt x="421" y="0"/>
                  </a:cubicBezTo>
                  <a:close/>
                </a:path>
              </a:pathLst>
            </a:custGeom>
            <a:solidFill>
              <a:schemeClr val="accent1"/>
            </a:solidFill>
            <a:ln>
              <a:noFill/>
            </a:ln>
          </p:spPr>
          <p:txBody>
            <a:bodyPr spcFirstLastPara="1" wrap="square" lIns="68569" tIns="68569" rIns="68569" bIns="68569" anchor="ctr" anchorCtr="0">
              <a:noAutofit/>
            </a:bodyPr>
            <a:lstStyle/>
            <a:p>
              <a:pPr defTabSz="685800">
                <a:buClrTx/>
                <a:defRPr/>
              </a:pPr>
              <a:endParaRPr sz="1350" kern="1200">
                <a:solidFill>
                  <a:srgbClr val="FF7259"/>
                </a:solidFill>
                <a:ea typeface="+mn-ea"/>
                <a:cs typeface="+mn-cs"/>
              </a:endParaRPr>
            </a:p>
          </p:txBody>
        </p:sp>
        <p:sp>
          <p:nvSpPr>
            <p:cNvPr id="37" name="Google Shape;1465;p39"/>
            <p:cNvSpPr/>
            <p:nvPr/>
          </p:nvSpPr>
          <p:spPr>
            <a:xfrm>
              <a:off x="6339550" y="940550"/>
              <a:ext cx="20550" cy="23300"/>
            </a:xfrm>
            <a:custGeom>
              <a:avLst/>
              <a:gdLst/>
              <a:ahLst/>
              <a:cxnLst/>
              <a:rect l="l" t="t" r="r" b="b"/>
              <a:pathLst>
                <a:path w="822" h="932" extrusionOk="0">
                  <a:moveTo>
                    <a:pt x="358" y="1"/>
                  </a:moveTo>
                  <a:cubicBezTo>
                    <a:pt x="155" y="13"/>
                    <a:pt x="0" y="239"/>
                    <a:pt x="0" y="501"/>
                  </a:cubicBezTo>
                  <a:cubicBezTo>
                    <a:pt x="34" y="758"/>
                    <a:pt x="194" y="932"/>
                    <a:pt x="391" y="932"/>
                  </a:cubicBezTo>
                  <a:cubicBezTo>
                    <a:pt x="404" y="932"/>
                    <a:pt x="416" y="931"/>
                    <a:pt x="429" y="930"/>
                  </a:cubicBezTo>
                  <a:cubicBezTo>
                    <a:pt x="632" y="918"/>
                    <a:pt x="810" y="715"/>
                    <a:pt x="810" y="513"/>
                  </a:cubicBezTo>
                  <a:cubicBezTo>
                    <a:pt x="822" y="251"/>
                    <a:pt x="584" y="1"/>
                    <a:pt x="358" y="1"/>
                  </a:cubicBezTo>
                  <a:close/>
                </a:path>
              </a:pathLst>
            </a:custGeom>
            <a:solidFill>
              <a:schemeClr val="accent1"/>
            </a:solidFill>
            <a:ln>
              <a:noFill/>
            </a:ln>
          </p:spPr>
          <p:txBody>
            <a:bodyPr spcFirstLastPara="1" wrap="square" lIns="68569" tIns="68569" rIns="68569" bIns="68569" anchor="ctr" anchorCtr="0">
              <a:noAutofit/>
            </a:bodyPr>
            <a:lstStyle/>
            <a:p>
              <a:pPr defTabSz="685800">
                <a:buClrTx/>
                <a:defRPr/>
              </a:pPr>
              <a:endParaRPr sz="1350" kern="1200">
                <a:solidFill>
                  <a:srgbClr val="FF7259"/>
                </a:solidFill>
                <a:ea typeface="+mn-ea"/>
                <a:cs typeface="+mn-cs"/>
              </a:endParaRPr>
            </a:p>
          </p:txBody>
        </p:sp>
        <p:sp>
          <p:nvSpPr>
            <p:cNvPr id="38" name="Google Shape;1466;p39"/>
            <p:cNvSpPr/>
            <p:nvPr/>
          </p:nvSpPr>
          <p:spPr>
            <a:xfrm>
              <a:off x="6513375" y="940450"/>
              <a:ext cx="22050" cy="22875"/>
            </a:xfrm>
            <a:custGeom>
              <a:avLst/>
              <a:gdLst/>
              <a:ahLst/>
              <a:cxnLst/>
              <a:rect l="l" t="t" r="r" b="b"/>
              <a:pathLst>
                <a:path w="882" h="915" extrusionOk="0">
                  <a:moveTo>
                    <a:pt x="467" y="1"/>
                  </a:moveTo>
                  <a:cubicBezTo>
                    <a:pt x="249" y="1"/>
                    <a:pt x="46" y="182"/>
                    <a:pt x="25" y="433"/>
                  </a:cubicBezTo>
                  <a:cubicBezTo>
                    <a:pt x="1" y="672"/>
                    <a:pt x="167" y="874"/>
                    <a:pt x="370" y="910"/>
                  </a:cubicBezTo>
                  <a:cubicBezTo>
                    <a:pt x="390" y="913"/>
                    <a:pt x="410" y="914"/>
                    <a:pt x="430" y="914"/>
                  </a:cubicBezTo>
                  <a:cubicBezTo>
                    <a:pt x="655" y="914"/>
                    <a:pt x="847" y="734"/>
                    <a:pt x="858" y="493"/>
                  </a:cubicBezTo>
                  <a:cubicBezTo>
                    <a:pt x="882" y="255"/>
                    <a:pt x="727" y="64"/>
                    <a:pt x="525" y="5"/>
                  </a:cubicBezTo>
                  <a:cubicBezTo>
                    <a:pt x="505" y="2"/>
                    <a:pt x="486" y="1"/>
                    <a:pt x="467" y="1"/>
                  </a:cubicBezTo>
                  <a:close/>
                </a:path>
              </a:pathLst>
            </a:custGeom>
            <a:solidFill>
              <a:schemeClr val="accent1"/>
            </a:solidFill>
            <a:ln>
              <a:noFill/>
            </a:ln>
          </p:spPr>
          <p:txBody>
            <a:bodyPr spcFirstLastPara="1" wrap="square" lIns="68569" tIns="68569" rIns="68569" bIns="68569" anchor="ctr" anchorCtr="0">
              <a:noAutofit/>
            </a:bodyPr>
            <a:lstStyle/>
            <a:p>
              <a:pPr defTabSz="685800">
                <a:buClrTx/>
                <a:defRPr/>
              </a:pPr>
              <a:endParaRPr sz="1350" kern="1200">
                <a:solidFill>
                  <a:srgbClr val="FF7259"/>
                </a:solidFill>
                <a:ea typeface="+mn-ea"/>
                <a:cs typeface="+mn-cs"/>
              </a:endParaRPr>
            </a:p>
          </p:txBody>
        </p:sp>
      </p:grpSp>
      <p:pic>
        <p:nvPicPr>
          <p:cNvPr id="2" name="Picture 1">
            <a:extLst>
              <a:ext uri="{FF2B5EF4-FFF2-40B4-BE49-F238E27FC236}">
                <a16:creationId xmlns:a16="http://schemas.microsoft.com/office/drawing/2014/main" id="{D7D4831B-E07A-1880-917E-E626B83A3749}"/>
              </a:ext>
            </a:extLst>
          </p:cNvPr>
          <p:cNvPicPr>
            <a:picLocks noChangeAspect="1"/>
          </p:cNvPicPr>
          <p:nvPr/>
        </p:nvPicPr>
        <p:blipFill>
          <a:blip r:embed="rId5"/>
          <a:stretch>
            <a:fillRect/>
          </a:stretch>
        </p:blipFill>
        <p:spPr>
          <a:xfrm>
            <a:off x="2226321" y="2125361"/>
            <a:ext cx="5605758" cy="109280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CD9FB-D892-4FA5-632B-4644FCDD17A6}"/>
            </a:ext>
          </a:extLst>
        </p:cNvPr>
        <p:cNvGrpSpPr/>
        <p:nvPr/>
      </p:nvGrpSpPr>
      <p:grpSpPr>
        <a:xfrm>
          <a:off x="0" y="0"/>
          <a:ext cx="0" cy="0"/>
          <a:chOff x="0" y="0"/>
          <a:chExt cx="0" cy="0"/>
        </a:xfrm>
      </p:grpSpPr>
      <p:sp>
        <p:nvSpPr>
          <p:cNvPr id="9" name="Rectangle: Rounded Corners 1">
            <a:extLst>
              <a:ext uri="{FF2B5EF4-FFF2-40B4-BE49-F238E27FC236}">
                <a16:creationId xmlns:a16="http://schemas.microsoft.com/office/drawing/2014/main" id="{41491FD2-77DF-1092-FB75-74ABB006B8E7}"/>
              </a:ext>
            </a:extLst>
          </p:cNvPr>
          <p:cNvSpPr/>
          <p:nvPr/>
        </p:nvSpPr>
        <p:spPr>
          <a:xfrm>
            <a:off x="342900" y="285750"/>
            <a:ext cx="8538210" cy="4672202"/>
          </a:xfrm>
          <a:custGeom>
            <a:avLst/>
            <a:gdLst>
              <a:gd name="connsiteX0" fmla="*/ 0 w 11781453"/>
              <a:gd name="connsiteY0" fmla="*/ 690459 h 5094514"/>
              <a:gd name="connsiteX1" fmla="*/ 690459 w 11781453"/>
              <a:gd name="connsiteY1" fmla="*/ 0 h 5094514"/>
              <a:gd name="connsiteX2" fmla="*/ 11090994 w 11781453"/>
              <a:gd name="connsiteY2" fmla="*/ 0 h 5094514"/>
              <a:gd name="connsiteX3" fmla="*/ 11781453 w 11781453"/>
              <a:gd name="connsiteY3" fmla="*/ 690459 h 5094514"/>
              <a:gd name="connsiteX4" fmla="*/ 11781453 w 11781453"/>
              <a:gd name="connsiteY4" fmla="*/ 4404055 h 5094514"/>
              <a:gd name="connsiteX5" fmla="*/ 11090994 w 11781453"/>
              <a:gd name="connsiteY5" fmla="*/ 5094514 h 5094514"/>
              <a:gd name="connsiteX6" fmla="*/ 690459 w 11781453"/>
              <a:gd name="connsiteY6" fmla="*/ 5094514 h 5094514"/>
              <a:gd name="connsiteX7" fmla="*/ 0 w 11781453"/>
              <a:gd name="connsiteY7" fmla="*/ 4404055 h 5094514"/>
              <a:gd name="connsiteX8" fmla="*/ 0 w 11781453"/>
              <a:gd name="connsiteY8" fmla="*/ 690459 h 50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1453" h="5094514" fill="none" extrusionOk="0">
                <a:moveTo>
                  <a:pt x="0" y="690459"/>
                </a:moveTo>
                <a:cubicBezTo>
                  <a:pt x="1725" y="355830"/>
                  <a:pt x="326606" y="29331"/>
                  <a:pt x="690459" y="0"/>
                </a:cubicBezTo>
                <a:cubicBezTo>
                  <a:pt x="4521344" y="72427"/>
                  <a:pt x="7169040" y="61419"/>
                  <a:pt x="11090994" y="0"/>
                </a:cubicBezTo>
                <a:cubicBezTo>
                  <a:pt x="11470876" y="-9969"/>
                  <a:pt x="11724457" y="291889"/>
                  <a:pt x="11781453" y="690459"/>
                </a:cubicBezTo>
                <a:cubicBezTo>
                  <a:pt x="11882329" y="2511261"/>
                  <a:pt x="11674140" y="3764848"/>
                  <a:pt x="11781453" y="4404055"/>
                </a:cubicBezTo>
                <a:cubicBezTo>
                  <a:pt x="11794245" y="4720463"/>
                  <a:pt x="11452101" y="5071843"/>
                  <a:pt x="11090994" y="5094514"/>
                </a:cubicBezTo>
                <a:cubicBezTo>
                  <a:pt x="6763306" y="5124341"/>
                  <a:pt x="2575840" y="5015208"/>
                  <a:pt x="690459" y="5094514"/>
                </a:cubicBezTo>
                <a:cubicBezTo>
                  <a:pt x="336531" y="5091416"/>
                  <a:pt x="-72308" y="4799683"/>
                  <a:pt x="0" y="4404055"/>
                </a:cubicBezTo>
                <a:cubicBezTo>
                  <a:pt x="50037" y="3154905"/>
                  <a:pt x="770" y="2072176"/>
                  <a:pt x="0" y="690459"/>
                </a:cubicBezTo>
                <a:close/>
              </a:path>
              <a:path w="11781453" h="5094514" stroke="0" extrusionOk="0">
                <a:moveTo>
                  <a:pt x="0" y="690459"/>
                </a:moveTo>
                <a:cubicBezTo>
                  <a:pt x="6267" y="310837"/>
                  <a:pt x="327696" y="38684"/>
                  <a:pt x="690459" y="0"/>
                </a:cubicBezTo>
                <a:cubicBezTo>
                  <a:pt x="4180508" y="123000"/>
                  <a:pt x="8612621" y="-96860"/>
                  <a:pt x="11090994" y="0"/>
                </a:cubicBezTo>
                <a:cubicBezTo>
                  <a:pt x="11425653" y="-35570"/>
                  <a:pt x="11785171" y="301634"/>
                  <a:pt x="11781453" y="690459"/>
                </a:cubicBezTo>
                <a:cubicBezTo>
                  <a:pt x="11784626" y="1246364"/>
                  <a:pt x="11875720" y="2571764"/>
                  <a:pt x="11781453" y="4404055"/>
                </a:cubicBezTo>
                <a:cubicBezTo>
                  <a:pt x="11715903" y="4809132"/>
                  <a:pt x="11401787" y="5082970"/>
                  <a:pt x="11090994" y="5094514"/>
                </a:cubicBezTo>
                <a:cubicBezTo>
                  <a:pt x="8015354" y="4933807"/>
                  <a:pt x="3137648" y="5134181"/>
                  <a:pt x="690459" y="5094514"/>
                </a:cubicBezTo>
                <a:cubicBezTo>
                  <a:pt x="304526" y="5093584"/>
                  <a:pt x="-54527" y="4760683"/>
                  <a:pt x="0" y="4404055"/>
                </a:cubicBezTo>
                <a:cubicBezTo>
                  <a:pt x="32216" y="3684371"/>
                  <a:pt x="57206" y="1986174"/>
                  <a:pt x="0" y="690459"/>
                </a:cubicBezTo>
                <a:close/>
              </a:path>
            </a:pathLst>
          </a:custGeom>
          <a:solidFill>
            <a:srgbClr val="FFFFFF"/>
          </a:solidFill>
          <a:ln/>
        </p:spPr>
        <p:style>
          <a:lnRef idx="2">
            <a:schemeClr val="accent1"/>
          </a:lnRef>
          <a:fillRef idx="1">
            <a:schemeClr val="lt1"/>
          </a:fillRef>
          <a:effectRef idx="0">
            <a:schemeClr val="accent1"/>
          </a:effectRef>
          <a:fontRef idx="minor">
            <a:schemeClr val="dk1"/>
          </a:fontRef>
        </p:style>
        <p:txBody>
          <a:bodyPr rtlCol="0" anchor="ctr"/>
          <a:lstStyle/>
          <a:p>
            <a:pPr marL="457200" marR="0" lvl="0" indent="0" algn="just" defTabSz="914400" rtl="0" eaLnBrk="1" fontAlgn="auto" latinLnBrk="0" hangingPunct="1">
              <a:lnSpc>
                <a:spcPct val="100000"/>
              </a:lnSpc>
              <a:spcBef>
                <a:spcPts val="1200"/>
              </a:spcBef>
              <a:spcAft>
                <a:spcPts val="0"/>
              </a:spcAft>
              <a:buClr>
                <a:srgbClr val="000000"/>
              </a:buClr>
              <a:buSzTx/>
              <a:buFont typeface="Arial"/>
              <a:buNone/>
              <a:tabLst/>
              <a:defRPr/>
            </a:pPr>
            <a:endParaRPr kumimoji="0" lang="en-US" sz="2200" b="1" i="0" u="none" strike="noStrike" kern="0" cap="none" spc="0" normalizeH="0" baseline="0" noProof="0" dirty="0">
              <a:ln>
                <a:noFill/>
              </a:ln>
              <a:solidFill>
                <a:prstClr val="white">
                  <a:lumMod val="10000"/>
                </a:prstClr>
              </a:solidFill>
              <a:effectLst/>
              <a:uLnTx/>
              <a:uFillTx/>
              <a:latin typeface="Calibri" panose="020F0502020204030204" pitchFamily="34" charset="0"/>
              <a:ea typeface="+mn-ea"/>
              <a:cs typeface="Calibri" panose="020F0502020204030204" pitchFamily="34" charset="0"/>
              <a:sym typeface="Arial"/>
            </a:endParaRPr>
          </a:p>
        </p:txBody>
      </p:sp>
      <p:pic>
        <p:nvPicPr>
          <p:cNvPr id="4" name="Picture 3">
            <a:extLst>
              <a:ext uri="{FF2B5EF4-FFF2-40B4-BE49-F238E27FC236}">
                <a16:creationId xmlns:a16="http://schemas.microsoft.com/office/drawing/2014/main" id="{CBB889D4-0E9F-27A8-A480-87CDE67E271A}"/>
              </a:ext>
            </a:extLst>
          </p:cNvPr>
          <p:cNvPicPr>
            <a:picLocks noChangeAspect="1"/>
          </p:cNvPicPr>
          <p:nvPr/>
        </p:nvPicPr>
        <p:blipFill>
          <a:blip r:embed="rId2"/>
          <a:stretch>
            <a:fillRect/>
          </a:stretch>
        </p:blipFill>
        <p:spPr>
          <a:xfrm>
            <a:off x="548640" y="434059"/>
            <a:ext cx="4879188" cy="4455993"/>
          </a:xfrm>
          <a:prstGeom prst="rect">
            <a:avLst/>
          </a:prstGeom>
        </p:spPr>
      </p:pic>
      <p:sp>
        <p:nvSpPr>
          <p:cNvPr id="5" name="TextBox 4">
            <a:extLst>
              <a:ext uri="{FF2B5EF4-FFF2-40B4-BE49-F238E27FC236}">
                <a16:creationId xmlns:a16="http://schemas.microsoft.com/office/drawing/2014/main" id="{9C714445-3328-6F02-B4F7-2FCAE81B6028}"/>
              </a:ext>
            </a:extLst>
          </p:cNvPr>
          <p:cNvSpPr txBox="1"/>
          <p:nvPr/>
        </p:nvSpPr>
        <p:spPr>
          <a:xfrm>
            <a:off x="5383033" y="683812"/>
            <a:ext cx="3339548" cy="3785652"/>
          </a:xfrm>
          <a:prstGeom prst="rect">
            <a:avLst/>
          </a:prstGeom>
          <a:noFill/>
        </p:spPr>
        <p:txBody>
          <a:bodyPr wrap="square" rtlCol="0">
            <a:spAutoFit/>
          </a:bodyPr>
          <a:lstStyle/>
          <a:p>
            <a:pPr algn="just"/>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Ngày nay, khách vào thăm Văn Miếu – Quốc Tử Giám còn thấy bên giếng Thiền Quang, dưới những hàng muỗm già cổ kính, 82 tấm bia khắc tên tuổi 1 306 vị tiến sĩ từ khoa thi năm 1442 đến khoa thi năm 1779 như chứng tích về một nền văn hiến lâu đời.</a:t>
            </a:r>
          </a:p>
          <a:p>
            <a:pPr algn="r"/>
            <a:r>
              <a:rPr lang="vi-VN" sz="2000" b="0" i="0" dirty="0">
                <a:solidFill>
                  <a:srgbClr val="000000"/>
                </a:solidFill>
                <a:effectLst/>
                <a:latin typeface="Cambria" panose="02040503050406030204" pitchFamily="18" charset="0"/>
                <a:ea typeface="Cambria" panose="02040503050406030204" pitchFamily="18" charset="0"/>
              </a:rPr>
              <a:t>(</a:t>
            </a:r>
            <a:r>
              <a:rPr lang="vi-VN" sz="2000" b="0" i="1" dirty="0">
                <a:solidFill>
                  <a:srgbClr val="000000"/>
                </a:solidFill>
                <a:effectLst/>
                <a:latin typeface="Cambria" panose="02040503050406030204" pitchFamily="18" charset="0"/>
                <a:ea typeface="Cambria" panose="02040503050406030204" pitchFamily="18" charset="0"/>
              </a:rPr>
              <a:t>Theo</a:t>
            </a:r>
            <a:r>
              <a:rPr lang="vi-VN" sz="2000" b="0" i="0" dirty="0">
                <a:solidFill>
                  <a:srgbClr val="000000"/>
                </a:solidFill>
                <a:effectLst/>
                <a:latin typeface="Cambria" panose="02040503050406030204" pitchFamily="18" charset="0"/>
                <a:ea typeface="Cambria" panose="02040503050406030204" pitchFamily="18" charset="0"/>
              </a:rPr>
              <a:t> Nguyễn Hoàng)</a:t>
            </a:r>
          </a:p>
          <a:p>
            <a:endParaRPr lang="en-US"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652114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1">
            <a:extLst>
              <a:ext uri="{FF2B5EF4-FFF2-40B4-BE49-F238E27FC236}">
                <a16:creationId xmlns:a16="http://schemas.microsoft.com/office/drawing/2014/main" id="{7E5668AB-DBD8-4DBC-8690-0D4F48356C8F}"/>
              </a:ext>
            </a:extLst>
          </p:cNvPr>
          <p:cNvSpPr/>
          <p:nvPr/>
        </p:nvSpPr>
        <p:spPr>
          <a:xfrm>
            <a:off x="342900" y="281732"/>
            <a:ext cx="8412480" cy="4400551"/>
          </a:xfrm>
          <a:custGeom>
            <a:avLst/>
            <a:gdLst>
              <a:gd name="connsiteX0" fmla="*/ 0 w 11781453"/>
              <a:gd name="connsiteY0" fmla="*/ 690459 h 5094514"/>
              <a:gd name="connsiteX1" fmla="*/ 690459 w 11781453"/>
              <a:gd name="connsiteY1" fmla="*/ 0 h 5094514"/>
              <a:gd name="connsiteX2" fmla="*/ 11090994 w 11781453"/>
              <a:gd name="connsiteY2" fmla="*/ 0 h 5094514"/>
              <a:gd name="connsiteX3" fmla="*/ 11781453 w 11781453"/>
              <a:gd name="connsiteY3" fmla="*/ 690459 h 5094514"/>
              <a:gd name="connsiteX4" fmla="*/ 11781453 w 11781453"/>
              <a:gd name="connsiteY4" fmla="*/ 4404055 h 5094514"/>
              <a:gd name="connsiteX5" fmla="*/ 11090994 w 11781453"/>
              <a:gd name="connsiteY5" fmla="*/ 5094514 h 5094514"/>
              <a:gd name="connsiteX6" fmla="*/ 690459 w 11781453"/>
              <a:gd name="connsiteY6" fmla="*/ 5094514 h 5094514"/>
              <a:gd name="connsiteX7" fmla="*/ 0 w 11781453"/>
              <a:gd name="connsiteY7" fmla="*/ 4404055 h 5094514"/>
              <a:gd name="connsiteX8" fmla="*/ 0 w 11781453"/>
              <a:gd name="connsiteY8" fmla="*/ 690459 h 50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1453" h="5094514" fill="none" extrusionOk="0">
                <a:moveTo>
                  <a:pt x="0" y="690459"/>
                </a:moveTo>
                <a:cubicBezTo>
                  <a:pt x="1725" y="355830"/>
                  <a:pt x="326606" y="29331"/>
                  <a:pt x="690459" y="0"/>
                </a:cubicBezTo>
                <a:cubicBezTo>
                  <a:pt x="4521344" y="72427"/>
                  <a:pt x="7169040" y="61419"/>
                  <a:pt x="11090994" y="0"/>
                </a:cubicBezTo>
                <a:cubicBezTo>
                  <a:pt x="11470876" y="-9969"/>
                  <a:pt x="11724457" y="291889"/>
                  <a:pt x="11781453" y="690459"/>
                </a:cubicBezTo>
                <a:cubicBezTo>
                  <a:pt x="11882329" y="2511261"/>
                  <a:pt x="11674140" y="3764848"/>
                  <a:pt x="11781453" y="4404055"/>
                </a:cubicBezTo>
                <a:cubicBezTo>
                  <a:pt x="11794245" y="4720463"/>
                  <a:pt x="11452101" y="5071843"/>
                  <a:pt x="11090994" y="5094514"/>
                </a:cubicBezTo>
                <a:cubicBezTo>
                  <a:pt x="6763306" y="5124341"/>
                  <a:pt x="2575840" y="5015208"/>
                  <a:pt x="690459" y="5094514"/>
                </a:cubicBezTo>
                <a:cubicBezTo>
                  <a:pt x="336531" y="5091416"/>
                  <a:pt x="-72308" y="4799683"/>
                  <a:pt x="0" y="4404055"/>
                </a:cubicBezTo>
                <a:cubicBezTo>
                  <a:pt x="50037" y="3154905"/>
                  <a:pt x="770" y="2072176"/>
                  <a:pt x="0" y="690459"/>
                </a:cubicBezTo>
                <a:close/>
              </a:path>
              <a:path w="11781453" h="5094514" stroke="0" extrusionOk="0">
                <a:moveTo>
                  <a:pt x="0" y="690459"/>
                </a:moveTo>
                <a:cubicBezTo>
                  <a:pt x="6267" y="310837"/>
                  <a:pt x="327696" y="38684"/>
                  <a:pt x="690459" y="0"/>
                </a:cubicBezTo>
                <a:cubicBezTo>
                  <a:pt x="4180508" y="123000"/>
                  <a:pt x="8612621" y="-96860"/>
                  <a:pt x="11090994" y="0"/>
                </a:cubicBezTo>
                <a:cubicBezTo>
                  <a:pt x="11425653" y="-35570"/>
                  <a:pt x="11785171" y="301634"/>
                  <a:pt x="11781453" y="690459"/>
                </a:cubicBezTo>
                <a:cubicBezTo>
                  <a:pt x="11784626" y="1246364"/>
                  <a:pt x="11875720" y="2571764"/>
                  <a:pt x="11781453" y="4404055"/>
                </a:cubicBezTo>
                <a:cubicBezTo>
                  <a:pt x="11715903" y="4809132"/>
                  <a:pt x="11401787" y="5082970"/>
                  <a:pt x="11090994" y="5094514"/>
                </a:cubicBezTo>
                <a:cubicBezTo>
                  <a:pt x="8015354" y="4933807"/>
                  <a:pt x="3137648" y="5134181"/>
                  <a:pt x="690459" y="5094514"/>
                </a:cubicBezTo>
                <a:cubicBezTo>
                  <a:pt x="304526" y="5093584"/>
                  <a:pt x="-54527" y="4760683"/>
                  <a:pt x="0" y="4404055"/>
                </a:cubicBezTo>
                <a:cubicBezTo>
                  <a:pt x="32216" y="3684371"/>
                  <a:pt x="57206" y="1986174"/>
                  <a:pt x="0" y="690459"/>
                </a:cubicBezTo>
                <a:close/>
              </a:path>
            </a:pathLst>
          </a:custGeom>
          <a:solidFill>
            <a:srgbClr val="FFFFFF"/>
          </a:solidFill>
          <a:ln/>
        </p:spPr>
        <p:style>
          <a:lnRef idx="2">
            <a:schemeClr val="accent1"/>
          </a:lnRef>
          <a:fillRef idx="1">
            <a:schemeClr val="lt1"/>
          </a:fillRef>
          <a:effectRef idx="0">
            <a:schemeClr val="accent1"/>
          </a:effectRef>
          <a:fontRef idx="minor">
            <a:schemeClr val="dk1"/>
          </a:fontRef>
        </p:style>
        <p:txBody>
          <a:bodyPr rtlCol="0" anchor="ctr"/>
          <a:lstStyle/>
          <a:p>
            <a:pPr marL="457200" algn="just">
              <a:spcBef>
                <a:spcPts val="1200"/>
              </a:spcBef>
            </a:pPr>
            <a:endParaRPr lang="en-US" sz="2200" b="1" dirty="0">
              <a:solidFill>
                <a:schemeClr val="bg1">
                  <a:lumMod val="10000"/>
                </a:schemeClr>
              </a:solidFill>
              <a:latin typeface="Calibri" panose="020F0502020204030204" pitchFamily="34" charset="0"/>
              <a:cs typeface="Calibri" panose="020F0502020204030204" pitchFamily="34" charset="0"/>
            </a:endParaRPr>
          </a:p>
        </p:txBody>
      </p:sp>
      <p:grpSp>
        <p:nvGrpSpPr>
          <p:cNvPr id="17" name="Group 16">
            <a:extLst>
              <a:ext uri="{FF2B5EF4-FFF2-40B4-BE49-F238E27FC236}">
                <a16:creationId xmlns:a16="http://schemas.microsoft.com/office/drawing/2014/main" id="{95A4495E-9847-40C8-93A8-842DDF516261}"/>
              </a:ext>
            </a:extLst>
          </p:cNvPr>
          <p:cNvGrpSpPr/>
          <p:nvPr/>
        </p:nvGrpSpPr>
        <p:grpSpPr>
          <a:xfrm>
            <a:off x="244222" y="513122"/>
            <a:ext cx="7923645" cy="1745571"/>
            <a:chOff x="-1566300" y="953981"/>
            <a:chExt cx="7923645" cy="1745571"/>
          </a:xfrm>
        </p:grpSpPr>
        <p:sp>
          <p:nvSpPr>
            <p:cNvPr id="18" name="TextBox 17">
              <a:extLst>
                <a:ext uri="{FF2B5EF4-FFF2-40B4-BE49-F238E27FC236}">
                  <a16:creationId xmlns:a16="http://schemas.microsoft.com/office/drawing/2014/main" id="{5858172E-E445-4BAE-BF96-1CE790619EB3}"/>
                </a:ext>
              </a:extLst>
            </p:cNvPr>
            <p:cNvSpPr txBox="1"/>
            <p:nvPr/>
          </p:nvSpPr>
          <p:spPr>
            <a:xfrm>
              <a:off x="-818155" y="1235321"/>
              <a:ext cx="7175500" cy="1464231"/>
            </a:xfrm>
            <a:prstGeom prst="roundRect">
              <a:avLst/>
            </a:prstGeom>
            <a:solidFill>
              <a:srgbClr val="CCFF99"/>
            </a:solidFill>
            <a:ln w="38100">
              <a:solidFill>
                <a:schemeClr val="accent1">
                  <a:lumMod val="50000"/>
                </a:schemeClr>
              </a:solidFill>
            </a:ln>
          </p:spPr>
          <p:txBody>
            <a:bodyPr wrap="square" rtlCol="0">
              <a:spAutoFit/>
            </a:bodyPr>
            <a:lstStyle/>
            <a:p>
              <a:pPr algn="ctr"/>
              <a:r>
                <a:rPr lang="vi-VN" sz="4000" dirty="0">
                  <a:latin typeface="Calibri" panose="020F0502020204030204" pitchFamily="34" charset="0"/>
                  <a:ea typeface="Roboto" panose="02000000000000000000" pitchFamily="2" charset="0"/>
                  <a:cs typeface="Calibri" panose="020F0502020204030204" pitchFamily="34" charset="0"/>
                </a:rPr>
                <a:t>Chia sẻ những điều đã biết về di tích Văn Miếu – Quốc Tử Giám.</a:t>
              </a:r>
              <a:endParaRPr lang="en-US" sz="4000" dirty="0">
                <a:latin typeface="Calibri" panose="020F0502020204030204" pitchFamily="34" charset="0"/>
                <a:ea typeface="Roboto" panose="02000000000000000000" pitchFamily="2" charset="0"/>
                <a:cs typeface="Calibri" panose="020F0502020204030204" pitchFamily="34" charset="0"/>
              </a:endParaRPr>
            </a:p>
          </p:txBody>
        </p:sp>
        <p:pic>
          <p:nvPicPr>
            <p:cNvPr id="19" name="Picture 18">
              <a:extLst>
                <a:ext uri="{FF2B5EF4-FFF2-40B4-BE49-F238E27FC236}">
                  <a16:creationId xmlns:a16="http://schemas.microsoft.com/office/drawing/2014/main" id="{466AB993-CE90-45C0-BD78-BEFC03C6FA27}"/>
                </a:ext>
              </a:extLst>
            </p:cNvPr>
            <p:cNvPicPr>
              <a:picLocks noChangeAspect="1"/>
            </p:cNvPicPr>
            <p:nvPr/>
          </p:nvPicPr>
          <p:blipFill>
            <a:blip r:embed="rId2"/>
            <a:stretch>
              <a:fillRect/>
            </a:stretch>
          </p:blipFill>
          <p:spPr>
            <a:xfrm>
              <a:off x="-1566300" y="953981"/>
              <a:ext cx="887562" cy="802640"/>
            </a:xfrm>
            <a:prstGeom prst="rect">
              <a:avLst/>
            </a:prstGeom>
          </p:spPr>
        </p:pic>
      </p:grpSp>
    </p:spTree>
    <p:extLst>
      <p:ext uri="{BB962C8B-B14F-4D97-AF65-F5344CB8AC3E}">
        <p14:creationId xmlns:p14="http://schemas.microsoft.com/office/powerpoint/2010/main" val="324661706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7D9BDA-B405-F68B-5E09-678CC410F7E3}"/>
              </a:ext>
            </a:extLst>
          </p:cNvPr>
          <p:cNvSpPr txBox="1"/>
          <p:nvPr/>
        </p:nvSpPr>
        <p:spPr>
          <a:xfrm>
            <a:off x="1691098" y="1860163"/>
            <a:ext cx="6278884" cy="1563740"/>
          </a:xfrm>
          <a:prstGeom prst="rect">
            <a:avLst/>
          </a:prstGeom>
          <a:noFill/>
        </p:spPr>
        <p:txBody>
          <a:bodyPr wrap="square" rtlCol="0">
            <a:prstTxWarp prst="textButton">
              <a:avLst/>
            </a:prstTxWarp>
            <a:spAutoFit/>
          </a:bodyPr>
          <a:lstStyle/>
          <a:p>
            <a:pPr algn="ctr">
              <a:lnSpc>
                <a:spcPct val="80000"/>
              </a:lnSpc>
            </a:pPr>
            <a:endParaRPr lang="en-US" sz="6600" dirty="0">
              <a:ln w="295275">
                <a:solidFill>
                  <a:schemeClr val="bg1"/>
                </a:solidFill>
              </a:ln>
              <a:solidFill>
                <a:srgbClr val="FFFFFF"/>
              </a:solidFill>
              <a:latin typeface="SVN-Poky's" panose="020B0606040200020203" pitchFamily="34" charset="0"/>
            </a:endParaRPr>
          </a:p>
        </p:txBody>
      </p:sp>
      <p:pic>
        <p:nvPicPr>
          <p:cNvPr id="14" name="Picture 13">
            <a:extLst>
              <a:ext uri="{FF2B5EF4-FFF2-40B4-BE49-F238E27FC236}">
                <a16:creationId xmlns:a16="http://schemas.microsoft.com/office/drawing/2014/main" id="{56448B81-0839-21C7-C9B3-10DBEED4E77B}"/>
              </a:ext>
            </a:extLst>
          </p:cNvPr>
          <p:cNvPicPr>
            <a:picLocks noChangeAspect="1"/>
          </p:cNvPicPr>
          <p:nvPr/>
        </p:nvPicPr>
        <p:blipFill>
          <a:blip r:embed="rId3"/>
          <a:stretch>
            <a:fillRect/>
          </a:stretch>
        </p:blipFill>
        <p:spPr>
          <a:xfrm>
            <a:off x="-135172" y="153091"/>
            <a:ext cx="9144000" cy="2420120"/>
          </a:xfrm>
          <a:prstGeom prst="rect">
            <a:avLst/>
          </a:prstGeom>
        </p:spPr>
      </p:pic>
    </p:spTree>
    <p:extLst>
      <p:ext uri="{BB962C8B-B14F-4D97-AF65-F5344CB8AC3E}">
        <p14:creationId xmlns:p14="http://schemas.microsoft.com/office/powerpoint/2010/main" val="14459139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1">
            <a:extLst>
              <a:ext uri="{FF2B5EF4-FFF2-40B4-BE49-F238E27FC236}">
                <a16:creationId xmlns:a16="http://schemas.microsoft.com/office/drawing/2014/main" id="{7E5668AB-DBD8-4DBC-8690-0D4F48356C8F}"/>
              </a:ext>
            </a:extLst>
          </p:cNvPr>
          <p:cNvSpPr/>
          <p:nvPr/>
        </p:nvSpPr>
        <p:spPr>
          <a:xfrm>
            <a:off x="342900" y="166977"/>
            <a:ext cx="8538210" cy="4790975"/>
          </a:xfrm>
          <a:custGeom>
            <a:avLst/>
            <a:gdLst>
              <a:gd name="connsiteX0" fmla="*/ 0 w 11781453"/>
              <a:gd name="connsiteY0" fmla="*/ 690459 h 5094514"/>
              <a:gd name="connsiteX1" fmla="*/ 690459 w 11781453"/>
              <a:gd name="connsiteY1" fmla="*/ 0 h 5094514"/>
              <a:gd name="connsiteX2" fmla="*/ 11090994 w 11781453"/>
              <a:gd name="connsiteY2" fmla="*/ 0 h 5094514"/>
              <a:gd name="connsiteX3" fmla="*/ 11781453 w 11781453"/>
              <a:gd name="connsiteY3" fmla="*/ 690459 h 5094514"/>
              <a:gd name="connsiteX4" fmla="*/ 11781453 w 11781453"/>
              <a:gd name="connsiteY4" fmla="*/ 4404055 h 5094514"/>
              <a:gd name="connsiteX5" fmla="*/ 11090994 w 11781453"/>
              <a:gd name="connsiteY5" fmla="*/ 5094514 h 5094514"/>
              <a:gd name="connsiteX6" fmla="*/ 690459 w 11781453"/>
              <a:gd name="connsiteY6" fmla="*/ 5094514 h 5094514"/>
              <a:gd name="connsiteX7" fmla="*/ 0 w 11781453"/>
              <a:gd name="connsiteY7" fmla="*/ 4404055 h 5094514"/>
              <a:gd name="connsiteX8" fmla="*/ 0 w 11781453"/>
              <a:gd name="connsiteY8" fmla="*/ 690459 h 50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1453" h="5094514" fill="none" extrusionOk="0">
                <a:moveTo>
                  <a:pt x="0" y="690459"/>
                </a:moveTo>
                <a:cubicBezTo>
                  <a:pt x="1725" y="355830"/>
                  <a:pt x="326606" y="29331"/>
                  <a:pt x="690459" y="0"/>
                </a:cubicBezTo>
                <a:cubicBezTo>
                  <a:pt x="4521344" y="72427"/>
                  <a:pt x="7169040" y="61419"/>
                  <a:pt x="11090994" y="0"/>
                </a:cubicBezTo>
                <a:cubicBezTo>
                  <a:pt x="11470876" y="-9969"/>
                  <a:pt x="11724457" y="291889"/>
                  <a:pt x="11781453" y="690459"/>
                </a:cubicBezTo>
                <a:cubicBezTo>
                  <a:pt x="11882329" y="2511261"/>
                  <a:pt x="11674140" y="3764848"/>
                  <a:pt x="11781453" y="4404055"/>
                </a:cubicBezTo>
                <a:cubicBezTo>
                  <a:pt x="11794245" y="4720463"/>
                  <a:pt x="11452101" y="5071843"/>
                  <a:pt x="11090994" y="5094514"/>
                </a:cubicBezTo>
                <a:cubicBezTo>
                  <a:pt x="6763306" y="5124341"/>
                  <a:pt x="2575840" y="5015208"/>
                  <a:pt x="690459" y="5094514"/>
                </a:cubicBezTo>
                <a:cubicBezTo>
                  <a:pt x="336531" y="5091416"/>
                  <a:pt x="-72308" y="4799683"/>
                  <a:pt x="0" y="4404055"/>
                </a:cubicBezTo>
                <a:cubicBezTo>
                  <a:pt x="50037" y="3154905"/>
                  <a:pt x="770" y="2072176"/>
                  <a:pt x="0" y="690459"/>
                </a:cubicBezTo>
                <a:close/>
              </a:path>
              <a:path w="11781453" h="5094514" stroke="0" extrusionOk="0">
                <a:moveTo>
                  <a:pt x="0" y="690459"/>
                </a:moveTo>
                <a:cubicBezTo>
                  <a:pt x="6267" y="310837"/>
                  <a:pt x="327696" y="38684"/>
                  <a:pt x="690459" y="0"/>
                </a:cubicBezTo>
                <a:cubicBezTo>
                  <a:pt x="4180508" y="123000"/>
                  <a:pt x="8612621" y="-96860"/>
                  <a:pt x="11090994" y="0"/>
                </a:cubicBezTo>
                <a:cubicBezTo>
                  <a:pt x="11425653" y="-35570"/>
                  <a:pt x="11785171" y="301634"/>
                  <a:pt x="11781453" y="690459"/>
                </a:cubicBezTo>
                <a:cubicBezTo>
                  <a:pt x="11784626" y="1246364"/>
                  <a:pt x="11875720" y="2571764"/>
                  <a:pt x="11781453" y="4404055"/>
                </a:cubicBezTo>
                <a:cubicBezTo>
                  <a:pt x="11715903" y="4809132"/>
                  <a:pt x="11401787" y="5082970"/>
                  <a:pt x="11090994" y="5094514"/>
                </a:cubicBezTo>
                <a:cubicBezTo>
                  <a:pt x="8015354" y="4933807"/>
                  <a:pt x="3137648" y="5134181"/>
                  <a:pt x="690459" y="5094514"/>
                </a:cubicBezTo>
                <a:cubicBezTo>
                  <a:pt x="304526" y="5093584"/>
                  <a:pt x="-54527" y="4760683"/>
                  <a:pt x="0" y="4404055"/>
                </a:cubicBezTo>
                <a:cubicBezTo>
                  <a:pt x="32216" y="3684371"/>
                  <a:pt x="57206" y="1986174"/>
                  <a:pt x="0" y="690459"/>
                </a:cubicBezTo>
                <a:close/>
              </a:path>
            </a:pathLst>
          </a:custGeom>
          <a:solidFill>
            <a:srgbClr val="FFFFFF"/>
          </a:solidFill>
          <a:ln/>
        </p:spPr>
        <p:style>
          <a:lnRef idx="2">
            <a:schemeClr val="accent1"/>
          </a:lnRef>
          <a:fillRef idx="1">
            <a:schemeClr val="lt1"/>
          </a:fillRef>
          <a:effectRef idx="0">
            <a:schemeClr val="accent1"/>
          </a:effectRef>
          <a:fontRef idx="minor">
            <a:schemeClr val="dk1"/>
          </a:fontRef>
        </p:style>
        <p:txBody>
          <a:bodyPr rtlCol="0" anchor="ctr"/>
          <a:lstStyle/>
          <a:p>
            <a:pPr marL="457200" algn="just">
              <a:spcBef>
                <a:spcPts val="1200"/>
              </a:spcBef>
            </a:pPr>
            <a:endParaRPr lang="en-US" sz="2200" b="1" dirty="0">
              <a:solidFill>
                <a:schemeClr val="bg1">
                  <a:lumMod val="10000"/>
                </a:schemeClr>
              </a:solidFill>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6DC8F866-97FA-A51F-AC70-7A758626A89E}"/>
              </a:ext>
            </a:extLst>
          </p:cNvPr>
          <p:cNvSpPr/>
          <p:nvPr/>
        </p:nvSpPr>
        <p:spPr>
          <a:xfrm>
            <a:off x="568974" y="802968"/>
            <a:ext cx="8086061" cy="3816429"/>
          </a:xfrm>
          <a:prstGeom prst="rect">
            <a:avLst/>
          </a:prstGeom>
        </p:spPr>
        <p:txBody>
          <a:bodyPr wrap="square">
            <a:spAutoFit/>
          </a:bodyPr>
          <a:lstStyle/>
          <a:p>
            <a:pPr algn="just"/>
            <a:r>
              <a:rPr lang="en-US" sz="2200" b="0" i="0" dirty="0">
                <a:solidFill>
                  <a:srgbClr val="000000"/>
                </a:solidFill>
                <a:effectLst/>
                <a:latin typeface="Cambria" panose="02040503050406030204" pitchFamily="18" charset="0"/>
                <a:ea typeface="Cambria" panose="02040503050406030204" pitchFamily="18" charset="0"/>
              </a:rPr>
              <a:t>   </a:t>
            </a:r>
            <a:r>
              <a:rPr lang="vi-VN" sz="2200" b="0" i="0" dirty="0">
                <a:solidFill>
                  <a:srgbClr val="000000"/>
                </a:solidFill>
                <a:effectLst/>
                <a:latin typeface="Cambria" panose="02040503050406030204" pitchFamily="18" charset="0"/>
                <a:ea typeface="Cambria" panose="02040503050406030204" pitchFamily="18" charset="0"/>
              </a:rPr>
              <a:t>Năm 1070, vua Lý Thánh Tông cho xây Văn Miếu Thăng Long để thờ Khổng Tử. Kể từ đó, hệ thống Văn Miếu đã được xây dựng ở khắp nơi. Ở Văn Miếu Thăng Long, vua còn cho xây Quốc Tử Giám làm nơi dạy học cho các hoàng tử và con em quý tộc. Về sau, học trò giỏi là con em dân thường cũng được học ở đây.</a:t>
            </a:r>
          </a:p>
          <a:p>
            <a:pPr algn="just"/>
            <a:r>
              <a:rPr lang="en-US" sz="2200" b="0" i="0" dirty="0">
                <a:solidFill>
                  <a:srgbClr val="000000"/>
                </a:solidFill>
                <a:effectLst/>
                <a:latin typeface="Cambria" panose="02040503050406030204" pitchFamily="18" charset="0"/>
                <a:ea typeface="Cambria" panose="02040503050406030204" pitchFamily="18" charset="0"/>
              </a:rPr>
              <a:t>   </a:t>
            </a:r>
            <a:r>
              <a:rPr lang="vi-VN" sz="2200" b="0" i="0" dirty="0">
                <a:solidFill>
                  <a:srgbClr val="000000"/>
                </a:solidFill>
                <a:effectLst/>
                <a:latin typeface="Cambria" panose="02040503050406030204" pitchFamily="18" charset="0"/>
                <a:ea typeface="Cambria" panose="02040503050406030204" pitchFamily="18" charset="0"/>
              </a:rPr>
              <a:t>Đến thăm Văn Miếu – Quốc Tử Giám, nơi được coi là trường đại học đầu tiên của Việt Nam, khách nước ngoài không khỏi ngạc nhiên khi biết rằng từ năm 1075, nước ta đã mở khoa thi tiến sĩ. Ngót 10 thế kỉ, tính từ khoa thi năm 1075 đến khoa thi cuối cùng năm 1919, các triều vua Việt Nam đã tổ chức được 185 khoa thi, lấy đỗ gần 3 000 tiến sĩ, cụ thể như sau:</a:t>
            </a:r>
          </a:p>
        </p:txBody>
      </p:sp>
      <p:pic>
        <p:nvPicPr>
          <p:cNvPr id="3" name="Picture 2">
            <a:extLst>
              <a:ext uri="{FF2B5EF4-FFF2-40B4-BE49-F238E27FC236}">
                <a16:creationId xmlns:a16="http://schemas.microsoft.com/office/drawing/2014/main" id="{89449812-7901-8D5A-BA8E-467C70DBACC9}"/>
              </a:ext>
            </a:extLst>
          </p:cNvPr>
          <p:cNvPicPr>
            <a:picLocks noChangeAspect="1"/>
          </p:cNvPicPr>
          <p:nvPr/>
        </p:nvPicPr>
        <p:blipFill>
          <a:blip r:embed="rId2"/>
          <a:stretch>
            <a:fillRect/>
          </a:stretch>
        </p:blipFill>
        <p:spPr>
          <a:xfrm>
            <a:off x="1910606" y="242374"/>
            <a:ext cx="5163760" cy="969348"/>
          </a:xfrm>
          <a:prstGeom prst="rect">
            <a:avLst/>
          </a:prstGeom>
        </p:spPr>
      </p:pic>
    </p:spTree>
    <p:extLst>
      <p:ext uri="{BB962C8B-B14F-4D97-AF65-F5344CB8AC3E}">
        <p14:creationId xmlns:p14="http://schemas.microsoft.com/office/powerpoint/2010/main" val="40322994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1">
            <a:extLst>
              <a:ext uri="{FF2B5EF4-FFF2-40B4-BE49-F238E27FC236}">
                <a16:creationId xmlns:a16="http://schemas.microsoft.com/office/drawing/2014/main" id="{7E5668AB-DBD8-4DBC-8690-0D4F48356C8F}"/>
              </a:ext>
            </a:extLst>
          </p:cNvPr>
          <p:cNvSpPr/>
          <p:nvPr/>
        </p:nvSpPr>
        <p:spPr>
          <a:xfrm>
            <a:off x="342900" y="285750"/>
            <a:ext cx="8538210" cy="4672202"/>
          </a:xfrm>
          <a:custGeom>
            <a:avLst/>
            <a:gdLst>
              <a:gd name="connsiteX0" fmla="*/ 0 w 11781453"/>
              <a:gd name="connsiteY0" fmla="*/ 690459 h 5094514"/>
              <a:gd name="connsiteX1" fmla="*/ 690459 w 11781453"/>
              <a:gd name="connsiteY1" fmla="*/ 0 h 5094514"/>
              <a:gd name="connsiteX2" fmla="*/ 11090994 w 11781453"/>
              <a:gd name="connsiteY2" fmla="*/ 0 h 5094514"/>
              <a:gd name="connsiteX3" fmla="*/ 11781453 w 11781453"/>
              <a:gd name="connsiteY3" fmla="*/ 690459 h 5094514"/>
              <a:gd name="connsiteX4" fmla="*/ 11781453 w 11781453"/>
              <a:gd name="connsiteY4" fmla="*/ 4404055 h 5094514"/>
              <a:gd name="connsiteX5" fmla="*/ 11090994 w 11781453"/>
              <a:gd name="connsiteY5" fmla="*/ 5094514 h 5094514"/>
              <a:gd name="connsiteX6" fmla="*/ 690459 w 11781453"/>
              <a:gd name="connsiteY6" fmla="*/ 5094514 h 5094514"/>
              <a:gd name="connsiteX7" fmla="*/ 0 w 11781453"/>
              <a:gd name="connsiteY7" fmla="*/ 4404055 h 5094514"/>
              <a:gd name="connsiteX8" fmla="*/ 0 w 11781453"/>
              <a:gd name="connsiteY8" fmla="*/ 690459 h 50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1453" h="5094514" fill="none" extrusionOk="0">
                <a:moveTo>
                  <a:pt x="0" y="690459"/>
                </a:moveTo>
                <a:cubicBezTo>
                  <a:pt x="1725" y="355830"/>
                  <a:pt x="326606" y="29331"/>
                  <a:pt x="690459" y="0"/>
                </a:cubicBezTo>
                <a:cubicBezTo>
                  <a:pt x="4521344" y="72427"/>
                  <a:pt x="7169040" y="61419"/>
                  <a:pt x="11090994" y="0"/>
                </a:cubicBezTo>
                <a:cubicBezTo>
                  <a:pt x="11470876" y="-9969"/>
                  <a:pt x="11724457" y="291889"/>
                  <a:pt x="11781453" y="690459"/>
                </a:cubicBezTo>
                <a:cubicBezTo>
                  <a:pt x="11882329" y="2511261"/>
                  <a:pt x="11674140" y="3764848"/>
                  <a:pt x="11781453" y="4404055"/>
                </a:cubicBezTo>
                <a:cubicBezTo>
                  <a:pt x="11794245" y="4720463"/>
                  <a:pt x="11452101" y="5071843"/>
                  <a:pt x="11090994" y="5094514"/>
                </a:cubicBezTo>
                <a:cubicBezTo>
                  <a:pt x="6763306" y="5124341"/>
                  <a:pt x="2575840" y="5015208"/>
                  <a:pt x="690459" y="5094514"/>
                </a:cubicBezTo>
                <a:cubicBezTo>
                  <a:pt x="336531" y="5091416"/>
                  <a:pt x="-72308" y="4799683"/>
                  <a:pt x="0" y="4404055"/>
                </a:cubicBezTo>
                <a:cubicBezTo>
                  <a:pt x="50037" y="3154905"/>
                  <a:pt x="770" y="2072176"/>
                  <a:pt x="0" y="690459"/>
                </a:cubicBezTo>
                <a:close/>
              </a:path>
              <a:path w="11781453" h="5094514" stroke="0" extrusionOk="0">
                <a:moveTo>
                  <a:pt x="0" y="690459"/>
                </a:moveTo>
                <a:cubicBezTo>
                  <a:pt x="6267" y="310837"/>
                  <a:pt x="327696" y="38684"/>
                  <a:pt x="690459" y="0"/>
                </a:cubicBezTo>
                <a:cubicBezTo>
                  <a:pt x="4180508" y="123000"/>
                  <a:pt x="8612621" y="-96860"/>
                  <a:pt x="11090994" y="0"/>
                </a:cubicBezTo>
                <a:cubicBezTo>
                  <a:pt x="11425653" y="-35570"/>
                  <a:pt x="11785171" y="301634"/>
                  <a:pt x="11781453" y="690459"/>
                </a:cubicBezTo>
                <a:cubicBezTo>
                  <a:pt x="11784626" y="1246364"/>
                  <a:pt x="11875720" y="2571764"/>
                  <a:pt x="11781453" y="4404055"/>
                </a:cubicBezTo>
                <a:cubicBezTo>
                  <a:pt x="11715903" y="4809132"/>
                  <a:pt x="11401787" y="5082970"/>
                  <a:pt x="11090994" y="5094514"/>
                </a:cubicBezTo>
                <a:cubicBezTo>
                  <a:pt x="8015354" y="4933807"/>
                  <a:pt x="3137648" y="5134181"/>
                  <a:pt x="690459" y="5094514"/>
                </a:cubicBezTo>
                <a:cubicBezTo>
                  <a:pt x="304526" y="5093584"/>
                  <a:pt x="-54527" y="4760683"/>
                  <a:pt x="0" y="4404055"/>
                </a:cubicBezTo>
                <a:cubicBezTo>
                  <a:pt x="32216" y="3684371"/>
                  <a:pt x="57206" y="1986174"/>
                  <a:pt x="0" y="690459"/>
                </a:cubicBezTo>
                <a:close/>
              </a:path>
            </a:pathLst>
          </a:custGeom>
          <a:solidFill>
            <a:srgbClr val="FFFFFF"/>
          </a:solidFill>
          <a:ln/>
        </p:spPr>
        <p:style>
          <a:lnRef idx="2">
            <a:schemeClr val="accent1"/>
          </a:lnRef>
          <a:fillRef idx="1">
            <a:schemeClr val="lt1"/>
          </a:fillRef>
          <a:effectRef idx="0">
            <a:schemeClr val="accent1"/>
          </a:effectRef>
          <a:fontRef idx="minor">
            <a:schemeClr val="dk1"/>
          </a:fontRef>
        </p:style>
        <p:txBody>
          <a:bodyPr rtlCol="0" anchor="ctr"/>
          <a:lstStyle/>
          <a:p>
            <a:pPr marL="457200" marR="0" lvl="0" indent="0" algn="just" defTabSz="914400" rtl="0" eaLnBrk="1" fontAlgn="auto" latinLnBrk="0" hangingPunct="1">
              <a:lnSpc>
                <a:spcPct val="100000"/>
              </a:lnSpc>
              <a:spcBef>
                <a:spcPts val="1200"/>
              </a:spcBef>
              <a:spcAft>
                <a:spcPts val="0"/>
              </a:spcAft>
              <a:buClr>
                <a:srgbClr val="000000"/>
              </a:buClr>
              <a:buSzTx/>
              <a:buFont typeface="Arial"/>
              <a:buNone/>
              <a:tabLst/>
              <a:defRPr/>
            </a:pPr>
            <a:endParaRPr kumimoji="0" lang="en-US" sz="2200" b="1" i="0" u="none" strike="noStrike" kern="0" cap="none" spc="0" normalizeH="0" baseline="0" noProof="0" dirty="0">
              <a:ln>
                <a:noFill/>
              </a:ln>
              <a:solidFill>
                <a:prstClr val="white">
                  <a:lumMod val="10000"/>
                </a:prstClr>
              </a:solidFill>
              <a:effectLst/>
              <a:uLnTx/>
              <a:uFillTx/>
              <a:latin typeface="Calibri" panose="020F0502020204030204" pitchFamily="34" charset="0"/>
              <a:ea typeface="+mn-ea"/>
              <a:cs typeface="Calibri" panose="020F0502020204030204" pitchFamily="34" charset="0"/>
              <a:sym typeface="Arial"/>
            </a:endParaRPr>
          </a:p>
        </p:txBody>
      </p:sp>
      <p:pic>
        <p:nvPicPr>
          <p:cNvPr id="4" name="Picture 3">
            <a:extLst>
              <a:ext uri="{FF2B5EF4-FFF2-40B4-BE49-F238E27FC236}">
                <a16:creationId xmlns:a16="http://schemas.microsoft.com/office/drawing/2014/main" id="{CC307203-48E6-6768-C5E3-FBE0293E7B3A}"/>
              </a:ext>
            </a:extLst>
          </p:cNvPr>
          <p:cNvPicPr>
            <a:picLocks noChangeAspect="1"/>
          </p:cNvPicPr>
          <p:nvPr/>
        </p:nvPicPr>
        <p:blipFill>
          <a:blip r:embed="rId2"/>
          <a:stretch>
            <a:fillRect/>
          </a:stretch>
        </p:blipFill>
        <p:spPr>
          <a:xfrm>
            <a:off x="548640" y="434059"/>
            <a:ext cx="4879188" cy="4455993"/>
          </a:xfrm>
          <a:prstGeom prst="rect">
            <a:avLst/>
          </a:prstGeom>
        </p:spPr>
      </p:pic>
      <p:sp>
        <p:nvSpPr>
          <p:cNvPr id="5" name="TextBox 4">
            <a:extLst>
              <a:ext uri="{FF2B5EF4-FFF2-40B4-BE49-F238E27FC236}">
                <a16:creationId xmlns:a16="http://schemas.microsoft.com/office/drawing/2014/main" id="{F523D422-72A4-E2B5-6094-91BAFC715CB5}"/>
              </a:ext>
            </a:extLst>
          </p:cNvPr>
          <p:cNvSpPr txBox="1"/>
          <p:nvPr/>
        </p:nvSpPr>
        <p:spPr>
          <a:xfrm>
            <a:off x="5383033" y="683812"/>
            <a:ext cx="3339548" cy="3785652"/>
          </a:xfrm>
          <a:prstGeom prst="rect">
            <a:avLst/>
          </a:prstGeom>
          <a:noFill/>
        </p:spPr>
        <p:txBody>
          <a:bodyPr wrap="square" rtlCol="0">
            <a:spAutoFit/>
          </a:bodyPr>
          <a:lstStyle/>
          <a:p>
            <a:pPr algn="just"/>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Ngày nay, khách vào thăm Văn Miếu – Quốc Tử Giám còn thấy bên giếng Thiền Quang, dưới những hàng muỗm già cổ kính, 82 tấm bia khắc tên tuổi 1 306 vị tiến sĩ từ khoa thi năm 1442 đến khoa thi năm 1779 như chứng tích về một nền văn hiến lâu đời.</a:t>
            </a:r>
          </a:p>
          <a:p>
            <a:pPr algn="r"/>
            <a:r>
              <a:rPr lang="vi-VN" sz="2000" b="0" i="0" dirty="0">
                <a:solidFill>
                  <a:srgbClr val="000000"/>
                </a:solidFill>
                <a:effectLst/>
                <a:latin typeface="Cambria" panose="02040503050406030204" pitchFamily="18" charset="0"/>
                <a:ea typeface="Cambria" panose="02040503050406030204" pitchFamily="18" charset="0"/>
              </a:rPr>
              <a:t>(</a:t>
            </a:r>
            <a:r>
              <a:rPr lang="vi-VN" sz="2000" b="0" i="1" dirty="0">
                <a:solidFill>
                  <a:srgbClr val="000000"/>
                </a:solidFill>
                <a:effectLst/>
                <a:latin typeface="Cambria" panose="02040503050406030204" pitchFamily="18" charset="0"/>
                <a:ea typeface="Cambria" panose="02040503050406030204" pitchFamily="18" charset="0"/>
              </a:rPr>
              <a:t>Theo</a:t>
            </a:r>
            <a:r>
              <a:rPr lang="vi-VN" sz="2000" b="0" i="0" dirty="0">
                <a:solidFill>
                  <a:srgbClr val="000000"/>
                </a:solidFill>
                <a:effectLst/>
                <a:latin typeface="Cambria" panose="02040503050406030204" pitchFamily="18" charset="0"/>
                <a:ea typeface="Cambria" panose="02040503050406030204" pitchFamily="18" charset="0"/>
              </a:rPr>
              <a:t> Nguyễn Hoàng)</a:t>
            </a:r>
          </a:p>
          <a:p>
            <a:endParaRPr lang="en-US"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551057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F6560D31-3E44-43D0-A138-AEDC74D7B2A1}"/>
              </a:ext>
            </a:extLst>
          </p:cNvPr>
          <p:cNvSpPr txBox="1"/>
          <p:nvPr/>
        </p:nvSpPr>
        <p:spPr>
          <a:xfrm>
            <a:off x="964923" y="1508619"/>
            <a:ext cx="6879026" cy="578882"/>
          </a:xfrm>
          <a:prstGeom prst="roundRect">
            <a:avLst/>
          </a:prstGeom>
          <a:solidFill>
            <a:srgbClr val="FFFFCC"/>
          </a:solidFill>
          <a:ln w="38100">
            <a:solidFill>
              <a:srgbClr val="FFC000"/>
            </a:solidFill>
          </a:ln>
        </p:spPr>
        <p:txBody>
          <a:bodyPr wrap="square" rtlCol="0">
            <a:spAutoFit/>
          </a:bodyPr>
          <a:lstStyle/>
          <a:p>
            <a:pPr algn="just"/>
            <a:r>
              <a:rPr lang="vi-VN" sz="2800" b="1" dirty="0">
                <a:latin typeface="Calibri" panose="020F0502020204030204" pitchFamily="34" charset="0"/>
                <a:ea typeface="Roboto" panose="02000000000000000000" pitchFamily="2" charset="0"/>
                <a:cs typeface="Calibri" panose="020F0502020204030204" pitchFamily="34" charset="0"/>
              </a:rPr>
              <a:t>Đoạn 1: </a:t>
            </a:r>
            <a:r>
              <a:rPr lang="vi-VN" sz="2800" dirty="0">
                <a:latin typeface="Calibri" panose="020F0502020204030204" pitchFamily="34" charset="0"/>
                <a:ea typeface="Roboto" panose="02000000000000000000" pitchFamily="2" charset="0"/>
                <a:cs typeface="Calibri" panose="020F0502020204030204" pitchFamily="34" charset="0"/>
              </a:rPr>
              <a:t>Từ đầu đến </a:t>
            </a:r>
            <a:r>
              <a:rPr lang="vi-VN" sz="2800" i="1" dirty="0">
                <a:latin typeface="Calibri" panose="020F0502020204030204" pitchFamily="34" charset="0"/>
                <a:ea typeface="Roboto" panose="02000000000000000000" pitchFamily="2" charset="0"/>
                <a:cs typeface="Calibri" panose="020F0502020204030204" pitchFamily="34" charset="0"/>
              </a:rPr>
              <a:t>cũng được học ở đây.</a:t>
            </a:r>
            <a:endParaRPr lang="en-US" sz="2800" i="1" dirty="0">
              <a:latin typeface="Calibri" panose="020F0502020204030204" pitchFamily="34" charset="0"/>
              <a:ea typeface="Roboto" panose="02000000000000000000" pitchFamily="2" charset="0"/>
              <a:cs typeface="Calibri" panose="020F0502020204030204" pitchFamily="34" charset="0"/>
            </a:endParaRPr>
          </a:p>
        </p:txBody>
      </p:sp>
      <p:sp>
        <p:nvSpPr>
          <p:cNvPr id="20" name="TextBox 19">
            <a:extLst>
              <a:ext uri="{FF2B5EF4-FFF2-40B4-BE49-F238E27FC236}">
                <a16:creationId xmlns:a16="http://schemas.microsoft.com/office/drawing/2014/main" id="{7CFC9F57-6FA1-4520-839B-247D0530F47E}"/>
              </a:ext>
            </a:extLst>
          </p:cNvPr>
          <p:cNvSpPr txBox="1"/>
          <p:nvPr/>
        </p:nvSpPr>
        <p:spPr>
          <a:xfrm>
            <a:off x="1033187" y="2610133"/>
            <a:ext cx="6879025" cy="578882"/>
          </a:xfrm>
          <a:prstGeom prst="roundRect">
            <a:avLst/>
          </a:prstGeom>
          <a:solidFill>
            <a:srgbClr val="FFFFCC"/>
          </a:solidFill>
          <a:ln w="38100">
            <a:solidFill>
              <a:srgbClr val="FFC000"/>
            </a:solidFill>
          </a:ln>
        </p:spPr>
        <p:txBody>
          <a:bodyPr wrap="square" rtlCol="0">
            <a:spAutoFit/>
          </a:bodyPr>
          <a:lstStyle/>
          <a:p>
            <a:pPr algn="just"/>
            <a:r>
              <a:rPr lang="en-US" sz="2800" b="1" dirty="0" err="1">
                <a:latin typeface="Calibri" panose="020F0502020204030204" pitchFamily="34" charset="0"/>
                <a:ea typeface="Roboto" panose="02000000000000000000" pitchFamily="2" charset="0"/>
                <a:cs typeface="Calibri" panose="020F0502020204030204" pitchFamily="34" charset="0"/>
              </a:rPr>
              <a:t>Đoạn</a:t>
            </a:r>
            <a:r>
              <a:rPr lang="en-US" sz="2800" b="1" dirty="0">
                <a:latin typeface="Calibri" panose="020F0502020204030204" pitchFamily="34" charset="0"/>
                <a:ea typeface="Roboto" panose="02000000000000000000" pitchFamily="2" charset="0"/>
                <a:cs typeface="Calibri" panose="020F0502020204030204" pitchFamily="34" charset="0"/>
              </a:rPr>
              <a:t> 2: </a:t>
            </a:r>
            <a:r>
              <a:rPr lang="en-US" sz="2800" dirty="0" err="1">
                <a:latin typeface="Calibri" panose="020F0502020204030204" pitchFamily="34" charset="0"/>
                <a:ea typeface="Roboto" panose="02000000000000000000" pitchFamily="2" charset="0"/>
                <a:cs typeface="Calibri" panose="020F0502020204030204" pitchFamily="34" charset="0"/>
              </a:rPr>
              <a:t>Bảng</a:t>
            </a:r>
            <a:r>
              <a:rPr lang="en-US" sz="2800" dirty="0">
                <a:latin typeface="Calibri" panose="020F0502020204030204" pitchFamily="34" charset="0"/>
                <a:ea typeface="Roboto" panose="02000000000000000000" pitchFamily="2" charset="0"/>
                <a:cs typeface="Calibri" panose="020F0502020204030204" pitchFamily="34" charset="0"/>
              </a:rPr>
              <a:t> </a:t>
            </a:r>
            <a:r>
              <a:rPr lang="en-US" sz="2800" dirty="0" err="1">
                <a:latin typeface="Calibri" panose="020F0502020204030204" pitchFamily="34" charset="0"/>
                <a:ea typeface="Roboto" panose="02000000000000000000" pitchFamily="2" charset="0"/>
                <a:cs typeface="Calibri" panose="020F0502020204030204" pitchFamily="34" charset="0"/>
              </a:rPr>
              <a:t>thống</a:t>
            </a:r>
            <a:r>
              <a:rPr lang="en-US" sz="2800" dirty="0">
                <a:latin typeface="Calibri" panose="020F0502020204030204" pitchFamily="34" charset="0"/>
                <a:ea typeface="Roboto" panose="02000000000000000000" pitchFamily="2" charset="0"/>
                <a:cs typeface="Calibri" panose="020F0502020204030204" pitchFamily="34" charset="0"/>
              </a:rPr>
              <a:t> </a:t>
            </a:r>
            <a:r>
              <a:rPr lang="en-US" sz="2800" dirty="0" err="1">
                <a:latin typeface="Calibri" panose="020F0502020204030204" pitchFamily="34" charset="0"/>
                <a:ea typeface="Roboto" panose="02000000000000000000" pitchFamily="2" charset="0"/>
                <a:cs typeface="Calibri" panose="020F0502020204030204" pitchFamily="34" charset="0"/>
              </a:rPr>
              <a:t>kê</a:t>
            </a:r>
            <a:r>
              <a:rPr lang="en-US" sz="2800" dirty="0">
                <a:latin typeface="Calibri" panose="020F0502020204030204" pitchFamily="34" charset="0"/>
                <a:ea typeface="Roboto" panose="02000000000000000000" pitchFamily="2" charset="0"/>
                <a:cs typeface="Calibri" panose="020F0502020204030204" pitchFamily="34" charset="0"/>
              </a:rPr>
              <a:t>.</a:t>
            </a:r>
          </a:p>
        </p:txBody>
      </p:sp>
      <p:grpSp>
        <p:nvGrpSpPr>
          <p:cNvPr id="24" name="Group 23">
            <a:extLst>
              <a:ext uri="{FF2B5EF4-FFF2-40B4-BE49-F238E27FC236}">
                <a16:creationId xmlns:a16="http://schemas.microsoft.com/office/drawing/2014/main" id="{A8590D52-3D50-4D11-81EC-230E621DEE08}"/>
              </a:ext>
            </a:extLst>
          </p:cNvPr>
          <p:cNvGrpSpPr/>
          <p:nvPr/>
        </p:nvGrpSpPr>
        <p:grpSpPr>
          <a:xfrm>
            <a:off x="1033503" y="547717"/>
            <a:ext cx="6557152" cy="653215"/>
            <a:chOff x="1507322" y="860201"/>
            <a:chExt cx="8173942" cy="653215"/>
          </a:xfrm>
        </p:grpSpPr>
        <p:sp>
          <p:nvSpPr>
            <p:cNvPr id="25" name="TextBox 24">
              <a:extLst>
                <a:ext uri="{FF2B5EF4-FFF2-40B4-BE49-F238E27FC236}">
                  <a16:creationId xmlns:a16="http://schemas.microsoft.com/office/drawing/2014/main" id="{01858E4A-7D7B-4F86-8324-CD5878C972F6}"/>
                </a:ext>
              </a:extLst>
            </p:cNvPr>
            <p:cNvSpPr txBox="1"/>
            <p:nvPr/>
          </p:nvSpPr>
          <p:spPr>
            <a:xfrm>
              <a:off x="1907774" y="926145"/>
              <a:ext cx="7773490" cy="578882"/>
            </a:xfrm>
            <a:prstGeom prst="roundRect">
              <a:avLst/>
            </a:prstGeom>
            <a:solidFill>
              <a:srgbClr val="CCFFFF"/>
            </a:solidFill>
            <a:ln w="38100">
              <a:solidFill>
                <a:srgbClr val="0070C0"/>
              </a:solidFill>
            </a:ln>
          </p:spPr>
          <p:txBody>
            <a:bodyPr wrap="square" rtlCol="0">
              <a:spAutoFit/>
            </a:bodyPr>
            <a:lstStyle/>
            <a:p>
              <a:pPr algn="ctr"/>
              <a:r>
                <a:rPr lang="en-US" sz="2800" b="1" dirty="0">
                  <a:latin typeface="Calibri" panose="020F0502020204030204" pitchFamily="34" charset="0"/>
                  <a:ea typeface="Roboto" panose="02000000000000000000" pitchFamily="2" charset="0"/>
                  <a:cs typeface="Calibri" panose="020F0502020204030204" pitchFamily="34" charset="0"/>
                </a:rPr>
                <a:t>   </a:t>
              </a:r>
              <a:r>
                <a:rPr lang="en-US" sz="2800" b="1" dirty="0" err="1">
                  <a:latin typeface="Calibri" panose="020F0502020204030204" pitchFamily="34" charset="0"/>
                  <a:ea typeface="Roboto" panose="02000000000000000000" pitchFamily="2" charset="0"/>
                  <a:cs typeface="Calibri" panose="020F0502020204030204" pitchFamily="34" charset="0"/>
                </a:rPr>
                <a:t>Bài</a:t>
              </a:r>
              <a:r>
                <a:rPr lang="en-US" sz="2800" b="1" dirty="0">
                  <a:latin typeface="Calibri" panose="020F0502020204030204" pitchFamily="34" charset="0"/>
                  <a:ea typeface="Roboto" panose="02000000000000000000" pitchFamily="2" charset="0"/>
                  <a:cs typeface="Calibri" panose="020F0502020204030204" pitchFamily="34" charset="0"/>
                </a:rPr>
                <a:t> </a:t>
              </a:r>
              <a:r>
                <a:rPr lang="en-US" sz="2800" b="1" dirty="0" err="1">
                  <a:latin typeface="Calibri" panose="020F0502020204030204" pitchFamily="34" charset="0"/>
                  <a:ea typeface="Roboto" panose="02000000000000000000" pitchFamily="2" charset="0"/>
                  <a:cs typeface="Calibri" panose="020F0502020204030204" pitchFamily="34" charset="0"/>
                </a:rPr>
                <a:t>đọc</a:t>
              </a:r>
              <a:r>
                <a:rPr lang="en-US" sz="2800" b="1" dirty="0">
                  <a:latin typeface="Calibri" panose="020F0502020204030204" pitchFamily="34" charset="0"/>
                  <a:ea typeface="Roboto" panose="02000000000000000000" pitchFamily="2" charset="0"/>
                  <a:cs typeface="Calibri" panose="020F0502020204030204" pitchFamily="34" charset="0"/>
                </a:rPr>
                <a:t> </a:t>
              </a:r>
              <a:r>
                <a:rPr lang="en-US" sz="2800" b="1" dirty="0" err="1">
                  <a:latin typeface="Calibri" panose="020F0502020204030204" pitchFamily="34" charset="0"/>
                  <a:ea typeface="Roboto" panose="02000000000000000000" pitchFamily="2" charset="0"/>
                  <a:cs typeface="Calibri" panose="020F0502020204030204" pitchFamily="34" charset="0"/>
                </a:rPr>
                <a:t>được</a:t>
              </a:r>
              <a:r>
                <a:rPr lang="en-US" sz="2800" b="1" dirty="0">
                  <a:latin typeface="Calibri" panose="020F0502020204030204" pitchFamily="34" charset="0"/>
                  <a:ea typeface="Roboto" panose="02000000000000000000" pitchFamily="2" charset="0"/>
                  <a:cs typeface="Calibri" panose="020F0502020204030204" pitchFamily="34" charset="0"/>
                </a:rPr>
                <a:t> chia </a:t>
              </a:r>
              <a:r>
                <a:rPr lang="en-US" sz="2800" b="1" dirty="0" err="1">
                  <a:latin typeface="Calibri" panose="020F0502020204030204" pitchFamily="34" charset="0"/>
                  <a:ea typeface="Roboto" panose="02000000000000000000" pitchFamily="2" charset="0"/>
                  <a:cs typeface="Calibri" panose="020F0502020204030204" pitchFamily="34" charset="0"/>
                </a:rPr>
                <a:t>làm</a:t>
              </a:r>
              <a:r>
                <a:rPr lang="en-US" sz="2800" b="1" dirty="0">
                  <a:latin typeface="Calibri" panose="020F0502020204030204" pitchFamily="34" charset="0"/>
                  <a:ea typeface="Roboto" panose="02000000000000000000" pitchFamily="2" charset="0"/>
                  <a:cs typeface="Calibri" panose="020F0502020204030204" pitchFamily="34" charset="0"/>
                </a:rPr>
                <a:t> </a:t>
              </a:r>
              <a:r>
                <a:rPr lang="en-US" sz="2800" b="1" dirty="0" err="1">
                  <a:latin typeface="Calibri" panose="020F0502020204030204" pitchFamily="34" charset="0"/>
                  <a:ea typeface="Roboto" panose="02000000000000000000" pitchFamily="2" charset="0"/>
                  <a:cs typeface="Calibri" panose="020F0502020204030204" pitchFamily="34" charset="0"/>
                </a:rPr>
                <a:t>mấy</a:t>
              </a:r>
              <a:r>
                <a:rPr lang="en-US" sz="2800" b="1" dirty="0">
                  <a:latin typeface="Calibri" panose="020F0502020204030204" pitchFamily="34" charset="0"/>
                  <a:ea typeface="Roboto" panose="02000000000000000000" pitchFamily="2" charset="0"/>
                  <a:cs typeface="Calibri" panose="020F0502020204030204" pitchFamily="34" charset="0"/>
                </a:rPr>
                <a:t> </a:t>
              </a:r>
              <a:r>
                <a:rPr lang="en-US" sz="2800" b="1" dirty="0" err="1">
                  <a:latin typeface="Calibri" panose="020F0502020204030204" pitchFamily="34" charset="0"/>
                  <a:ea typeface="Roboto" panose="02000000000000000000" pitchFamily="2" charset="0"/>
                  <a:cs typeface="Calibri" panose="020F0502020204030204" pitchFamily="34" charset="0"/>
                </a:rPr>
                <a:t>đoạn</a:t>
              </a:r>
              <a:r>
                <a:rPr lang="en-US" sz="2800" b="1" dirty="0">
                  <a:latin typeface="Calibri" panose="020F0502020204030204" pitchFamily="34" charset="0"/>
                  <a:ea typeface="Roboto" panose="02000000000000000000" pitchFamily="2" charset="0"/>
                  <a:cs typeface="Calibri" panose="020F0502020204030204" pitchFamily="34" charset="0"/>
                </a:rPr>
                <a:t>?</a:t>
              </a:r>
            </a:p>
          </p:txBody>
        </p:sp>
        <p:pic>
          <p:nvPicPr>
            <p:cNvPr id="26" name="Picture 25">
              <a:extLst>
                <a:ext uri="{FF2B5EF4-FFF2-40B4-BE49-F238E27FC236}">
                  <a16:creationId xmlns:a16="http://schemas.microsoft.com/office/drawing/2014/main" id="{6A8B23D3-F76D-43AE-9EAD-1CB8BA8B9F9B}"/>
                </a:ext>
              </a:extLst>
            </p:cNvPr>
            <p:cNvPicPr>
              <a:picLocks noChangeAspect="1"/>
            </p:cNvPicPr>
            <p:nvPr/>
          </p:nvPicPr>
          <p:blipFill>
            <a:blip r:embed="rId3"/>
            <a:stretch>
              <a:fillRect/>
            </a:stretch>
          </p:blipFill>
          <p:spPr>
            <a:xfrm>
              <a:off x="1507322" y="860201"/>
              <a:ext cx="800902" cy="653215"/>
            </a:xfrm>
            <a:prstGeom prst="rect">
              <a:avLst/>
            </a:prstGeom>
          </p:spPr>
        </p:pic>
      </p:grpSp>
      <p:sp>
        <p:nvSpPr>
          <p:cNvPr id="28" name="TextBox 27">
            <a:extLst>
              <a:ext uri="{FF2B5EF4-FFF2-40B4-BE49-F238E27FC236}">
                <a16:creationId xmlns:a16="http://schemas.microsoft.com/office/drawing/2014/main" id="{9E08392F-0AD6-4641-99D8-659865E854F3}"/>
              </a:ext>
            </a:extLst>
          </p:cNvPr>
          <p:cNvSpPr txBox="1"/>
          <p:nvPr/>
        </p:nvSpPr>
        <p:spPr>
          <a:xfrm>
            <a:off x="1033503" y="3711648"/>
            <a:ext cx="6879025" cy="578882"/>
          </a:xfrm>
          <a:prstGeom prst="roundRect">
            <a:avLst/>
          </a:prstGeom>
          <a:solidFill>
            <a:srgbClr val="FFFFCC"/>
          </a:solidFill>
          <a:ln w="38100">
            <a:solidFill>
              <a:srgbClr val="FFC000"/>
            </a:solidFill>
          </a:ln>
        </p:spPr>
        <p:txBody>
          <a:bodyPr wrap="square" rtlCol="0">
            <a:spAutoFit/>
          </a:bodyPr>
          <a:lstStyle/>
          <a:p>
            <a:pPr algn="just"/>
            <a:r>
              <a:rPr lang="en-US" sz="2800" dirty="0">
                <a:latin typeface="Calibri" panose="020F0502020204030204" pitchFamily="34" charset="0"/>
                <a:ea typeface="Roboto" panose="02000000000000000000" pitchFamily="2" charset="0"/>
                <a:cs typeface="Calibri" panose="020F0502020204030204" pitchFamily="34" charset="0"/>
              </a:rPr>
              <a:t>   </a:t>
            </a:r>
            <a:r>
              <a:rPr lang="en-US" sz="2800" b="1" dirty="0" err="1">
                <a:latin typeface="Calibri" panose="020F0502020204030204" pitchFamily="34" charset="0"/>
                <a:ea typeface="Roboto" panose="02000000000000000000" pitchFamily="2" charset="0"/>
                <a:cs typeface="Calibri" panose="020F0502020204030204" pitchFamily="34" charset="0"/>
              </a:rPr>
              <a:t>Đoạn</a:t>
            </a:r>
            <a:r>
              <a:rPr lang="en-US" sz="2800" b="1" dirty="0">
                <a:latin typeface="Calibri" panose="020F0502020204030204" pitchFamily="34" charset="0"/>
                <a:ea typeface="Roboto" panose="02000000000000000000" pitchFamily="2" charset="0"/>
                <a:cs typeface="Calibri" panose="020F0502020204030204" pitchFamily="34" charset="0"/>
              </a:rPr>
              <a:t> 3:</a:t>
            </a:r>
            <a:r>
              <a:rPr lang="vi-VN" sz="2800" dirty="0">
                <a:latin typeface="Calibri" panose="020F0502020204030204" pitchFamily="34" charset="0"/>
                <a:ea typeface="Roboto" panose="02000000000000000000" pitchFamily="2" charset="0"/>
                <a:cs typeface="Calibri" panose="020F0502020204030204" pitchFamily="34" charset="0"/>
              </a:rPr>
              <a:t> Còn lại</a:t>
            </a:r>
            <a:endParaRPr lang="en-US" sz="2800" dirty="0">
              <a:latin typeface="Calibri" panose="020F0502020204030204" pitchFamily="34" charset="0"/>
              <a:ea typeface="Roboto" panose="02000000000000000000" pitchFamily="2" charset="0"/>
              <a:cs typeface="Calibri" panose="020F0502020204030204" pitchFamily="34" charset="0"/>
            </a:endParaRPr>
          </a:p>
        </p:txBody>
      </p:sp>
    </p:spTree>
    <p:extLst>
      <p:ext uri="{BB962C8B-B14F-4D97-AF65-F5344CB8AC3E}">
        <p14:creationId xmlns:p14="http://schemas.microsoft.com/office/powerpoint/2010/main" val="11157108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p:tgtEl>
                                          <p:spTgt spid="24"/>
                                        </p:tgtEl>
                                        <p:attrNameLst>
                                          <p:attrName>ppt_x</p:attrName>
                                        </p:attrNameLst>
                                      </p:cBhvr>
                                      <p:tavLst>
                                        <p:tav tm="0">
                                          <p:val>
                                            <p:strVal val="#ppt_x-#ppt_w*1.125000"/>
                                          </p:val>
                                        </p:tav>
                                        <p:tav tm="100000">
                                          <p:val>
                                            <p:strVal val="#ppt_x"/>
                                          </p:val>
                                        </p:tav>
                                      </p:tavLst>
                                    </p:anim>
                                    <p:animEffect transition="in" filter="wipe(right)">
                                      <p:cBhvr>
                                        <p:cTn id="8" dur="500"/>
                                        <p:tgtEl>
                                          <p:spTgt spid="24"/>
                                        </p:tgtEl>
                                      </p:cBhvr>
                                    </p:animEffec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1000"/>
                                        <p:tgtEl>
                                          <p:spTgt spid="28"/>
                                        </p:tgtEl>
                                      </p:cBhvr>
                                    </p:animEffect>
                                    <p:anim calcmode="lin" valueType="num">
                                      <p:cBhvr>
                                        <p:cTn id="28" dur="1000" fill="hold"/>
                                        <p:tgtEl>
                                          <p:spTgt spid="28"/>
                                        </p:tgtEl>
                                        <p:attrNameLst>
                                          <p:attrName>ppt_x</p:attrName>
                                        </p:attrNameLst>
                                      </p:cBhvr>
                                      <p:tavLst>
                                        <p:tav tm="0">
                                          <p:val>
                                            <p:strVal val="#ppt_x"/>
                                          </p:val>
                                        </p:tav>
                                        <p:tav tm="100000">
                                          <p:val>
                                            <p:strVal val="#ppt_x"/>
                                          </p:val>
                                        </p:tav>
                                      </p:tavLst>
                                    </p:anim>
                                    <p:anim calcmode="lin" valueType="num">
                                      <p:cBhvr>
                                        <p:cTn id="2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F6560D31-3E44-43D0-A138-AEDC74D7B2A1}"/>
              </a:ext>
            </a:extLst>
          </p:cNvPr>
          <p:cNvSpPr txBox="1"/>
          <p:nvPr/>
        </p:nvSpPr>
        <p:spPr>
          <a:xfrm>
            <a:off x="739292" y="1485011"/>
            <a:ext cx="3063484" cy="715089"/>
          </a:xfrm>
          <a:prstGeom prst="roundRect">
            <a:avLst/>
          </a:prstGeom>
          <a:solidFill>
            <a:schemeClr val="bg1"/>
          </a:solidFill>
          <a:ln w="38100">
            <a:solidFill>
              <a:srgbClr val="FFC000"/>
            </a:solidFill>
            <a:prstDash val="dash"/>
          </a:ln>
        </p:spPr>
        <p:txBody>
          <a:bodyPr wrap="square" rtlCol="0">
            <a:spAutoFit/>
          </a:bodyPr>
          <a:lstStyle/>
          <a:p>
            <a:pPr lvl="0" algn="ctr">
              <a:defRPr/>
            </a:pPr>
            <a:r>
              <a:rPr lang="vi-VN" sz="3600" dirty="0">
                <a:latin typeface="Calibri" panose="020F0502020204030204" pitchFamily="34" charset="0"/>
                <a:ea typeface="Roboto" panose="02000000000000000000" pitchFamily="2" charset="0"/>
                <a:cs typeface="Calibri" panose="020F0502020204030204" pitchFamily="34" charset="0"/>
              </a:rPr>
              <a:t>ngôi trường</a:t>
            </a:r>
            <a:endParaRPr kumimoji="0" lang="en-US" sz="3600" b="0" i="0" u="none" strike="noStrike" kern="0" cap="none" spc="0" normalizeH="0" baseline="0" noProof="0" dirty="0">
              <a:ln>
                <a:noFill/>
              </a:ln>
              <a:solidFill>
                <a:srgbClr val="000000"/>
              </a:solidFill>
              <a:effectLst/>
              <a:uLnTx/>
              <a:uFillTx/>
              <a:latin typeface="Calibri" panose="020F0502020204030204" pitchFamily="34" charset="0"/>
              <a:ea typeface="Roboto" panose="02000000000000000000" pitchFamily="2" charset="0"/>
              <a:cs typeface="Calibri" panose="020F0502020204030204" pitchFamily="34" charset="0"/>
              <a:sym typeface="Arial"/>
            </a:endParaRPr>
          </a:p>
        </p:txBody>
      </p:sp>
      <p:sp>
        <p:nvSpPr>
          <p:cNvPr id="20" name="TextBox 19">
            <a:extLst>
              <a:ext uri="{FF2B5EF4-FFF2-40B4-BE49-F238E27FC236}">
                <a16:creationId xmlns:a16="http://schemas.microsoft.com/office/drawing/2014/main" id="{7CFC9F57-6FA1-4520-839B-247D0530F47E}"/>
              </a:ext>
            </a:extLst>
          </p:cNvPr>
          <p:cNvSpPr txBox="1"/>
          <p:nvPr/>
        </p:nvSpPr>
        <p:spPr>
          <a:xfrm>
            <a:off x="4273492" y="2214205"/>
            <a:ext cx="3063484" cy="715089"/>
          </a:xfrm>
          <a:prstGeom prst="roundRect">
            <a:avLst/>
          </a:prstGeom>
          <a:solidFill>
            <a:schemeClr val="bg1"/>
          </a:solidFill>
          <a:ln w="38100">
            <a:solidFill>
              <a:srgbClr val="FFC000"/>
            </a:solidFill>
            <a:prstDash val="dash"/>
          </a:ln>
        </p:spPr>
        <p:txBody>
          <a:bodyPr wrap="square" rtlCol="0">
            <a:spAutoFit/>
          </a:bodyPr>
          <a:lstStyle/>
          <a:p>
            <a:pPr lvl="0" algn="ctr">
              <a:defRPr/>
            </a:pPr>
            <a:r>
              <a:rPr lang="en-US" sz="3600" dirty="0" err="1">
                <a:latin typeface="Calibri" panose="020F0502020204030204" pitchFamily="34" charset="0"/>
                <a:ea typeface="Roboto" panose="02000000000000000000" pitchFamily="2" charset="0"/>
                <a:cs typeface="Calibri" panose="020F0502020204030204" pitchFamily="34" charset="0"/>
              </a:rPr>
              <a:t>Thiên</a:t>
            </a:r>
            <a:r>
              <a:rPr lang="en-US" sz="3600" dirty="0">
                <a:latin typeface="Calibri" panose="020F0502020204030204" pitchFamily="34" charset="0"/>
                <a:ea typeface="Roboto" panose="02000000000000000000" pitchFamily="2" charset="0"/>
                <a:cs typeface="Calibri" panose="020F0502020204030204" pitchFamily="34" charset="0"/>
              </a:rPr>
              <a:t> Quang</a:t>
            </a:r>
            <a:endParaRPr kumimoji="0" lang="en-US" sz="3600" b="0" i="0" u="none" strike="noStrike" kern="0" cap="none" spc="0" normalizeH="0" baseline="0" noProof="0" dirty="0">
              <a:ln>
                <a:noFill/>
              </a:ln>
              <a:solidFill>
                <a:srgbClr val="000000"/>
              </a:solidFill>
              <a:effectLst/>
              <a:uLnTx/>
              <a:uFillTx/>
              <a:latin typeface="Calibri" panose="020F0502020204030204" pitchFamily="34" charset="0"/>
              <a:ea typeface="Roboto" panose="02000000000000000000" pitchFamily="2" charset="0"/>
              <a:cs typeface="Calibri" panose="020F0502020204030204" pitchFamily="34" charset="0"/>
              <a:sym typeface="Arial"/>
            </a:endParaRPr>
          </a:p>
        </p:txBody>
      </p:sp>
      <p:grpSp>
        <p:nvGrpSpPr>
          <p:cNvPr id="24" name="Group 23">
            <a:extLst>
              <a:ext uri="{FF2B5EF4-FFF2-40B4-BE49-F238E27FC236}">
                <a16:creationId xmlns:a16="http://schemas.microsoft.com/office/drawing/2014/main" id="{A8590D52-3D50-4D11-81EC-230E621DEE08}"/>
              </a:ext>
            </a:extLst>
          </p:cNvPr>
          <p:cNvGrpSpPr/>
          <p:nvPr/>
        </p:nvGrpSpPr>
        <p:grpSpPr>
          <a:xfrm>
            <a:off x="1845162" y="417045"/>
            <a:ext cx="4856659" cy="783193"/>
            <a:chOff x="1966228" y="622652"/>
            <a:chExt cx="6054160" cy="783193"/>
          </a:xfrm>
        </p:grpSpPr>
        <p:sp>
          <p:nvSpPr>
            <p:cNvPr id="25" name="TextBox 24">
              <a:extLst>
                <a:ext uri="{FF2B5EF4-FFF2-40B4-BE49-F238E27FC236}">
                  <a16:creationId xmlns:a16="http://schemas.microsoft.com/office/drawing/2014/main" id="{01858E4A-7D7B-4F86-8324-CD5878C972F6}"/>
                </a:ext>
              </a:extLst>
            </p:cNvPr>
            <p:cNvSpPr txBox="1"/>
            <p:nvPr/>
          </p:nvSpPr>
          <p:spPr>
            <a:xfrm>
              <a:off x="2203844" y="622652"/>
              <a:ext cx="5816544" cy="783193"/>
            </a:xfrm>
            <a:prstGeom prst="roundRect">
              <a:avLst/>
            </a:prstGeom>
            <a:solidFill>
              <a:srgbClr val="CCFFFF"/>
            </a:solidFill>
            <a:ln w="3810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a:ln>
                    <a:noFill/>
                  </a:ln>
                  <a:solidFill>
                    <a:srgbClr val="000000"/>
                  </a:solidFill>
                  <a:effectLst/>
                  <a:uLnTx/>
                  <a:uFillTx/>
                  <a:latin typeface="Calibri" panose="020F0502020204030204" pitchFamily="34" charset="0"/>
                  <a:ea typeface="Roboto" panose="02000000000000000000" pitchFamily="2" charset="0"/>
                  <a:cs typeface="Calibri" panose="020F0502020204030204" pitchFamily="34" charset="0"/>
                  <a:sym typeface="Arial"/>
                </a:rPr>
                <a:t>   Luyện đọc từ khó</a:t>
              </a:r>
              <a:endPar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Roboto" panose="02000000000000000000" pitchFamily="2" charset="0"/>
                <a:cs typeface="Calibri" panose="020F0502020204030204" pitchFamily="34" charset="0"/>
                <a:sym typeface="Arial"/>
              </a:endParaRPr>
            </a:p>
          </p:txBody>
        </p:sp>
        <p:pic>
          <p:nvPicPr>
            <p:cNvPr id="26" name="Picture 25">
              <a:extLst>
                <a:ext uri="{FF2B5EF4-FFF2-40B4-BE49-F238E27FC236}">
                  <a16:creationId xmlns:a16="http://schemas.microsoft.com/office/drawing/2014/main" id="{6A8B23D3-F76D-43AE-9EAD-1CB8BA8B9F9B}"/>
                </a:ext>
              </a:extLst>
            </p:cNvPr>
            <p:cNvPicPr>
              <a:picLocks noChangeAspect="1"/>
            </p:cNvPicPr>
            <p:nvPr/>
          </p:nvPicPr>
          <p:blipFill>
            <a:blip r:embed="rId3"/>
            <a:stretch>
              <a:fillRect/>
            </a:stretch>
          </p:blipFill>
          <p:spPr>
            <a:xfrm>
              <a:off x="1966228" y="687640"/>
              <a:ext cx="800902" cy="653215"/>
            </a:xfrm>
            <a:prstGeom prst="rect">
              <a:avLst/>
            </a:prstGeom>
          </p:spPr>
        </p:pic>
      </p:grpSp>
      <p:sp>
        <p:nvSpPr>
          <p:cNvPr id="28" name="TextBox 27">
            <a:extLst>
              <a:ext uri="{FF2B5EF4-FFF2-40B4-BE49-F238E27FC236}">
                <a16:creationId xmlns:a16="http://schemas.microsoft.com/office/drawing/2014/main" id="{9E08392F-0AD6-4641-99D8-659865E854F3}"/>
              </a:ext>
            </a:extLst>
          </p:cNvPr>
          <p:cNvSpPr txBox="1"/>
          <p:nvPr/>
        </p:nvSpPr>
        <p:spPr>
          <a:xfrm>
            <a:off x="5189517" y="3814750"/>
            <a:ext cx="3384468" cy="715089"/>
          </a:xfrm>
          <a:prstGeom prst="roundRect">
            <a:avLst/>
          </a:prstGeom>
          <a:solidFill>
            <a:schemeClr val="bg1"/>
          </a:solidFill>
          <a:ln w="38100">
            <a:solidFill>
              <a:srgbClr val="FFC000"/>
            </a:solidFill>
            <a:prstDash val="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3600" dirty="0" err="1">
                <a:latin typeface="Calibri" panose="020F0502020204030204" pitchFamily="34" charset="0"/>
                <a:ea typeface="Roboto" panose="02000000000000000000" pitchFamily="2" charset="0"/>
                <a:cs typeface="Calibri" panose="020F0502020204030204" pitchFamily="34" charset="0"/>
              </a:rPr>
              <a:t>hàng</a:t>
            </a:r>
            <a:r>
              <a:rPr lang="en-US" sz="3600" dirty="0">
                <a:latin typeface="Calibri" panose="020F0502020204030204" pitchFamily="34" charset="0"/>
                <a:ea typeface="Roboto" panose="02000000000000000000" pitchFamily="2" charset="0"/>
                <a:cs typeface="Calibri" panose="020F0502020204030204" pitchFamily="34" charset="0"/>
              </a:rPr>
              <a:t> </a:t>
            </a:r>
            <a:r>
              <a:rPr lang="en-US" sz="3600" dirty="0" err="1">
                <a:latin typeface="Calibri" panose="020F0502020204030204" pitchFamily="34" charset="0"/>
                <a:ea typeface="Roboto" panose="02000000000000000000" pitchFamily="2" charset="0"/>
                <a:cs typeface="Calibri" panose="020F0502020204030204" pitchFamily="34" charset="0"/>
              </a:rPr>
              <a:t>muỗm</a:t>
            </a:r>
            <a:r>
              <a:rPr lang="en-US" sz="3600" dirty="0">
                <a:latin typeface="Calibri" panose="020F0502020204030204" pitchFamily="34" charset="0"/>
                <a:ea typeface="Roboto" panose="02000000000000000000" pitchFamily="2" charset="0"/>
                <a:cs typeface="Calibri" panose="020F0502020204030204" pitchFamily="34" charset="0"/>
              </a:rPr>
              <a:t> </a:t>
            </a:r>
            <a:r>
              <a:rPr lang="en-US" sz="3600" dirty="0" err="1">
                <a:latin typeface="Calibri" panose="020F0502020204030204" pitchFamily="34" charset="0"/>
                <a:ea typeface="Roboto" panose="02000000000000000000" pitchFamily="2" charset="0"/>
                <a:cs typeface="Calibri" panose="020F0502020204030204" pitchFamily="34" charset="0"/>
              </a:rPr>
              <a:t>già</a:t>
            </a:r>
            <a:endParaRPr kumimoji="0" lang="en-US" sz="3600" b="0" i="0" u="none" strike="noStrike" kern="0" cap="none" spc="0" normalizeH="0" baseline="0" noProof="0" dirty="0">
              <a:ln>
                <a:noFill/>
              </a:ln>
              <a:solidFill>
                <a:srgbClr val="000000"/>
              </a:solidFill>
              <a:effectLst/>
              <a:uLnTx/>
              <a:uFillTx/>
              <a:latin typeface="Calibri" panose="020F0502020204030204" pitchFamily="34" charset="0"/>
              <a:ea typeface="Roboto" panose="02000000000000000000" pitchFamily="2" charset="0"/>
              <a:cs typeface="Calibri" panose="020F0502020204030204" pitchFamily="34" charset="0"/>
              <a:sym typeface="Arial"/>
            </a:endParaRPr>
          </a:p>
        </p:txBody>
      </p:sp>
    </p:spTree>
    <p:extLst>
      <p:ext uri="{BB962C8B-B14F-4D97-AF65-F5344CB8AC3E}">
        <p14:creationId xmlns:p14="http://schemas.microsoft.com/office/powerpoint/2010/main" val="389799919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p:tgtEl>
                                          <p:spTgt spid="24"/>
                                        </p:tgtEl>
                                        <p:attrNameLst>
                                          <p:attrName>ppt_x</p:attrName>
                                        </p:attrNameLst>
                                      </p:cBhvr>
                                      <p:tavLst>
                                        <p:tav tm="0">
                                          <p:val>
                                            <p:strVal val="#ppt_x-#ppt_w*1.125000"/>
                                          </p:val>
                                        </p:tav>
                                        <p:tav tm="100000">
                                          <p:val>
                                            <p:strVal val="#ppt_x"/>
                                          </p:val>
                                        </p:tav>
                                      </p:tavLst>
                                    </p:anim>
                                    <p:animEffect transition="in" filter="wipe(right)">
                                      <p:cBhvr>
                                        <p:cTn id="8" dur="500"/>
                                        <p:tgtEl>
                                          <p:spTgt spid="24"/>
                                        </p:tgtEl>
                                      </p:cBhvr>
                                    </p:animEffec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1000"/>
                                        <p:tgtEl>
                                          <p:spTgt spid="28"/>
                                        </p:tgtEl>
                                      </p:cBhvr>
                                    </p:animEffect>
                                    <p:anim calcmode="lin" valueType="num">
                                      <p:cBhvr>
                                        <p:cTn id="28" dur="1000" fill="hold"/>
                                        <p:tgtEl>
                                          <p:spTgt spid="28"/>
                                        </p:tgtEl>
                                        <p:attrNameLst>
                                          <p:attrName>ppt_x</p:attrName>
                                        </p:attrNameLst>
                                      </p:cBhvr>
                                      <p:tavLst>
                                        <p:tav tm="0">
                                          <p:val>
                                            <p:strVal val="#ppt_x"/>
                                          </p:val>
                                        </p:tav>
                                        <p:tav tm="100000">
                                          <p:val>
                                            <p:strVal val="#ppt_x"/>
                                          </p:val>
                                        </p:tav>
                                      </p:tavLst>
                                    </p:anim>
                                    <p:anim calcmode="lin" valueType="num">
                                      <p:cBhvr>
                                        <p:cTn id="2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0AD41-44C4-CAB9-FAC6-7D2291161313}"/>
            </a:ext>
          </a:extLst>
        </p:cNvPr>
        <p:cNvGrpSpPr/>
        <p:nvPr/>
      </p:nvGrpSpPr>
      <p:grpSpPr>
        <a:xfrm>
          <a:off x="0" y="0"/>
          <a:ext cx="0" cy="0"/>
          <a:chOff x="0" y="0"/>
          <a:chExt cx="0" cy="0"/>
        </a:xfrm>
      </p:grpSpPr>
      <p:sp>
        <p:nvSpPr>
          <p:cNvPr id="16" name="TextBox 15">
            <a:extLst>
              <a:ext uri="{FF2B5EF4-FFF2-40B4-BE49-F238E27FC236}">
                <a16:creationId xmlns:a16="http://schemas.microsoft.com/office/drawing/2014/main" id="{6E6670D0-734B-DA49-744C-E5F07B02A675}"/>
              </a:ext>
            </a:extLst>
          </p:cNvPr>
          <p:cNvSpPr txBox="1"/>
          <p:nvPr/>
        </p:nvSpPr>
        <p:spPr>
          <a:xfrm>
            <a:off x="318054" y="1376377"/>
            <a:ext cx="8515846" cy="3439239"/>
          </a:xfrm>
          <a:prstGeom prst="roundRect">
            <a:avLst/>
          </a:prstGeom>
          <a:solidFill>
            <a:schemeClr val="bg1"/>
          </a:solidFill>
          <a:ln w="38100">
            <a:solidFill>
              <a:srgbClr val="FFC000"/>
            </a:solidFill>
            <a:prstDash val="dash"/>
          </a:ln>
        </p:spPr>
        <p:txBody>
          <a:bodyPr wrap="square" rtlCol="0">
            <a:spAutoFit/>
          </a:bodyPr>
          <a:lstStyle/>
          <a:p>
            <a:pPr lvl="0" algn="just"/>
            <a:r>
              <a:rPr lang="vi-VN" sz="2800">
                <a:solidFill>
                  <a:srgbClr val="FF0066"/>
                </a:solidFill>
                <a:latin typeface="Calibri" panose="020F0502020204030204" pitchFamily="34" charset="0"/>
                <a:ea typeface="Roboto" panose="02000000000000000000" pitchFamily="2" charset="0"/>
                <a:cs typeface="Calibri" panose="020F0502020204030204" pitchFamily="34" charset="0"/>
              </a:rPr>
              <a:t>Triều đại Lý </a:t>
            </a:r>
            <a:r>
              <a:rPr lang="vi-VN" sz="2800" dirty="0">
                <a:solidFill>
                  <a:srgbClr val="FF0066"/>
                </a:solidFill>
                <a:latin typeface="Calibri" panose="020F0502020204030204" pitchFamily="34" charset="0"/>
                <a:ea typeface="Roboto" panose="02000000000000000000" pitchFamily="2" charset="0"/>
                <a:cs typeface="Calibri" panose="020F0502020204030204" pitchFamily="34" charset="0"/>
              </a:rPr>
              <a:t>Số </a:t>
            </a:r>
            <a:r>
              <a:rPr lang="vi-VN" sz="2800">
                <a:solidFill>
                  <a:srgbClr val="FF0066"/>
                </a:solidFill>
                <a:latin typeface="Calibri" panose="020F0502020204030204" pitchFamily="34" charset="0"/>
                <a:ea typeface="Roboto" panose="02000000000000000000" pitchFamily="2" charset="0"/>
                <a:cs typeface="Calibri" panose="020F0502020204030204" pitchFamily="34" charset="0"/>
              </a:rPr>
              <a:t>khoa thi 6 </a:t>
            </a:r>
            <a:r>
              <a:rPr lang="vi-VN" sz="2800" dirty="0">
                <a:solidFill>
                  <a:srgbClr val="FF0066"/>
                </a:solidFill>
                <a:latin typeface="Calibri" panose="020F0502020204030204" pitchFamily="34" charset="0"/>
                <a:ea typeface="Roboto" panose="02000000000000000000" pitchFamily="2" charset="0"/>
                <a:cs typeface="Calibri" panose="020F0502020204030204" pitchFamily="34" charset="0"/>
              </a:rPr>
              <a:t>Số </a:t>
            </a:r>
            <a:r>
              <a:rPr lang="vi-VN" sz="2800">
                <a:solidFill>
                  <a:srgbClr val="FF0066"/>
                </a:solidFill>
                <a:latin typeface="Calibri" panose="020F0502020204030204" pitchFamily="34" charset="0"/>
                <a:ea typeface="Roboto" panose="02000000000000000000" pitchFamily="2" charset="0"/>
                <a:cs typeface="Calibri" panose="020F0502020204030204" pitchFamily="34" charset="0"/>
              </a:rPr>
              <a:t>tiến sĩ 11 </a:t>
            </a:r>
            <a:r>
              <a:rPr lang="vi-VN" sz="2800" dirty="0">
                <a:solidFill>
                  <a:srgbClr val="FF0066"/>
                </a:solidFill>
                <a:latin typeface="Calibri" panose="020F0502020204030204" pitchFamily="34" charset="0"/>
                <a:ea typeface="Roboto" panose="02000000000000000000" pitchFamily="2" charset="0"/>
                <a:cs typeface="Calibri" panose="020F0502020204030204" pitchFamily="34" charset="0"/>
              </a:rPr>
              <a:t>Số </a:t>
            </a:r>
            <a:r>
              <a:rPr lang="vi-VN" sz="2800">
                <a:solidFill>
                  <a:srgbClr val="FF0066"/>
                </a:solidFill>
                <a:latin typeface="Calibri" panose="020F0502020204030204" pitchFamily="34" charset="0"/>
                <a:ea typeface="Roboto" panose="02000000000000000000" pitchFamily="2" charset="0"/>
                <a:cs typeface="Calibri" panose="020F0502020204030204" pitchFamily="34" charset="0"/>
              </a:rPr>
              <a:t>trạng nguyên 0</a:t>
            </a:r>
            <a:endParaRPr lang="vi-VN" sz="2800" dirty="0">
              <a:solidFill>
                <a:srgbClr val="FF0066"/>
              </a:solidFill>
              <a:latin typeface="Calibri" panose="020F0502020204030204" pitchFamily="34" charset="0"/>
              <a:ea typeface="Roboto" panose="02000000000000000000" pitchFamily="2" charset="0"/>
              <a:cs typeface="Calibri" panose="020F0502020204030204" pitchFamily="34" charset="0"/>
            </a:endParaRPr>
          </a:p>
          <a:p>
            <a:pPr lvl="0" algn="just"/>
            <a:r>
              <a:rPr lang="vi-VN" sz="2800">
                <a:solidFill>
                  <a:srgbClr val="FF0066"/>
                </a:solidFill>
                <a:latin typeface="Calibri" panose="020F0502020204030204" pitchFamily="34" charset="0"/>
                <a:ea typeface="Roboto" panose="02000000000000000000" pitchFamily="2" charset="0"/>
                <a:cs typeface="Calibri" panose="020F0502020204030204" pitchFamily="34" charset="0"/>
              </a:rPr>
              <a:t>Triều đại Trần </a:t>
            </a:r>
            <a:r>
              <a:rPr lang="vi-VN" sz="2800" dirty="0">
                <a:solidFill>
                  <a:srgbClr val="FF0066"/>
                </a:solidFill>
                <a:latin typeface="Calibri" panose="020F0502020204030204" pitchFamily="34" charset="0"/>
                <a:ea typeface="Roboto" panose="02000000000000000000" pitchFamily="2" charset="0"/>
                <a:cs typeface="Calibri" panose="020F0502020204030204" pitchFamily="34" charset="0"/>
              </a:rPr>
              <a:t>Số </a:t>
            </a:r>
            <a:r>
              <a:rPr lang="vi-VN" sz="2800">
                <a:solidFill>
                  <a:srgbClr val="FF0066"/>
                </a:solidFill>
                <a:latin typeface="Calibri" panose="020F0502020204030204" pitchFamily="34" charset="0"/>
                <a:ea typeface="Roboto" panose="02000000000000000000" pitchFamily="2" charset="0"/>
                <a:cs typeface="Calibri" panose="020F0502020204030204" pitchFamily="34" charset="0"/>
              </a:rPr>
              <a:t>khoa thi 14 Số tiến sĩ 51 </a:t>
            </a:r>
            <a:r>
              <a:rPr lang="vi-VN" sz="2800" dirty="0">
                <a:solidFill>
                  <a:srgbClr val="FF0066"/>
                </a:solidFill>
                <a:latin typeface="Calibri" panose="020F0502020204030204" pitchFamily="34" charset="0"/>
                <a:ea typeface="Roboto" panose="02000000000000000000" pitchFamily="2" charset="0"/>
                <a:cs typeface="Calibri" panose="020F0502020204030204" pitchFamily="34" charset="0"/>
              </a:rPr>
              <a:t>Số </a:t>
            </a:r>
            <a:r>
              <a:rPr lang="vi-VN" sz="2800">
                <a:solidFill>
                  <a:srgbClr val="FF0066"/>
                </a:solidFill>
                <a:latin typeface="Calibri" panose="020F0502020204030204" pitchFamily="34" charset="0"/>
                <a:ea typeface="Roboto" panose="02000000000000000000" pitchFamily="2" charset="0"/>
                <a:cs typeface="Calibri" panose="020F0502020204030204" pitchFamily="34" charset="0"/>
              </a:rPr>
              <a:t>trạng nguyên</a:t>
            </a:r>
            <a:r>
              <a:rPr lang="en-US" sz="2800">
                <a:solidFill>
                  <a:srgbClr val="FF0066"/>
                </a:solidFill>
                <a:latin typeface="Calibri" panose="020F0502020204030204" pitchFamily="34" charset="0"/>
                <a:ea typeface="Roboto" panose="02000000000000000000" pitchFamily="2" charset="0"/>
                <a:cs typeface="Calibri" panose="020F0502020204030204" pitchFamily="34" charset="0"/>
              </a:rPr>
              <a:t> </a:t>
            </a:r>
            <a:r>
              <a:rPr lang="vi-VN" sz="2800">
                <a:solidFill>
                  <a:srgbClr val="FF0066"/>
                </a:solidFill>
                <a:latin typeface="Calibri" panose="020F0502020204030204" pitchFamily="34" charset="0"/>
                <a:ea typeface="Roboto" panose="02000000000000000000" pitchFamily="2" charset="0"/>
                <a:cs typeface="Calibri" panose="020F0502020204030204" pitchFamily="34" charset="0"/>
              </a:rPr>
              <a:t>9</a:t>
            </a:r>
            <a:endParaRPr lang="vi-VN" sz="2800" dirty="0">
              <a:solidFill>
                <a:srgbClr val="FF0066"/>
              </a:solidFill>
              <a:latin typeface="Calibri" panose="020F0502020204030204" pitchFamily="34" charset="0"/>
              <a:ea typeface="Roboto" panose="02000000000000000000" pitchFamily="2" charset="0"/>
              <a:cs typeface="Calibri" panose="020F0502020204030204" pitchFamily="34" charset="0"/>
            </a:endParaRPr>
          </a:p>
          <a:p>
            <a:pPr lvl="0" algn="just"/>
            <a:r>
              <a:rPr lang="vi-VN" sz="2800" dirty="0">
                <a:solidFill>
                  <a:srgbClr val="FF0066"/>
                </a:solidFill>
                <a:latin typeface="Calibri" panose="020F0502020204030204" pitchFamily="34" charset="0"/>
                <a:ea typeface="Roboto" panose="02000000000000000000" pitchFamily="2" charset="0"/>
                <a:cs typeface="Calibri" panose="020F0502020204030204" pitchFamily="34" charset="0"/>
              </a:rPr>
              <a:t>…</a:t>
            </a:r>
          </a:p>
          <a:p>
            <a:pPr lvl="0" algn="just"/>
            <a:r>
              <a:rPr lang="vi-VN" sz="2800">
                <a:solidFill>
                  <a:srgbClr val="FF0066"/>
                </a:solidFill>
                <a:latin typeface="Calibri" panose="020F0502020204030204" pitchFamily="34" charset="0"/>
                <a:ea typeface="Roboto" panose="02000000000000000000" pitchFamily="2" charset="0"/>
                <a:cs typeface="Calibri" panose="020F0502020204030204" pitchFamily="34" charset="0"/>
              </a:rPr>
              <a:t>Tổng cộng </a:t>
            </a:r>
            <a:r>
              <a:rPr lang="vi-VN" sz="2800" dirty="0">
                <a:solidFill>
                  <a:srgbClr val="FF0066"/>
                </a:solidFill>
                <a:latin typeface="Calibri" panose="020F0502020204030204" pitchFamily="34" charset="0"/>
                <a:ea typeface="Roboto" panose="02000000000000000000" pitchFamily="2" charset="0"/>
                <a:cs typeface="Calibri" panose="020F0502020204030204" pitchFamily="34" charset="0"/>
              </a:rPr>
              <a:t>Số </a:t>
            </a:r>
            <a:r>
              <a:rPr lang="vi-VN" sz="2800">
                <a:solidFill>
                  <a:srgbClr val="FF0066"/>
                </a:solidFill>
                <a:latin typeface="Calibri" panose="020F0502020204030204" pitchFamily="34" charset="0"/>
                <a:ea typeface="Roboto" panose="02000000000000000000" pitchFamily="2" charset="0"/>
                <a:cs typeface="Calibri" panose="020F0502020204030204" pitchFamily="34" charset="0"/>
              </a:rPr>
              <a:t>khoa thi 185 </a:t>
            </a:r>
            <a:r>
              <a:rPr lang="vi-VN" sz="2800" dirty="0">
                <a:solidFill>
                  <a:srgbClr val="FF0066"/>
                </a:solidFill>
                <a:latin typeface="Calibri" panose="020F0502020204030204" pitchFamily="34" charset="0"/>
                <a:ea typeface="Roboto" panose="02000000000000000000" pitchFamily="2" charset="0"/>
                <a:cs typeface="Calibri" panose="020F0502020204030204" pitchFamily="34" charset="0"/>
              </a:rPr>
              <a:t>Số </a:t>
            </a:r>
            <a:r>
              <a:rPr lang="vi-VN" sz="2800">
                <a:solidFill>
                  <a:srgbClr val="FF0066"/>
                </a:solidFill>
                <a:latin typeface="Calibri" panose="020F0502020204030204" pitchFamily="34" charset="0"/>
                <a:ea typeface="Roboto" panose="02000000000000000000" pitchFamily="2" charset="0"/>
                <a:cs typeface="Calibri" panose="020F0502020204030204" pitchFamily="34" charset="0"/>
              </a:rPr>
              <a:t>tiến sĩ 2896 </a:t>
            </a:r>
            <a:r>
              <a:rPr lang="vi-VN" sz="2800" dirty="0">
                <a:solidFill>
                  <a:srgbClr val="FF0066"/>
                </a:solidFill>
                <a:latin typeface="Calibri" panose="020F0502020204030204" pitchFamily="34" charset="0"/>
                <a:ea typeface="Roboto" panose="02000000000000000000" pitchFamily="2" charset="0"/>
                <a:cs typeface="Calibri" panose="020F0502020204030204" pitchFamily="34" charset="0"/>
              </a:rPr>
              <a:t>Số </a:t>
            </a:r>
            <a:r>
              <a:rPr lang="vi-VN" sz="2800">
                <a:solidFill>
                  <a:srgbClr val="FF0066"/>
                </a:solidFill>
                <a:latin typeface="Calibri" panose="020F0502020204030204" pitchFamily="34" charset="0"/>
                <a:ea typeface="Roboto" panose="02000000000000000000" pitchFamily="2" charset="0"/>
                <a:cs typeface="Calibri" panose="020F0502020204030204" pitchFamily="34" charset="0"/>
              </a:rPr>
              <a:t>trạng nguyên 47</a:t>
            </a:r>
            <a:endParaRPr lang="vi-VN" sz="2800" dirty="0">
              <a:solidFill>
                <a:srgbClr val="FF0066"/>
              </a:solidFill>
              <a:latin typeface="Calibri" panose="020F0502020204030204" pitchFamily="34" charset="0"/>
              <a:ea typeface="Roboto" panose="02000000000000000000" pitchFamily="2" charset="0"/>
              <a:cs typeface="Calibri" panose="020F0502020204030204" pitchFamily="34" charset="0"/>
            </a:endParaRPr>
          </a:p>
        </p:txBody>
      </p:sp>
      <p:grpSp>
        <p:nvGrpSpPr>
          <p:cNvPr id="24" name="Group 23">
            <a:extLst>
              <a:ext uri="{FF2B5EF4-FFF2-40B4-BE49-F238E27FC236}">
                <a16:creationId xmlns:a16="http://schemas.microsoft.com/office/drawing/2014/main" id="{08FB963C-C396-8797-AF63-55F13E086381}"/>
              </a:ext>
            </a:extLst>
          </p:cNvPr>
          <p:cNvGrpSpPr/>
          <p:nvPr/>
        </p:nvGrpSpPr>
        <p:grpSpPr>
          <a:xfrm>
            <a:off x="2379345" y="213822"/>
            <a:ext cx="4856659" cy="783193"/>
            <a:chOff x="1966228" y="622652"/>
            <a:chExt cx="6054160" cy="783193"/>
          </a:xfrm>
        </p:grpSpPr>
        <p:sp>
          <p:nvSpPr>
            <p:cNvPr id="25" name="TextBox 24">
              <a:extLst>
                <a:ext uri="{FF2B5EF4-FFF2-40B4-BE49-F238E27FC236}">
                  <a16:creationId xmlns:a16="http://schemas.microsoft.com/office/drawing/2014/main" id="{FFE526FB-7C9C-D31C-0679-667EDB791122}"/>
                </a:ext>
              </a:extLst>
            </p:cNvPr>
            <p:cNvSpPr txBox="1"/>
            <p:nvPr/>
          </p:nvSpPr>
          <p:spPr>
            <a:xfrm>
              <a:off x="2203844" y="622652"/>
              <a:ext cx="5816544" cy="783193"/>
            </a:xfrm>
            <a:prstGeom prst="roundRect">
              <a:avLst/>
            </a:prstGeom>
            <a:solidFill>
              <a:srgbClr val="CCFFFF"/>
            </a:solidFill>
            <a:ln w="3810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Roboto" panose="02000000000000000000" pitchFamily="2" charset="0"/>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Roboto" panose="02000000000000000000" pitchFamily="2" charset="0"/>
                  <a:cs typeface="Calibri" panose="020F0502020204030204" pitchFamily="34" charset="0"/>
                  <a:sym typeface="Arial"/>
                </a:rPr>
                <a:t>Luyện</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Roboto" panose="02000000000000000000" pitchFamily="2" charset="0"/>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Roboto" panose="02000000000000000000" pitchFamily="2" charset="0"/>
                  <a:cs typeface="Calibri" panose="020F0502020204030204" pitchFamily="34" charset="0"/>
                  <a:sym typeface="Arial"/>
                </a:rPr>
                <a:t>đọc</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Roboto" panose="02000000000000000000" pitchFamily="2" charset="0"/>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Roboto" panose="02000000000000000000" pitchFamily="2" charset="0"/>
                  <a:cs typeface="Calibri" panose="020F0502020204030204" pitchFamily="34" charset="0"/>
                  <a:sym typeface="Arial"/>
                </a:rPr>
                <a:t>bảng</a:t>
              </a:r>
              <a:endPar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Roboto" panose="02000000000000000000" pitchFamily="2" charset="0"/>
                <a:cs typeface="Calibri" panose="020F0502020204030204" pitchFamily="34" charset="0"/>
                <a:sym typeface="Arial"/>
              </a:endParaRPr>
            </a:p>
          </p:txBody>
        </p:sp>
        <p:pic>
          <p:nvPicPr>
            <p:cNvPr id="26" name="Picture 25">
              <a:extLst>
                <a:ext uri="{FF2B5EF4-FFF2-40B4-BE49-F238E27FC236}">
                  <a16:creationId xmlns:a16="http://schemas.microsoft.com/office/drawing/2014/main" id="{48E126D2-204C-F1E2-9F19-5036979E358B}"/>
                </a:ext>
              </a:extLst>
            </p:cNvPr>
            <p:cNvPicPr>
              <a:picLocks noChangeAspect="1"/>
            </p:cNvPicPr>
            <p:nvPr/>
          </p:nvPicPr>
          <p:blipFill>
            <a:blip r:embed="rId3"/>
            <a:stretch>
              <a:fillRect/>
            </a:stretch>
          </p:blipFill>
          <p:spPr>
            <a:xfrm>
              <a:off x="1966228" y="687640"/>
              <a:ext cx="800902" cy="653215"/>
            </a:xfrm>
            <a:prstGeom prst="rect">
              <a:avLst/>
            </a:prstGeom>
          </p:spPr>
        </p:pic>
      </p:grpSp>
    </p:spTree>
    <p:extLst>
      <p:ext uri="{BB962C8B-B14F-4D97-AF65-F5344CB8AC3E}">
        <p14:creationId xmlns:p14="http://schemas.microsoft.com/office/powerpoint/2010/main" val="179072555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p:tgtEl>
                                          <p:spTgt spid="24"/>
                                        </p:tgtEl>
                                        <p:attrNameLst>
                                          <p:attrName>ppt_x</p:attrName>
                                        </p:attrNameLst>
                                      </p:cBhvr>
                                      <p:tavLst>
                                        <p:tav tm="0">
                                          <p:val>
                                            <p:strVal val="#ppt_x-#ppt_w*1.125000"/>
                                          </p:val>
                                        </p:tav>
                                        <p:tav tm="100000">
                                          <p:val>
                                            <p:strVal val="#ppt_x"/>
                                          </p:val>
                                        </p:tav>
                                      </p:tavLst>
                                    </p:anim>
                                    <p:animEffect transition="in" filter="wipe(right)">
                                      <p:cBhvr>
                                        <p:cTn id="8" dur="500"/>
                                        <p:tgtEl>
                                          <p:spTgt spid="24"/>
                                        </p:tgtEl>
                                      </p:cBhvr>
                                    </p:animEffec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F6560D31-3E44-43D0-A138-AEDC74D7B2A1}"/>
              </a:ext>
            </a:extLst>
          </p:cNvPr>
          <p:cNvSpPr txBox="1"/>
          <p:nvPr/>
        </p:nvSpPr>
        <p:spPr>
          <a:xfrm>
            <a:off x="318054" y="1376377"/>
            <a:ext cx="8515846" cy="3439239"/>
          </a:xfrm>
          <a:prstGeom prst="roundRect">
            <a:avLst/>
          </a:prstGeom>
          <a:solidFill>
            <a:schemeClr val="bg1"/>
          </a:solidFill>
          <a:ln w="38100">
            <a:solidFill>
              <a:srgbClr val="FFC000"/>
            </a:solidFill>
            <a:prstDash val="dash"/>
          </a:ln>
        </p:spPr>
        <p:txBody>
          <a:bodyPr wrap="square" rtlCol="0">
            <a:spAutoFit/>
          </a:bodyPr>
          <a:lstStyle/>
          <a:p>
            <a:pPr lvl="0" algn="just"/>
            <a:r>
              <a:rPr lang="vi-VN" sz="2800" dirty="0">
                <a:solidFill>
                  <a:srgbClr val="FF0066"/>
                </a:solidFill>
                <a:latin typeface="Calibri" panose="020F0502020204030204" pitchFamily="34" charset="0"/>
                <a:ea typeface="Roboto" panose="02000000000000000000" pitchFamily="2" charset="0"/>
                <a:cs typeface="Calibri" panose="020F0502020204030204" pitchFamily="34" charset="0"/>
              </a:rPr>
              <a:t>Triều đại/ Lý/ Số khoa thi/ 6/ Số tiến sĩ/ 11/ Số trạng nguyên/ 0/</a:t>
            </a:r>
          </a:p>
          <a:p>
            <a:pPr lvl="0" algn="just"/>
            <a:r>
              <a:rPr lang="vi-VN" sz="2800" dirty="0">
                <a:solidFill>
                  <a:srgbClr val="FF0066"/>
                </a:solidFill>
                <a:latin typeface="Calibri" panose="020F0502020204030204" pitchFamily="34" charset="0"/>
                <a:ea typeface="Roboto" panose="02000000000000000000" pitchFamily="2" charset="0"/>
                <a:cs typeface="Calibri" panose="020F0502020204030204" pitchFamily="34" charset="0"/>
              </a:rPr>
              <a:t>Triều đại/ Trần/ Số khoa thi/ 14/ Số tiến sĩ/ 51/ Số trạng nguyên/ 9/</a:t>
            </a:r>
          </a:p>
          <a:p>
            <a:pPr lvl="0" algn="just"/>
            <a:r>
              <a:rPr lang="vi-VN" sz="2800" dirty="0">
                <a:solidFill>
                  <a:srgbClr val="FF0066"/>
                </a:solidFill>
                <a:latin typeface="Calibri" panose="020F0502020204030204" pitchFamily="34" charset="0"/>
                <a:ea typeface="Roboto" panose="02000000000000000000" pitchFamily="2" charset="0"/>
                <a:cs typeface="Calibri" panose="020F0502020204030204" pitchFamily="34" charset="0"/>
              </a:rPr>
              <a:t>…</a:t>
            </a:r>
          </a:p>
          <a:p>
            <a:pPr lvl="0" algn="just"/>
            <a:r>
              <a:rPr lang="vi-VN" sz="2800" dirty="0">
                <a:solidFill>
                  <a:srgbClr val="FF0066"/>
                </a:solidFill>
                <a:latin typeface="Calibri" panose="020F0502020204030204" pitchFamily="34" charset="0"/>
                <a:ea typeface="Roboto" panose="02000000000000000000" pitchFamily="2" charset="0"/>
                <a:cs typeface="Calibri" panose="020F0502020204030204" pitchFamily="34" charset="0"/>
              </a:rPr>
              <a:t>Tổng cộng/ Số khoa thi/ 185/ Số tiến sĩ/ 2896/ Số trạng nguyên/ 47/</a:t>
            </a:r>
          </a:p>
        </p:txBody>
      </p:sp>
      <p:grpSp>
        <p:nvGrpSpPr>
          <p:cNvPr id="24" name="Group 23">
            <a:extLst>
              <a:ext uri="{FF2B5EF4-FFF2-40B4-BE49-F238E27FC236}">
                <a16:creationId xmlns:a16="http://schemas.microsoft.com/office/drawing/2014/main" id="{A8590D52-3D50-4D11-81EC-230E621DEE08}"/>
              </a:ext>
            </a:extLst>
          </p:cNvPr>
          <p:cNvGrpSpPr/>
          <p:nvPr/>
        </p:nvGrpSpPr>
        <p:grpSpPr>
          <a:xfrm>
            <a:off x="2379345" y="213822"/>
            <a:ext cx="4856659" cy="783193"/>
            <a:chOff x="1966228" y="622652"/>
            <a:chExt cx="6054160" cy="783193"/>
          </a:xfrm>
        </p:grpSpPr>
        <p:sp>
          <p:nvSpPr>
            <p:cNvPr id="25" name="TextBox 24">
              <a:extLst>
                <a:ext uri="{FF2B5EF4-FFF2-40B4-BE49-F238E27FC236}">
                  <a16:creationId xmlns:a16="http://schemas.microsoft.com/office/drawing/2014/main" id="{01858E4A-7D7B-4F86-8324-CD5878C972F6}"/>
                </a:ext>
              </a:extLst>
            </p:cNvPr>
            <p:cNvSpPr txBox="1"/>
            <p:nvPr/>
          </p:nvSpPr>
          <p:spPr>
            <a:xfrm>
              <a:off x="2203844" y="622652"/>
              <a:ext cx="5816544" cy="783193"/>
            </a:xfrm>
            <a:prstGeom prst="roundRect">
              <a:avLst/>
            </a:prstGeom>
            <a:solidFill>
              <a:srgbClr val="CCFFFF"/>
            </a:solidFill>
            <a:ln w="3810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Roboto" panose="02000000000000000000" pitchFamily="2" charset="0"/>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Roboto" panose="02000000000000000000" pitchFamily="2" charset="0"/>
                  <a:cs typeface="Calibri" panose="020F0502020204030204" pitchFamily="34" charset="0"/>
                  <a:sym typeface="Arial"/>
                </a:rPr>
                <a:t>Luyện</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Roboto" panose="02000000000000000000" pitchFamily="2" charset="0"/>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Roboto" panose="02000000000000000000" pitchFamily="2" charset="0"/>
                  <a:cs typeface="Calibri" panose="020F0502020204030204" pitchFamily="34" charset="0"/>
                  <a:sym typeface="Arial"/>
                </a:rPr>
                <a:t>đọc</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Roboto" panose="02000000000000000000" pitchFamily="2" charset="0"/>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Roboto" panose="02000000000000000000" pitchFamily="2" charset="0"/>
                  <a:cs typeface="Calibri" panose="020F0502020204030204" pitchFamily="34" charset="0"/>
                  <a:sym typeface="Arial"/>
                </a:rPr>
                <a:t>bảng</a:t>
              </a:r>
              <a:endPar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Roboto" panose="02000000000000000000" pitchFamily="2" charset="0"/>
                <a:cs typeface="Calibri" panose="020F0502020204030204" pitchFamily="34" charset="0"/>
                <a:sym typeface="Arial"/>
              </a:endParaRPr>
            </a:p>
          </p:txBody>
        </p:sp>
        <p:pic>
          <p:nvPicPr>
            <p:cNvPr id="26" name="Picture 25">
              <a:extLst>
                <a:ext uri="{FF2B5EF4-FFF2-40B4-BE49-F238E27FC236}">
                  <a16:creationId xmlns:a16="http://schemas.microsoft.com/office/drawing/2014/main" id="{6A8B23D3-F76D-43AE-9EAD-1CB8BA8B9F9B}"/>
                </a:ext>
              </a:extLst>
            </p:cNvPr>
            <p:cNvPicPr>
              <a:picLocks noChangeAspect="1"/>
            </p:cNvPicPr>
            <p:nvPr/>
          </p:nvPicPr>
          <p:blipFill>
            <a:blip r:embed="rId3"/>
            <a:stretch>
              <a:fillRect/>
            </a:stretch>
          </p:blipFill>
          <p:spPr>
            <a:xfrm>
              <a:off x="1966228" y="687640"/>
              <a:ext cx="800902" cy="653215"/>
            </a:xfrm>
            <a:prstGeom prst="rect">
              <a:avLst/>
            </a:prstGeom>
          </p:spPr>
        </p:pic>
      </p:grpSp>
    </p:spTree>
    <p:extLst>
      <p:ext uri="{BB962C8B-B14F-4D97-AF65-F5344CB8AC3E}">
        <p14:creationId xmlns:p14="http://schemas.microsoft.com/office/powerpoint/2010/main" val="20243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p:tgtEl>
                                          <p:spTgt spid="24"/>
                                        </p:tgtEl>
                                        <p:attrNameLst>
                                          <p:attrName>ppt_x</p:attrName>
                                        </p:attrNameLst>
                                      </p:cBhvr>
                                      <p:tavLst>
                                        <p:tav tm="0">
                                          <p:val>
                                            <p:strVal val="#ppt_x-#ppt_w*1.125000"/>
                                          </p:val>
                                        </p:tav>
                                        <p:tav tm="100000">
                                          <p:val>
                                            <p:strVal val="#ppt_x"/>
                                          </p:val>
                                        </p:tav>
                                      </p:tavLst>
                                    </p:anim>
                                    <p:animEffect transition="in" filter="wipe(right)">
                                      <p:cBhvr>
                                        <p:cTn id="8" dur="500"/>
                                        <p:tgtEl>
                                          <p:spTgt spid="24"/>
                                        </p:tgtEl>
                                      </p:cBhvr>
                                    </p:animEffec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759556305"/>
</p:tagLst>
</file>

<file path=ppt/theme/theme1.xml><?xml version="1.0" encoding="utf-8"?>
<a:theme xmlns:a="http://schemas.openxmlformats.org/drawingml/2006/main" name="Grammar Subject for Pre-K: Adjectives by Slidesgo">
  <a:themeElements>
    <a:clrScheme name="Simple Light">
      <a:dk1>
        <a:srgbClr val="FF7259"/>
      </a:dk1>
      <a:lt1>
        <a:srgbClr val="F7A9BD"/>
      </a:lt1>
      <a:dk2>
        <a:srgbClr val="FFD2DD"/>
      </a:dk2>
      <a:lt2>
        <a:srgbClr val="4285F4"/>
      </a:lt2>
      <a:accent1>
        <a:srgbClr val="6A3F35"/>
      </a:accent1>
      <a:accent2>
        <a:srgbClr val="FF95C7"/>
      </a:accent2>
      <a:accent3>
        <a:srgbClr val="FCC63D"/>
      </a:accent3>
      <a:accent4>
        <a:srgbClr val="BA96F0"/>
      </a:accent4>
      <a:accent5>
        <a:srgbClr val="00E088"/>
      </a:accent5>
      <a:accent6>
        <a:srgbClr val="FFFFFF"/>
      </a:accent6>
      <a:hlink>
        <a:srgbClr val="6A3F3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2853</TotalTime>
  <Words>648</Words>
  <Application>Microsoft Office PowerPoint</Application>
  <PresentationFormat>On-screen Show (16:9)</PresentationFormat>
  <Paragraphs>47</Paragraphs>
  <Slides>17</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Cambria</vt:lpstr>
      <vt:lpstr>等线</vt:lpstr>
      <vt:lpstr>Roboto</vt:lpstr>
      <vt:lpstr>SVN-Poky's</vt:lpstr>
      <vt:lpstr>Grammar Subject for Pre-K: Adjectives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Windows 10</cp:lastModifiedBy>
  <cp:revision>389</cp:revision>
  <dcterms:modified xsi:type="dcterms:W3CDTF">2025-04-02T10:06:06Z</dcterms:modified>
  <cp:category>9Slide.vn</cp:category>
</cp:coreProperties>
</file>