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2" r:id="rId1"/>
  </p:sldMasterIdLst>
  <p:notesMasterIdLst>
    <p:notesMasterId r:id="rId29"/>
  </p:notesMasterIdLst>
  <p:sldIdLst>
    <p:sldId id="523" r:id="rId2"/>
    <p:sldId id="524" r:id="rId3"/>
    <p:sldId id="263" r:id="rId4"/>
    <p:sldId id="540" r:id="rId5"/>
    <p:sldId id="525" r:id="rId6"/>
    <p:sldId id="539" r:id="rId7"/>
    <p:sldId id="541" r:id="rId8"/>
    <p:sldId id="542" r:id="rId9"/>
    <p:sldId id="258" r:id="rId10"/>
    <p:sldId id="526" r:id="rId11"/>
    <p:sldId id="556" r:id="rId12"/>
    <p:sldId id="543" r:id="rId13"/>
    <p:sldId id="533" r:id="rId14"/>
    <p:sldId id="544" r:id="rId15"/>
    <p:sldId id="531" r:id="rId16"/>
    <p:sldId id="532" r:id="rId17"/>
    <p:sldId id="485" r:id="rId18"/>
    <p:sldId id="536" r:id="rId19"/>
    <p:sldId id="268" r:id="rId20"/>
    <p:sldId id="269" r:id="rId21"/>
    <p:sldId id="270" r:id="rId22"/>
    <p:sldId id="271" r:id="rId23"/>
    <p:sldId id="545" r:id="rId24"/>
    <p:sldId id="507" r:id="rId25"/>
    <p:sldId id="537" r:id="rId26"/>
    <p:sldId id="547" r:id="rId27"/>
    <p:sldId id="548"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3" d="100"/>
          <a:sy n="73" d="100"/>
        </p:scale>
        <p:origin x="618" y="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1059334-D39A-4B57-A52A-D081E494A507}" type="datetimeFigureOut">
              <a:rPr lang="en-US" smtClean="0"/>
              <a:t>4/10/2025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3C7FA6-CB65-461A-BF74-2BBC54624038}" type="slidenum">
              <a:rPr lang="en-US" smtClean="0"/>
              <a:t>‹#›</a:t>
            </a:fld>
            <a:endParaRPr lang="en-US"/>
          </a:p>
        </p:txBody>
      </p:sp>
    </p:spTree>
    <p:extLst>
      <p:ext uri="{BB962C8B-B14F-4D97-AF65-F5344CB8AC3E}">
        <p14:creationId xmlns:p14="http://schemas.microsoft.com/office/powerpoint/2010/main" val="14886051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603289-FF91-4068-9D38-DAAED87F1433}" type="slidenum">
              <a:rPr kumimoji="0" lang="zh-CN" altLang="en-US" sz="1200" b="0" i="0" u="none" strike="noStrike" kern="1200" cap="none" spc="0" normalizeH="0" baseline="0" noProof="0" smtClean="0">
                <a:ln>
                  <a:noFill/>
                </a:ln>
                <a:solidFill>
                  <a:prstClr val="black"/>
                </a:solidFill>
                <a:effectLst/>
                <a:uLnTx/>
                <a:uFillTx/>
                <a:latin typeface="Barlow Condensed" panose="00000506000000000000" charset="0"/>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Barlow Condensed" panose="00000506000000000000" charset="0"/>
              <a:ea typeface="等线" panose="02010600030101010101" pitchFamily="2" charset="-122"/>
              <a:cs typeface="+mn-cs"/>
            </a:endParaRPr>
          </a:p>
        </p:txBody>
      </p:sp>
    </p:spTree>
    <p:extLst>
      <p:ext uri="{BB962C8B-B14F-4D97-AF65-F5344CB8AC3E}">
        <p14:creationId xmlns:p14="http://schemas.microsoft.com/office/powerpoint/2010/main" val="29529511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603289-FF91-4068-9D38-DAAED87F1433}" type="slidenum">
              <a:rPr kumimoji="0" lang="zh-CN" altLang="en-US" sz="1200" b="0" i="0" u="none" strike="noStrike" kern="1200" cap="none" spc="0" normalizeH="0" baseline="0" noProof="0" smtClean="0">
                <a:ln>
                  <a:noFill/>
                </a:ln>
                <a:solidFill>
                  <a:prstClr val="black"/>
                </a:solidFill>
                <a:effectLst/>
                <a:uLnTx/>
                <a:uFillTx/>
                <a:latin typeface="Barlow Condensed" panose="00000506000000000000" charset="0"/>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Barlow Condensed" panose="00000506000000000000" charset="0"/>
              <a:ea typeface="等线" panose="02010600030101010101" pitchFamily="2" charset="-122"/>
              <a:cs typeface="+mn-cs"/>
            </a:endParaRPr>
          </a:p>
        </p:txBody>
      </p:sp>
    </p:spTree>
    <p:extLst>
      <p:ext uri="{BB962C8B-B14F-4D97-AF65-F5344CB8AC3E}">
        <p14:creationId xmlns:p14="http://schemas.microsoft.com/office/powerpoint/2010/main" val="18745736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603289-FF91-4068-9D38-DAAED87F1433}" type="slidenum">
              <a:rPr kumimoji="0" lang="zh-CN" altLang="en-US" sz="1200" b="0" i="0" u="none" strike="noStrike" kern="1200" cap="none" spc="0" normalizeH="0" baseline="0" noProof="0" smtClean="0">
                <a:ln>
                  <a:noFill/>
                </a:ln>
                <a:solidFill>
                  <a:prstClr val="black"/>
                </a:solidFill>
                <a:effectLst/>
                <a:uLnTx/>
                <a:uFillTx/>
                <a:latin typeface="Barlow Condensed" panose="00000506000000000000" charset="0"/>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Barlow Condensed" panose="00000506000000000000" charset="0"/>
              <a:ea typeface="等线" panose="02010600030101010101" pitchFamily="2" charset="-122"/>
              <a:cs typeface="+mn-cs"/>
            </a:endParaRPr>
          </a:p>
        </p:txBody>
      </p:sp>
    </p:spTree>
    <p:extLst>
      <p:ext uri="{BB962C8B-B14F-4D97-AF65-F5344CB8AC3E}">
        <p14:creationId xmlns:p14="http://schemas.microsoft.com/office/powerpoint/2010/main" val="8407206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603289-FF91-4068-9D38-DAAED87F1433}" type="slidenum">
              <a:rPr kumimoji="0" lang="zh-CN" altLang="en-US" sz="1200" b="0" i="0" u="none" strike="noStrike" kern="1200" cap="none" spc="0" normalizeH="0" baseline="0" noProof="0" smtClean="0">
                <a:ln>
                  <a:noFill/>
                </a:ln>
                <a:solidFill>
                  <a:prstClr val="black"/>
                </a:solidFill>
                <a:effectLst/>
                <a:uLnTx/>
                <a:uFillTx/>
                <a:latin typeface="Barlow Condensed" panose="00000506000000000000" charset="0"/>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Barlow Condensed" panose="00000506000000000000" charset="0"/>
              <a:ea typeface="等线" panose="02010600030101010101" pitchFamily="2" charset="-122"/>
              <a:cs typeface="+mn-cs"/>
            </a:endParaRPr>
          </a:p>
        </p:txBody>
      </p:sp>
    </p:spTree>
    <p:extLst>
      <p:ext uri="{BB962C8B-B14F-4D97-AF65-F5344CB8AC3E}">
        <p14:creationId xmlns:p14="http://schemas.microsoft.com/office/powerpoint/2010/main" val="35007062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603289-FF91-4068-9D38-DAAED87F1433}" type="slidenum">
              <a:rPr kumimoji="0" lang="zh-CN" altLang="en-US" sz="1200" b="0" i="0" u="none" strike="noStrike" kern="1200" cap="none" spc="0" normalizeH="0" baseline="0" noProof="0" smtClean="0">
                <a:ln>
                  <a:noFill/>
                </a:ln>
                <a:solidFill>
                  <a:prstClr val="black"/>
                </a:solidFill>
                <a:effectLst/>
                <a:uLnTx/>
                <a:uFillTx/>
                <a:latin typeface="Barlow Condensed" panose="00000506000000000000" charset="0"/>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Barlow Condensed" panose="00000506000000000000" charset="0"/>
              <a:ea typeface="等线" panose="02010600030101010101" pitchFamily="2" charset="-122"/>
              <a:cs typeface="+mn-cs"/>
            </a:endParaRPr>
          </a:p>
        </p:txBody>
      </p:sp>
    </p:spTree>
    <p:extLst>
      <p:ext uri="{BB962C8B-B14F-4D97-AF65-F5344CB8AC3E}">
        <p14:creationId xmlns:p14="http://schemas.microsoft.com/office/powerpoint/2010/main" val="26334863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603289-FF91-4068-9D38-DAAED87F1433}" type="slidenum">
              <a:rPr kumimoji="0" lang="zh-CN" altLang="en-US" sz="1200" b="0" i="0" u="none" strike="noStrike" kern="1200" cap="none" spc="0" normalizeH="0" baseline="0" noProof="0" smtClean="0">
                <a:ln>
                  <a:noFill/>
                </a:ln>
                <a:solidFill>
                  <a:prstClr val="black"/>
                </a:solidFill>
                <a:effectLst/>
                <a:uLnTx/>
                <a:uFillTx/>
                <a:latin typeface="Barlow Condensed" panose="00000506000000000000" charset="0"/>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Barlow Condensed" panose="00000506000000000000" charset="0"/>
              <a:ea typeface="等线" panose="02010600030101010101" pitchFamily="2" charset="-122"/>
              <a:cs typeface="+mn-cs"/>
            </a:endParaRPr>
          </a:p>
        </p:txBody>
      </p:sp>
    </p:spTree>
    <p:extLst>
      <p:ext uri="{BB962C8B-B14F-4D97-AF65-F5344CB8AC3E}">
        <p14:creationId xmlns:p14="http://schemas.microsoft.com/office/powerpoint/2010/main" val="29754635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603289-FF91-4068-9D38-DAAED87F1433}" type="slidenum">
              <a:rPr kumimoji="0" lang="zh-CN" altLang="en-US" sz="1200" b="0" i="0" u="none" strike="noStrike" kern="1200" cap="none" spc="0" normalizeH="0" baseline="0" noProof="0" smtClean="0">
                <a:ln>
                  <a:noFill/>
                </a:ln>
                <a:solidFill>
                  <a:prstClr val="black"/>
                </a:solidFill>
                <a:effectLst/>
                <a:uLnTx/>
                <a:uFillTx/>
                <a:latin typeface="Barlow Condensed" panose="00000506000000000000" charset="0"/>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Barlow Condensed" panose="00000506000000000000" charset="0"/>
              <a:ea typeface="等线" panose="02010600030101010101" pitchFamily="2" charset="-122"/>
              <a:cs typeface="+mn-cs"/>
            </a:endParaRPr>
          </a:p>
        </p:txBody>
      </p:sp>
    </p:spTree>
    <p:extLst>
      <p:ext uri="{BB962C8B-B14F-4D97-AF65-F5344CB8AC3E}">
        <p14:creationId xmlns:p14="http://schemas.microsoft.com/office/powerpoint/2010/main" val="10832307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603289-FF91-4068-9D38-DAAED87F1433}" type="slidenum">
              <a:rPr kumimoji="0" lang="zh-CN" altLang="en-US" sz="1200" b="0" i="0" u="none" strike="noStrike" kern="1200" cap="none" spc="0" normalizeH="0" baseline="0" noProof="0" smtClean="0">
                <a:ln>
                  <a:noFill/>
                </a:ln>
                <a:solidFill>
                  <a:prstClr val="black"/>
                </a:solidFill>
                <a:effectLst/>
                <a:uLnTx/>
                <a:uFillTx/>
                <a:latin typeface="Barlow Condensed" panose="00000506000000000000" charset="0"/>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Barlow Condensed" panose="00000506000000000000" charset="0"/>
              <a:ea typeface="等线" panose="02010600030101010101" pitchFamily="2" charset="-122"/>
              <a:cs typeface="+mn-cs"/>
            </a:endParaRPr>
          </a:p>
        </p:txBody>
      </p:sp>
    </p:spTree>
    <p:extLst>
      <p:ext uri="{BB962C8B-B14F-4D97-AF65-F5344CB8AC3E}">
        <p14:creationId xmlns:p14="http://schemas.microsoft.com/office/powerpoint/2010/main" val="25977838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603289-FF91-4068-9D38-DAAED87F1433}" type="slidenum">
              <a:rPr kumimoji="0" lang="zh-CN" altLang="en-US" sz="1200" b="0" i="0" u="none" strike="noStrike" kern="1200" cap="none" spc="0" normalizeH="0" baseline="0" noProof="0" smtClean="0">
                <a:ln>
                  <a:noFill/>
                </a:ln>
                <a:solidFill>
                  <a:prstClr val="black"/>
                </a:solidFill>
                <a:effectLst/>
                <a:uLnTx/>
                <a:uFillTx/>
                <a:latin typeface="Barlow Condensed" panose="00000506000000000000" charset="0"/>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Barlow Condensed" panose="00000506000000000000" charset="0"/>
              <a:ea typeface="等线" panose="02010600030101010101" pitchFamily="2" charset="-122"/>
              <a:cs typeface="+mn-cs"/>
            </a:endParaRPr>
          </a:p>
        </p:txBody>
      </p:sp>
    </p:spTree>
    <p:extLst>
      <p:ext uri="{BB962C8B-B14F-4D97-AF65-F5344CB8AC3E}">
        <p14:creationId xmlns:p14="http://schemas.microsoft.com/office/powerpoint/2010/main" val="24219459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603289-FF91-4068-9D38-DAAED87F1433}" type="slidenum">
              <a:rPr kumimoji="0" lang="zh-CN" altLang="en-US" sz="1200" b="0" i="0" u="none" strike="noStrike" kern="1200" cap="none" spc="0" normalizeH="0" baseline="0" noProof="0" smtClean="0">
                <a:ln>
                  <a:noFill/>
                </a:ln>
                <a:solidFill>
                  <a:prstClr val="black"/>
                </a:solidFill>
                <a:effectLst/>
                <a:uLnTx/>
                <a:uFillTx/>
                <a:latin typeface="Barlow Condensed" panose="00000506000000000000"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Barlow Condensed" panose="00000506000000000000" charset="0"/>
              <a:cs typeface="+mn-cs"/>
            </a:endParaRPr>
          </a:p>
        </p:txBody>
      </p:sp>
    </p:spTree>
    <p:extLst>
      <p:ext uri="{BB962C8B-B14F-4D97-AF65-F5344CB8AC3E}">
        <p14:creationId xmlns:p14="http://schemas.microsoft.com/office/powerpoint/2010/main" val="20835328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603289-FF91-4068-9D38-DAAED87F1433}" type="slidenum">
              <a:rPr kumimoji="0" lang="zh-CN" altLang="en-US" sz="1200" b="0" i="0" u="none" strike="noStrike" kern="1200" cap="none" spc="0" normalizeH="0" baseline="0" noProof="0" smtClean="0">
                <a:ln>
                  <a:noFill/>
                </a:ln>
                <a:solidFill>
                  <a:prstClr val="black"/>
                </a:solidFill>
                <a:effectLst/>
                <a:uLnTx/>
                <a:uFillTx/>
                <a:latin typeface="Barlow Condensed" panose="00000506000000000000" charset="0"/>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Barlow Condensed" panose="00000506000000000000" charset="0"/>
              <a:ea typeface="等线" panose="02010600030101010101" pitchFamily="2" charset="-122"/>
              <a:cs typeface="+mn-cs"/>
            </a:endParaRPr>
          </a:p>
        </p:txBody>
      </p:sp>
    </p:spTree>
    <p:extLst>
      <p:ext uri="{BB962C8B-B14F-4D97-AF65-F5344CB8AC3E}">
        <p14:creationId xmlns:p14="http://schemas.microsoft.com/office/powerpoint/2010/main" val="33904472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2E641F-1CEA-E27D-08FE-D26191793AA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A8F659E-5487-F99F-5FF0-FA22DBB17C1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179C7A7-2480-5058-2227-2574CD1D098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651FD6C-5B0E-C6AD-B839-C7FE3162939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603289-FF91-4068-9D38-DAAED87F1433}" type="slidenum">
              <a:rPr kumimoji="0" lang="zh-CN" altLang="en-US" sz="1200" b="0" i="0" u="none" strike="noStrike" kern="1200" cap="none" spc="0" normalizeH="0" baseline="0" noProof="0" smtClean="0">
                <a:ln>
                  <a:noFill/>
                </a:ln>
                <a:solidFill>
                  <a:prstClr val="black"/>
                </a:solidFill>
                <a:effectLst/>
                <a:uLnTx/>
                <a:uFillTx/>
                <a:latin typeface="Barlow Condensed" panose="00000506000000000000" charset="0"/>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Barlow Condensed" panose="00000506000000000000" charset="0"/>
              <a:ea typeface="等线" panose="02010600030101010101" pitchFamily="2" charset="-122"/>
              <a:cs typeface="+mn-cs"/>
            </a:endParaRPr>
          </a:p>
        </p:txBody>
      </p:sp>
    </p:spTree>
    <p:extLst>
      <p:ext uri="{BB962C8B-B14F-4D97-AF65-F5344CB8AC3E}">
        <p14:creationId xmlns:p14="http://schemas.microsoft.com/office/powerpoint/2010/main" val="19560725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603289-FF91-4068-9D38-DAAED87F1433}" type="slidenum">
              <a:rPr kumimoji="0" lang="zh-CN" altLang="en-US" sz="1200" b="0" i="0" u="none" strike="noStrike" kern="1200" cap="none" spc="0" normalizeH="0" baseline="0" noProof="0" smtClean="0">
                <a:ln>
                  <a:noFill/>
                </a:ln>
                <a:solidFill>
                  <a:prstClr val="black"/>
                </a:solidFill>
                <a:effectLst/>
                <a:uLnTx/>
                <a:uFillTx/>
                <a:latin typeface="Barlow Condensed" panose="00000506000000000000" charset="0"/>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Barlow Condensed" panose="00000506000000000000" charset="0"/>
              <a:ea typeface="等线" panose="02010600030101010101" pitchFamily="2" charset="-122"/>
              <a:cs typeface="+mn-cs"/>
            </a:endParaRPr>
          </a:p>
        </p:txBody>
      </p:sp>
    </p:spTree>
    <p:extLst>
      <p:ext uri="{BB962C8B-B14F-4D97-AF65-F5344CB8AC3E}">
        <p14:creationId xmlns:p14="http://schemas.microsoft.com/office/powerpoint/2010/main" val="27729943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603289-FF91-4068-9D38-DAAED87F1433}" type="slidenum">
              <a:rPr kumimoji="0" lang="zh-CN" altLang="en-US" sz="1200" b="0" i="0" u="none" strike="noStrike" kern="1200" cap="none" spc="0" normalizeH="0" baseline="0" noProof="0" smtClean="0">
                <a:ln>
                  <a:noFill/>
                </a:ln>
                <a:solidFill>
                  <a:prstClr val="black"/>
                </a:solidFill>
                <a:effectLst/>
                <a:uLnTx/>
                <a:uFillTx/>
                <a:latin typeface="Barlow Condensed" panose="00000506000000000000" charset="0"/>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Barlow Condensed" panose="00000506000000000000" charset="0"/>
              <a:ea typeface="等线" panose="02010600030101010101" pitchFamily="2" charset="-122"/>
              <a:cs typeface="+mn-cs"/>
            </a:endParaRPr>
          </a:p>
        </p:txBody>
      </p:sp>
    </p:spTree>
    <p:extLst>
      <p:ext uri="{BB962C8B-B14F-4D97-AF65-F5344CB8AC3E}">
        <p14:creationId xmlns:p14="http://schemas.microsoft.com/office/powerpoint/2010/main" val="18456249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410964561"/>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465623290"/>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740618154"/>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30625904"/>
      </p:ext>
    </p:extLst>
  </p:cSld>
  <p:clrMap bg1="lt1" tx1="dk1" bg2="lt2" tx2="dk2" accent1="accent1" accent2="accent2" accent3="accent3" accent4="accent4" accent5="accent5" accent6="accent6" hlink="hlink" folHlink="folHlink"/>
  <p:sldLayoutIdLst>
    <p:sldLayoutId id="2147483763" r:id="rId1"/>
    <p:sldLayoutId id="2147483764" r:id="rId2"/>
    <p:sldLayoutId id="2147483769" r:id="rId3"/>
  </p:sldLayoutIdLst>
  <mc:AlternateContent xmlns:mc="http://schemas.openxmlformats.org/markup-compatibility/2006" xmlns:p14="http://schemas.microsoft.com/office/powerpoint/2010/main">
    <mc:Choice Requires="p14">
      <p:transition p14:dur="0" advClick="0" advTm="0"/>
    </mc:Choice>
    <mc:Fallback xmlns="">
      <p:transition advClick="0" advTm="0"/>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30.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29.png"/><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30.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29.png"/><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8" Type="http://schemas.openxmlformats.org/officeDocument/2006/relationships/image" Target="../media/image43.svg"/><Relationship Id="rId3" Type="http://schemas.openxmlformats.org/officeDocument/2006/relationships/image" Target="../media/image17.png"/><Relationship Id="rId7" Type="http://schemas.openxmlformats.org/officeDocument/2006/relationships/image" Target="../media/image36.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18.xml.rels><?xml version="1.0" encoding="UTF-8" standalone="yes"?>
<Relationships xmlns="http://schemas.openxmlformats.org/package/2006/relationships"><Relationship Id="rId8" Type="http://schemas.openxmlformats.org/officeDocument/2006/relationships/slide" Target="slide16.xml"/><Relationship Id="rId13" Type="http://schemas.openxmlformats.org/officeDocument/2006/relationships/slide" Target="slide21.xml"/><Relationship Id="rId3" Type="http://schemas.openxmlformats.org/officeDocument/2006/relationships/image" Target="../media/image41.png"/><Relationship Id="rId7" Type="http://schemas.openxmlformats.org/officeDocument/2006/relationships/image" Target="../media/image45.png"/><Relationship Id="rId12" Type="http://schemas.openxmlformats.org/officeDocument/2006/relationships/slide" Target="slide20.xml"/><Relationship Id="rId2" Type="http://schemas.openxmlformats.org/officeDocument/2006/relationships/audio" Target="../media/audio1.wav"/><Relationship Id="rId1" Type="http://schemas.openxmlformats.org/officeDocument/2006/relationships/slideLayout" Target="../slideLayouts/slideLayout3.xml"/><Relationship Id="rId6" Type="http://schemas.openxmlformats.org/officeDocument/2006/relationships/image" Target="../media/image44.png"/><Relationship Id="rId11" Type="http://schemas.openxmlformats.org/officeDocument/2006/relationships/slide" Target="slide19.xml"/><Relationship Id="rId5" Type="http://schemas.openxmlformats.org/officeDocument/2006/relationships/image" Target="../media/image43.png"/><Relationship Id="rId15" Type="http://schemas.openxmlformats.org/officeDocument/2006/relationships/slide" Target="slide23.xml"/><Relationship Id="rId10" Type="http://schemas.microsoft.com/office/2007/relationships/hdphoto" Target="../media/hdphoto3.wdp"/><Relationship Id="rId4" Type="http://schemas.openxmlformats.org/officeDocument/2006/relationships/image" Target="../media/image42.png"/><Relationship Id="rId9" Type="http://schemas.openxmlformats.org/officeDocument/2006/relationships/image" Target="../media/image46.png"/><Relationship Id="rId14" Type="http://schemas.openxmlformats.org/officeDocument/2006/relationships/slide" Target="slide22.xml"/></Relationships>
</file>

<file path=ppt/slides/_rels/slide1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slide" Target="slide18.xml"/><Relationship Id="rId5" Type="http://schemas.openxmlformats.org/officeDocument/2006/relationships/image" Target="../media/image49.png"/><Relationship Id="rId4" Type="http://schemas.openxmlformats.org/officeDocument/2006/relationships/image" Target="../media/image48.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slide" Target="slide18.xml"/><Relationship Id="rId5" Type="http://schemas.openxmlformats.org/officeDocument/2006/relationships/image" Target="../media/image50.png"/><Relationship Id="rId4" Type="http://schemas.openxmlformats.org/officeDocument/2006/relationships/image" Target="../media/image48.png"/></Relationships>
</file>

<file path=ppt/slides/_rels/slide2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 Id="rId5" Type="http://schemas.openxmlformats.org/officeDocument/2006/relationships/slide" Target="slide18.xml"/><Relationship Id="rId4" Type="http://schemas.openxmlformats.org/officeDocument/2006/relationships/image" Target="../media/image51.png"/></Relationships>
</file>

<file path=ppt/slides/_rels/slide2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 Id="rId5" Type="http://schemas.openxmlformats.org/officeDocument/2006/relationships/slide" Target="slide18.xml"/><Relationship Id="rId4" Type="http://schemas.openxmlformats.org/officeDocument/2006/relationships/image" Target="../media/image52.png"/></Relationships>
</file>

<file path=ppt/slides/_rels/slide23.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30.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29.png"/><Relationship Id="rId4" Type="http://schemas.openxmlformats.org/officeDocument/2006/relationships/image" Target="../media/image26.png"/></Relationships>
</file>

<file path=ppt/slides/_rels/slide2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2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27.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30.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29.png"/><Relationship Id="rId4" Type="http://schemas.openxmlformats.org/officeDocument/2006/relationships/image" Target="../media/image26.png"/></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15.png"/><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缺角矩形 3"/>
          <p:cNvSpPr/>
          <p:nvPr/>
        </p:nvSpPr>
        <p:spPr>
          <a:xfrm>
            <a:off x="2279576" y="1448539"/>
            <a:ext cx="7992888" cy="2693919"/>
          </a:xfrm>
          <a:prstGeom prst="plaque">
            <a:avLst/>
          </a:prstGeom>
          <a:solidFill>
            <a:schemeClr val="accent2">
              <a:lumMod val="20000"/>
              <a:lumOff val="80000"/>
            </a:schemeClr>
          </a:solidFill>
          <a:ln>
            <a:solidFill>
              <a:srgbClr val="DC5F6E"/>
            </a:solidFill>
            <a:extLst>
              <a:ext uri="{C807C97D-BFC1-408E-A445-0C87EB9F89A2}">
                <ask:lineSketchStyleProps xmlns:ask="http://schemas.microsoft.com/office/drawing/2018/sketchyshapes" xmlns="" sd="396658708">
                  <a:custGeom>
                    <a:avLst/>
                    <a:gdLst>
                      <a:gd name="connsiteX0" fmla="*/ 0 w 7992888"/>
                      <a:gd name="connsiteY0" fmla="*/ 448995 h 2693919"/>
                      <a:gd name="connsiteX1" fmla="*/ 448995 w 7992888"/>
                      <a:gd name="connsiteY1" fmla="*/ 0 h 2693919"/>
                      <a:gd name="connsiteX2" fmla="*/ 898339 w 7992888"/>
                      <a:gd name="connsiteY2" fmla="*/ 0 h 2693919"/>
                      <a:gd name="connsiteX3" fmla="*/ 1276733 w 7992888"/>
                      <a:gd name="connsiteY3" fmla="*/ 0 h 2693919"/>
                      <a:gd name="connsiteX4" fmla="*/ 2009873 w 7992888"/>
                      <a:gd name="connsiteY4" fmla="*/ 0 h 2693919"/>
                      <a:gd name="connsiteX5" fmla="*/ 2459216 w 7992888"/>
                      <a:gd name="connsiteY5" fmla="*/ 0 h 2693919"/>
                      <a:gd name="connsiteX6" fmla="*/ 2837611 w 7992888"/>
                      <a:gd name="connsiteY6" fmla="*/ 0 h 2693919"/>
                      <a:gd name="connsiteX7" fmla="*/ 3499801 w 7992888"/>
                      <a:gd name="connsiteY7" fmla="*/ 0 h 2693919"/>
                      <a:gd name="connsiteX8" fmla="*/ 4091043 w 7992888"/>
                      <a:gd name="connsiteY8" fmla="*/ 0 h 2693919"/>
                      <a:gd name="connsiteX9" fmla="*/ 4682284 w 7992888"/>
                      <a:gd name="connsiteY9" fmla="*/ 0 h 2693919"/>
                      <a:gd name="connsiteX10" fmla="*/ 5060679 w 7992888"/>
                      <a:gd name="connsiteY10" fmla="*/ 0 h 2693919"/>
                      <a:gd name="connsiteX11" fmla="*/ 5439073 w 7992888"/>
                      <a:gd name="connsiteY11" fmla="*/ 0 h 2693919"/>
                      <a:gd name="connsiteX12" fmla="*/ 5959366 w 7992888"/>
                      <a:gd name="connsiteY12" fmla="*/ 0 h 2693919"/>
                      <a:gd name="connsiteX13" fmla="*/ 6337760 w 7992888"/>
                      <a:gd name="connsiteY13" fmla="*/ 0 h 2693919"/>
                      <a:gd name="connsiteX14" fmla="*/ 6929002 w 7992888"/>
                      <a:gd name="connsiteY14" fmla="*/ 0 h 2693919"/>
                      <a:gd name="connsiteX15" fmla="*/ 7543893 w 7992888"/>
                      <a:gd name="connsiteY15" fmla="*/ 0 h 2693919"/>
                      <a:gd name="connsiteX16" fmla="*/ 7992888 w 7992888"/>
                      <a:gd name="connsiteY16" fmla="*/ 448995 h 2693919"/>
                      <a:gd name="connsiteX17" fmla="*/ 7992888 w 7992888"/>
                      <a:gd name="connsiteY17" fmla="*/ 1011719 h 2693919"/>
                      <a:gd name="connsiteX18" fmla="*/ 7992888 w 7992888"/>
                      <a:gd name="connsiteY18" fmla="*/ 1556485 h 2693919"/>
                      <a:gd name="connsiteX19" fmla="*/ 7992888 w 7992888"/>
                      <a:gd name="connsiteY19" fmla="*/ 2244924 h 2693919"/>
                      <a:gd name="connsiteX20" fmla="*/ 7543893 w 7992888"/>
                      <a:gd name="connsiteY20" fmla="*/ 2693919 h 2693919"/>
                      <a:gd name="connsiteX21" fmla="*/ 7094549 w 7992888"/>
                      <a:gd name="connsiteY21" fmla="*/ 2693919 h 2693919"/>
                      <a:gd name="connsiteX22" fmla="*/ 6503308 w 7992888"/>
                      <a:gd name="connsiteY22" fmla="*/ 2693919 h 2693919"/>
                      <a:gd name="connsiteX23" fmla="*/ 5841117 w 7992888"/>
                      <a:gd name="connsiteY23" fmla="*/ 2693919 h 2693919"/>
                      <a:gd name="connsiteX24" fmla="*/ 5462723 w 7992888"/>
                      <a:gd name="connsiteY24" fmla="*/ 2693919 h 2693919"/>
                      <a:gd name="connsiteX25" fmla="*/ 5013379 w 7992888"/>
                      <a:gd name="connsiteY25" fmla="*/ 2693919 h 2693919"/>
                      <a:gd name="connsiteX26" fmla="*/ 4493087 w 7992888"/>
                      <a:gd name="connsiteY26" fmla="*/ 2693919 h 2693919"/>
                      <a:gd name="connsiteX27" fmla="*/ 3759947 w 7992888"/>
                      <a:gd name="connsiteY27" fmla="*/ 2693919 h 2693919"/>
                      <a:gd name="connsiteX28" fmla="*/ 3239655 w 7992888"/>
                      <a:gd name="connsiteY28" fmla="*/ 2693919 h 2693919"/>
                      <a:gd name="connsiteX29" fmla="*/ 2648413 w 7992888"/>
                      <a:gd name="connsiteY29" fmla="*/ 2693919 h 2693919"/>
                      <a:gd name="connsiteX30" fmla="*/ 2199070 w 7992888"/>
                      <a:gd name="connsiteY30" fmla="*/ 2693919 h 2693919"/>
                      <a:gd name="connsiteX31" fmla="*/ 1820675 w 7992888"/>
                      <a:gd name="connsiteY31" fmla="*/ 2693919 h 2693919"/>
                      <a:gd name="connsiteX32" fmla="*/ 1371332 w 7992888"/>
                      <a:gd name="connsiteY32" fmla="*/ 2693919 h 2693919"/>
                      <a:gd name="connsiteX33" fmla="*/ 448995 w 7992888"/>
                      <a:gd name="connsiteY33" fmla="*/ 2693919 h 2693919"/>
                      <a:gd name="connsiteX34" fmla="*/ 0 w 7992888"/>
                      <a:gd name="connsiteY34" fmla="*/ 2244924 h 2693919"/>
                      <a:gd name="connsiteX35" fmla="*/ 0 w 7992888"/>
                      <a:gd name="connsiteY35" fmla="*/ 1700159 h 2693919"/>
                      <a:gd name="connsiteX36" fmla="*/ 0 w 7992888"/>
                      <a:gd name="connsiteY36" fmla="*/ 1065597 h 2693919"/>
                      <a:gd name="connsiteX37" fmla="*/ 0 w 7992888"/>
                      <a:gd name="connsiteY37" fmla="*/ 448995 h 2693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7992888" h="2693919" extrusionOk="0">
                        <a:moveTo>
                          <a:pt x="0" y="448995"/>
                        </a:moveTo>
                        <a:cubicBezTo>
                          <a:pt x="196107" y="420268"/>
                          <a:pt x="393433" y="250120"/>
                          <a:pt x="448995" y="0"/>
                        </a:cubicBezTo>
                        <a:cubicBezTo>
                          <a:pt x="641554" y="-5395"/>
                          <a:pt x="765124" y="24829"/>
                          <a:pt x="898339" y="0"/>
                        </a:cubicBezTo>
                        <a:cubicBezTo>
                          <a:pt x="1031554" y="-24829"/>
                          <a:pt x="1100448" y="7125"/>
                          <a:pt x="1276733" y="0"/>
                        </a:cubicBezTo>
                        <a:cubicBezTo>
                          <a:pt x="1453018" y="-7125"/>
                          <a:pt x="1742910" y="71674"/>
                          <a:pt x="2009873" y="0"/>
                        </a:cubicBezTo>
                        <a:cubicBezTo>
                          <a:pt x="2276836" y="-71674"/>
                          <a:pt x="2251746" y="52078"/>
                          <a:pt x="2459216" y="0"/>
                        </a:cubicBezTo>
                        <a:cubicBezTo>
                          <a:pt x="2666686" y="-52078"/>
                          <a:pt x="2744643" y="12043"/>
                          <a:pt x="2837611" y="0"/>
                        </a:cubicBezTo>
                        <a:cubicBezTo>
                          <a:pt x="2930580" y="-12043"/>
                          <a:pt x="3361475" y="65249"/>
                          <a:pt x="3499801" y="0"/>
                        </a:cubicBezTo>
                        <a:cubicBezTo>
                          <a:pt x="3638127" y="-65249"/>
                          <a:pt x="3863391" y="1461"/>
                          <a:pt x="4091043" y="0"/>
                        </a:cubicBezTo>
                        <a:cubicBezTo>
                          <a:pt x="4318695" y="-1461"/>
                          <a:pt x="4445666" y="59095"/>
                          <a:pt x="4682284" y="0"/>
                        </a:cubicBezTo>
                        <a:cubicBezTo>
                          <a:pt x="4918902" y="-59095"/>
                          <a:pt x="4958478" y="30124"/>
                          <a:pt x="5060679" y="0"/>
                        </a:cubicBezTo>
                        <a:cubicBezTo>
                          <a:pt x="5162881" y="-30124"/>
                          <a:pt x="5348721" y="11161"/>
                          <a:pt x="5439073" y="0"/>
                        </a:cubicBezTo>
                        <a:cubicBezTo>
                          <a:pt x="5529425" y="-11161"/>
                          <a:pt x="5803779" y="20973"/>
                          <a:pt x="5959366" y="0"/>
                        </a:cubicBezTo>
                        <a:cubicBezTo>
                          <a:pt x="6114953" y="-20973"/>
                          <a:pt x="6238805" y="26903"/>
                          <a:pt x="6337760" y="0"/>
                        </a:cubicBezTo>
                        <a:cubicBezTo>
                          <a:pt x="6436715" y="-26903"/>
                          <a:pt x="6673541" y="55017"/>
                          <a:pt x="6929002" y="0"/>
                        </a:cubicBezTo>
                        <a:cubicBezTo>
                          <a:pt x="7184463" y="-55017"/>
                          <a:pt x="7238896" y="25845"/>
                          <a:pt x="7543893" y="0"/>
                        </a:cubicBezTo>
                        <a:cubicBezTo>
                          <a:pt x="7579852" y="264612"/>
                          <a:pt x="7788109" y="439331"/>
                          <a:pt x="7992888" y="448995"/>
                        </a:cubicBezTo>
                        <a:cubicBezTo>
                          <a:pt x="8012338" y="623500"/>
                          <a:pt x="7956027" y="873823"/>
                          <a:pt x="7992888" y="1011719"/>
                        </a:cubicBezTo>
                        <a:cubicBezTo>
                          <a:pt x="8029749" y="1149615"/>
                          <a:pt x="7965737" y="1411334"/>
                          <a:pt x="7992888" y="1556485"/>
                        </a:cubicBezTo>
                        <a:cubicBezTo>
                          <a:pt x="8020039" y="1701636"/>
                          <a:pt x="7951109" y="2071102"/>
                          <a:pt x="7992888" y="2244924"/>
                        </a:cubicBezTo>
                        <a:cubicBezTo>
                          <a:pt x="7799578" y="2261226"/>
                          <a:pt x="7555857" y="2482969"/>
                          <a:pt x="7543893" y="2693919"/>
                        </a:cubicBezTo>
                        <a:cubicBezTo>
                          <a:pt x="7338037" y="2737259"/>
                          <a:pt x="7225461" y="2677174"/>
                          <a:pt x="7094549" y="2693919"/>
                        </a:cubicBezTo>
                        <a:cubicBezTo>
                          <a:pt x="6963637" y="2710664"/>
                          <a:pt x="6758757" y="2628519"/>
                          <a:pt x="6503308" y="2693919"/>
                        </a:cubicBezTo>
                        <a:cubicBezTo>
                          <a:pt x="6247859" y="2759319"/>
                          <a:pt x="6029099" y="2619288"/>
                          <a:pt x="5841117" y="2693919"/>
                        </a:cubicBezTo>
                        <a:cubicBezTo>
                          <a:pt x="5653135" y="2768550"/>
                          <a:pt x="5626635" y="2670046"/>
                          <a:pt x="5462723" y="2693919"/>
                        </a:cubicBezTo>
                        <a:cubicBezTo>
                          <a:pt x="5298811" y="2717792"/>
                          <a:pt x="5188999" y="2642191"/>
                          <a:pt x="5013379" y="2693919"/>
                        </a:cubicBezTo>
                        <a:cubicBezTo>
                          <a:pt x="4837759" y="2745647"/>
                          <a:pt x="4700356" y="2673073"/>
                          <a:pt x="4493087" y="2693919"/>
                        </a:cubicBezTo>
                        <a:cubicBezTo>
                          <a:pt x="4285818" y="2714765"/>
                          <a:pt x="3922736" y="2639370"/>
                          <a:pt x="3759947" y="2693919"/>
                        </a:cubicBezTo>
                        <a:cubicBezTo>
                          <a:pt x="3597158" y="2748468"/>
                          <a:pt x="3391602" y="2693076"/>
                          <a:pt x="3239655" y="2693919"/>
                        </a:cubicBezTo>
                        <a:cubicBezTo>
                          <a:pt x="3087708" y="2694762"/>
                          <a:pt x="2933237" y="2651751"/>
                          <a:pt x="2648413" y="2693919"/>
                        </a:cubicBezTo>
                        <a:cubicBezTo>
                          <a:pt x="2363589" y="2736087"/>
                          <a:pt x="2398798" y="2644843"/>
                          <a:pt x="2199070" y="2693919"/>
                        </a:cubicBezTo>
                        <a:cubicBezTo>
                          <a:pt x="1999342" y="2742995"/>
                          <a:pt x="1955656" y="2658151"/>
                          <a:pt x="1820675" y="2693919"/>
                        </a:cubicBezTo>
                        <a:cubicBezTo>
                          <a:pt x="1685695" y="2729687"/>
                          <a:pt x="1578331" y="2656260"/>
                          <a:pt x="1371332" y="2693919"/>
                        </a:cubicBezTo>
                        <a:cubicBezTo>
                          <a:pt x="1164333" y="2731578"/>
                          <a:pt x="790666" y="2614506"/>
                          <a:pt x="448995" y="2693919"/>
                        </a:cubicBezTo>
                        <a:cubicBezTo>
                          <a:pt x="452010" y="2394594"/>
                          <a:pt x="242094" y="2227073"/>
                          <a:pt x="0" y="2244924"/>
                        </a:cubicBezTo>
                        <a:cubicBezTo>
                          <a:pt x="-2535" y="2008648"/>
                          <a:pt x="2836" y="1926800"/>
                          <a:pt x="0" y="1700159"/>
                        </a:cubicBezTo>
                        <a:cubicBezTo>
                          <a:pt x="-2836" y="1473518"/>
                          <a:pt x="69722" y="1321360"/>
                          <a:pt x="0" y="1065597"/>
                        </a:cubicBezTo>
                        <a:cubicBezTo>
                          <a:pt x="-69722" y="809834"/>
                          <a:pt x="35032" y="690891"/>
                          <a:pt x="0" y="448995"/>
                        </a:cubicBezTo>
                        <a:close/>
                      </a:path>
                    </a:pathLst>
                  </a:custGeom>
                  <ask:type>
                    <ask:lineSketchNone/>
                  </ask:type>
                </ask:lineSketchStyleProps>
              </a:ext>
            </a:extLst>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solidFill>
                  <a:prstClr val="black"/>
                </a:solidFill>
                <a:prstDash val="sysDash"/>
              </a:ln>
              <a:solidFill>
                <a:prstClr val="white"/>
              </a:solidFill>
              <a:effectLst/>
              <a:uLnTx/>
              <a:uFillTx/>
              <a:latin typeface="Barlow Condensed"/>
              <a:cs typeface="+mn-cs"/>
            </a:endParaRPr>
          </a:p>
        </p:txBody>
      </p:sp>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073" y="1628800"/>
            <a:ext cx="12192000" cy="5087860"/>
          </a:xfrm>
          <a:prstGeom prst="rect">
            <a:avLst/>
          </a:prstGeom>
        </p:spPr>
      </p:pic>
      <p:pic>
        <p:nvPicPr>
          <p:cNvPr id="8" name="图片 4">
            <a:extLst>
              <a:ext uri="{FF2B5EF4-FFF2-40B4-BE49-F238E27FC236}">
                <a16:creationId xmlns:a16="http://schemas.microsoft.com/office/drawing/2014/main" id="{87880733-8DF9-4645-A071-B91FFAC476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73" y="-304472"/>
            <a:ext cx="6072408" cy="3877488"/>
          </a:xfrm>
          <a:prstGeom prst="rect">
            <a:avLst/>
          </a:prstGeom>
        </p:spPr>
      </p:pic>
      <p:pic>
        <p:nvPicPr>
          <p:cNvPr id="10" name="图片 29">
            <a:extLst>
              <a:ext uri="{FF2B5EF4-FFF2-40B4-BE49-F238E27FC236}">
                <a16:creationId xmlns:a16="http://schemas.microsoft.com/office/drawing/2014/main" id="{F4E77FC6-130B-476B-B432-02895BEB42FA}"/>
              </a:ext>
            </a:extLst>
          </p:cNvPr>
          <p:cNvPicPr>
            <a:picLocks noChangeAspect="1"/>
          </p:cNvPicPr>
          <p:nvPr/>
        </p:nvPicPr>
        <p:blipFill rotWithShape="1">
          <a:blip r:embed="rId3">
            <a:extLst>
              <a:ext uri="{28A0092B-C50C-407E-A947-70E740481C1C}">
                <a14:useLocalDpi xmlns:a14="http://schemas.microsoft.com/office/drawing/2010/main" val="0"/>
              </a:ext>
            </a:extLst>
          </a:blip>
          <a:srcRect t="36727"/>
          <a:stretch/>
        </p:blipFill>
        <p:spPr>
          <a:xfrm flipH="1">
            <a:off x="7176119" y="84464"/>
            <a:ext cx="4996807" cy="2018820"/>
          </a:xfrm>
          <a:prstGeom prst="rect">
            <a:avLst/>
          </a:prstGeom>
        </p:spPr>
      </p:pic>
      <p:pic>
        <p:nvPicPr>
          <p:cNvPr id="6" name="Picture 5">
            <a:extLst>
              <a:ext uri="{FF2B5EF4-FFF2-40B4-BE49-F238E27FC236}">
                <a16:creationId xmlns:a16="http://schemas.microsoft.com/office/drawing/2014/main" id="{921453BF-6C06-2DC8-9570-9783011385DC}"/>
              </a:ext>
            </a:extLst>
          </p:cNvPr>
          <p:cNvPicPr>
            <a:picLocks noChangeAspect="1"/>
          </p:cNvPicPr>
          <p:nvPr/>
        </p:nvPicPr>
        <p:blipFill>
          <a:blip r:embed="rId4"/>
          <a:stretch>
            <a:fillRect/>
          </a:stretch>
        </p:blipFill>
        <p:spPr>
          <a:xfrm>
            <a:off x="2984836" y="1472454"/>
            <a:ext cx="6889077" cy="2560542"/>
          </a:xfrm>
          <a:prstGeom prst="rect">
            <a:avLst/>
          </a:prstGeom>
        </p:spPr>
      </p:pic>
    </p:spTree>
    <p:extLst>
      <p:ext uri="{BB962C8B-B14F-4D97-AF65-F5344CB8AC3E}">
        <p14:creationId xmlns:p14="http://schemas.microsoft.com/office/powerpoint/2010/main" val="1103691079"/>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478279" y="0"/>
            <a:ext cx="457200" cy="6858000"/>
          </a:xfrm>
          <a:prstGeom prst="rect">
            <a:avLst/>
          </a:prstGeom>
          <a:gradFill flip="none" rotWithShape="1">
            <a:gsLst>
              <a:gs pos="7000">
                <a:srgbClr val="7C7674"/>
              </a:gs>
              <a:gs pos="70000">
                <a:srgbClr val="A49686"/>
              </a:gs>
            </a:gsLst>
            <a:lin ang="0" scaled="1"/>
            <a:tileRect/>
          </a:gra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Barlow Condensed"/>
              <a:cs typeface="+mn-cs"/>
            </a:endParaRPr>
          </a:p>
        </p:txBody>
      </p:sp>
      <p:pic>
        <p:nvPicPr>
          <p:cNvPr id="8"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3935760" cy="6858000"/>
          </a:xfrm>
          <a:prstGeom prst="rect">
            <a:avLst/>
          </a:prstGeom>
        </p:spPr>
      </p:pic>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0534650" y="0"/>
            <a:ext cx="1657350" cy="3577294"/>
          </a:xfrm>
          <a:prstGeom prst="rect">
            <a:avLst/>
          </a:prstGeom>
        </p:spPr>
      </p:pic>
      <p:pic>
        <p:nvPicPr>
          <p:cNvPr id="35" name="图片 40">
            <a:extLst>
              <a:ext uri="{FF2B5EF4-FFF2-40B4-BE49-F238E27FC236}">
                <a16:creationId xmlns:a16="http://schemas.microsoft.com/office/drawing/2014/main" id="{586452DD-874F-4688-AAB6-9552BD38B09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72160" y="511005"/>
            <a:ext cx="1642945" cy="848747"/>
          </a:xfrm>
          <a:prstGeom prst="rect">
            <a:avLst/>
          </a:prstGeom>
        </p:spPr>
      </p:pic>
      <p:pic>
        <p:nvPicPr>
          <p:cNvPr id="37" name="图片 40">
            <a:extLst>
              <a:ext uri="{FF2B5EF4-FFF2-40B4-BE49-F238E27FC236}">
                <a16:creationId xmlns:a16="http://schemas.microsoft.com/office/drawing/2014/main" id="{18133C27-C119-42CF-8B74-C139FED59A6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775982" y="606254"/>
            <a:ext cx="1642945" cy="848747"/>
          </a:xfrm>
          <a:prstGeom prst="rect">
            <a:avLst/>
          </a:prstGeom>
        </p:spPr>
      </p:pic>
      <p:pic>
        <p:nvPicPr>
          <p:cNvPr id="3" name="Picture 2">
            <a:extLst>
              <a:ext uri="{FF2B5EF4-FFF2-40B4-BE49-F238E27FC236}">
                <a16:creationId xmlns:a16="http://schemas.microsoft.com/office/drawing/2014/main" id="{4BF575AD-330C-F586-EA37-87AF69047290}"/>
              </a:ext>
            </a:extLst>
          </p:cNvPr>
          <p:cNvPicPr>
            <a:picLocks noChangeAspect="1"/>
          </p:cNvPicPr>
          <p:nvPr/>
        </p:nvPicPr>
        <p:blipFill>
          <a:blip r:embed="rId5"/>
          <a:stretch>
            <a:fillRect/>
          </a:stretch>
        </p:blipFill>
        <p:spPr>
          <a:xfrm>
            <a:off x="3268807" y="354211"/>
            <a:ext cx="6151397" cy="1457070"/>
          </a:xfrm>
          <a:prstGeom prst="rect">
            <a:avLst/>
          </a:prstGeom>
        </p:spPr>
      </p:pic>
      <p:sp>
        <p:nvSpPr>
          <p:cNvPr id="4" name="Google Shape;276;p7">
            <a:extLst>
              <a:ext uri="{FF2B5EF4-FFF2-40B4-BE49-F238E27FC236}">
                <a16:creationId xmlns:a16="http://schemas.microsoft.com/office/drawing/2014/main" id="{83AF25DC-98B8-1CEF-C8D0-5175CC48E780}"/>
              </a:ext>
            </a:extLst>
          </p:cNvPr>
          <p:cNvSpPr/>
          <p:nvPr/>
        </p:nvSpPr>
        <p:spPr>
          <a:xfrm>
            <a:off x="1169581" y="2218621"/>
            <a:ext cx="4698940" cy="969892"/>
          </a:xfrm>
          <a:prstGeom prst="roundRect">
            <a:avLst>
              <a:gd name="adj" fmla="val 50000"/>
            </a:avLst>
          </a:prstGeom>
          <a:solidFill>
            <a:schemeClr val="accent4">
              <a:lumMod val="20000"/>
              <a:lumOff val="80000"/>
            </a:schemeClr>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lvl="0" algn="ctr">
              <a:defRPr/>
            </a:pPr>
            <a:r>
              <a:rPr lang="en-US" sz="4000" b="1">
                <a:solidFill>
                  <a:srgbClr val="009999"/>
                </a:solidFill>
                <a:latin typeface="Cambria" panose="02040503050406030204" pitchFamily="18" charset="0"/>
                <a:ea typeface="Cambria" panose="02040503050406030204" pitchFamily="18" charset="0"/>
              </a:rPr>
              <a:t>lên núi Nam Tào</a:t>
            </a:r>
            <a:endParaRPr kumimoji="0" sz="4000" b="1" i="0" u="none" strike="noStrike" kern="1200" cap="none" spc="0" normalizeH="0" baseline="0" noProof="0" dirty="0">
              <a:ln>
                <a:noFill/>
              </a:ln>
              <a:solidFill>
                <a:srgbClr val="FFC000"/>
              </a:solidFill>
              <a:effectLst/>
              <a:uLnTx/>
              <a:uFillTx/>
              <a:latin typeface="Cambria" panose="02040503050406030204" pitchFamily="18" charset="0"/>
              <a:ea typeface="Cambria" panose="02040503050406030204" pitchFamily="18" charset="0"/>
            </a:endParaRPr>
          </a:p>
        </p:txBody>
      </p:sp>
      <p:sp>
        <p:nvSpPr>
          <p:cNvPr id="5" name="Google Shape;276;p7">
            <a:extLst>
              <a:ext uri="{FF2B5EF4-FFF2-40B4-BE49-F238E27FC236}">
                <a16:creationId xmlns:a16="http://schemas.microsoft.com/office/drawing/2014/main" id="{547FDCBA-486D-1219-FBB4-78AD5AC66892}"/>
              </a:ext>
            </a:extLst>
          </p:cNvPr>
          <p:cNvSpPr/>
          <p:nvPr/>
        </p:nvSpPr>
        <p:spPr>
          <a:xfrm>
            <a:off x="2232837" y="3792569"/>
            <a:ext cx="3742661" cy="969892"/>
          </a:xfrm>
          <a:prstGeom prst="roundRect">
            <a:avLst>
              <a:gd name="adj" fmla="val 50000"/>
            </a:avLst>
          </a:prstGeom>
          <a:solidFill>
            <a:schemeClr val="accent4">
              <a:lumMod val="20000"/>
              <a:lumOff val="80000"/>
            </a:schemeClr>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lvl="0" algn="ctr">
              <a:defRPr/>
            </a:pPr>
            <a:r>
              <a:rPr lang="en-US" sz="4000" b="1">
                <a:solidFill>
                  <a:srgbClr val="ED7D31">
                    <a:lumMod val="75000"/>
                  </a:srgbClr>
                </a:solidFill>
                <a:latin typeface="Cambria" panose="02040503050406030204" pitchFamily="18" charset="0"/>
                <a:ea typeface="Cambria" panose="02040503050406030204" pitchFamily="18" charset="0"/>
              </a:rPr>
              <a:t>ấp ủ từ lâu</a:t>
            </a:r>
            <a:endParaRPr kumimoji="0" sz="40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endParaRPr>
          </a:p>
        </p:txBody>
      </p:sp>
      <p:sp>
        <p:nvSpPr>
          <p:cNvPr id="11" name="Google Shape;276;p7">
            <a:extLst>
              <a:ext uri="{FF2B5EF4-FFF2-40B4-BE49-F238E27FC236}">
                <a16:creationId xmlns:a16="http://schemas.microsoft.com/office/drawing/2014/main" id="{B9ADE535-A8B9-C608-AE55-B4804AFA3982}"/>
              </a:ext>
            </a:extLst>
          </p:cNvPr>
          <p:cNvSpPr/>
          <p:nvPr/>
        </p:nvSpPr>
        <p:spPr>
          <a:xfrm>
            <a:off x="6690680" y="2206241"/>
            <a:ext cx="3290517" cy="969892"/>
          </a:xfrm>
          <a:prstGeom prst="roundRect">
            <a:avLst>
              <a:gd name="adj" fmla="val 50000"/>
            </a:avLst>
          </a:prstGeom>
          <a:solidFill>
            <a:schemeClr val="accent4">
              <a:lumMod val="20000"/>
              <a:lumOff val="80000"/>
            </a:schemeClr>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lvl="0" algn="ctr">
              <a:defRPr/>
            </a:pPr>
            <a:r>
              <a:rPr lang="en-US" sz="4000" b="1">
                <a:solidFill>
                  <a:srgbClr val="002060"/>
                </a:solidFill>
                <a:latin typeface="Cambria" panose="02040503050406030204" pitchFamily="18" charset="0"/>
                <a:ea typeface="Cambria" panose="02040503050406030204" pitchFamily="18" charset="0"/>
              </a:rPr>
              <a:t>Bắc Đẩu</a:t>
            </a:r>
            <a:endParaRPr kumimoji="0"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12" name="Google Shape;276;p7">
            <a:extLst>
              <a:ext uri="{FF2B5EF4-FFF2-40B4-BE49-F238E27FC236}">
                <a16:creationId xmlns:a16="http://schemas.microsoft.com/office/drawing/2014/main" id="{25930D27-46AE-D90B-33B8-B1CF37FF4B87}"/>
              </a:ext>
            </a:extLst>
          </p:cNvPr>
          <p:cNvSpPr/>
          <p:nvPr/>
        </p:nvSpPr>
        <p:spPr>
          <a:xfrm>
            <a:off x="6946633" y="3677345"/>
            <a:ext cx="4802344" cy="969892"/>
          </a:xfrm>
          <a:prstGeom prst="roundRect">
            <a:avLst>
              <a:gd name="adj" fmla="val 50000"/>
            </a:avLst>
          </a:prstGeom>
          <a:solidFill>
            <a:schemeClr val="accent4">
              <a:lumMod val="20000"/>
              <a:lumOff val="80000"/>
            </a:schemeClr>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lvl="0" algn="ctr">
              <a:defRPr/>
            </a:pPr>
            <a:r>
              <a:rPr lang="en-US" sz="4000" b="1">
                <a:solidFill>
                  <a:srgbClr val="FF0000"/>
                </a:solidFill>
                <a:latin typeface="Cambria" panose="02040503050406030204" pitchFamily="18" charset="0"/>
                <a:ea typeface="Cambria" panose="02040503050406030204" pitchFamily="18" charset="0"/>
              </a:rPr>
              <a:t>luyện tập võ nghệ</a:t>
            </a:r>
            <a:endParaRPr kumimoji="0"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457570879"/>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11" grpId="0" animBg="1"/>
      <p:bldP spid="1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A02C84-C10A-E828-2395-F0BD0F5BE971}"/>
            </a:ext>
          </a:extLst>
        </p:cNvPr>
        <p:cNvGrpSpPr/>
        <p:nvPr/>
      </p:nvGrpSpPr>
      <p:grpSpPr>
        <a:xfrm>
          <a:off x="0" y="0"/>
          <a:ext cx="0" cy="0"/>
          <a:chOff x="0" y="0"/>
          <a:chExt cx="0" cy="0"/>
        </a:xfrm>
      </p:grpSpPr>
      <p:sp>
        <p:nvSpPr>
          <p:cNvPr id="9" name="矩形 8">
            <a:extLst>
              <a:ext uri="{FF2B5EF4-FFF2-40B4-BE49-F238E27FC236}">
                <a16:creationId xmlns:a16="http://schemas.microsoft.com/office/drawing/2014/main" id="{6E5BF877-06EF-B461-E39E-7580781A9E19}"/>
              </a:ext>
            </a:extLst>
          </p:cNvPr>
          <p:cNvSpPr/>
          <p:nvPr/>
        </p:nvSpPr>
        <p:spPr>
          <a:xfrm>
            <a:off x="478279" y="0"/>
            <a:ext cx="457200" cy="6858000"/>
          </a:xfrm>
          <a:prstGeom prst="rect">
            <a:avLst/>
          </a:prstGeom>
          <a:gradFill flip="none" rotWithShape="1">
            <a:gsLst>
              <a:gs pos="7000">
                <a:srgbClr val="7C7674"/>
              </a:gs>
              <a:gs pos="70000">
                <a:srgbClr val="A49686"/>
              </a:gs>
            </a:gsLst>
            <a:lin ang="0" scaled="1"/>
            <a:tileRect/>
          </a:gra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Barlow Condensed"/>
              <a:cs typeface="+mn-cs"/>
            </a:endParaRPr>
          </a:p>
        </p:txBody>
      </p:sp>
      <p:pic>
        <p:nvPicPr>
          <p:cNvPr id="8" name="图片 7">
            <a:extLst>
              <a:ext uri="{FF2B5EF4-FFF2-40B4-BE49-F238E27FC236}">
                <a16:creationId xmlns:a16="http://schemas.microsoft.com/office/drawing/2014/main" id="{501A5AEC-163C-9ECE-80C1-CC48C18151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3935760" cy="6858000"/>
          </a:xfrm>
          <a:prstGeom prst="rect">
            <a:avLst/>
          </a:prstGeom>
        </p:spPr>
      </p:pic>
      <p:pic>
        <p:nvPicPr>
          <p:cNvPr id="10" name="图片 9">
            <a:extLst>
              <a:ext uri="{FF2B5EF4-FFF2-40B4-BE49-F238E27FC236}">
                <a16:creationId xmlns:a16="http://schemas.microsoft.com/office/drawing/2014/main" id="{B8895BFE-D2B8-8EDC-A7E7-AC6F4B45E9A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0534650" y="0"/>
            <a:ext cx="1657350" cy="3577294"/>
          </a:xfrm>
          <a:prstGeom prst="rect">
            <a:avLst/>
          </a:prstGeom>
        </p:spPr>
      </p:pic>
      <p:pic>
        <p:nvPicPr>
          <p:cNvPr id="35" name="图片 40">
            <a:extLst>
              <a:ext uri="{FF2B5EF4-FFF2-40B4-BE49-F238E27FC236}">
                <a16:creationId xmlns:a16="http://schemas.microsoft.com/office/drawing/2014/main" id="{139ECE44-9BF3-ABD2-8BF5-D835BB8333B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72160" y="511005"/>
            <a:ext cx="1642945" cy="848747"/>
          </a:xfrm>
          <a:prstGeom prst="rect">
            <a:avLst/>
          </a:prstGeom>
        </p:spPr>
      </p:pic>
      <p:pic>
        <p:nvPicPr>
          <p:cNvPr id="37" name="图片 40">
            <a:extLst>
              <a:ext uri="{FF2B5EF4-FFF2-40B4-BE49-F238E27FC236}">
                <a16:creationId xmlns:a16="http://schemas.microsoft.com/office/drawing/2014/main" id="{7F0E561D-C06E-533B-A842-58299A025CA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775982" y="606254"/>
            <a:ext cx="1642945" cy="848747"/>
          </a:xfrm>
          <a:prstGeom prst="rect">
            <a:avLst/>
          </a:prstGeom>
        </p:spPr>
      </p:pic>
      <p:pic>
        <p:nvPicPr>
          <p:cNvPr id="2" name="Picture 1">
            <a:extLst>
              <a:ext uri="{FF2B5EF4-FFF2-40B4-BE49-F238E27FC236}">
                <a16:creationId xmlns:a16="http://schemas.microsoft.com/office/drawing/2014/main" id="{6629E3C0-69A0-E152-A52C-8713B084687D}"/>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6850" b="87300" l="6050" r="57300">
                        <a14:foregroundMark x1="23300" y1="16850" x2="24450" y2="20650"/>
                        <a14:foregroundMark x1="24450" y1="23350" x2="19800" y2="44650"/>
                        <a14:foregroundMark x1="27600" y1="28850" x2="22300" y2="53850"/>
                        <a14:foregroundMark x1="21450" y1="25150" x2="31800" y2="43350"/>
                        <a14:foregroundMark x1="32600" y1="25150" x2="26100" y2="48650"/>
                        <a14:foregroundMark x1="26100" y1="48650" x2="26100" y2="48650"/>
                        <a14:foregroundMark x1="17600" y1="30850" x2="16700" y2="41250"/>
                        <a14:foregroundMark x1="16700" y1="41250" x2="17800" y2="47500"/>
                        <a14:foregroundMark x1="23450" y1="32000" x2="22850" y2="43850"/>
                        <a14:foregroundMark x1="22850" y1="43850" x2="22450" y2="45000"/>
                        <a14:foregroundMark x1="32950" y1="30850" x2="29800" y2="47350"/>
                        <a14:foregroundMark x1="14950" y1="31000" x2="14950" y2="43350"/>
                        <a14:foregroundMark x1="22450" y1="54350" x2="26950" y2="67850"/>
                        <a14:foregroundMark x1="25100" y1="53650" x2="25450" y2="70850"/>
                        <a14:foregroundMark x1="26950" y1="25150" x2="21450" y2="47150"/>
                        <a14:foregroundMark x1="21450" y1="47150" x2="21450" y2="47150"/>
                        <a14:foregroundMark x1="19950" y1="29150" x2="23800" y2="45000"/>
                        <a14:foregroundMark x1="23300" y1="53000" x2="24800" y2="67850"/>
                        <a14:foregroundMark x1="18450" y1="59850" x2="28600" y2="63350"/>
                        <a14:foregroundMark x1="28600" y1="63350" x2="29450" y2="63350"/>
                        <a14:foregroundMark x1="19800" y1="46350" x2="24800" y2="52850"/>
                        <a14:foregroundMark x1="19950" y1="60850" x2="30600" y2="59850"/>
                        <a14:foregroundMark x1="24600" y1="56850" x2="22300" y2="63450"/>
                        <a14:foregroundMark x1="22300" y1="63450" x2="24600" y2="69150"/>
                        <a14:foregroundMark x1="57300" y1="47850" x2="54100" y2="53350"/>
                        <a14:foregroundMark x1="52800" y1="50500" x2="52800" y2="50500"/>
                        <a14:foregroundMark x1="50800" y1="56350" x2="53300" y2="52350"/>
                        <a14:foregroundMark x1="53800" y1="51500" x2="53300" y2="50150"/>
                        <a14:foregroundMark x1="57300" y1="46000" x2="54600" y2="51150"/>
                        <a14:foregroundMark x1="53300" y1="55350" x2="51300" y2="57850"/>
                        <a14:foregroundMark x1="21600" y1="72150" x2="25800" y2="74350"/>
                        <a14:foregroundMark x1="18100" y1="70150" x2="23300" y2="77650"/>
                        <a14:foregroundMark x1="23300" y1="77650" x2="23300" y2="77650"/>
                        <a14:foregroundMark x1="27950" y1="69850" x2="29100" y2="81000"/>
                        <a14:foregroundMark x1="31800" y1="73350" x2="32300" y2="80500"/>
                        <a14:foregroundMark x1="32300" y1="80500" x2="32300" y2="80500"/>
                        <a14:foregroundMark x1="29450" y1="67000" x2="31600" y2="76500"/>
                        <a14:foregroundMark x1="31600" y1="76500" x2="31600" y2="76500"/>
                        <a14:foregroundMark x1="32300" y1="70350" x2="32950" y2="77650"/>
                        <a14:foregroundMark x1="17450" y1="73000" x2="15950" y2="77000"/>
                        <a14:foregroundMark x1="21100" y1="71500" x2="18600" y2="77500"/>
                        <a14:foregroundMark x1="18950" y1="76000" x2="33600" y2="77150"/>
                        <a14:foregroundMark x1="34100" y1="75850" x2="34300" y2="78350"/>
                        <a14:foregroundMark x1="53450" y1="55650" x2="50600" y2="60000"/>
                        <a14:foregroundMark x1="16150" y1="78750" x2="24350" y2="84400"/>
                        <a14:foregroundMark x1="21500" y1="77000" x2="29500" y2="84850"/>
                        <a14:foregroundMark x1="30950" y1="76200" x2="33050" y2="85350"/>
                        <a14:foregroundMark x1="34350" y1="78900" x2="34350" y2="87300"/>
                        <a14:foregroundMark x1="34350" y1="87300" x2="34350" y2="87300"/>
                        <a14:backgroundMark x1="50450" y1="67350" x2="49150" y2="77300"/>
                      </a14:backgroundRemoval>
                    </a14:imgEffect>
                  </a14:imgLayer>
                </a14:imgProps>
              </a:ext>
              <a:ext uri="{28A0092B-C50C-407E-A947-70E740481C1C}">
                <a14:useLocalDpi xmlns:a14="http://schemas.microsoft.com/office/drawing/2010/main" val="0"/>
              </a:ext>
            </a:extLst>
          </a:blip>
          <a:srcRect t="11915" r="39315" b="14645"/>
          <a:stretch/>
        </p:blipFill>
        <p:spPr>
          <a:xfrm>
            <a:off x="-520142" y="1285755"/>
            <a:ext cx="4604512" cy="5572245"/>
          </a:xfrm>
          <a:prstGeom prst="rect">
            <a:avLst/>
          </a:prstGeom>
          <a:effectLst>
            <a:outerShdw blurRad="63500" sx="102000" sy="102000" algn="ctr" rotWithShape="0">
              <a:prstClr val="black">
                <a:alpha val="40000"/>
              </a:prstClr>
            </a:outerShdw>
          </a:effectLst>
        </p:spPr>
      </p:pic>
      <p:grpSp>
        <p:nvGrpSpPr>
          <p:cNvPr id="6" name="Group 5">
            <a:extLst>
              <a:ext uri="{FF2B5EF4-FFF2-40B4-BE49-F238E27FC236}">
                <a16:creationId xmlns:a16="http://schemas.microsoft.com/office/drawing/2014/main" id="{74E80170-5213-9A23-9FA7-0843325397F0}"/>
              </a:ext>
            </a:extLst>
          </p:cNvPr>
          <p:cNvGrpSpPr/>
          <p:nvPr/>
        </p:nvGrpSpPr>
        <p:grpSpPr>
          <a:xfrm>
            <a:off x="2055155" y="401692"/>
            <a:ext cx="6974545" cy="1479503"/>
            <a:chOff x="-1348506" y="186909"/>
            <a:chExt cx="11766079" cy="1342591"/>
          </a:xfrm>
        </p:grpSpPr>
        <p:pic>
          <p:nvPicPr>
            <p:cNvPr id="7" name="Picture 6">
              <a:extLst>
                <a:ext uri="{FF2B5EF4-FFF2-40B4-BE49-F238E27FC236}">
                  <a16:creationId xmlns:a16="http://schemas.microsoft.com/office/drawing/2014/main" id="{1A04EEB3-74EF-996F-12D2-A837EECF9A8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1348506" y="186909"/>
              <a:ext cx="11381711" cy="1342591"/>
            </a:xfrm>
            <a:prstGeom prst="rect">
              <a:avLst/>
            </a:prstGeom>
          </p:spPr>
        </p:pic>
        <p:sp>
          <p:nvSpPr>
            <p:cNvPr id="13" name="TextBox 12">
              <a:extLst>
                <a:ext uri="{FF2B5EF4-FFF2-40B4-BE49-F238E27FC236}">
                  <a16:creationId xmlns:a16="http://schemas.microsoft.com/office/drawing/2014/main" id="{396D9F15-1D71-529E-5990-E21A8C8976A9}"/>
                </a:ext>
              </a:extLst>
            </p:cNvPr>
            <p:cNvSpPr txBox="1"/>
            <p:nvPr/>
          </p:nvSpPr>
          <p:spPr>
            <a:xfrm flipH="1">
              <a:off x="-527843" y="542674"/>
              <a:ext cx="10945416" cy="64237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150" normalizeH="0" baseline="0" noProof="0">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Hướng dẫn đọc câu dài</a:t>
              </a:r>
              <a:endParaRPr kumimoji="0" lang="en-US" sz="4000" b="1" i="0" u="none" strike="noStrike" kern="1200" cap="none" spc="-150" normalizeH="0" baseline="0" noProof="0" dirty="0">
                <a:ln w="12700">
                  <a:solidFill>
                    <a:srgbClr val="C00000"/>
                  </a:solidFill>
                </a:ln>
                <a:solidFill>
                  <a:srgbClr val="C00000"/>
                </a:solidFill>
                <a:effectLst/>
                <a:uLnTx/>
                <a:uFillTx/>
                <a:latin typeface="Aptos" panose="02110004020202020204"/>
                <a:ea typeface="+mn-ea"/>
                <a:cs typeface="Pattaya" panose="00000500000000000000" pitchFamily="2" charset="-34"/>
              </a:endParaRPr>
            </a:p>
          </p:txBody>
        </p:sp>
      </p:grpSp>
      <p:sp>
        <p:nvSpPr>
          <p:cNvPr id="14" name="Rectangle: Rounded Corners 13">
            <a:extLst>
              <a:ext uri="{FF2B5EF4-FFF2-40B4-BE49-F238E27FC236}">
                <a16:creationId xmlns:a16="http://schemas.microsoft.com/office/drawing/2014/main" id="{CFDA1F10-8EB7-B0B0-127A-3A05C16C63FB}"/>
              </a:ext>
            </a:extLst>
          </p:cNvPr>
          <p:cNvSpPr/>
          <p:nvPr/>
        </p:nvSpPr>
        <p:spPr>
          <a:xfrm>
            <a:off x="3028950" y="2842054"/>
            <a:ext cx="9163049" cy="2942058"/>
          </a:xfrm>
          <a:prstGeom prst="roundRect">
            <a:avLst/>
          </a:prstGeom>
          <a:solidFill>
            <a:schemeClr val="bg1"/>
          </a:solidFill>
          <a:ln w="76200">
            <a:solidFill>
              <a:srgbClr val="00206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4400" b="1" dirty="0">
                <a:ln w="13462">
                  <a:solidFill>
                    <a:srgbClr val="00B050"/>
                  </a:solidFill>
                  <a:prstDash val="solid"/>
                </a:ln>
                <a:solidFill>
                  <a:srgbClr val="00B050"/>
                </a:solidFill>
                <a:latin typeface="Calibri" panose="020F0502020204030204"/>
              </a:rPr>
              <a:t>   Các </a:t>
            </a:r>
            <a:r>
              <a:rPr lang="en-US" sz="4400" b="1" dirty="0" err="1">
                <a:ln w="13462">
                  <a:solidFill>
                    <a:srgbClr val="00B050"/>
                  </a:solidFill>
                  <a:prstDash val="solid"/>
                </a:ln>
                <a:solidFill>
                  <a:srgbClr val="00B050"/>
                </a:solidFill>
                <a:latin typeface="Calibri" panose="020F0502020204030204"/>
              </a:rPr>
              <a:t>thái</a:t>
            </a:r>
            <a:r>
              <a:rPr lang="en-US" sz="4400" b="1" dirty="0">
                <a:ln w="13462">
                  <a:solidFill>
                    <a:srgbClr val="00B050"/>
                  </a:solidFill>
                  <a:prstDash val="solid"/>
                </a:ln>
                <a:solidFill>
                  <a:srgbClr val="00B050"/>
                </a:solidFill>
                <a:latin typeface="Calibri" panose="020F0502020204030204"/>
              </a:rPr>
              <a:t> y </a:t>
            </a:r>
            <a:r>
              <a:rPr lang="en-US" sz="4400" b="1" dirty="0" err="1">
                <a:ln w="13462">
                  <a:solidFill>
                    <a:srgbClr val="00B050"/>
                  </a:solidFill>
                  <a:prstDash val="solid"/>
                </a:ln>
                <a:solidFill>
                  <a:srgbClr val="00B050"/>
                </a:solidFill>
                <a:latin typeface="Calibri" panose="020F0502020204030204"/>
              </a:rPr>
              <a:t>bèn</a:t>
            </a:r>
            <a:r>
              <a:rPr lang="en-US" sz="4400" b="1" dirty="0">
                <a:ln w="13462">
                  <a:solidFill>
                    <a:srgbClr val="00B050"/>
                  </a:solidFill>
                  <a:prstDash val="solid"/>
                </a:ln>
                <a:solidFill>
                  <a:srgbClr val="00B050"/>
                </a:solidFill>
                <a:latin typeface="Calibri" panose="020F0502020204030204"/>
              </a:rPr>
              <a:t> </a:t>
            </a:r>
            <a:r>
              <a:rPr lang="en-US" sz="4400" b="1" dirty="0" err="1">
                <a:ln w="13462">
                  <a:solidFill>
                    <a:srgbClr val="00B050"/>
                  </a:solidFill>
                  <a:prstDash val="solid"/>
                </a:ln>
                <a:solidFill>
                  <a:srgbClr val="00B050"/>
                </a:solidFill>
                <a:latin typeface="Calibri" panose="020F0502020204030204"/>
              </a:rPr>
              <a:t>tỏa</a:t>
            </a:r>
            <a:r>
              <a:rPr lang="en-US" sz="4400" b="1" dirty="0">
                <a:ln w="13462">
                  <a:solidFill>
                    <a:srgbClr val="00B050"/>
                  </a:solidFill>
                  <a:prstDash val="solid"/>
                </a:ln>
                <a:solidFill>
                  <a:srgbClr val="00B050"/>
                </a:solidFill>
                <a:latin typeface="Calibri" panose="020F0502020204030204"/>
              </a:rPr>
              <a:t> </a:t>
            </a:r>
            <a:r>
              <a:rPr lang="en-US" sz="4400" b="1" dirty="0" err="1">
                <a:ln w="13462">
                  <a:solidFill>
                    <a:srgbClr val="00B050"/>
                  </a:solidFill>
                  <a:prstDash val="solid"/>
                </a:ln>
                <a:solidFill>
                  <a:srgbClr val="00B050"/>
                </a:solidFill>
                <a:latin typeface="Calibri" panose="020F0502020204030204"/>
              </a:rPr>
              <a:t>đi</a:t>
            </a:r>
            <a:r>
              <a:rPr lang="en-US" sz="4400" b="1" dirty="0">
                <a:ln w="13462">
                  <a:solidFill>
                    <a:srgbClr val="00B050"/>
                  </a:solidFill>
                  <a:prstDash val="solid"/>
                </a:ln>
                <a:solidFill>
                  <a:srgbClr val="00B050"/>
                </a:solidFill>
                <a:latin typeface="Calibri" panose="020F0502020204030204"/>
              </a:rPr>
              <a:t> </a:t>
            </a:r>
            <a:r>
              <a:rPr lang="en-US" sz="4400" b="1" dirty="0" err="1">
                <a:ln w="13462">
                  <a:solidFill>
                    <a:srgbClr val="00B050"/>
                  </a:solidFill>
                  <a:prstDash val="solid"/>
                </a:ln>
                <a:solidFill>
                  <a:srgbClr val="00B050"/>
                </a:solidFill>
                <a:latin typeface="Calibri" panose="020F0502020204030204"/>
              </a:rPr>
              <a:t>khắp</a:t>
            </a:r>
            <a:r>
              <a:rPr lang="en-US" sz="4400" b="1" dirty="0">
                <a:ln w="13462">
                  <a:solidFill>
                    <a:srgbClr val="00B050"/>
                  </a:solidFill>
                  <a:prstDash val="solid"/>
                </a:ln>
                <a:solidFill>
                  <a:srgbClr val="00B050"/>
                </a:solidFill>
                <a:latin typeface="Calibri" panose="020F0502020204030204"/>
              </a:rPr>
              <a:t> </a:t>
            </a:r>
            <a:r>
              <a:rPr lang="en-US" sz="4400" b="1" dirty="0" err="1">
                <a:ln w="13462">
                  <a:solidFill>
                    <a:srgbClr val="00B050"/>
                  </a:solidFill>
                  <a:prstDash val="solid"/>
                </a:ln>
                <a:solidFill>
                  <a:srgbClr val="00B050"/>
                </a:solidFill>
                <a:latin typeface="Calibri" panose="020F0502020204030204"/>
              </a:rPr>
              <a:t>mọi</a:t>
            </a:r>
            <a:r>
              <a:rPr lang="en-US" sz="4400" b="1" dirty="0">
                <a:ln w="13462">
                  <a:solidFill>
                    <a:srgbClr val="00B050"/>
                  </a:solidFill>
                  <a:prstDash val="solid"/>
                </a:ln>
                <a:solidFill>
                  <a:srgbClr val="00B050"/>
                </a:solidFill>
                <a:latin typeface="Calibri" panose="020F0502020204030204"/>
              </a:rPr>
              <a:t> </a:t>
            </a:r>
            <a:r>
              <a:rPr lang="en-US" sz="4400" b="1" dirty="0" err="1">
                <a:ln w="13462">
                  <a:solidFill>
                    <a:srgbClr val="00B050"/>
                  </a:solidFill>
                  <a:prstDash val="solid"/>
                </a:ln>
                <a:solidFill>
                  <a:srgbClr val="00B050"/>
                </a:solidFill>
                <a:latin typeface="Calibri" panose="020F0502020204030204"/>
              </a:rPr>
              <a:t>miền</a:t>
            </a:r>
            <a:r>
              <a:rPr lang="en-US" sz="4400" b="1" dirty="0">
                <a:ln w="13462">
                  <a:solidFill>
                    <a:srgbClr val="00B050"/>
                  </a:solidFill>
                  <a:prstDash val="solid"/>
                </a:ln>
                <a:solidFill>
                  <a:srgbClr val="00B050"/>
                </a:solidFill>
                <a:latin typeface="Calibri" panose="020F0502020204030204"/>
              </a:rPr>
              <a:t> </a:t>
            </a:r>
            <a:r>
              <a:rPr lang="en-US" sz="4400" b="1" dirty="0" err="1">
                <a:ln w="13462">
                  <a:solidFill>
                    <a:srgbClr val="00B050"/>
                  </a:solidFill>
                  <a:prstDash val="solid"/>
                </a:ln>
                <a:solidFill>
                  <a:srgbClr val="00B050"/>
                </a:solidFill>
                <a:latin typeface="Calibri" panose="020F0502020204030204"/>
              </a:rPr>
              <a:t>quê</a:t>
            </a:r>
            <a:r>
              <a:rPr lang="en-US" sz="4400" b="1" dirty="0">
                <a:ln w="13462">
                  <a:solidFill>
                    <a:srgbClr val="00B050"/>
                  </a:solidFill>
                  <a:prstDash val="solid"/>
                </a:ln>
                <a:solidFill>
                  <a:srgbClr val="00B050"/>
                </a:solidFill>
                <a:latin typeface="Calibri" panose="020F0502020204030204"/>
              </a:rPr>
              <a:t> </a:t>
            </a:r>
            <a:r>
              <a:rPr lang="en-US" sz="4400" b="1" dirty="0" err="1">
                <a:ln w="13462">
                  <a:solidFill>
                    <a:srgbClr val="00B050"/>
                  </a:solidFill>
                  <a:prstDash val="solid"/>
                </a:ln>
                <a:solidFill>
                  <a:srgbClr val="00B050"/>
                </a:solidFill>
                <a:latin typeface="Calibri" panose="020F0502020204030204"/>
              </a:rPr>
              <a:t>học</a:t>
            </a:r>
            <a:r>
              <a:rPr lang="en-US" sz="4400" b="1" dirty="0">
                <a:ln w="13462">
                  <a:solidFill>
                    <a:srgbClr val="00B050"/>
                  </a:solidFill>
                  <a:prstDash val="solid"/>
                </a:ln>
                <a:solidFill>
                  <a:srgbClr val="00B050"/>
                </a:solidFill>
                <a:latin typeface="Calibri" panose="020F0502020204030204"/>
              </a:rPr>
              <a:t> </a:t>
            </a:r>
            <a:r>
              <a:rPr lang="en-US" sz="4400" b="1" dirty="0" err="1">
                <a:ln w="13462">
                  <a:solidFill>
                    <a:srgbClr val="00B050"/>
                  </a:solidFill>
                  <a:prstDash val="solid"/>
                </a:ln>
                <a:solidFill>
                  <a:srgbClr val="00B050"/>
                </a:solidFill>
                <a:latin typeface="Calibri" panose="020F0502020204030204"/>
              </a:rPr>
              <a:t>cách</a:t>
            </a:r>
            <a:r>
              <a:rPr lang="en-US" sz="4400" b="1" dirty="0">
                <a:ln w="13462">
                  <a:solidFill>
                    <a:srgbClr val="00B050"/>
                  </a:solidFill>
                  <a:prstDash val="solid"/>
                </a:ln>
                <a:solidFill>
                  <a:srgbClr val="00B050"/>
                </a:solidFill>
                <a:latin typeface="Calibri" panose="020F0502020204030204"/>
              </a:rPr>
              <a:t> </a:t>
            </a:r>
            <a:r>
              <a:rPr lang="en-US" sz="4400" b="1" dirty="0" err="1">
                <a:ln w="13462">
                  <a:solidFill>
                    <a:srgbClr val="00B050"/>
                  </a:solidFill>
                  <a:prstDash val="solid"/>
                </a:ln>
                <a:solidFill>
                  <a:srgbClr val="00B050"/>
                </a:solidFill>
                <a:latin typeface="Calibri" panose="020F0502020204030204"/>
              </a:rPr>
              <a:t>chữa</a:t>
            </a:r>
            <a:r>
              <a:rPr lang="en-US" sz="4400" b="1" dirty="0">
                <a:ln w="13462">
                  <a:solidFill>
                    <a:srgbClr val="00B050"/>
                  </a:solidFill>
                  <a:prstDash val="solid"/>
                </a:ln>
                <a:solidFill>
                  <a:srgbClr val="00B050"/>
                </a:solidFill>
                <a:latin typeface="Calibri" panose="020F0502020204030204"/>
              </a:rPr>
              <a:t> </a:t>
            </a:r>
            <a:r>
              <a:rPr lang="en-US" sz="4400" b="1" dirty="0" err="1">
                <a:ln w="13462">
                  <a:solidFill>
                    <a:srgbClr val="00B050"/>
                  </a:solidFill>
                  <a:prstDash val="solid"/>
                </a:ln>
                <a:solidFill>
                  <a:srgbClr val="00B050"/>
                </a:solidFill>
                <a:latin typeface="Calibri" panose="020F0502020204030204"/>
              </a:rPr>
              <a:t>bệnh</a:t>
            </a:r>
            <a:r>
              <a:rPr lang="en-US" sz="4400" b="1" dirty="0">
                <a:ln w="13462">
                  <a:solidFill>
                    <a:srgbClr val="00B050"/>
                  </a:solidFill>
                  <a:prstDash val="solid"/>
                </a:ln>
                <a:solidFill>
                  <a:srgbClr val="00B050"/>
                </a:solidFill>
                <a:latin typeface="Calibri" panose="020F0502020204030204"/>
              </a:rPr>
              <a:t> </a:t>
            </a:r>
            <a:r>
              <a:rPr lang="en-US" sz="4400" b="1" dirty="0" err="1">
                <a:ln w="13462">
                  <a:solidFill>
                    <a:srgbClr val="00B050"/>
                  </a:solidFill>
                  <a:prstDash val="solid"/>
                </a:ln>
                <a:solidFill>
                  <a:srgbClr val="00B050"/>
                </a:solidFill>
                <a:latin typeface="Calibri" panose="020F0502020204030204"/>
              </a:rPr>
              <a:t>bằng</a:t>
            </a:r>
            <a:r>
              <a:rPr lang="en-US" sz="4400" b="1" dirty="0">
                <a:ln w="13462">
                  <a:solidFill>
                    <a:srgbClr val="00B050"/>
                  </a:solidFill>
                  <a:prstDash val="solid"/>
                </a:ln>
                <a:solidFill>
                  <a:srgbClr val="00B050"/>
                </a:solidFill>
                <a:latin typeface="Calibri" panose="020F0502020204030204"/>
              </a:rPr>
              <a:t> </a:t>
            </a:r>
            <a:r>
              <a:rPr lang="en-US" sz="4400" b="1" dirty="0" err="1">
                <a:ln w="13462">
                  <a:solidFill>
                    <a:srgbClr val="00B050"/>
                  </a:solidFill>
                  <a:prstDash val="solid"/>
                </a:ln>
                <a:solidFill>
                  <a:srgbClr val="00B050"/>
                </a:solidFill>
                <a:latin typeface="Calibri" panose="020F0502020204030204"/>
              </a:rPr>
              <a:t>cây</a:t>
            </a:r>
            <a:r>
              <a:rPr lang="en-US" sz="4400" b="1" dirty="0">
                <a:ln w="13462">
                  <a:solidFill>
                    <a:srgbClr val="00B050"/>
                  </a:solidFill>
                  <a:prstDash val="solid"/>
                </a:ln>
                <a:solidFill>
                  <a:srgbClr val="00B050"/>
                </a:solidFill>
                <a:latin typeface="Calibri" panose="020F0502020204030204"/>
              </a:rPr>
              <a:t> </a:t>
            </a:r>
            <a:r>
              <a:rPr lang="en-US" sz="4400" b="1" dirty="0" err="1">
                <a:ln w="13462">
                  <a:solidFill>
                    <a:srgbClr val="00B050"/>
                  </a:solidFill>
                  <a:prstDash val="solid"/>
                </a:ln>
                <a:solidFill>
                  <a:srgbClr val="00B050"/>
                </a:solidFill>
                <a:latin typeface="Calibri" panose="020F0502020204030204"/>
              </a:rPr>
              <a:t>thuốc</a:t>
            </a:r>
            <a:r>
              <a:rPr lang="en-US" sz="4400" b="1" dirty="0">
                <a:ln w="13462">
                  <a:solidFill>
                    <a:srgbClr val="00B050"/>
                  </a:solidFill>
                  <a:prstDash val="solid"/>
                </a:ln>
                <a:solidFill>
                  <a:srgbClr val="00B050"/>
                </a:solidFill>
                <a:latin typeface="Calibri" panose="020F0502020204030204"/>
              </a:rPr>
              <a:t> </a:t>
            </a:r>
            <a:r>
              <a:rPr lang="en-US" sz="4400" b="1" dirty="0" err="1">
                <a:ln w="13462">
                  <a:solidFill>
                    <a:srgbClr val="00B050"/>
                  </a:solidFill>
                  <a:prstDash val="solid"/>
                </a:ln>
                <a:solidFill>
                  <a:srgbClr val="00B050"/>
                </a:solidFill>
                <a:latin typeface="Calibri" panose="020F0502020204030204"/>
              </a:rPr>
              <a:t>cỏ</a:t>
            </a:r>
            <a:r>
              <a:rPr lang="en-US" sz="4400" b="1" dirty="0">
                <a:ln w="13462">
                  <a:solidFill>
                    <a:srgbClr val="00B050"/>
                  </a:solidFill>
                  <a:prstDash val="solid"/>
                </a:ln>
                <a:solidFill>
                  <a:srgbClr val="00B050"/>
                </a:solidFill>
                <a:latin typeface="Calibri" panose="020F0502020204030204"/>
              </a:rPr>
              <a:t> </a:t>
            </a:r>
            <a:r>
              <a:rPr lang="en-US" sz="4400" b="1" dirty="0" err="1">
                <a:ln w="13462">
                  <a:solidFill>
                    <a:srgbClr val="00B050"/>
                  </a:solidFill>
                  <a:prstDash val="solid"/>
                </a:ln>
                <a:solidFill>
                  <a:srgbClr val="00B050"/>
                </a:solidFill>
                <a:latin typeface="Calibri" panose="020F0502020204030204"/>
              </a:rPr>
              <a:t>trong</a:t>
            </a:r>
            <a:r>
              <a:rPr lang="en-US" sz="4400" b="1" dirty="0">
                <a:ln w="13462">
                  <a:solidFill>
                    <a:srgbClr val="00B050"/>
                  </a:solidFill>
                  <a:prstDash val="solid"/>
                </a:ln>
                <a:solidFill>
                  <a:srgbClr val="00B050"/>
                </a:solidFill>
                <a:latin typeface="Calibri" panose="020F0502020204030204"/>
              </a:rPr>
              <a:t> </a:t>
            </a:r>
            <a:r>
              <a:rPr lang="en-US" sz="4400" b="1" dirty="0" err="1">
                <a:ln w="13462">
                  <a:solidFill>
                    <a:srgbClr val="00B050"/>
                  </a:solidFill>
                  <a:prstDash val="solid"/>
                </a:ln>
                <a:solidFill>
                  <a:srgbClr val="00B050"/>
                </a:solidFill>
                <a:latin typeface="Calibri" panose="020F0502020204030204"/>
              </a:rPr>
              <a:t>dân</a:t>
            </a:r>
            <a:r>
              <a:rPr lang="en-US" sz="4400" b="1" dirty="0">
                <a:ln w="13462">
                  <a:solidFill>
                    <a:srgbClr val="00B050"/>
                  </a:solidFill>
                  <a:prstDash val="solid"/>
                </a:ln>
                <a:solidFill>
                  <a:srgbClr val="00B050"/>
                </a:solidFill>
                <a:latin typeface="Calibri" panose="020F0502020204030204"/>
              </a:rPr>
              <a:t> </a:t>
            </a:r>
            <a:r>
              <a:rPr lang="en-US" sz="4400" b="1" dirty="0" err="1">
                <a:ln w="13462">
                  <a:solidFill>
                    <a:srgbClr val="00B050"/>
                  </a:solidFill>
                  <a:prstDash val="solid"/>
                </a:ln>
                <a:solidFill>
                  <a:srgbClr val="00B050"/>
                </a:solidFill>
                <a:latin typeface="Calibri" panose="020F0502020204030204"/>
              </a:rPr>
              <a:t>gian</a:t>
            </a:r>
            <a:r>
              <a:rPr lang="en-US" sz="4400" b="1" dirty="0">
                <a:ln w="13462">
                  <a:solidFill>
                    <a:srgbClr val="00B050"/>
                  </a:solidFill>
                  <a:prstDash val="solid"/>
                </a:ln>
                <a:solidFill>
                  <a:srgbClr val="FF0066"/>
                </a:solidFill>
                <a:latin typeface="Calibri" panose="020F0502020204030204"/>
              </a:rPr>
              <a:t>.</a:t>
            </a:r>
            <a:endParaRPr kumimoji="0" lang="en-US" sz="4400" b="1" i="0" u="none" strike="noStrike" kern="1200" cap="none" spc="0" normalizeH="0" baseline="0" noProof="0" dirty="0">
              <a:ln w="13462">
                <a:solidFill>
                  <a:srgbClr val="00B050"/>
                </a:solidFill>
                <a:prstDash val="solid"/>
              </a:ln>
              <a:solidFill>
                <a:srgbClr val="FF0066"/>
              </a:solidFill>
              <a:effectLst/>
              <a:uLnTx/>
              <a:uFillTx/>
              <a:latin typeface="Calibri" panose="020F0502020204030204"/>
            </a:endParaRPr>
          </a:p>
        </p:txBody>
      </p:sp>
    </p:spTree>
    <p:extLst>
      <p:ext uri="{BB962C8B-B14F-4D97-AF65-F5344CB8AC3E}">
        <p14:creationId xmlns:p14="http://schemas.microsoft.com/office/powerpoint/2010/main" val="2743764576"/>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478279" y="0"/>
            <a:ext cx="457200" cy="6858000"/>
          </a:xfrm>
          <a:prstGeom prst="rect">
            <a:avLst/>
          </a:prstGeom>
          <a:gradFill flip="none" rotWithShape="1">
            <a:gsLst>
              <a:gs pos="7000">
                <a:srgbClr val="7C7674"/>
              </a:gs>
              <a:gs pos="70000">
                <a:srgbClr val="A49686"/>
              </a:gs>
            </a:gsLst>
            <a:lin ang="0" scaled="1"/>
            <a:tileRect/>
          </a:gra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Barlow Condensed"/>
              <a:cs typeface="+mn-cs"/>
            </a:endParaRPr>
          </a:p>
        </p:txBody>
      </p:sp>
      <p:pic>
        <p:nvPicPr>
          <p:cNvPr id="8"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3935760" cy="6858000"/>
          </a:xfrm>
          <a:prstGeom prst="rect">
            <a:avLst/>
          </a:prstGeom>
        </p:spPr>
      </p:pic>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0534650" y="0"/>
            <a:ext cx="1657350" cy="3577294"/>
          </a:xfrm>
          <a:prstGeom prst="rect">
            <a:avLst/>
          </a:prstGeom>
        </p:spPr>
      </p:pic>
      <p:pic>
        <p:nvPicPr>
          <p:cNvPr id="35" name="图片 40">
            <a:extLst>
              <a:ext uri="{FF2B5EF4-FFF2-40B4-BE49-F238E27FC236}">
                <a16:creationId xmlns:a16="http://schemas.microsoft.com/office/drawing/2014/main" id="{586452DD-874F-4688-AAB6-9552BD38B09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72160" y="511005"/>
            <a:ext cx="1642945" cy="848747"/>
          </a:xfrm>
          <a:prstGeom prst="rect">
            <a:avLst/>
          </a:prstGeom>
        </p:spPr>
      </p:pic>
      <p:pic>
        <p:nvPicPr>
          <p:cNvPr id="37" name="图片 40">
            <a:extLst>
              <a:ext uri="{FF2B5EF4-FFF2-40B4-BE49-F238E27FC236}">
                <a16:creationId xmlns:a16="http://schemas.microsoft.com/office/drawing/2014/main" id="{18133C27-C119-42CF-8B74-C139FED59A6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775982" y="606254"/>
            <a:ext cx="1642945" cy="848747"/>
          </a:xfrm>
          <a:prstGeom prst="rect">
            <a:avLst/>
          </a:prstGeom>
        </p:spPr>
      </p:pic>
      <p:pic>
        <p:nvPicPr>
          <p:cNvPr id="2" name="Picture 1">
            <a:extLst>
              <a:ext uri="{FF2B5EF4-FFF2-40B4-BE49-F238E27FC236}">
                <a16:creationId xmlns:a16="http://schemas.microsoft.com/office/drawing/2014/main" id="{F1C2A56D-B79C-8757-A3B4-91CCF1F9401F}"/>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6850" b="87300" l="6050" r="57300">
                        <a14:foregroundMark x1="23300" y1="16850" x2="24450" y2="20650"/>
                        <a14:foregroundMark x1="24450" y1="23350" x2="19800" y2="44650"/>
                        <a14:foregroundMark x1="27600" y1="28850" x2="22300" y2="53850"/>
                        <a14:foregroundMark x1="21450" y1="25150" x2="31800" y2="43350"/>
                        <a14:foregroundMark x1="32600" y1="25150" x2="26100" y2="48650"/>
                        <a14:foregroundMark x1="26100" y1="48650" x2="26100" y2="48650"/>
                        <a14:foregroundMark x1="17600" y1="30850" x2="16700" y2="41250"/>
                        <a14:foregroundMark x1="16700" y1="41250" x2="17800" y2="47500"/>
                        <a14:foregroundMark x1="23450" y1="32000" x2="22850" y2="43850"/>
                        <a14:foregroundMark x1="22850" y1="43850" x2="22450" y2="45000"/>
                        <a14:foregroundMark x1="32950" y1="30850" x2="29800" y2="47350"/>
                        <a14:foregroundMark x1="14950" y1="31000" x2="14950" y2="43350"/>
                        <a14:foregroundMark x1="22450" y1="54350" x2="26950" y2="67850"/>
                        <a14:foregroundMark x1="25100" y1="53650" x2="25450" y2="70850"/>
                        <a14:foregroundMark x1="26950" y1="25150" x2="21450" y2="47150"/>
                        <a14:foregroundMark x1="21450" y1="47150" x2="21450" y2="47150"/>
                        <a14:foregroundMark x1="19950" y1="29150" x2="23800" y2="45000"/>
                        <a14:foregroundMark x1="23300" y1="53000" x2="24800" y2="67850"/>
                        <a14:foregroundMark x1="18450" y1="59850" x2="28600" y2="63350"/>
                        <a14:foregroundMark x1="28600" y1="63350" x2="29450" y2="63350"/>
                        <a14:foregroundMark x1="19800" y1="46350" x2="24800" y2="52850"/>
                        <a14:foregroundMark x1="19950" y1="60850" x2="30600" y2="59850"/>
                        <a14:foregroundMark x1="24600" y1="56850" x2="22300" y2="63450"/>
                        <a14:foregroundMark x1="22300" y1="63450" x2="24600" y2="69150"/>
                        <a14:foregroundMark x1="57300" y1="47850" x2="54100" y2="53350"/>
                        <a14:foregroundMark x1="52800" y1="50500" x2="52800" y2="50500"/>
                        <a14:foregroundMark x1="50800" y1="56350" x2="53300" y2="52350"/>
                        <a14:foregroundMark x1="53800" y1="51500" x2="53300" y2="50150"/>
                        <a14:foregroundMark x1="57300" y1="46000" x2="54600" y2="51150"/>
                        <a14:foregroundMark x1="53300" y1="55350" x2="51300" y2="57850"/>
                        <a14:foregroundMark x1="21600" y1="72150" x2="25800" y2="74350"/>
                        <a14:foregroundMark x1="18100" y1="70150" x2="23300" y2="77650"/>
                        <a14:foregroundMark x1="23300" y1="77650" x2="23300" y2="77650"/>
                        <a14:foregroundMark x1="27950" y1="69850" x2="29100" y2="81000"/>
                        <a14:foregroundMark x1="31800" y1="73350" x2="32300" y2="80500"/>
                        <a14:foregroundMark x1="32300" y1="80500" x2="32300" y2="80500"/>
                        <a14:foregroundMark x1="29450" y1="67000" x2="31600" y2="76500"/>
                        <a14:foregroundMark x1="31600" y1="76500" x2="31600" y2="76500"/>
                        <a14:foregroundMark x1="32300" y1="70350" x2="32950" y2="77650"/>
                        <a14:foregroundMark x1="17450" y1="73000" x2="15950" y2="77000"/>
                        <a14:foregroundMark x1="21100" y1="71500" x2="18600" y2="77500"/>
                        <a14:foregroundMark x1="18950" y1="76000" x2="33600" y2="77150"/>
                        <a14:foregroundMark x1="34100" y1="75850" x2="34300" y2="78350"/>
                        <a14:foregroundMark x1="53450" y1="55650" x2="50600" y2="60000"/>
                        <a14:foregroundMark x1="16150" y1="78750" x2="24350" y2="84400"/>
                        <a14:foregroundMark x1="21500" y1="77000" x2="29500" y2="84850"/>
                        <a14:foregroundMark x1="30950" y1="76200" x2="33050" y2="85350"/>
                        <a14:foregroundMark x1="34350" y1="78900" x2="34350" y2="87300"/>
                        <a14:foregroundMark x1="34350" y1="87300" x2="34350" y2="87300"/>
                        <a14:backgroundMark x1="50450" y1="67350" x2="49150" y2="77300"/>
                      </a14:backgroundRemoval>
                    </a14:imgEffect>
                  </a14:imgLayer>
                </a14:imgProps>
              </a:ext>
              <a:ext uri="{28A0092B-C50C-407E-A947-70E740481C1C}">
                <a14:useLocalDpi xmlns:a14="http://schemas.microsoft.com/office/drawing/2010/main" val="0"/>
              </a:ext>
            </a:extLst>
          </a:blip>
          <a:srcRect t="11915" r="39315" b="14645"/>
          <a:stretch/>
        </p:blipFill>
        <p:spPr>
          <a:xfrm>
            <a:off x="-520142" y="1285755"/>
            <a:ext cx="4604512" cy="5572245"/>
          </a:xfrm>
          <a:prstGeom prst="rect">
            <a:avLst/>
          </a:prstGeom>
          <a:effectLst>
            <a:outerShdw blurRad="63500" sx="102000" sy="102000" algn="ctr" rotWithShape="0">
              <a:prstClr val="black">
                <a:alpha val="40000"/>
              </a:prstClr>
            </a:outerShdw>
          </a:effectLst>
        </p:spPr>
      </p:pic>
      <p:grpSp>
        <p:nvGrpSpPr>
          <p:cNvPr id="6" name="Group 5">
            <a:extLst>
              <a:ext uri="{FF2B5EF4-FFF2-40B4-BE49-F238E27FC236}">
                <a16:creationId xmlns:a16="http://schemas.microsoft.com/office/drawing/2014/main" id="{A29DF1FC-8AD6-0923-7CE6-26DD93A42FF3}"/>
              </a:ext>
            </a:extLst>
          </p:cNvPr>
          <p:cNvGrpSpPr/>
          <p:nvPr/>
        </p:nvGrpSpPr>
        <p:grpSpPr>
          <a:xfrm>
            <a:off x="2055155" y="401692"/>
            <a:ext cx="6974545" cy="1479503"/>
            <a:chOff x="-1348506" y="186909"/>
            <a:chExt cx="11766079" cy="1342591"/>
          </a:xfrm>
        </p:grpSpPr>
        <p:pic>
          <p:nvPicPr>
            <p:cNvPr id="7" name="Picture 6">
              <a:extLst>
                <a:ext uri="{FF2B5EF4-FFF2-40B4-BE49-F238E27FC236}">
                  <a16:creationId xmlns:a16="http://schemas.microsoft.com/office/drawing/2014/main" id="{75DCB343-3DCF-F365-FB9D-D1D3C89AB28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1348506" y="186909"/>
              <a:ext cx="11381711" cy="1342591"/>
            </a:xfrm>
            <a:prstGeom prst="rect">
              <a:avLst/>
            </a:prstGeom>
          </p:spPr>
        </p:pic>
        <p:sp>
          <p:nvSpPr>
            <p:cNvPr id="13" name="TextBox 12">
              <a:extLst>
                <a:ext uri="{FF2B5EF4-FFF2-40B4-BE49-F238E27FC236}">
                  <a16:creationId xmlns:a16="http://schemas.microsoft.com/office/drawing/2014/main" id="{DF7F3E2E-2589-AF02-7DB6-245C4994E241}"/>
                </a:ext>
              </a:extLst>
            </p:cNvPr>
            <p:cNvSpPr txBox="1"/>
            <p:nvPr/>
          </p:nvSpPr>
          <p:spPr>
            <a:xfrm flipH="1">
              <a:off x="-527843" y="542674"/>
              <a:ext cx="10945416" cy="64237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150" normalizeH="0" baseline="0" noProof="0">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Hướng dẫn đọc câu dài</a:t>
              </a:r>
              <a:endParaRPr kumimoji="0" lang="en-US" sz="4000" b="1" i="0" u="none" strike="noStrike" kern="1200" cap="none" spc="-150" normalizeH="0" baseline="0" noProof="0" dirty="0">
                <a:ln w="12700">
                  <a:solidFill>
                    <a:srgbClr val="C00000"/>
                  </a:solidFill>
                </a:ln>
                <a:solidFill>
                  <a:srgbClr val="C00000"/>
                </a:solidFill>
                <a:effectLst/>
                <a:uLnTx/>
                <a:uFillTx/>
                <a:latin typeface="Aptos" panose="02110004020202020204"/>
                <a:ea typeface="+mn-ea"/>
                <a:cs typeface="Pattaya" panose="00000500000000000000" pitchFamily="2" charset="-34"/>
              </a:endParaRPr>
            </a:p>
          </p:txBody>
        </p:sp>
      </p:grpSp>
      <p:sp>
        <p:nvSpPr>
          <p:cNvPr id="14" name="Rectangle: Rounded Corners 13">
            <a:extLst>
              <a:ext uri="{FF2B5EF4-FFF2-40B4-BE49-F238E27FC236}">
                <a16:creationId xmlns:a16="http://schemas.microsoft.com/office/drawing/2014/main" id="{E0BA6327-B6F2-F64F-A466-775F6B96CFE9}"/>
              </a:ext>
            </a:extLst>
          </p:cNvPr>
          <p:cNvSpPr/>
          <p:nvPr/>
        </p:nvSpPr>
        <p:spPr>
          <a:xfrm>
            <a:off x="3028950" y="2842054"/>
            <a:ext cx="9163049" cy="2942058"/>
          </a:xfrm>
          <a:prstGeom prst="roundRect">
            <a:avLst/>
          </a:prstGeom>
          <a:solidFill>
            <a:schemeClr val="bg1"/>
          </a:solidFill>
          <a:ln w="76200">
            <a:solidFill>
              <a:srgbClr val="00206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4400" b="1" dirty="0">
                <a:ln w="13462">
                  <a:solidFill>
                    <a:srgbClr val="00B050"/>
                  </a:solidFill>
                  <a:prstDash val="solid"/>
                </a:ln>
                <a:solidFill>
                  <a:srgbClr val="00B050"/>
                </a:solidFill>
                <a:latin typeface="Calibri" panose="020F0502020204030204"/>
              </a:rPr>
              <a:t>   </a:t>
            </a:r>
            <a:r>
              <a:rPr lang="en-US" sz="4400" b="1" dirty="0" err="1">
                <a:ln w="13462">
                  <a:solidFill>
                    <a:srgbClr val="00B050"/>
                  </a:solidFill>
                  <a:prstDash val="solid"/>
                </a:ln>
                <a:solidFill>
                  <a:srgbClr val="00B050"/>
                </a:solidFill>
                <a:latin typeface="Calibri" panose="020F0502020204030204"/>
              </a:rPr>
              <a:t>Các</a:t>
            </a:r>
            <a:r>
              <a:rPr lang="en-US" sz="4400" b="1" dirty="0">
                <a:ln w="13462">
                  <a:solidFill>
                    <a:srgbClr val="00B050"/>
                  </a:solidFill>
                  <a:prstDash val="solid"/>
                </a:ln>
                <a:solidFill>
                  <a:srgbClr val="00B050"/>
                </a:solidFill>
                <a:latin typeface="Calibri" panose="020F0502020204030204"/>
              </a:rPr>
              <a:t> </a:t>
            </a:r>
            <a:r>
              <a:rPr lang="en-US" sz="4400" b="1" dirty="0" err="1">
                <a:ln w="13462">
                  <a:solidFill>
                    <a:srgbClr val="00B050"/>
                  </a:solidFill>
                  <a:prstDash val="solid"/>
                </a:ln>
                <a:solidFill>
                  <a:srgbClr val="00B050"/>
                </a:solidFill>
                <a:latin typeface="Calibri" panose="020F0502020204030204"/>
              </a:rPr>
              <a:t>thái</a:t>
            </a:r>
            <a:r>
              <a:rPr lang="en-US" sz="4400" b="1" dirty="0">
                <a:ln w="13462">
                  <a:solidFill>
                    <a:srgbClr val="00B050"/>
                  </a:solidFill>
                  <a:prstDash val="solid"/>
                </a:ln>
                <a:solidFill>
                  <a:srgbClr val="00B050"/>
                </a:solidFill>
                <a:latin typeface="Calibri" panose="020F0502020204030204"/>
              </a:rPr>
              <a:t> y</a:t>
            </a:r>
            <a:r>
              <a:rPr lang="en-US" sz="4400" b="1" dirty="0">
                <a:ln w="13462">
                  <a:solidFill>
                    <a:srgbClr val="00B050"/>
                  </a:solidFill>
                  <a:prstDash val="solid"/>
                </a:ln>
                <a:solidFill>
                  <a:srgbClr val="FF0066"/>
                </a:solidFill>
                <a:latin typeface="Calibri" panose="020F0502020204030204"/>
              </a:rPr>
              <a:t>/</a:t>
            </a:r>
            <a:r>
              <a:rPr lang="en-US" sz="4400" b="1" dirty="0">
                <a:ln w="13462">
                  <a:solidFill>
                    <a:srgbClr val="00B050"/>
                  </a:solidFill>
                  <a:prstDash val="solid"/>
                </a:ln>
                <a:solidFill>
                  <a:srgbClr val="00B050"/>
                </a:solidFill>
                <a:latin typeface="Calibri" panose="020F0502020204030204"/>
              </a:rPr>
              <a:t> </a:t>
            </a:r>
            <a:r>
              <a:rPr lang="en-US" sz="4400" b="1" dirty="0" err="1">
                <a:ln w="13462">
                  <a:solidFill>
                    <a:srgbClr val="00B050"/>
                  </a:solidFill>
                  <a:prstDash val="solid"/>
                </a:ln>
                <a:solidFill>
                  <a:srgbClr val="00B050"/>
                </a:solidFill>
                <a:latin typeface="Calibri" panose="020F0502020204030204"/>
              </a:rPr>
              <a:t>bèn</a:t>
            </a:r>
            <a:r>
              <a:rPr lang="en-US" sz="4400" b="1" dirty="0">
                <a:ln w="13462">
                  <a:solidFill>
                    <a:srgbClr val="00B050"/>
                  </a:solidFill>
                  <a:prstDash val="solid"/>
                </a:ln>
                <a:solidFill>
                  <a:srgbClr val="00B050"/>
                </a:solidFill>
                <a:latin typeface="Calibri" panose="020F0502020204030204"/>
              </a:rPr>
              <a:t> </a:t>
            </a:r>
            <a:r>
              <a:rPr lang="en-US" sz="4400" b="1" dirty="0" err="1">
                <a:ln w="13462">
                  <a:solidFill>
                    <a:srgbClr val="00B050"/>
                  </a:solidFill>
                  <a:prstDash val="solid"/>
                </a:ln>
                <a:solidFill>
                  <a:srgbClr val="00B050"/>
                </a:solidFill>
                <a:latin typeface="Calibri" panose="020F0502020204030204"/>
              </a:rPr>
              <a:t>tỏa</a:t>
            </a:r>
            <a:r>
              <a:rPr lang="en-US" sz="4400" b="1" dirty="0">
                <a:ln w="13462">
                  <a:solidFill>
                    <a:srgbClr val="00B050"/>
                  </a:solidFill>
                  <a:prstDash val="solid"/>
                </a:ln>
                <a:solidFill>
                  <a:srgbClr val="00B050"/>
                </a:solidFill>
                <a:latin typeface="Calibri" panose="020F0502020204030204"/>
              </a:rPr>
              <a:t> </a:t>
            </a:r>
            <a:r>
              <a:rPr lang="en-US" sz="4400" b="1" dirty="0" err="1">
                <a:ln w="13462">
                  <a:solidFill>
                    <a:srgbClr val="00B050"/>
                  </a:solidFill>
                  <a:prstDash val="solid"/>
                </a:ln>
                <a:solidFill>
                  <a:srgbClr val="00B050"/>
                </a:solidFill>
                <a:latin typeface="Calibri" panose="020F0502020204030204"/>
              </a:rPr>
              <a:t>đi</a:t>
            </a:r>
            <a:r>
              <a:rPr lang="en-US" sz="4400" b="1" dirty="0">
                <a:ln w="13462">
                  <a:solidFill>
                    <a:srgbClr val="00B050"/>
                  </a:solidFill>
                  <a:prstDash val="solid"/>
                </a:ln>
                <a:solidFill>
                  <a:srgbClr val="00B050"/>
                </a:solidFill>
                <a:latin typeface="Calibri" panose="020F0502020204030204"/>
              </a:rPr>
              <a:t> </a:t>
            </a:r>
            <a:r>
              <a:rPr lang="en-US" sz="4400" b="1" dirty="0" err="1">
                <a:ln w="13462">
                  <a:solidFill>
                    <a:srgbClr val="00B050"/>
                  </a:solidFill>
                  <a:prstDash val="solid"/>
                </a:ln>
                <a:solidFill>
                  <a:srgbClr val="00B050"/>
                </a:solidFill>
                <a:latin typeface="Calibri" panose="020F0502020204030204"/>
              </a:rPr>
              <a:t>khắp</a:t>
            </a:r>
            <a:r>
              <a:rPr lang="en-US" sz="4400" b="1" dirty="0">
                <a:ln w="13462">
                  <a:solidFill>
                    <a:srgbClr val="00B050"/>
                  </a:solidFill>
                  <a:prstDash val="solid"/>
                </a:ln>
                <a:solidFill>
                  <a:srgbClr val="00B050"/>
                </a:solidFill>
                <a:latin typeface="Calibri" panose="020F0502020204030204"/>
              </a:rPr>
              <a:t> </a:t>
            </a:r>
            <a:r>
              <a:rPr lang="en-US" sz="4400" b="1" dirty="0" err="1">
                <a:ln w="13462">
                  <a:solidFill>
                    <a:srgbClr val="00B050"/>
                  </a:solidFill>
                  <a:prstDash val="solid"/>
                </a:ln>
                <a:solidFill>
                  <a:srgbClr val="00B050"/>
                </a:solidFill>
                <a:latin typeface="Calibri" panose="020F0502020204030204"/>
              </a:rPr>
              <a:t>mọi</a:t>
            </a:r>
            <a:r>
              <a:rPr lang="en-US" sz="4400" b="1" dirty="0">
                <a:ln w="13462">
                  <a:solidFill>
                    <a:srgbClr val="00B050"/>
                  </a:solidFill>
                  <a:prstDash val="solid"/>
                </a:ln>
                <a:solidFill>
                  <a:srgbClr val="00B050"/>
                </a:solidFill>
                <a:latin typeface="Calibri" panose="020F0502020204030204"/>
              </a:rPr>
              <a:t> </a:t>
            </a:r>
            <a:r>
              <a:rPr lang="en-US" sz="4400" b="1" dirty="0" err="1">
                <a:ln w="13462">
                  <a:solidFill>
                    <a:srgbClr val="00B050"/>
                  </a:solidFill>
                  <a:prstDash val="solid"/>
                </a:ln>
                <a:solidFill>
                  <a:srgbClr val="00B050"/>
                </a:solidFill>
                <a:latin typeface="Calibri" panose="020F0502020204030204"/>
              </a:rPr>
              <a:t>miền</a:t>
            </a:r>
            <a:r>
              <a:rPr lang="en-US" sz="4400" b="1" dirty="0">
                <a:ln w="13462">
                  <a:solidFill>
                    <a:srgbClr val="00B050"/>
                  </a:solidFill>
                  <a:prstDash val="solid"/>
                </a:ln>
                <a:solidFill>
                  <a:srgbClr val="00B050"/>
                </a:solidFill>
                <a:latin typeface="Calibri" panose="020F0502020204030204"/>
              </a:rPr>
              <a:t> </a:t>
            </a:r>
            <a:r>
              <a:rPr lang="en-US" sz="4400" b="1" dirty="0" err="1">
                <a:ln w="13462">
                  <a:solidFill>
                    <a:srgbClr val="00B050"/>
                  </a:solidFill>
                  <a:prstDash val="solid"/>
                </a:ln>
                <a:solidFill>
                  <a:srgbClr val="00B050"/>
                </a:solidFill>
                <a:latin typeface="Calibri" panose="020F0502020204030204"/>
              </a:rPr>
              <a:t>quê</a:t>
            </a:r>
            <a:r>
              <a:rPr lang="en-US" sz="4400" b="1" dirty="0">
                <a:ln w="13462">
                  <a:solidFill>
                    <a:srgbClr val="00B050"/>
                  </a:solidFill>
                  <a:prstDash val="solid"/>
                </a:ln>
                <a:solidFill>
                  <a:srgbClr val="FF0066"/>
                </a:solidFill>
                <a:latin typeface="Calibri" panose="020F0502020204030204"/>
              </a:rPr>
              <a:t>/</a:t>
            </a:r>
            <a:r>
              <a:rPr lang="en-US" sz="4400" b="1" dirty="0">
                <a:ln w="13462">
                  <a:solidFill>
                    <a:srgbClr val="00B050"/>
                  </a:solidFill>
                  <a:prstDash val="solid"/>
                </a:ln>
                <a:solidFill>
                  <a:srgbClr val="00B050"/>
                </a:solidFill>
                <a:latin typeface="Calibri" panose="020F0502020204030204"/>
              </a:rPr>
              <a:t> </a:t>
            </a:r>
            <a:r>
              <a:rPr lang="en-US" sz="4400" b="1" dirty="0" err="1">
                <a:ln w="13462">
                  <a:solidFill>
                    <a:srgbClr val="00B050"/>
                  </a:solidFill>
                  <a:prstDash val="solid"/>
                </a:ln>
                <a:solidFill>
                  <a:srgbClr val="00B050"/>
                </a:solidFill>
                <a:latin typeface="Calibri" panose="020F0502020204030204"/>
              </a:rPr>
              <a:t>học</a:t>
            </a:r>
            <a:r>
              <a:rPr lang="en-US" sz="4400" b="1" dirty="0">
                <a:ln w="13462">
                  <a:solidFill>
                    <a:srgbClr val="00B050"/>
                  </a:solidFill>
                  <a:prstDash val="solid"/>
                </a:ln>
                <a:solidFill>
                  <a:srgbClr val="00B050"/>
                </a:solidFill>
                <a:latin typeface="Calibri" panose="020F0502020204030204"/>
              </a:rPr>
              <a:t> </a:t>
            </a:r>
            <a:r>
              <a:rPr lang="en-US" sz="4400" b="1" dirty="0" err="1">
                <a:ln w="13462">
                  <a:solidFill>
                    <a:srgbClr val="00B050"/>
                  </a:solidFill>
                  <a:prstDash val="solid"/>
                </a:ln>
                <a:solidFill>
                  <a:srgbClr val="00B050"/>
                </a:solidFill>
                <a:latin typeface="Calibri" panose="020F0502020204030204"/>
              </a:rPr>
              <a:t>cách</a:t>
            </a:r>
            <a:r>
              <a:rPr lang="en-US" sz="4400" b="1" dirty="0">
                <a:ln w="13462">
                  <a:solidFill>
                    <a:srgbClr val="00B050"/>
                  </a:solidFill>
                  <a:prstDash val="solid"/>
                </a:ln>
                <a:solidFill>
                  <a:srgbClr val="00B050"/>
                </a:solidFill>
                <a:latin typeface="Calibri" panose="020F0502020204030204"/>
              </a:rPr>
              <a:t> </a:t>
            </a:r>
            <a:r>
              <a:rPr lang="en-US" sz="4400" b="1" dirty="0" err="1">
                <a:ln w="13462">
                  <a:solidFill>
                    <a:srgbClr val="00B050"/>
                  </a:solidFill>
                  <a:prstDash val="solid"/>
                </a:ln>
                <a:solidFill>
                  <a:srgbClr val="00B050"/>
                </a:solidFill>
                <a:latin typeface="Calibri" panose="020F0502020204030204"/>
              </a:rPr>
              <a:t>chữa</a:t>
            </a:r>
            <a:r>
              <a:rPr lang="en-US" sz="4400" b="1" dirty="0">
                <a:ln w="13462">
                  <a:solidFill>
                    <a:srgbClr val="00B050"/>
                  </a:solidFill>
                  <a:prstDash val="solid"/>
                </a:ln>
                <a:solidFill>
                  <a:srgbClr val="00B050"/>
                </a:solidFill>
                <a:latin typeface="Calibri" panose="020F0502020204030204"/>
              </a:rPr>
              <a:t> </a:t>
            </a:r>
            <a:r>
              <a:rPr lang="en-US" sz="4400" b="1" dirty="0" err="1">
                <a:ln w="13462">
                  <a:solidFill>
                    <a:srgbClr val="00B050"/>
                  </a:solidFill>
                  <a:prstDash val="solid"/>
                </a:ln>
                <a:solidFill>
                  <a:srgbClr val="00B050"/>
                </a:solidFill>
                <a:latin typeface="Calibri" panose="020F0502020204030204"/>
              </a:rPr>
              <a:t>bệnh</a:t>
            </a:r>
            <a:r>
              <a:rPr lang="en-US" sz="4400" b="1" dirty="0">
                <a:ln w="13462">
                  <a:solidFill>
                    <a:srgbClr val="00B050"/>
                  </a:solidFill>
                  <a:prstDash val="solid"/>
                </a:ln>
                <a:solidFill>
                  <a:srgbClr val="FF0066"/>
                </a:solidFill>
                <a:latin typeface="Calibri" panose="020F0502020204030204"/>
              </a:rPr>
              <a:t>/</a:t>
            </a:r>
            <a:r>
              <a:rPr lang="en-US" sz="4400" b="1" dirty="0">
                <a:ln w="13462">
                  <a:solidFill>
                    <a:srgbClr val="00B050"/>
                  </a:solidFill>
                  <a:prstDash val="solid"/>
                </a:ln>
                <a:solidFill>
                  <a:srgbClr val="00B050"/>
                </a:solidFill>
                <a:latin typeface="Calibri" panose="020F0502020204030204"/>
              </a:rPr>
              <a:t> </a:t>
            </a:r>
            <a:r>
              <a:rPr lang="en-US" sz="4400" b="1" dirty="0" err="1">
                <a:ln w="13462">
                  <a:solidFill>
                    <a:srgbClr val="00B050"/>
                  </a:solidFill>
                  <a:prstDash val="solid"/>
                </a:ln>
                <a:solidFill>
                  <a:srgbClr val="00B050"/>
                </a:solidFill>
                <a:latin typeface="Calibri" panose="020F0502020204030204"/>
              </a:rPr>
              <a:t>bằng</a:t>
            </a:r>
            <a:r>
              <a:rPr lang="en-US" sz="4400" b="1" dirty="0">
                <a:ln w="13462">
                  <a:solidFill>
                    <a:srgbClr val="00B050"/>
                  </a:solidFill>
                  <a:prstDash val="solid"/>
                </a:ln>
                <a:solidFill>
                  <a:srgbClr val="00B050"/>
                </a:solidFill>
                <a:latin typeface="Calibri" panose="020F0502020204030204"/>
              </a:rPr>
              <a:t> </a:t>
            </a:r>
            <a:r>
              <a:rPr lang="en-US" sz="4400" b="1" dirty="0" err="1">
                <a:ln w="13462">
                  <a:solidFill>
                    <a:srgbClr val="00B050"/>
                  </a:solidFill>
                  <a:prstDash val="solid"/>
                </a:ln>
                <a:solidFill>
                  <a:srgbClr val="00B050"/>
                </a:solidFill>
                <a:latin typeface="Calibri" panose="020F0502020204030204"/>
              </a:rPr>
              <a:t>cây</a:t>
            </a:r>
            <a:r>
              <a:rPr lang="en-US" sz="4400" b="1" dirty="0">
                <a:ln w="13462">
                  <a:solidFill>
                    <a:srgbClr val="00B050"/>
                  </a:solidFill>
                  <a:prstDash val="solid"/>
                </a:ln>
                <a:solidFill>
                  <a:srgbClr val="00B050"/>
                </a:solidFill>
                <a:latin typeface="Calibri" panose="020F0502020204030204"/>
              </a:rPr>
              <a:t> </a:t>
            </a:r>
            <a:r>
              <a:rPr lang="en-US" sz="4400" b="1" dirty="0" err="1">
                <a:ln w="13462">
                  <a:solidFill>
                    <a:srgbClr val="00B050"/>
                  </a:solidFill>
                  <a:prstDash val="solid"/>
                </a:ln>
                <a:solidFill>
                  <a:srgbClr val="00B050"/>
                </a:solidFill>
                <a:latin typeface="Calibri" panose="020F0502020204030204"/>
              </a:rPr>
              <a:t>thuốc</a:t>
            </a:r>
            <a:r>
              <a:rPr lang="en-US" sz="4400" b="1" dirty="0">
                <a:ln w="13462">
                  <a:solidFill>
                    <a:srgbClr val="00B050"/>
                  </a:solidFill>
                  <a:prstDash val="solid"/>
                </a:ln>
                <a:solidFill>
                  <a:srgbClr val="00B050"/>
                </a:solidFill>
                <a:latin typeface="Calibri" panose="020F0502020204030204"/>
              </a:rPr>
              <a:t> </a:t>
            </a:r>
            <a:r>
              <a:rPr lang="en-US" sz="4400" b="1" dirty="0" err="1">
                <a:ln w="13462">
                  <a:solidFill>
                    <a:srgbClr val="00B050"/>
                  </a:solidFill>
                  <a:prstDash val="solid"/>
                </a:ln>
                <a:solidFill>
                  <a:srgbClr val="00B050"/>
                </a:solidFill>
                <a:latin typeface="Calibri" panose="020F0502020204030204"/>
              </a:rPr>
              <a:t>cỏ</a:t>
            </a:r>
            <a:r>
              <a:rPr lang="en-US" sz="4400" b="1" dirty="0">
                <a:ln w="13462">
                  <a:solidFill>
                    <a:srgbClr val="00B050"/>
                  </a:solidFill>
                  <a:prstDash val="solid"/>
                </a:ln>
                <a:solidFill>
                  <a:srgbClr val="00B050"/>
                </a:solidFill>
                <a:latin typeface="Calibri" panose="020F0502020204030204"/>
              </a:rPr>
              <a:t> </a:t>
            </a:r>
            <a:r>
              <a:rPr lang="en-US" sz="4400" b="1" dirty="0" err="1">
                <a:ln w="13462">
                  <a:solidFill>
                    <a:srgbClr val="00B050"/>
                  </a:solidFill>
                  <a:prstDash val="solid"/>
                </a:ln>
                <a:solidFill>
                  <a:srgbClr val="00B050"/>
                </a:solidFill>
                <a:latin typeface="Calibri" panose="020F0502020204030204"/>
              </a:rPr>
              <a:t>trong</a:t>
            </a:r>
            <a:r>
              <a:rPr lang="en-US" sz="4400" b="1" dirty="0">
                <a:ln w="13462">
                  <a:solidFill>
                    <a:srgbClr val="00B050"/>
                  </a:solidFill>
                  <a:prstDash val="solid"/>
                </a:ln>
                <a:solidFill>
                  <a:srgbClr val="00B050"/>
                </a:solidFill>
                <a:latin typeface="Calibri" panose="020F0502020204030204"/>
              </a:rPr>
              <a:t> </a:t>
            </a:r>
            <a:r>
              <a:rPr lang="en-US" sz="4400" b="1" dirty="0" err="1">
                <a:ln w="13462">
                  <a:solidFill>
                    <a:srgbClr val="00B050"/>
                  </a:solidFill>
                  <a:prstDash val="solid"/>
                </a:ln>
                <a:solidFill>
                  <a:srgbClr val="00B050"/>
                </a:solidFill>
                <a:latin typeface="Calibri" panose="020F0502020204030204"/>
              </a:rPr>
              <a:t>dân</a:t>
            </a:r>
            <a:r>
              <a:rPr lang="en-US" sz="4400" b="1" dirty="0">
                <a:ln w="13462">
                  <a:solidFill>
                    <a:srgbClr val="00B050"/>
                  </a:solidFill>
                  <a:prstDash val="solid"/>
                </a:ln>
                <a:solidFill>
                  <a:srgbClr val="00B050"/>
                </a:solidFill>
                <a:latin typeface="Calibri" panose="020F0502020204030204"/>
              </a:rPr>
              <a:t> </a:t>
            </a:r>
            <a:r>
              <a:rPr lang="en-US" sz="4400" b="1" dirty="0" err="1">
                <a:ln w="13462">
                  <a:solidFill>
                    <a:srgbClr val="00B050"/>
                  </a:solidFill>
                  <a:prstDash val="solid"/>
                </a:ln>
                <a:solidFill>
                  <a:srgbClr val="00B050"/>
                </a:solidFill>
                <a:latin typeface="Calibri" panose="020F0502020204030204"/>
              </a:rPr>
              <a:t>gian</a:t>
            </a:r>
            <a:r>
              <a:rPr lang="en-US" sz="4400" b="1" dirty="0">
                <a:ln w="13462">
                  <a:solidFill>
                    <a:srgbClr val="00B050"/>
                  </a:solidFill>
                  <a:prstDash val="solid"/>
                </a:ln>
                <a:solidFill>
                  <a:srgbClr val="FF0066"/>
                </a:solidFill>
                <a:latin typeface="Calibri" panose="020F0502020204030204"/>
              </a:rPr>
              <a:t>.//</a:t>
            </a:r>
            <a:endParaRPr kumimoji="0" lang="en-US" sz="4400" b="1" i="0" u="none" strike="noStrike" kern="1200" cap="none" spc="0" normalizeH="0" baseline="0" noProof="0" dirty="0">
              <a:ln w="13462">
                <a:solidFill>
                  <a:srgbClr val="00B050"/>
                </a:solidFill>
                <a:prstDash val="solid"/>
              </a:ln>
              <a:solidFill>
                <a:srgbClr val="FF0066"/>
              </a:solidFill>
              <a:effectLst/>
              <a:uLnTx/>
              <a:uFillTx/>
              <a:latin typeface="Calibri" panose="020F0502020204030204"/>
            </a:endParaRPr>
          </a:p>
        </p:txBody>
      </p:sp>
    </p:spTree>
    <p:extLst>
      <p:ext uri="{BB962C8B-B14F-4D97-AF65-F5344CB8AC3E}">
        <p14:creationId xmlns:p14="http://schemas.microsoft.com/office/powerpoint/2010/main" val="4250203615"/>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0"/>
            <a:ext cx="457200" cy="6858000"/>
          </a:xfrm>
          <a:prstGeom prst="rect">
            <a:avLst/>
          </a:prstGeom>
          <a:gradFill flip="none" rotWithShape="1">
            <a:gsLst>
              <a:gs pos="7000">
                <a:srgbClr val="7C7674"/>
              </a:gs>
              <a:gs pos="70000">
                <a:srgbClr val="A49686"/>
              </a:gs>
            </a:gsLst>
            <a:lin ang="0" scaled="1"/>
            <a:tileRect/>
          </a:gra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ndParaRPr>
          </a:p>
        </p:txBody>
      </p:sp>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0534650" y="0"/>
            <a:ext cx="1657350" cy="3577294"/>
          </a:xfrm>
          <a:prstGeom prst="rect">
            <a:avLst/>
          </a:prstGeom>
        </p:spPr>
      </p:pic>
      <p:pic>
        <p:nvPicPr>
          <p:cNvPr id="35" name="图片 40">
            <a:extLst>
              <a:ext uri="{FF2B5EF4-FFF2-40B4-BE49-F238E27FC236}">
                <a16:creationId xmlns:a16="http://schemas.microsoft.com/office/drawing/2014/main" id="{586452DD-874F-4688-AAB6-9552BD38B09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57760" y="463380"/>
            <a:ext cx="1642945" cy="848747"/>
          </a:xfrm>
          <a:prstGeom prst="rect">
            <a:avLst/>
          </a:prstGeom>
        </p:spPr>
      </p:pic>
      <p:pic>
        <p:nvPicPr>
          <p:cNvPr id="37" name="图片 40">
            <a:extLst>
              <a:ext uri="{FF2B5EF4-FFF2-40B4-BE49-F238E27FC236}">
                <a16:creationId xmlns:a16="http://schemas.microsoft.com/office/drawing/2014/main" id="{18133C27-C119-42CF-8B74-C139FED59A6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3052332" y="491954"/>
            <a:ext cx="1642945" cy="848747"/>
          </a:xfrm>
          <a:prstGeom prst="rect">
            <a:avLst/>
          </a:prstGeom>
        </p:spPr>
      </p:pic>
      <p:pic>
        <p:nvPicPr>
          <p:cNvPr id="6" name="Picture 5">
            <a:extLst>
              <a:ext uri="{FF2B5EF4-FFF2-40B4-BE49-F238E27FC236}">
                <a16:creationId xmlns:a16="http://schemas.microsoft.com/office/drawing/2014/main" id="{053F35D4-A42B-19A2-55FE-CBC5C64901F8}"/>
              </a:ext>
            </a:extLst>
          </p:cNvPr>
          <p:cNvPicPr>
            <a:picLocks noChangeAspect="1"/>
          </p:cNvPicPr>
          <p:nvPr/>
        </p:nvPicPr>
        <p:blipFill>
          <a:blip r:embed="rId5"/>
          <a:stretch>
            <a:fillRect/>
          </a:stretch>
        </p:blipFill>
        <p:spPr>
          <a:xfrm>
            <a:off x="4335191" y="81083"/>
            <a:ext cx="4797968" cy="1609483"/>
          </a:xfrm>
          <a:prstGeom prst="rect">
            <a:avLst/>
          </a:prstGeom>
        </p:spPr>
      </p:pic>
      <p:pic>
        <p:nvPicPr>
          <p:cNvPr id="7" name="图片 16">
            <a:extLst>
              <a:ext uri="{FF2B5EF4-FFF2-40B4-BE49-F238E27FC236}">
                <a16:creationId xmlns:a16="http://schemas.microsoft.com/office/drawing/2014/main" id="{6B0EF8D1-D48F-8B6E-4F5D-5549670D866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8750877">
            <a:off x="493206" y="1656733"/>
            <a:ext cx="4495054" cy="4406097"/>
          </a:xfrm>
          <a:prstGeom prst="rect">
            <a:avLst/>
          </a:prstGeom>
        </p:spPr>
      </p:pic>
      <p:sp>
        <p:nvSpPr>
          <p:cNvPr id="13" name="Rectangle 12">
            <a:extLst>
              <a:ext uri="{FF2B5EF4-FFF2-40B4-BE49-F238E27FC236}">
                <a16:creationId xmlns:a16="http://schemas.microsoft.com/office/drawing/2014/main" id="{B2BDF901-781A-1FAB-1F02-F47596B2B621}"/>
              </a:ext>
            </a:extLst>
          </p:cNvPr>
          <p:cNvSpPr/>
          <p:nvPr/>
        </p:nvSpPr>
        <p:spPr>
          <a:xfrm>
            <a:off x="1380017" y="2763454"/>
            <a:ext cx="2705101" cy="1938992"/>
          </a:xfrm>
          <a:prstGeom prst="rect">
            <a:avLst/>
          </a:prstGeom>
          <a:noFill/>
        </p:spPr>
        <p:txBody>
          <a:bodyPr wrap="square" lIns="91440" tIns="45720" rIns="91440" bIns="45720">
            <a:spAutoFit/>
          </a:bodyPr>
          <a:lstStyle/>
          <a:p>
            <a:pPr lvl="0" algn="ctr">
              <a:defRPr/>
            </a:pPr>
            <a:r>
              <a:rPr lang="en-US" sz="4000" b="1" dirty="0" err="1">
                <a:ln w="0"/>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Tuệ</a:t>
            </a:r>
            <a:r>
              <a:rPr lang="en-US" sz="4000" b="1" dirty="0">
                <a:ln w="0"/>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4000" b="1" dirty="0" err="1">
                <a:ln w="0"/>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Tĩnh</a:t>
            </a:r>
            <a:r>
              <a:rPr lang="en-US" sz="4000" b="1" dirty="0">
                <a:ln w="0"/>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4000" b="1" dirty="0" err="1">
                <a:ln w="0"/>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Nguyễn</a:t>
            </a:r>
            <a:r>
              <a:rPr lang="en-US" sz="4000" b="1" dirty="0">
                <a:ln w="0"/>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Bá </a:t>
            </a:r>
            <a:r>
              <a:rPr lang="en-US" sz="4000" b="1" dirty="0" err="1">
                <a:ln w="0"/>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Tĩnh</a:t>
            </a:r>
            <a:r>
              <a:rPr lang="en-US" sz="4000" b="1" dirty="0">
                <a:ln w="0"/>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a:t>
            </a:r>
            <a:endParaRPr kumimoji="0" lang="en-US" sz="4000" b="1" i="0" u="none" strike="noStrike" kern="1200" cap="none" spc="0" normalizeH="0" baseline="0" noProof="0" dirty="0">
              <a:ln w="0"/>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endParaRPr>
          </a:p>
        </p:txBody>
      </p:sp>
      <p:sp>
        <p:nvSpPr>
          <p:cNvPr id="14" name="Rectangle: Rounded Corners 13">
            <a:extLst>
              <a:ext uri="{FF2B5EF4-FFF2-40B4-BE49-F238E27FC236}">
                <a16:creationId xmlns:a16="http://schemas.microsoft.com/office/drawing/2014/main" id="{2DAE0063-1B84-916E-4821-CA4D9140906E}"/>
              </a:ext>
            </a:extLst>
          </p:cNvPr>
          <p:cNvSpPr/>
          <p:nvPr/>
        </p:nvSpPr>
        <p:spPr>
          <a:xfrm>
            <a:off x="5179384" y="2154105"/>
            <a:ext cx="6899202" cy="2371822"/>
          </a:xfrm>
          <a:prstGeom prst="roundRect">
            <a:avLst/>
          </a:prstGeom>
          <a:solidFill>
            <a:srgbClr val="E5D4C2"/>
          </a:solidFill>
          <a:scene3d>
            <a:camera prst="orthographicFront"/>
            <a:lightRig rig="threePt" dir="t"/>
          </a:scene3d>
          <a:sp3d>
            <a:bevelT w="101600" prst="riblet"/>
          </a:sp3d>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vi-VN" altLang="en-US" sz="3600" b="1" dirty="0">
                <a:solidFill>
                  <a:srgbClr val="333399">
                    <a:lumMod val="50000"/>
                  </a:srgbClr>
                </a:solidFill>
                <a:latin typeface="Cambria" panose="02040503050406030204" pitchFamily="18" charset="0"/>
                <a:ea typeface="Cambria" panose="02040503050406030204" pitchFamily="18" charset="0"/>
                <a:cs typeface="Times New Roman" panose="02020603050405020304" pitchFamily="18" charset="0"/>
              </a:rPr>
              <a:t>một danh y sống ở giai đoạn cuối thời Trần, được hậu thế suy tôn là tiên thánh của ngành thuốc nam.</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2847790274"/>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1000"/>
                                        <p:tgtEl>
                                          <p:spTgt spid="14"/>
                                        </p:tgtEl>
                                      </p:cBhvr>
                                    </p:animEffect>
                                    <p:anim calcmode="lin" valueType="num">
                                      <p:cBhvr>
                                        <p:cTn id="16" dur="1000" fill="hold"/>
                                        <p:tgtEl>
                                          <p:spTgt spid="14"/>
                                        </p:tgtEl>
                                        <p:attrNameLst>
                                          <p:attrName>ppt_x</p:attrName>
                                        </p:attrNameLst>
                                      </p:cBhvr>
                                      <p:tavLst>
                                        <p:tav tm="0">
                                          <p:val>
                                            <p:strVal val="#ppt_x"/>
                                          </p:val>
                                        </p:tav>
                                        <p:tav tm="100000">
                                          <p:val>
                                            <p:strVal val="#ppt_x"/>
                                          </p:val>
                                        </p:tav>
                                      </p:tavLst>
                                    </p:anim>
                                    <p:anim calcmode="lin" valueType="num">
                                      <p:cBhvr>
                                        <p:cTn id="17"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0"/>
            <a:ext cx="457200" cy="6858000"/>
          </a:xfrm>
          <a:prstGeom prst="rect">
            <a:avLst/>
          </a:prstGeom>
          <a:gradFill flip="none" rotWithShape="1">
            <a:gsLst>
              <a:gs pos="7000">
                <a:srgbClr val="7C7674"/>
              </a:gs>
              <a:gs pos="70000">
                <a:srgbClr val="A49686"/>
              </a:gs>
            </a:gsLst>
            <a:lin ang="0" scaled="1"/>
            <a:tileRect/>
          </a:gra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cs typeface="+mn-cs"/>
            </a:endParaRPr>
          </a:p>
        </p:txBody>
      </p:sp>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0534650" y="0"/>
            <a:ext cx="1657350" cy="3577294"/>
          </a:xfrm>
          <a:prstGeom prst="rect">
            <a:avLst/>
          </a:prstGeom>
        </p:spPr>
      </p:pic>
      <p:pic>
        <p:nvPicPr>
          <p:cNvPr id="35" name="图片 40">
            <a:extLst>
              <a:ext uri="{FF2B5EF4-FFF2-40B4-BE49-F238E27FC236}">
                <a16:creationId xmlns:a16="http://schemas.microsoft.com/office/drawing/2014/main" id="{586452DD-874F-4688-AAB6-9552BD38B09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57760" y="463380"/>
            <a:ext cx="1642945" cy="848747"/>
          </a:xfrm>
          <a:prstGeom prst="rect">
            <a:avLst/>
          </a:prstGeom>
        </p:spPr>
      </p:pic>
      <p:pic>
        <p:nvPicPr>
          <p:cNvPr id="37" name="图片 40">
            <a:extLst>
              <a:ext uri="{FF2B5EF4-FFF2-40B4-BE49-F238E27FC236}">
                <a16:creationId xmlns:a16="http://schemas.microsoft.com/office/drawing/2014/main" id="{18133C27-C119-42CF-8B74-C139FED59A6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3052332" y="491954"/>
            <a:ext cx="1642945" cy="848747"/>
          </a:xfrm>
          <a:prstGeom prst="rect">
            <a:avLst/>
          </a:prstGeom>
        </p:spPr>
      </p:pic>
      <p:pic>
        <p:nvPicPr>
          <p:cNvPr id="6" name="Picture 5">
            <a:extLst>
              <a:ext uri="{FF2B5EF4-FFF2-40B4-BE49-F238E27FC236}">
                <a16:creationId xmlns:a16="http://schemas.microsoft.com/office/drawing/2014/main" id="{053F35D4-A42B-19A2-55FE-CBC5C64901F8}"/>
              </a:ext>
            </a:extLst>
          </p:cNvPr>
          <p:cNvPicPr>
            <a:picLocks noChangeAspect="1"/>
          </p:cNvPicPr>
          <p:nvPr/>
        </p:nvPicPr>
        <p:blipFill>
          <a:blip r:embed="rId5"/>
          <a:stretch>
            <a:fillRect/>
          </a:stretch>
        </p:blipFill>
        <p:spPr>
          <a:xfrm>
            <a:off x="4335191" y="81083"/>
            <a:ext cx="4797968" cy="1609483"/>
          </a:xfrm>
          <a:prstGeom prst="rect">
            <a:avLst/>
          </a:prstGeom>
        </p:spPr>
      </p:pic>
      <p:pic>
        <p:nvPicPr>
          <p:cNvPr id="7" name="图片 16">
            <a:extLst>
              <a:ext uri="{FF2B5EF4-FFF2-40B4-BE49-F238E27FC236}">
                <a16:creationId xmlns:a16="http://schemas.microsoft.com/office/drawing/2014/main" id="{6B0EF8D1-D48F-8B6E-4F5D-5549670D866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8750877">
            <a:off x="493206" y="1656733"/>
            <a:ext cx="4495054" cy="4406097"/>
          </a:xfrm>
          <a:prstGeom prst="rect">
            <a:avLst/>
          </a:prstGeom>
        </p:spPr>
      </p:pic>
      <p:sp>
        <p:nvSpPr>
          <p:cNvPr id="13" name="Rectangle 12">
            <a:extLst>
              <a:ext uri="{FF2B5EF4-FFF2-40B4-BE49-F238E27FC236}">
                <a16:creationId xmlns:a16="http://schemas.microsoft.com/office/drawing/2014/main" id="{B2BDF901-781A-1FAB-1F02-F47596B2B621}"/>
              </a:ext>
            </a:extLst>
          </p:cNvPr>
          <p:cNvSpPr/>
          <p:nvPr/>
        </p:nvSpPr>
        <p:spPr>
          <a:xfrm>
            <a:off x="1380017" y="2763454"/>
            <a:ext cx="2705101" cy="1938992"/>
          </a:xfrm>
          <a:prstGeom prst="rect">
            <a:avLst/>
          </a:prstGeom>
          <a:noFill/>
        </p:spPr>
        <p:txBody>
          <a:bodyPr wrap="square" lIns="91440" tIns="45720" rIns="91440" bIns="45720">
            <a:spAutoFit/>
          </a:bodyPr>
          <a:lstStyle/>
          <a:p>
            <a:pPr lvl="0" algn="ctr">
              <a:defRPr/>
            </a:pPr>
            <a:r>
              <a:rPr lang="en-US" sz="40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Núi</a:t>
            </a:r>
            <a:r>
              <a:rPr lang="en-US" sz="40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Nam </a:t>
            </a:r>
            <a:r>
              <a:rPr lang="en-US" sz="40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Tào</a:t>
            </a:r>
            <a:r>
              <a:rPr lang="en-US" sz="40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40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Bắc</a:t>
            </a:r>
            <a:r>
              <a:rPr lang="en-US" sz="40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40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Đẩu</a:t>
            </a:r>
            <a:endPar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endParaRPr>
          </a:p>
        </p:txBody>
      </p:sp>
      <p:sp>
        <p:nvSpPr>
          <p:cNvPr id="14" name="Rectangle: Rounded Corners 13">
            <a:extLst>
              <a:ext uri="{FF2B5EF4-FFF2-40B4-BE49-F238E27FC236}">
                <a16:creationId xmlns:a16="http://schemas.microsoft.com/office/drawing/2014/main" id="{2DAE0063-1B84-916E-4821-CA4D9140906E}"/>
              </a:ext>
            </a:extLst>
          </p:cNvPr>
          <p:cNvSpPr/>
          <p:nvPr/>
        </p:nvSpPr>
        <p:spPr>
          <a:xfrm>
            <a:off x="5179384" y="2154105"/>
            <a:ext cx="6899202" cy="2371822"/>
          </a:xfrm>
          <a:prstGeom prst="roundRect">
            <a:avLst/>
          </a:prstGeom>
          <a:solidFill>
            <a:srgbClr val="E5D4C2"/>
          </a:solidFill>
          <a:scene3d>
            <a:camera prst="orthographicFront"/>
            <a:lightRig rig="threePt" dir="t"/>
          </a:scene3d>
          <a:sp3d>
            <a:bevelT w="101600" prst="riblet"/>
          </a:sp3d>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vi-VN" altLang="en-US" sz="6000" b="1" dirty="0">
                <a:solidFill>
                  <a:srgbClr val="333399">
                    <a:lumMod val="50000"/>
                  </a:srgbClr>
                </a:solidFill>
                <a:latin typeface="Cambria" panose="02040503050406030204" pitchFamily="18" charset="0"/>
                <a:ea typeface="Cambria" panose="02040503050406030204" pitchFamily="18" charset="0"/>
                <a:cs typeface="Times New Roman" panose="02020603050405020304" pitchFamily="18" charset="0"/>
              </a:rPr>
              <a:t>hai ngọn núi ở tỉnh Hải Dương.</a:t>
            </a:r>
            <a:endParaRPr kumimoji="0" lang="en-US" sz="6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965892040"/>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1000"/>
                                        <p:tgtEl>
                                          <p:spTgt spid="14"/>
                                        </p:tgtEl>
                                      </p:cBhvr>
                                    </p:animEffect>
                                    <p:anim calcmode="lin" valueType="num">
                                      <p:cBhvr>
                                        <p:cTn id="16" dur="1000" fill="hold"/>
                                        <p:tgtEl>
                                          <p:spTgt spid="14"/>
                                        </p:tgtEl>
                                        <p:attrNameLst>
                                          <p:attrName>ppt_x</p:attrName>
                                        </p:attrNameLst>
                                      </p:cBhvr>
                                      <p:tavLst>
                                        <p:tav tm="0">
                                          <p:val>
                                            <p:strVal val="#ppt_x"/>
                                          </p:val>
                                        </p:tav>
                                        <p:tav tm="100000">
                                          <p:val>
                                            <p:strVal val="#ppt_x"/>
                                          </p:val>
                                        </p:tav>
                                      </p:tavLst>
                                    </p:anim>
                                    <p:anim calcmode="lin" valueType="num">
                                      <p:cBhvr>
                                        <p:cTn id="17"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478279" y="0"/>
            <a:ext cx="457200" cy="6858000"/>
          </a:xfrm>
          <a:prstGeom prst="rect">
            <a:avLst/>
          </a:prstGeom>
          <a:gradFill flip="none" rotWithShape="1">
            <a:gsLst>
              <a:gs pos="7000">
                <a:srgbClr val="7C7674"/>
              </a:gs>
              <a:gs pos="70000">
                <a:srgbClr val="A49686"/>
              </a:gs>
            </a:gsLst>
            <a:lin ang="0" scaled="1"/>
            <a:tileRect/>
          </a:gra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Barlow Condensed"/>
              <a:cs typeface="+mn-cs"/>
            </a:endParaRPr>
          </a:p>
        </p:txBody>
      </p:sp>
      <p:pic>
        <p:nvPicPr>
          <p:cNvPr id="8"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3935760" cy="6858000"/>
          </a:xfrm>
          <a:prstGeom prst="rect">
            <a:avLst/>
          </a:prstGeom>
        </p:spPr>
      </p:pic>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0534650" y="0"/>
            <a:ext cx="1657350" cy="3577294"/>
          </a:xfrm>
          <a:prstGeom prst="rect">
            <a:avLst/>
          </a:prstGeom>
        </p:spPr>
      </p:pic>
      <p:sp>
        <p:nvSpPr>
          <p:cNvPr id="6" name="Rectangle: Rounded Corners 5">
            <a:extLst>
              <a:ext uri="{FF2B5EF4-FFF2-40B4-BE49-F238E27FC236}">
                <a16:creationId xmlns:a16="http://schemas.microsoft.com/office/drawing/2014/main" id="{56F9EE81-3D7A-5330-04CA-4A98DF07AA36}"/>
              </a:ext>
            </a:extLst>
          </p:cNvPr>
          <p:cNvSpPr/>
          <p:nvPr/>
        </p:nvSpPr>
        <p:spPr>
          <a:xfrm>
            <a:off x="114301" y="209551"/>
            <a:ext cx="11868150" cy="654367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Barlow Condensed"/>
              <a:ea typeface="+mn-ea"/>
              <a:cs typeface="+mn-cs"/>
            </a:endParaRPr>
          </a:p>
        </p:txBody>
      </p:sp>
      <p:grpSp>
        <p:nvGrpSpPr>
          <p:cNvPr id="7" name="Group 6">
            <a:extLst>
              <a:ext uri="{FF2B5EF4-FFF2-40B4-BE49-F238E27FC236}">
                <a16:creationId xmlns:a16="http://schemas.microsoft.com/office/drawing/2014/main" id="{6E7C97E7-D6A1-5A4A-8CBF-7795CF5D74E4}"/>
              </a:ext>
            </a:extLst>
          </p:cNvPr>
          <p:cNvGrpSpPr/>
          <p:nvPr/>
        </p:nvGrpSpPr>
        <p:grpSpPr>
          <a:xfrm>
            <a:off x="284306" y="395673"/>
            <a:ext cx="5798127" cy="3135379"/>
            <a:chOff x="457200" y="1176848"/>
            <a:chExt cx="5798127" cy="3135379"/>
          </a:xfrm>
        </p:grpSpPr>
        <p:grpSp>
          <p:nvGrpSpPr>
            <p:cNvPr id="11" name="Group 10">
              <a:extLst>
                <a:ext uri="{FF2B5EF4-FFF2-40B4-BE49-F238E27FC236}">
                  <a16:creationId xmlns:a16="http://schemas.microsoft.com/office/drawing/2014/main" id="{D730F0C9-55F0-1CDC-5751-0EA54756C6BC}"/>
                </a:ext>
              </a:extLst>
            </p:cNvPr>
            <p:cNvGrpSpPr/>
            <p:nvPr/>
          </p:nvGrpSpPr>
          <p:grpSpPr>
            <a:xfrm>
              <a:off x="457200" y="1922318"/>
              <a:ext cx="5798127" cy="2389909"/>
              <a:chOff x="602672" y="2483427"/>
              <a:chExt cx="5922819" cy="2389909"/>
            </a:xfrm>
            <a:solidFill>
              <a:srgbClr val="FFFFCC"/>
            </a:solidFill>
          </p:grpSpPr>
          <p:sp>
            <p:nvSpPr>
              <p:cNvPr id="13" name="Rectangle: Rounded Corners 12">
                <a:extLst>
                  <a:ext uri="{FF2B5EF4-FFF2-40B4-BE49-F238E27FC236}">
                    <a16:creationId xmlns:a16="http://schemas.microsoft.com/office/drawing/2014/main" id="{F16876FB-92B6-2ED6-CC3C-907AB08CB90C}"/>
                  </a:ext>
                </a:extLst>
              </p:cNvPr>
              <p:cNvSpPr/>
              <p:nvPr/>
            </p:nvSpPr>
            <p:spPr>
              <a:xfrm>
                <a:off x="602672" y="2483427"/>
                <a:ext cx="5922819" cy="2389909"/>
              </a:xfrm>
              <a:custGeom>
                <a:avLst/>
                <a:gdLst>
                  <a:gd name="connsiteX0" fmla="*/ 0 w 5922819"/>
                  <a:gd name="connsiteY0" fmla="*/ 398326 h 2389909"/>
                  <a:gd name="connsiteX1" fmla="*/ 398326 w 5922819"/>
                  <a:gd name="connsiteY1" fmla="*/ 0 h 2389909"/>
                  <a:gd name="connsiteX2" fmla="*/ 865377 w 5922819"/>
                  <a:gd name="connsiteY2" fmla="*/ 0 h 2389909"/>
                  <a:gd name="connsiteX3" fmla="*/ 1281166 w 5922819"/>
                  <a:gd name="connsiteY3" fmla="*/ 0 h 2389909"/>
                  <a:gd name="connsiteX4" fmla="*/ 1799478 w 5922819"/>
                  <a:gd name="connsiteY4" fmla="*/ 0 h 2389909"/>
                  <a:gd name="connsiteX5" fmla="*/ 2471576 w 5922819"/>
                  <a:gd name="connsiteY5" fmla="*/ 0 h 2389909"/>
                  <a:gd name="connsiteX6" fmla="*/ 3041150 w 5922819"/>
                  <a:gd name="connsiteY6" fmla="*/ 0 h 2389909"/>
                  <a:gd name="connsiteX7" fmla="*/ 3508201 w 5922819"/>
                  <a:gd name="connsiteY7" fmla="*/ 0 h 2389909"/>
                  <a:gd name="connsiteX8" fmla="*/ 4077775 w 5922819"/>
                  <a:gd name="connsiteY8" fmla="*/ 0 h 2389909"/>
                  <a:gd name="connsiteX9" fmla="*/ 4596087 w 5922819"/>
                  <a:gd name="connsiteY9" fmla="*/ 0 h 2389909"/>
                  <a:gd name="connsiteX10" fmla="*/ 5524493 w 5922819"/>
                  <a:gd name="connsiteY10" fmla="*/ 0 h 2389909"/>
                  <a:gd name="connsiteX11" fmla="*/ 5922819 w 5922819"/>
                  <a:gd name="connsiteY11" fmla="*/ 398326 h 2389909"/>
                  <a:gd name="connsiteX12" fmla="*/ 5922819 w 5922819"/>
                  <a:gd name="connsiteY12" fmla="*/ 913479 h 2389909"/>
                  <a:gd name="connsiteX13" fmla="*/ 5922819 w 5922819"/>
                  <a:gd name="connsiteY13" fmla="*/ 1428632 h 2389909"/>
                  <a:gd name="connsiteX14" fmla="*/ 5922819 w 5922819"/>
                  <a:gd name="connsiteY14" fmla="*/ 1991583 h 2389909"/>
                  <a:gd name="connsiteX15" fmla="*/ 5524493 w 5922819"/>
                  <a:gd name="connsiteY15" fmla="*/ 2389909 h 2389909"/>
                  <a:gd name="connsiteX16" fmla="*/ 5006181 w 5922819"/>
                  <a:gd name="connsiteY16" fmla="*/ 2389909 h 2389909"/>
                  <a:gd name="connsiteX17" fmla="*/ 4385345 w 5922819"/>
                  <a:gd name="connsiteY17" fmla="*/ 2389909 h 2389909"/>
                  <a:gd name="connsiteX18" fmla="*/ 3764509 w 5922819"/>
                  <a:gd name="connsiteY18" fmla="*/ 2389909 h 2389909"/>
                  <a:gd name="connsiteX19" fmla="*/ 3194935 w 5922819"/>
                  <a:gd name="connsiteY19" fmla="*/ 2389909 h 2389909"/>
                  <a:gd name="connsiteX20" fmla="*/ 2625361 w 5922819"/>
                  <a:gd name="connsiteY20" fmla="*/ 2389909 h 2389909"/>
                  <a:gd name="connsiteX21" fmla="*/ 2055787 w 5922819"/>
                  <a:gd name="connsiteY21" fmla="*/ 2389909 h 2389909"/>
                  <a:gd name="connsiteX22" fmla="*/ 1486213 w 5922819"/>
                  <a:gd name="connsiteY22" fmla="*/ 2389909 h 2389909"/>
                  <a:gd name="connsiteX23" fmla="*/ 1019162 w 5922819"/>
                  <a:gd name="connsiteY23" fmla="*/ 2389909 h 2389909"/>
                  <a:gd name="connsiteX24" fmla="*/ 398326 w 5922819"/>
                  <a:gd name="connsiteY24" fmla="*/ 2389909 h 2389909"/>
                  <a:gd name="connsiteX25" fmla="*/ 0 w 5922819"/>
                  <a:gd name="connsiteY25" fmla="*/ 1991583 h 2389909"/>
                  <a:gd name="connsiteX26" fmla="*/ 0 w 5922819"/>
                  <a:gd name="connsiteY26" fmla="*/ 1460497 h 2389909"/>
                  <a:gd name="connsiteX27" fmla="*/ 0 w 5922819"/>
                  <a:gd name="connsiteY27" fmla="*/ 961277 h 2389909"/>
                  <a:gd name="connsiteX28" fmla="*/ 0 w 5922819"/>
                  <a:gd name="connsiteY28"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922819" h="2389909" fill="none" extrusionOk="0">
                    <a:moveTo>
                      <a:pt x="0" y="398326"/>
                    </a:moveTo>
                    <a:cubicBezTo>
                      <a:pt x="-25110" y="225623"/>
                      <a:pt x="172914" y="-50858"/>
                      <a:pt x="398326" y="0"/>
                    </a:cubicBezTo>
                    <a:cubicBezTo>
                      <a:pt x="585273" y="-54826"/>
                      <a:pt x="682883" y="22090"/>
                      <a:pt x="865377" y="0"/>
                    </a:cubicBezTo>
                    <a:cubicBezTo>
                      <a:pt x="1047871" y="-22090"/>
                      <a:pt x="1115818" y="36667"/>
                      <a:pt x="1281166" y="0"/>
                    </a:cubicBezTo>
                    <a:cubicBezTo>
                      <a:pt x="1446514" y="-36667"/>
                      <a:pt x="1552483" y="55872"/>
                      <a:pt x="1799478" y="0"/>
                    </a:cubicBezTo>
                    <a:cubicBezTo>
                      <a:pt x="2046473" y="-55872"/>
                      <a:pt x="2256759" y="68933"/>
                      <a:pt x="2471576" y="0"/>
                    </a:cubicBezTo>
                    <a:cubicBezTo>
                      <a:pt x="2686393" y="-68933"/>
                      <a:pt x="2899860" y="63360"/>
                      <a:pt x="3041150" y="0"/>
                    </a:cubicBezTo>
                    <a:cubicBezTo>
                      <a:pt x="3182440" y="-63360"/>
                      <a:pt x="3402433" y="22609"/>
                      <a:pt x="3508201" y="0"/>
                    </a:cubicBezTo>
                    <a:cubicBezTo>
                      <a:pt x="3613969" y="-22609"/>
                      <a:pt x="3823621" y="15479"/>
                      <a:pt x="4077775" y="0"/>
                    </a:cubicBezTo>
                    <a:cubicBezTo>
                      <a:pt x="4331929" y="-15479"/>
                      <a:pt x="4455861" y="29743"/>
                      <a:pt x="4596087" y="0"/>
                    </a:cubicBezTo>
                    <a:cubicBezTo>
                      <a:pt x="4736313" y="-29743"/>
                      <a:pt x="5188909" y="47133"/>
                      <a:pt x="5524493" y="0"/>
                    </a:cubicBezTo>
                    <a:cubicBezTo>
                      <a:pt x="5742430" y="35191"/>
                      <a:pt x="5919924" y="172593"/>
                      <a:pt x="5922819" y="398326"/>
                    </a:cubicBezTo>
                    <a:cubicBezTo>
                      <a:pt x="5977811" y="536512"/>
                      <a:pt x="5884879" y="679623"/>
                      <a:pt x="5922819" y="913479"/>
                    </a:cubicBezTo>
                    <a:cubicBezTo>
                      <a:pt x="5960759" y="1147335"/>
                      <a:pt x="5919332" y="1282699"/>
                      <a:pt x="5922819" y="1428632"/>
                    </a:cubicBezTo>
                    <a:cubicBezTo>
                      <a:pt x="5926306" y="1574565"/>
                      <a:pt x="5903684" y="1841276"/>
                      <a:pt x="5922819" y="1991583"/>
                    </a:cubicBezTo>
                    <a:cubicBezTo>
                      <a:pt x="5922394" y="2232997"/>
                      <a:pt x="5710083" y="2359016"/>
                      <a:pt x="5524493" y="2389909"/>
                    </a:cubicBezTo>
                    <a:cubicBezTo>
                      <a:pt x="5364463" y="2426672"/>
                      <a:pt x="5224862" y="2363333"/>
                      <a:pt x="5006181" y="2389909"/>
                    </a:cubicBezTo>
                    <a:cubicBezTo>
                      <a:pt x="4787500" y="2416485"/>
                      <a:pt x="4599125" y="2374932"/>
                      <a:pt x="4385345" y="2389909"/>
                    </a:cubicBezTo>
                    <a:cubicBezTo>
                      <a:pt x="4171565" y="2404886"/>
                      <a:pt x="3942501" y="2378500"/>
                      <a:pt x="3764509" y="2389909"/>
                    </a:cubicBezTo>
                    <a:cubicBezTo>
                      <a:pt x="3586517" y="2401318"/>
                      <a:pt x="3346456" y="2359255"/>
                      <a:pt x="3194935" y="2389909"/>
                    </a:cubicBezTo>
                    <a:cubicBezTo>
                      <a:pt x="3043414" y="2420563"/>
                      <a:pt x="2776853" y="2364147"/>
                      <a:pt x="2625361" y="2389909"/>
                    </a:cubicBezTo>
                    <a:cubicBezTo>
                      <a:pt x="2473869" y="2415671"/>
                      <a:pt x="2306156" y="2327869"/>
                      <a:pt x="2055787" y="2389909"/>
                    </a:cubicBezTo>
                    <a:cubicBezTo>
                      <a:pt x="1805418" y="2451949"/>
                      <a:pt x="1676859" y="2365793"/>
                      <a:pt x="1486213" y="2389909"/>
                    </a:cubicBezTo>
                    <a:cubicBezTo>
                      <a:pt x="1295567" y="2414025"/>
                      <a:pt x="1151785" y="2336406"/>
                      <a:pt x="1019162" y="2389909"/>
                    </a:cubicBezTo>
                    <a:cubicBezTo>
                      <a:pt x="886539" y="2443412"/>
                      <a:pt x="687420" y="2350544"/>
                      <a:pt x="398326" y="2389909"/>
                    </a:cubicBezTo>
                    <a:cubicBezTo>
                      <a:pt x="153311" y="2430587"/>
                      <a:pt x="-51599" y="2205144"/>
                      <a:pt x="0" y="1991583"/>
                    </a:cubicBezTo>
                    <a:cubicBezTo>
                      <a:pt x="-21010" y="1782241"/>
                      <a:pt x="42948" y="1657772"/>
                      <a:pt x="0" y="1460497"/>
                    </a:cubicBezTo>
                    <a:cubicBezTo>
                      <a:pt x="-42948" y="1263222"/>
                      <a:pt x="55504" y="1079879"/>
                      <a:pt x="0" y="961277"/>
                    </a:cubicBezTo>
                    <a:cubicBezTo>
                      <a:pt x="-55504" y="842675"/>
                      <a:pt x="11724" y="638618"/>
                      <a:pt x="0" y="398326"/>
                    </a:cubicBezTo>
                    <a:close/>
                  </a:path>
                  <a:path w="5922819" h="2389909" stroke="0" extrusionOk="0">
                    <a:moveTo>
                      <a:pt x="0" y="398326"/>
                    </a:moveTo>
                    <a:cubicBezTo>
                      <a:pt x="28964" y="220397"/>
                      <a:pt x="206306" y="22650"/>
                      <a:pt x="398326" y="0"/>
                    </a:cubicBezTo>
                    <a:cubicBezTo>
                      <a:pt x="642830" y="-60785"/>
                      <a:pt x="747062" y="24238"/>
                      <a:pt x="1070423" y="0"/>
                    </a:cubicBezTo>
                    <a:cubicBezTo>
                      <a:pt x="1393784" y="-24238"/>
                      <a:pt x="1305202" y="37410"/>
                      <a:pt x="1486213" y="0"/>
                    </a:cubicBezTo>
                    <a:cubicBezTo>
                      <a:pt x="1667224" y="-37410"/>
                      <a:pt x="1769014" y="49417"/>
                      <a:pt x="1953263" y="0"/>
                    </a:cubicBezTo>
                    <a:cubicBezTo>
                      <a:pt x="2137512" y="-49417"/>
                      <a:pt x="2293059" y="17162"/>
                      <a:pt x="2420314" y="0"/>
                    </a:cubicBezTo>
                    <a:cubicBezTo>
                      <a:pt x="2547569" y="-17162"/>
                      <a:pt x="2748384" y="50954"/>
                      <a:pt x="2989888" y="0"/>
                    </a:cubicBezTo>
                    <a:cubicBezTo>
                      <a:pt x="3231392" y="-50954"/>
                      <a:pt x="3404777" y="50809"/>
                      <a:pt x="3610724" y="0"/>
                    </a:cubicBezTo>
                    <a:cubicBezTo>
                      <a:pt x="3816671" y="-50809"/>
                      <a:pt x="3967566" y="13755"/>
                      <a:pt x="4077775" y="0"/>
                    </a:cubicBezTo>
                    <a:cubicBezTo>
                      <a:pt x="4187984" y="-13755"/>
                      <a:pt x="4365908" y="26888"/>
                      <a:pt x="4596087" y="0"/>
                    </a:cubicBezTo>
                    <a:cubicBezTo>
                      <a:pt x="4826266" y="-26888"/>
                      <a:pt x="5308079" y="65204"/>
                      <a:pt x="5524493" y="0"/>
                    </a:cubicBezTo>
                    <a:cubicBezTo>
                      <a:pt x="5753362" y="-2336"/>
                      <a:pt x="5955032" y="149097"/>
                      <a:pt x="5922819" y="398326"/>
                    </a:cubicBezTo>
                    <a:cubicBezTo>
                      <a:pt x="5935221" y="550432"/>
                      <a:pt x="5902100" y="757142"/>
                      <a:pt x="5922819" y="945344"/>
                    </a:cubicBezTo>
                    <a:cubicBezTo>
                      <a:pt x="5943538" y="1133546"/>
                      <a:pt x="5895225" y="1244330"/>
                      <a:pt x="5922819" y="1428632"/>
                    </a:cubicBezTo>
                    <a:cubicBezTo>
                      <a:pt x="5950413" y="1612934"/>
                      <a:pt x="5863195" y="1804810"/>
                      <a:pt x="5922819" y="1991583"/>
                    </a:cubicBezTo>
                    <a:cubicBezTo>
                      <a:pt x="5931280" y="2210588"/>
                      <a:pt x="5741519" y="2385258"/>
                      <a:pt x="5524493" y="2389909"/>
                    </a:cubicBezTo>
                    <a:cubicBezTo>
                      <a:pt x="5286124" y="2454480"/>
                      <a:pt x="5032427" y="2386343"/>
                      <a:pt x="4852396" y="2389909"/>
                    </a:cubicBezTo>
                    <a:cubicBezTo>
                      <a:pt x="4672365" y="2393475"/>
                      <a:pt x="4415604" y="2339542"/>
                      <a:pt x="4282821" y="2389909"/>
                    </a:cubicBezTo>
                    <a:cubicBezTo>
                      <a:pt x="4150038" y="2440276"/>
                      <a:pt x="3923054" y="2379463"/>
                      <a:pt x="3815771" y="2389909"/>
                    </a:cubicBezTo>
                    <a:cubicBezTo>
                      <a:pt x="3708488" y="2400355"/>
                      <a:pt x="3563831" y="2389885"/>
                      <a:pt x="3399982" y="2389909"/>
                    </a:cubicBezTo>
                    <a:cubicBezTo>
                      <a:pt x="3236133" y="2389933"/>
                      <a:pt x="3027031" y="2370175"/>
                      <a:pt x="2932931" y="2389909"/>
                    </a:cubicBezTo>
                    <a:cubicBezTo>
                      <a:pt x="2838831" y="2409643"/>
                      <a:pt x="2571977" y="2341503"/>
                      <a:pt x="2363357" y="2389909"/>
                    </a:cubicBezTo>
                    <a:cubicBezTo>
                      <a:pt x="2154737" y="2438315"/>
                      <a:pt x="2008988" y="2354771"/>
                      <a:pt x="1691259" y="2389909"/>
                    </a:cubicBezTo>
                    <a:cubicBezTo>
                      <a:pt x="1373530" y="2425047"/>
                      <a:pt x="1200729" y="2314294"/>
                      <a:pt x="1019162" y="2389909"/>
                    </a:cubicBezTo>
                    <a:cubicBezTo>
                      <a:pt x="837595" y="2465524"/>
                      <a:pt x="631849" y="2361835"/>
                      <a:pt x="398326" y="2389909"/>
                    </a:cubicBezTo>
                    <a:cubicBezTo>
                      <a:pt x="198246" y="2364416"/>
                      <a:pt x="-32898" y="2224780"/>
                      <a:pt x="0" y="1991583"/>
                    </a:cubicBezTo>
                    <a:cubicBezTo>
                      <a:pt x="-4321" y="1858753"/>
                      <a:pt x="42256" y="1653378"/>
                      <a:pt x="0" y="1492362"/>
                    </a:cubicBezTo>
                    <a:cubicBezTo>
                      <a:pt x="-42256" y="1331346"/>
                      <a:pt x="20366" y="1198021"/>
                      <a:pt x="0" y="945344"/>
                    </a:cubicBezTo>
                    <a:cubicBezTo>
                      <a:pt x="-20366" y="692667"/>
                      <a:pt x="20388" y="569457"/>
                      <a:pt x="0" y="398326"/>
                    </a:cubicBezTo>
                    <a:close/>
                  </a:path>
                </a:pathLst>
              </a:custGeom>
              <a:grpFill/>
              <a:ln w="38100">
                <a:solidFill>
                  <a:srgbClr val="00B050"/>
                </a:solidFill>
                <a:extLst>
                  <a:ext uri="{C807C97D-BFC1-408E-A445-0C87EB9F89A2}">
                    <ask:lineSketchStyleProps xmlns:ask="http://schemas.microsoft.com/office/drawing/2018/sketchyshapes" xmlns="" sd="1666995049">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Phân</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công</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theo</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đoạn</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Tất</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cả</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thành</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viên</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đều</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Giải</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nghĩa</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từ</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cùng</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nhau</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p:txBody>
          </p:sp>
          <p:pic>
            <p:nvPicPr>
              <p:cNvPr id="14" name="Picture 13">
                <a:extLst>
                  <a:ext uri="{FF2B5EF4-FFF2-40B4-BE49-F238E27FC236}">
                    <a16:creationId xmlns:a16="http://schemas.microsoft.com/office/drawing/2014/main" id="{644B7D2B-8584-3147-F6BB-1518270686FE}"/>
                  </a:ext>
                </a:extLst>
              </p:cNvPr>
              <p:cNvPicPr>
                <a:picLocks noChangeAspect="1"/>
              </p:cNvPicPr>
              <p:nvPr/>
            </p:nvPicPr>
            <p:blipFill>
              <a:blip r:embed="rId4"/>
              <a:stretch>
                <a:fillRect/>
              </a:stretch>
            </p:blipFill>
            <p:spPr>
              <a:xfrm flipH="1">
                <a:off x="907221" y="2770898"/>
                <a:ext cx="609091" cy="609091"/>
              </a:xfrm>
              <a:prstGeom prst="rect">
                <a:avLst/>
              </a:prstGeom>
              <a:grpFill/>
              <a:ln>
                <a:noFill/>
              </a:ln>
            </p:spPr>
          </p:pic>
          <p:pic>
            <p:nvPicPr>
              <p:cNvPr id="15" name="Picture 14">
                <a:extLst>
                  <a:ext uri="{FF2B5EF4-FFF2-40B4-BE49-F238E27FC236}">
                    <a16:creationId xmlns:a16="http://schemas.microsoft.com/office/drawing/2014/main" id="{8EE5BCCA-C872-BEF1-35F7-FA05D65AF737}"/>
                  </a:ext>
                </a:extLst>
              </p:cNvPr>
              <p:cNvPicPr>
                <a:picLocks noChangeAspect="1"/>
              </p:cNvPicPr>
              <p:nvPr/>
            </p:nvPicPr>
            <p:blipFill>
              <a:blip r:embed="rId4"/>
              <a:stretch>
                <a:fillRect/>
              </a:stretch>
            </p:blipFill>
            <p:spPr>
              <a:xfrm flipH="1">
                <a:off x="907221" y="3268339"/>
                <a:ext cx="609091" cy="609091"/>
              </a:xfrm>
              <a:prstGeom prst="rect">
                <a:avLst/>
              </a:prstGeom>
              <a:grpFill/>
              <a:ln>
                <a:noFill/>
              </a:ln>
            </p:spPr>
          </p:pic>
          <p:pic>
            <p:nvPicPr>
              <p:cNvPr id="16" name="Picture 15">
                <a:extLst>
                  <a:ext uri="{FF2B5EF4-FFF2-40B4-BE49-F238E27FC236}">
                    <a16:creationId xmlns:a16="http://schemas.microsoft.com/office/drawing/2014/main" id="{54AF7965-A3A3-138D-355B-9639F268D1A8}"/>
                  </a:ext>
                </a:extLst>
              </p:cNvPr>
              <p:cNvPicPr>
                <a:picLocks noChangeAspect="1"/>
              </p:cNvPicPr>
              <p:nvPr/>
            </p:nvPicPr>
            <p:blipFill>
              <a:blip r:embed="rId4"/>
              <a:stretch>
                <a:fillRect/>
              </a:stretch>
            </p:blipFill>
            <p:spPr>
              <a:xfrm flipH="1">
                <a:off x="907221" y="3782556"/>
                <a:ext cx="609091" cy="609091"/>
              </a:xfrm>
              <a:prstGeom prst="rect">
                <a:avLst/>
              </a:prstGeom>
              <a:grpFill/>
              <a:ln>
                <a:noFill/>
              </a:ln>
            </p:spPr>
          </p:pic>
        </p:grpSp>
        <p:sp>
          <p:nvSpPr>
            <p:cNvPr id="12" name="Rectangle: Rounded Corners 11">
              <a:extLst>
                <a:ext uri="{FF2B5EF4-FFF2-40B4-BE49-F238E27FC236}">
                  <a16:creationId xmlns:a16="http://schemas.microsoft.com/office/drawing/2014/main" id="{E7ED3282-45A7-DAAA-0DE5-AEDDD25B8676}"/>
                </a:ext>
              </a:extLst>
            </p:cNvPr>
            <p:cNvSpPr/>
            <p:nvPr/>
          </p:nvSpPr>
          <p:spPr>
            <a:xfrm>
              <a:off x="1351605" y="1176848"/>
              <a:ext cx="3438604"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Yêu</a:t>
              </a:r>
              <a:r>
                <a:rPr kumimoji="0" lang="en-US" sz="6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6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cầu</a:t>
              </a:r>
              <a:endParaRPr kumimoji="0" lang="en-US" sz="6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grpSp>
        <p:nvGrpSpPr>
          <p:cNvPr id="17" name="Group 16">
            <a:extLst>
              <a:ext uri="{FF2B5EF4-FFF2-40B4-BE49-F238E27FC236}">
                <a16:creationId xmlns:a16="http://schemas.microsoft.com/office/drawing/2014/main" id="{267FD708-4436-2BAA-0C57-4B4DCFEE8312}"/>
              </a:ext>
            </a:extLst>
          </p:cNvPr>
          <p:cNvGrpSpPr/>
          <p:nvPr/>
        </p:nvGrpSpPr>
        <p:grpSpPr>
          <a:xfrm>
            <a:off x="5107877" y="3356326"/>
            <a:ext cx="6840681" cy="3259118"/>
            <a:chOff x="535741" y="1642656"/>
            <a:chExt cx="6840681" cy="3259117"/>
          </a:xfrm>
        </p:grpSpPr>
        <p:grpSp>
          <p:nvGrpSpPr>
            <p:cNvPr id="18" name="Group 17">
              <a:extLst>
                <a:ext uri="{FF2B5EF4-FFF2-40B4-BE49-F238E27FC236}">
                  <a16:creationId xmlns:a16="http://schemas.microsoft.com/office/drawing/2014/main" id="{332D5D5B-5D8A-926D-D6F5-3C26ED2A06C2}"/>
                </a:ext>
              </a:extLst>
            </p:cNvPr>
            <p:cNvGrpSpPr/>
            <p:nvPr/>
          </p:nvGrpSpPr>
          <p:grpSpPr>
            <a:xfrm>
              <a:off x="535741" y="2511864"/>
              <a:ext cx="6840681" cy="2389909"/>
              <a:chOff x="5351318" y="4311147"/>
              <a:chExt cx="6840681" cy="2389909"/>
            </a:xfrm>
            <a:solidFill>
              <a:srgbClr val="FFFFCC"/>
            </a:solidFill>
          </p:grpSpPr>
          <p:sp>
            <p:nvSpPr>
              <p:cNvPr id="20" name="Rectangle: Rounded Corners 19">
                <a:extLst>
                  <a:ext uri="{FF2B5EF4-FFF2-40B4-BE49-F238E27FC236}">
                    <a16:creationId xmlns:a16="http://schemas.microsoft.com/office/drawing/2014/main" id="{E565DC1E-CFDF-9FBF-FAAC-12E2C8CF4FCC}"/>
                  </a:ext>
                </a:extLst>
              </p:cNvPr>
              <p:cNvSpPr/>
              <p:nvPr/>
            </p:nvSpPr>
            <p:spPr>
              <a:xfrm>
                <a:off x="5351318" y="4311147"/>
                <a:ext cx="6840681" cy="2389909"/>
              </a:xfrm>
              <a:custGeom>
                <a:avLst/>
                <a:gdLst>
                  <a:gd name="connsiteX0" fmla="*/ 0 w 6840681"/>
                  <a:gd name="connsiteY0" fmla="*/ 398326 h 2389909"/>
                  <a:gd name="connsiteX1" fmla="*/ 398326 w 6840681"/>
                  <a:gd name="connsiteY1" fmla="*/ 0 h 2389909"/>
                  <a:gd name="connsiteX2" fmla="*/ 947783 w 6840681"/>
                  <a:gd name="connsiteY2" fmla="*/ 0 h 2389909"/>
                  <a:gd name="connsiteX3" fmla="*/ 1376360 w 6840681"/>
                  <a:gd name="connsiteY3" fmla="*/ 0 h 2389909"/>
                  <a:gd name="connsiteX4" fmla="*/ 1925817 w 6840681"/>
                  <a:gd name="connsiteY4" fmla="*/ 0 h 2389909"/>
                  <a:gd name="connsiteX5" fmla="*/ 2414834 w 6840681"/>
                  <a:gd name="connsiteY5" fmla="*/ 0 h 2389909"/>
                  <a:gd name="connsiteX6" fmla="*/ 2903851 w 6840681"/>
                  <a:gd name="connsiteY6" fmla="*/ 0 h 2389909"/>
                  <a:gd name="connsiteX7" fmla="*/ 3392868 w 6840681"/>
                  <a:gd name="connsiteY7" fmla="*/ 0 h 2389909"/>
                  <a:gd name="connsiteX8" fmla="*/ 3942325 w 6840681"/>
                  <a:gd name="connsiteY8" fmla="*/ 0 h 2389909"/>
                  <a:gd name="connsiteX9" fmla="*/ 4612663 w 6840681"/>
                  <a:gd name="connsiteY9" fmla="*/ 0 h 2389909"/>
                  <a:gd name="connsiteX10" fmla="*/ 5101679 w 6840681"/>
                  <a:gd name="connsiteY10" fmla="*/ 0 h 2389909"/>
                  <a:gd name="connsiteX11" fmla="*/ 5651137 w 6840681"/>
                  <a:gd name="connsiteY11" fmla="*/ 0 h 2389909"/>
                  <a:gd name="connsiteX12" fmla="*/ 6442355 w 6840681"/>
                  <a:gd name="connsiteY12" fmla="*/ 0 h 2389909"/>
                  <a:gd name="connsiteX13" fmla="*/ 6840681 w 6840681"/>
                  <a:gd name="connsiteY13" fmla="*/ 398326 h 2389909"/>
                  <a:gd name="connsiteX14" fmla="*/ 6840681 w 6840681"/>
                  <a:gd name="connsiteY14" fmla="*/ 913479 h 2389909"/>
                  <a:gd name="connsiteX15" fmla="*/ 6840681 w 6840681"/>
                  <a:gd name="connsiteY15" fmla="*/ 1460497 h 2389909"/>
                  <a:gd name="connsiteX16" fmla="*/ 6840681 w 6840681"/>
                  <a:gd name="connsiteY16" fmla="*/ 1991583 h 2389909"/>
                  <a:gd name="connsiteX17" fmla="*/ 6442355 w 6840681"/>
                  <a:gd name="connsiteY17" fmla="*/ 2389909 h 2389909"/>
                  <a:gd name="connsiteX18" fmla="*/ 6013778 w 6840681"/>
                  <a:gd name="connsiteY18" fmla="*/ 2389909 h 2389909"/>
                  <a:gd name="connsiteX19" fmla="*/ 5585202 w 6840681"/>
                  <a:gd name="connsiteY19" fmla="*/ 2389909 h 2389909"/>
                  <a:gd name="connsiteX20" fmla="*/ 4975304 w 6840681"/>
                  <a:gd name="connsiteY20" fmla="*/ 2389909 h 2389909"/>
                  <a:gd name="connsiteX21" fmla="*/ 4607168 w 6840681"/>
                  <a:gd name="connsiteY21" fmla="*/ 2389909 h 2389909"/>
                  <a:gd name="connsiteX22" fmla="*/ 3997271 w 6840681"/>
                  <a:gd name="connsiteY22" fmla="*/ 2389909 h 2389909"/>
                  <a:gd name="connsiteX23" fmla="*/ 3629134 w 6840681"/>
                  <a:gd name="connsiteY23" fmla="*/ 2389909 h 2389909"/>
                  <a:gd name="connsiteX24" fmla="*/ 3200558 w 6840681"/>
                  <a:gd name="connsiteY24" fmla="*/ 2389909 h 2389909"/>
                  <a:gd name="connsiteX25" fmla="*/ 2771981 w 6840681"/>
                  <a:gd name="connsiteY25" fmla="*/ 2389909 h 2389909"/>
                  <a:gd name="connsiteX26" fmla="*/ 2101643 w 6840681"/>
                  <a:gd name="connsiteY26" fmla="*/ 2389909 h 2389909"/>
                  <a:gd name="connsiteX27" fmla="*/ 1552186 w 6840681"/>
                  <a:gd name="connsiteY27" fmla="*/ 2389909 h 2389909"/>
                  <a:gd name="connsiteX28" fmla="*/ 1184050 w 6840681"/>
                  <a:gd name="connsiteY28" fmla="*/ 2389909 h 2389909"/>
                  <a:gd name="connsiteX29" fmla="*/ 398326 w 6840681"/>
                  <a:gd name="connsiteY29" fmla="*/ 2389909 h 2389909"/>
                  <a:gd name="connsiteX30" fmla="*/ 0 w 6840681"/>
                  <a:gd name="connsiteY30" fmla="*/ 1991583 h 2389909"/>
                  <a:gd name="connsiteX31" fmla="*/ 0 w 6840681"/>
                  <a:gd name="connsiteY31" fmla="*/ 1444565 h 2389909"/>
                  <a:gd name="connsiteX32" fmla="*/ 0 w 6840681"/>
                  <a:gd name="connsiteY32" fmla="*/ 897547 h 2389909"/>
                  <a:gd name="connsiteX33" fmla="*/ 0 w 6840681"/>
                  <a:gd name="connsiteY33"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840681" h="2389909" fill="none" extrusionOk="0">
                    <a:moveTo>
                      <a:pt x="0" y="398326"/>
                    </a:moveTo>
                    <a:cubicBezTo>
                      <a:pt x="-32699" y="137313"/>
                      <a:pt x="195012" y="-23883"/>
                      <a:pt x="398326" y="0"/>
                    </a:cubicBezTo>
                    <a:cubicBezTo>
                      <a:pt x="620597" y="-3382"/>
                      <a:pt x="821234" y="56028"/>
                      <a:pt x="947783" y="0"/>
                    </a:cubicBezTo>
                    <a:cubicBezTo>
                      <a:pt x="1074332" y="-56028"/>
                      <a:pt x="1265363" y="9635"/>
                      <a:pt x="1376360" y="0"/>
                    </a:cubicBezTo>
                    <a:cubicBezTo>
                      <a:pt x="1487357" y="-9635"/>
                      <a:pt x="1681840" y="36547"/>
                      <a:pt x="1925817" y="0"/>
                    </a:cubicBezTo>
                    <a:cubicBezTo>
                      <a:pt x="2169794" y="-36547"/>
                      <a:pt x="2297621" y="6652"/>
                      <a:pt x="2414834" y="0"/>
                    </a:cubicBezTo>
                    <a:cubicBezTo>
                      <a:pt x="2532047" y="-6652"/>
                      <a:pt x="2743943" y="58629"/>
                      <a:pt x="2903851" y="0"/>
                    </a:cubicBezTo>
                    <a:cubicBezTo>
                      <a:pt x="3063759" y="-58629"/>
                      <a:pt x="3204464" y="57041"/>
                      <a:pt x="3392868" y="0"/>
                    </a:cubicBezTo>
                    <a:cubicBezTo>
                      <a:pt x="3581272" y="-57041"/>
                      <a:pt x="3745568" y="12086"/>
                      <a:pt x="3942325" y="0"/>
                    </a:cubicBezTo>
                    <a:cubicBezTo>
                      <a:pt x="4139082" y="-12086"/>
                      <a:pt x="4405620" y="45948"/>
                      <a:pt x="4612663" y="0"/>
                    </a:cubicBezTo>
                    <a:cubicBezTo>
                      <a:pt x="4819706" y="-45948"/>
                      <a:pt x="4911477" y="57763"/>
                      <a:pt x="5101679" y="0"/>
                    </a:cubicBezTo>
                    <a:cubicBezTo>
                      <a:pt x="5291881" y="-57763"/>
                      <a:pt x="5489086" y="55351"/>
                      <a:pt x="5651137" y="0"/>
                    </a:cubicBezTo>
                    <a:cubicBezTo>
                      <a:pt x="5813188" y="-55351"/>
                      <a:pt x="6272526" y="71363"/>
                      <a:pt x="6442355" y="0"/>
                    </a:cubicBezTo>
                    <a:cubicBezTo>
                      <a:pt x="6655476" y="-1065"/>
                      <a:pt x="6818465" y="188256"/>
                      <a:pt x="6840681" y="398326"/>
                    </a:cubicBezTo>
                    <a:cubicBezTo>
                      <a:pt x="6885251" y="604146"/>
                      <a:pt x="6831249" y="698617"/>
                      <a:pt x="6840681" y="913479"/>
                    </a:cubicBezTo>
                    <a:cubicBezTo>
                      <a:pt x="6850113" y="1128341"/>
                      <a:pt x="6775692" y="1304667"/>
                      <a:pt x="6840681" y="1460497"/>
                    </a:cubicBezTo>
                    <a:cubicBezTo>
                      <a:pt x="6905670" y="1616327"/>
                      <a:pt x="6809947" y="1766136"/>
                      <a:pt x="6840681" y="1991583"/>
                    </a:cubicBezTo>
                    <a:cubicBezTo>
                      <a:pt x="6809002" y="2214982"/>
                      <a:pt x="6635969" y="2369946"/>
                      <a:pt x="6442355" y="2389909"/>
                    </a:cubicBezTo>
                    <a:cubicBezTo>
                      <a:pt x="6345436" y="2439630"/>
                      <a:pt x="6227287" y="2347827"/>
                      <a:pt x="6013778" y="2389909"/>
                    </a:cubicBezTo>
                    <a:cubicBezTo>
                      <a:pt x="5800269" y="2431991"/>
                      <a:pt x="5795601" y="2348528"/>
                      <a:pt x="5585202" y="2389909"/>
                    </a:cubicBezTo>
                    <a:cubicBezTo>
                      <a:pt x="5374803" y="2431290"/>
                      <a:pt x="5145117" y="2330119"/>
                      <a:pt x="4975304" y="2389909"/>
                    </a:cubicBezTo>
                    <a:cubicBezTo>
                      <a:pt x="4805491" y="2449699"/>
                      <a:pt x="4727751" y="2354002"/>
                      <a:pt x="4607168" y="2389909"/>
                    </a:cubicBezTo>
                    <a:cubicBezTo>
                      <a:pt x="4486585" y="2425816"/>
                      <a:pt x="4184527" y="2386977"/>
                      <a:pt x="3997271" y="2389909"/>
                    </a:cubicBezTo>
                    <a:cubicBezTo>
                      <a:pt x="3810015" y="2392841"/>
                      <a:pt x="3777415" y="2352413"/>
                      <a:pt x="3629134" y="2389909"/>
                    </a:cubicBezTo>
                    <a:cubicBezTo>
                      <a:pt x="3480853" y="2427405"/>
                      <a:pt x="3343970" y="2357102"/>
                      <a:pt x="3200558" y="2389909"/>
                    </a:cubicBezTo>
                    <a:cubicBezTo>
                      <a:pt x="3057146" y="2422716"/>
                      <a:pt x="2860860" y="2347835"/>
                      <a:pt x="2771981" y="2389909"/>
                    </a:cubicBezTo>
                    <a:cubicBezTo>
                      <a:pt x="2683102" y="2431983"/>
                      <a:pt x="2263391" y="2389788"/>
                      <a:pt x="2101643" y="2389909"/>
                    </a:cubicBezTo>
                    <a:cubicBezTo>
                      <a:pt x="1939895" y="2390030"/>
                      <a:pt x="1756202" y="2387120"/>
                      <a:pt x="1552186" y="2389909"/>
                    </a:cubicBezTo>
                    <a:cubicBezTo>
                      <a:pt x="1348170" y="2392698"/>
                      <a:pt x="1323671" y="2381979"/>
                      <a:pt x="1184050" y="2389909"/>
                    </a:cubicBezTo>
                    <a:cubicBezTo>
                      <a:pt x="1044429" y="2397839"/>
                      <a:pt x="782218" y="2379957"/>
                      <a:pt x="398326" y="2389909"/>
                    </a:cubicBezTo>
                    <a:cubicBezTo>
                      <a:pt x="179727" y="2394970"/>
                      <a:pt x="4175" y="2243377"/>
                      <a:pt x="0" y="1991583"/>
                    </a:cubicBezTo>
                    <a:cubicBezTo>
                      <a:pt x="-57248" y="1878793"/>
                      <a:pt x="45261" y="1613172"/>
                      <a:pt x="0" y="1444565"/>
                    </a:cubicBezTo>
                    <a:cubicBezTo>
                      <a:pt x="-45261" y="1275958"/>
                      <a:pt x="41737" y="1133103"/>
                      <a:pt x="0" y="897547"/>
                    </a:cubicBezTo>
                    <a:cubicBezTo>
                      <a:pt x="-41737" y="661991"/>
                      <a:pt x="33969" y="511586"/>
                      <a:pt x="0" y="398326"/>
                    </a:cubicBezTo>
                    <a:close/>
                  </a:path>
                  <a:path w="6840681" h="2389909" stroke="0" extrusionOk="0">
                    <a:moveTo>
                      <a:pt x="0" y="398326"/>
                    </a:moveTo>
                    <a:cubicBezTo>
                      <a:pt x="28964" y="220397"/>
                      <a:pt x="206306" y="22650"/>
                      <a:pt x="398326" y="0"/>
                    </a:cubicBezTo>
                    <a:cubicBezTo>
                      <a:pt x="721568" y="-77986"/>
                      <a:pt x="747490" y="45628"/>
                      <a:pt x="1068664" y="0"/>
                    </a:cubicBezTo>
                    <a:cubicBezTo>
                      <a:pt x="1389838" y="-45628"/>
                      <a:pt x="1321977" y="24840"/>
                      <a:pt x="1436800" y="0"/>
                    </a:cubicBezTo>
                    <a:cubicBezTo>
                      <a:pt x="1551623" y="-24840"/>
                      <a:pt x="1759575" y="31069"/>
                      <a:pt x="1865377" y="0"/>
                    </a:cubicBezTo>
                    <a:cubicBezTo>
                      <a:pt x="1971179" y="-31069"/>
                      <a:pt x="2110699" y="649"/>
                      <a:pt x="2293953" y="0"/>
                    </a:cubicBezTo>
                    <a:cubicBezTo>
                      <a:pt x="2477207" y="-649"/>
                      <a:pt x="2587687" y="11477"/>
                      <a:pt x="2843410" y="0"/>
                    </a:cubicBezTo>
                    <a:cubicBezTo>
                      <a:pt x="3099133" y="-11477"/>
                      <a:pt x="3263284" y="65734"/>
                      <a:pt x="3453308" y="0"/>
                    </a:cubicBezTo>
                    <a:cubicBezTo>
                      <a:pt x="3643332" y="-65734"/>
                      <a:pt x="3784338" y="49240"/>
                      <a:pt x="3881885" y="0"/>
                    </a:cubicBezTo>
                    <a:cubicBezTo>
                      <a:pt x="3979432" y="-49240"/>
                      <a:pt x="4153783" y="35559"/>
                      <a:pt x="4370901" y="0"/>
                    </a:cubicBezTo>
                    <a:cubicBezTo>
                      <a:pt x="4588019" y="-35559"/>
                      <a:pt x="4733852" y="14561"/>
                      <a:pt x="4859918" y="0"/>
                    </a:cubicBezTo>
                    <a:cubicBezTo>
                      <a:pt x="4985984" y="-14561"/>
                      <a:pt x="5246065" y="37144"/>
                      <a:pt x="5530256" y="0"/>
                    </a:cubicBezTo>
                    <a:cubicBezTo>
                      <a:pt x="5814447" y="-37144"/>
                      <a:pt x="6179390" y="77223"/>
                      <a:pt x="6442355" y="0"/>
                    </a:cubicBezTo>
                    <a:cubicBezTo>
                      <a:pt x="6655433" y="42611"/>
                      <a:pt x="6809682" y="192145"/>
                      <a:pt x="6840681" y="398326"/>
                    </a:cubicBezTo>
                    <a:cubicBezTo>
                      <a:pt x="6859406" y="668793"/>
                      <a:pt x="6806913" y="806782"/>
                      <a:pt x="6840681" y="945344"/>
                    </a:cubicBezTo>
                    <a:cubicBezTo>
                      <a:pt x="6874449" y="1083906"/>
                      <a:pt x="6837582" y="1241587"/>
                      <a:pt x="6840681" y="1492362"/>
                    </a:cubicBezTo>
                    <a:cubicBezTo>
                      <a:pt x="6843780" y="1743137"/>
                      <a:pt x="6831138" y="1882333"/>
                      <a:pt x="6840681" y="1991583"/>
                    </a:cubicBezTo>
                    <a:cubicBezTo>
                      <a:pt x="6838422" y="2204226"/>
                      <a:pt x="6656320" y="2397105"/>
                      <a:pt x="6442355" y="2389909"/>
                    </a:cubicBezTo>
                    <a:cubicBezTo>
                      <a:pt x="6291021" y="2424869"/>
                      <a:pt x="5972527" y="2334569"/>
                      <a:pt x="5832458" y="2389909"/>
                    </a:cubicBezTo>
                    <a:cubicBezTo>
                      <a:pt x="5692389" y="2445249"/>
                      <a:pt x="5629468" y="2360465"/>
                      <a:pt x="5464321" y="2389909"/>
                    </a:cubicBezTo>
                    <a:cubicBezTo>
                      <a:pt x="5299174" y="2419353"/>
                      <a:pt x="5218680" y="2343961"/>
                      <a:pt x="5035745" y="2389909"/>
                    </a:cubicBezTo>
                    <a:cubicBezTo>
                      <a:pt x="4852810" y="2435857"/>
                      <a:pt x="4618485" y="2332848"/>
                      <a:pt x="4486287" y="2389909"/>
                    </a:cubicBezTo>
                    <a:cubicBezTo>
                      <a:pt x="4354089" y="2446970"/>
                      <a:pt x="3990395" y="2355307"/>
                      <a:pt x="3815950" y="2389909"/>
                    </a:cubicBezTo>
                    <a:cubicBezTo>
                      <a:pt x="3641505" y="2424511"/>
                      <a:pt x="3366202" y="2332309"/>
                      <a:pt x="3145612" y="2389909"/>
                    </a:cubicBezTo>
                    <a:cubicBezTo>
                      <a:pt x="2925022" y="2447509"/>
                      <a:pt x="2773842" y="2347078"/>
                      <a:pt x="2475274" y="2389909"/>
                    </a:cubicBezTo>
                    <a:cubicBezTo>
                      <a:pt x="2176706" y="2432740"/>
                      <a:pt x="2079622" y="2319682"/>
                      <a:pt x="1865377" y="2389909"/>
                    </a:cubicBezTo>
                    <a:cubicBezTo>
                      <a:pt x="1651132" y="2460136"/>
                      <a:pt x="1489337" y="2379498"/>
                      <a:pt x="1376360" y="2389909"/>
                    </a:cubicBezTo>
                    <a:cubicBezTo>
                      <a:pt x="1263383" y="2400320"/>
                      <a:pt x="1014094" y="2378823"/>
                      <a:pt x="887343" y="2389909"/>
                    </a:cubicBezTo>
                    <a:cubicBezTo>
                      <a:pt x="760592" y="2400995"/>
                      <a:pt x="498056" y="2348745"/>
                      <a:pt x="398326" y="2389909"/>
                    </a:cubicBezTo>
                    <a:cubicBezTo>
                      <a:pt x="180259" y="2356454"/>
                      <a:pt x="18863" y="2209972"/>
                      <a:pt x="0" y="1991583"/>
                    </a:cubicBezTo>
                    <a:cubicBezTo>
                      <a:pt x="-61222" y="1743759"/>
                      <a:pt x="24757" y="1650417"/>
                      <a:pt x="0" y="1460497"/>
                    </a:cubicBezTo>
                    <a:cubicBezTo>
                      <a:pt x="-24757" y="1270577"/>
                      <a:pt x="1643" y="1138159"/>
                      <a:pt x="0" y="977209"/>
                    </a:cubicBezTo>
                    <a:cubicBezTo>
                      <a:pt x="-1643" y="816259"/>
                      <a:pt x="11637" y="682840"/>
                      <a:pt x="0" y="398326"/>
                    </a:cubicBezTo>
                    <a:close/>
                  </a:path>
                </a:pathLst>
              </a:custGeom>
              <a:grpFill/>
              <a:ln w="38100">
                <a:solidFill>
                  <a:srgbClr val="00B050"/>
                </a:solidFill>
                <a:extLst>
                  <a:ext uri="{C807C97D-BFC1-408E-A445-0C87EB9F89A2}">
                    <ask:lineSketchStyleProps xmlns:ask="http://schemas.microsoft.com/office/drawing/2018/sketchyshapes" xmlns="" sd="1666995049">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đúng</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to,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rõ</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ngắt</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nghỉ</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đúng</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chỗ</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p:txBody>
          </p:sp>
          <p:grpSp>
            <p:nvGrpSpPr>
              <p:cNvPr id="21" name="Group 20">
                <a:extLst>
                  <a:ext uri="{FF2B5EF4-FFF2-40B4-BE49-F238E27FC236}">
                    <a16:creationId xmlns:a16="http://schemas.microsoft.com/office/drawing/2014/main" id="{FE2BBBC9-37B4-5B89-75C0-6AB280A77553}"/>
                  </a:ext>
                </a:extLst>
              </p:cNvPr>
              <p:cNvGrpSpPr/>
              <p:nvPr/>
            </p:nvGrpSpPr>
            <p:grpSpPr>
              <a:xfrm>
                <a:off x="7848306" y="4505769"/>
                <a:ext cx="1916933" cy="698087"/>
                <a:chOff x="7938042" y="4498699"/>
                <a:chExt cx="2135833" cy="786591"/>
              </a:xfrm>
              <a:grpFill/>
            </p:grpSpPr>
            <p:pic>
              <p:nvPicPr>
                <p:cNvPr id="30" name="Picture 29" descr="Icon&#10;&#10;Description automatically generated">
                  <a:extLst>
                    <a:ext uri="{FF2B5EF4-FFF2-40B4-BE49-F238E27FC236}">
                      <a16:creationId xmlns:a16="http://schemas.microsoft.com/office/drawing/2014/main" id="{C26E8A6F-4D0F-6939-5591-06072DD3981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38042" y="4498699"/>
                  <a:ext cx="769440" cy="769442"/>
                </a:xfrm>
                <a:prstGeom prst="rect">
                  <a:avLst/>
                </a:prstGeom>
                <a:grpFill/>
              </p:spPr>
            </p:pic>
            <p:pic>
              <p:nvPicPr>
                <p:cNvPr id="31" name="Picture 30" descr="Icon&#10;&#10;Description automatically generated">
                  <a:extLst>
                    <a:ext uri="{FF2B5EF4-FFF2-40B4-BE49-F238E27FC236}">
                      <a16:creationId xmlns:a16="http://schemas.microsoft.com/office/drawing/2014/main" id="{95F2B48D-E8A0-6967-F47D-725AA31613E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14193" y="4515849"/>
                  <a:ext cx="769440" cy="769441"/>
                </a:xfrm>
                <a:prstGeom prst="rect">
                  <a:avLst/>
                </a:prstGeom>
                <a:grpFill/>
              </p:spPr>
            </p:pic>
            <p:pic>
              <p:nvPicPr>
                <p:cNvPr id="32" name="Picture 31" descr="Icon&#10;&#10;Description automatically generated">
                  <a:extLst>
                    <a:ext uri="{FF2B5EF4-FFF2-40B4-BE49-F238E27FC236}">
                      <a16:creationId xmlns:a16="http://schemas.microsoft.com/office/drawing/2014/main" id="{6BF6F589-34D3-56F3-5865-5533C405E90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304434" y="4505856"/>
                  <a:ext cx="769441" cy="769441"/>
                </a:xfrm>
                <a:prstGeom prst="rect">
                  <a:avLst/>
                </a:prstGeom>
                <a:grpFill/>
              </p:spPr>
            </p:pic>
          </p:grpSp>
          <p:grpSp>
            <p:nvGrpSpPr>
              <p:cNvPr id="22" name="Group 21">
                <a:extLst>
                  <a:ext uri="{FF2B5EF4-FFF2-40B4-BE49-F238E27FC236}">
                    <a16:creationId xmlns:a16="http://schemas.microsoft.com/office/drawing/2014/main" id="{B0F78BE5-66E1-FB42-52A6-18F4718AF5FE}"/>
                  </a:ext>
                </a:extLst>
              </p:cNvPr>
              <p:cNvGrpSpPr/>
              <p:nvPr/>
            </p:nvGrpSpPr>
            <p:grpSpPr>
              <a:xfrm>
                <a:off x="7843282" y="5133562"/>
                <a:ext cx="1935526" cy="692431"/>
                <a:chOff x="7872868" y="4435004"/>
                <a:chExt cx="2216677" cy="790399"/>
              </a:xfrm>
              <a:grpFill/>
            </p:grpSpPr>
            <p:pic>
              <p:nvPicPr>
                <p:cNvPr id="27" name="Picture 26" descr="Icon&#10;&#10;Description automatically generated">
                  <a:extLst>
                    <a:ext uri="{FF2B5EF4-FFF2-40B4-BE49-F238E27FC236}">
                      <a16:creationId xmlns:a16="http://schemas.microsoft.com/office/drawing/2014/main" id="{0CACCC1C-2F43-25E3-E2F5-C920E755B0B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72868" y="4435004"/>
                  <a:ext cx="769441" cy="769441"/>
                </a:xfrm>
                <a:prstGeom prst="rect">
                  <a:avLst/>
                </a:prstGeom>
                <a:grpFill/>
              </p:spPr>
            </p:pic>
            <p:pic>
              <p:nvPicPr>
                <p:cNvPr id="28" name="Picture 27" descr="Icon&#10;&#10;Description automatically generated">
                  <a:extLst>
                    <a:ext uri="{FF2B5EF4-FFF2-40B4-BE49-F238E27FC236}">
                      <a16:creationId xmlns:a16="http://schemas.microsoft.com/office/drawing/2014/main" id="{D7257D4B-2B7A-B326-D90E-6DD49C1EBB0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583409" y="4435004"/>
                  <a:ext cx="769441" cy="769441"/>
                </a:xfrm>
                <a:prstGeom prst="rect">
                  <a:avLst/>
                </a:prstGeom>
                <a:grpFill/>
              </p:spPr>
            </p:pic>
            <p:pic>
              <p:nvPicPr>
                <p:cNvPr id="29" name="Picture 28" descr="Icon&#10;&#10;Description automatically generated">
                  <a:extLst>
                    <a:ext uri="{FF2B5EF4-FFF2-40B4-BE49-F238E27FC236}">
                      <a16:creationId xmlns:a16="http://schemas.microsoft.com/office/drawing/2014/main" id="{3D3D4162-35A0-51DE-F439-FC82A786939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320105" y="4455962"/>
                  <a:ext cx="769440" cy="769441"/>
                </a:xfrm>
                <a:prstGeom prst="rect">
                  <a:avLst/>
                </a:prstGeom>
                <a:grpFill/>
              </p:spPr>
            </p:pic>
          </p:grpSp>
          <p:grpSp>
            <p:nvGrpSpPr>
              <p:cNvPr id="23" name="Group 22">
                <a:extLst>
                  <a:ext uri="{FF2B5EF4-FFF2-40B4-BE49-F238E27FC236}">
                    <a16:creationId xmlns:a16="http://schemas.microsoft.com/office/drawing/2014/main" id="{5F4B63D5-221C-D50F-612C-2EF86A8DCAC4}"/>
                  </a:ext>
                </a:extLst>
              </p:cNvPr>
              <p:cNvGrpSpPr/>
              <p:nvPr/>
            </p:nvGrpSpPr>
            <p:grpSpPr>
              <a:xfrm>
                <a:off x="10125528" y="5659583"/>
                <a:ext cx="1915391" cy="682868"/>
                <a:chOff x="7935191" y="4561610"/>
                <a:chExt cx="2134115" cy="769441"/>
              </a:xfrm>
              <a:grpFill/>
            </p:grpSpPr>
            <p:pic>
              <p:nvPicPr>
                <p:cNvPr id="24" name="Picture 23" descr="Icon&#10;&#10;Description automatically generated">
                  <a:extLst>
                    <a:ext uri="{FF2B5EF4-FFF2-40B4-BE49-F238E27FC236}">
                      <a16:creationId xmlns:a16="http://schemas.microsoft.com/office/drawing/2014/main" id="{CB9C9285-6F0A-C915-A382-C27975D3E2C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35191" y="4561610"/>
                  <a:ext cx="769441" cy="769441"/>
                </a:xfrm>
                <a:prstGeom prst="rect">
                  <a:avLst/>
                </a:prstGeom>
                <a:grpFill/>
              </p:spPr>
            </p:pic>
            <p:pic>
              <p:nvPicPr>
                <p:cNvPr id="25" name="Picture 24" descr="Icon&#10;&#10;Description automatically generated">
                  <a:extLst>
                    <a:ext uri="{FF2B5EF4-FFF2-40B4-BE49-F238E27FC236}">
                      <a16:creationId xmlns:a16="http://schemas.microsoft.com/office/drawing/2014/main" id="{C8BEF7A8-154A-ED5B-9F06-8628D6B756D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17528" y="4561610"/>
                  <a:ext cx="769441" cy="769441"/>
                </a:xfrm>
                <a:prstGeom prst="rect">
                  <a:avLst/>
                </a:prstGeom>
                <a:grpFill/>
              </p:spPr>
            </p:pic>
            <p:pic>
              <p:nvPicPr>
                <p:cNvPr id="26" name="Picture 25" descr="Icon&#10;&#10;Description automatically generated">
                  <a:extLst>
                    <a:ext uri="{FF2B5EF4-FFF2-40B4-BE49-F238E27FC236}">
                      <a16:creationId xmlns:a16="http://schemas.microsoft.com/office/drawing/2014/main" id="{72F9D57B-3ABB-3BF8-A8F3-36EEF54D82C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99865" y="4561610"/>
                  <a:ext cx="769441" cy="769441"/>
                </a:xfrm>
                <a:prstGeom prst="rect">
                  <a:avLst/>
                </a:prstGeom>
                <a:grpFill/>
              </p:spPr>
            </p:pic>
          </p:grpSp>
        </p:grpSp>
        <p:sp>
          <p:nvSpPr>
            <p:cNvPr id="19" name="Rectangle: Rounded Corners 18">
              <a:extLst>
                <a:ext uri="{FF2B5EF4-FFF2-40B4-BE49-F238E27FC236}">
                  <a16:creationId xmlns:a16="http://schemas.microsoft.com/office/drawing/2014/main" id="{95E16FC4-8F69-BA4E-8C26-8AB93BD1BE4C}"/>
                </a:ext>
              </a:extLst>
            </p:cNvPr>
            <p:cNvSpPr/>
            <p:nvPr/>
          </p:nvSpPr>
          <p:spPr>
            <a:xfrm>
              <a:off x="1184521" y="1642656"/>
              <a:ext cx="5350238"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Tiêu</a:t>
              </a:r>
              <a:r>
                <a:rPr kumimoji="0" lang="en-US" sz="5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chí</a:t>
              </a:r>
              <a:r>
                <a:rPr kumimoji="0" lang="en-US" sz="5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đánh</a:t>
              </a:r>
              <a:r>
                <a:rPr kumimoji="0" lang="en-US" sz="5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giá</a:t>
              </a:r>
              <a:endParaRPr kumimoji="0" lang="en-US" sz="5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sp>
        <p:nvSpPr>
          <p:cNvPr id="33" name="Rectangle: Rounded Corners 32">
            <a:extLst>
              <a:ext uri="{FF2B5EF4-FFF2-40B4-BE49-F238E27FC236}">
                <a16:creationId xmlns:a16="http://schemas.microsoft.com/office/drawing/2014/main" id="{C317C60C-8781-C01F-6792-BEEAE09E8008}"/>
              </a:ext>
            </a:extLst>
          </p:cNvPr>
          <p:cNvSpPr/>
          <p:nvPr/>
        </p:nvSpPr>
        <p:spPr>
          <a:xfrm>
            <a:off x="5673734" y="323603"/>
            <a:ext cx="6066911" cy="835480"/>
          </a:xfrm>
          <a:custGeom>
            <a:avLst/>
            <a:gdLst>
              <a:gd name="connsiteX0" fmla="*/ 0 w 6066911"/>
              <a:gd name="connsiteY0" fmla="*/ 316471 h 835480"/>
              <a:gd name="connsiteX1" fmla="*/ 316471 w 6066911"/>
              <a:gd name="connsiteY1" fmla="*/ 0 h 835480"/>
              <a:gd name="connsiteX2" fmla="*/ 832698 w 6066911"/>
              <a:gd name="connsiteY2" fmla="*/ 0 h 835480"/>
              <a:gd name="connsiteX3" fmla="*/ 1403265 w 6066911"/>
              <a:gd name="connsiteY3" fmla="*/ 0 h 835480"/>
              <a:gd name="connsiteX4" fmla="*/ 2028171 w 6066911"/>
              <a:gd name="connsiteY4" fmla="*/ 0 h 835480"/>
              <a:gd name="connsiteX5" fmla="*/ 2707417 w 6066911"/>
              <a:gd name="connsiteY5" fmla="*/ 0 h 835480"/>
              <a:gd name="connsiteX6" fmla="*/ 3441003 w 6066911"/>
              <a:gd name="connsiteY6" fmla="*/ 0 h 835480"/>
              <a:gd name="connsiteX7" fmla="*/ 4228929 w 6066911"/>
              <a:gd name="connsiteY7" fmla="*/ 0 h 835480"/>
              <a:gd name="connsiteX8" fmla="*/ 4799495 w 6066911"/>
              <a:gd name="connsiteY8" fmla="*/ 0 h 835480"/>
              <a:gd name="connsiteX9" fmla="*/ 5750440 w 6066911"/>
              <a:gd name="connsiteY9" fmla="*/ 0 h 835480"/>
              <a:gd name="connsiteX10" fmla="*/ 6066911 w 6066911"/>
              <a:gd name="connsiteY10" fmla="*/ 316471 h 835480"/>
              <a:gd name="connsiteX11" fmla="*/ 6066911 w 6066911"/>
              <a:gd name="connsiteY11" fmla="*/ 519009 h 835480"/>
              <a:gd name="connsiteX12" fmla="*/ 5750440 w 6066911"/>
              <a:gd name="connsiteY12" fmla="*/ 835480 h 835480"/>
              <a:gd name="connsiteX13" fmla="*/ 5016854 w 6066911"/>
              <a:gd name="connsiteY13" fmla="*/ 835480 h 835480"/>
              <a:gd name="connsiteX14" fmla="*/ 4391948 w 6066911"/>
              <a:gd name="connsiteY14" fmla="*/ 835480 h 835480"/>
              <a:gd name="connsiteX15" fmla="*/ 3875721 w 6066911"/>
              <a:gd name="connsiteY15" fmla="*/ 835480 h 835480"/>
              <a:gd name="connsiteX16" fmla="*/ 3305154 w 6066911"/>
              <a:gd name="connsiteY16" fmla="*/ 835480 h 835480"/>
              <a:gd name="connsiteX17" fmla="*/ 2680248 w 6066911"/>
              <a:gd name="connsiteY17" fmla="*/ 835480 h 835480"/>
              <a:gd name="connsiteX18" fmla="*/ 2055341 w 6066911"/>
              <a:gd name="connsiteY18" fmla="*/ 835480 h 835480"/>
              <a:gd name="connsiteX19" fmla="*/ 1484774 w 6066911"/>
              <a:gd name="connsiteY19" fmla="*/ 835480 h 835480"/>
              <a:gd name="connsiteX20" fmla="*/ 316471 w 6066911"/>
              <a:gd name="connsiteY20" fmla="*/ 835480 h 835480"/>
              <a:gd name="connsiteX21" fmla="*/ 0 w 6066911"/>
              <a:gd name="connsiteY21" fmla="*/ 519009 h 835480"/>
              <a:gd name="connsiteX22" fmla="*/ 0 w 6066911"/>
              <a:gd name="connsiteY22" fmla="*/ 316471 h 835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066911" h="835480" fill="none" extrusionOk="0">
                <a:moveTo>
                  <a:pt x="0" y="316471"/>
                </a:moveTo>
                <a:cubicBezTo>
                  <a:pt x="-24201" y="122723"/>
                  <a:pt x="102757" y="8172"/>
                  <a:pt x="316471" y="0"/>
                </a:cubicBezTo>
                <a:cubicBezTo>
                  <a:pt x="531062" y="10177"/>
                  <a:pt x="617354" y="19958"/>
                  <a:pt x="832698" y="0"/>
                </a:cubicBezTo>
                <a:cubicBezTo>
                  <a:pt x="1048042" y="-19958"/>
                  <a:pt x="1229949" y="4555"/>
                  <a:pt x="1403265" y="0"/>
                </a:cubicBezTo>
                <a:cubicBezTo>
                  <a:pt x="1576581" y="-4555"/>
                  <a:pt x="1809473" y="-2153"/>
                  <a:pt x="2028171" y="0"/>
                </a:cubicBezTo>
                <a:cubicBezTo>
                  <a:pt x="2246869" y="2153"/>
                  <a:pt x="2422460" y="25562"/>
                  <a:pt x="2707417" y="0"/>
                </a:cubicBezTo>
                <a:cubicBezTo>
                  <a:pt x="2992374" y="-25562"/>
                  <a:pt x="3168223" y="-10839"/>
                  <a:pt x="3441003" y="0"/>
                </a:cubicBezTo>
                <a:cubicBezTo>
                  <a:pt x="3713783" y="10839"/>
                  <a:pt x="3935315" y="-24916"/>
                  <a:pt x="4228929" y="0"/>
                </a:cubicBezTo>
                <a:cubicBezTo>
                  <a:pt x="4522543" y="24916"/>
                  <a:pt x="4606883" y="-9156"/>
                  <a:pt x="4799495" y="0"/>
                </a:cubicBezTo>
                <a:cubicBezTo>
                  <a:pt x="4992107" y="9156"/>
                  <a:pt x="5455939" y="-35392"/>
                  <a:pt x="5750440" y="0"/>
                </a:cubicBezTo>
                <a:cubicBezTo>
                  <a:pt x="5891649" y="6532"/>
                  <a:pt x="6052650" y="174525"/>
                  <a:pt x="6066911" y="316471"/>
                </a:cubicBezTo>
                <a:cubicBezTo>
                  <a:pt x="6060800" y="397825"/>
                  <a:pt x="6075259" y="440342"/>
                  <a:pt x="6066911" y="519009"/>
                </a:cubicBezTo>
                <a:cubicBezTo>
                  <a:pt x="6097815" y="683482"/>
                  <a:pt x="5931626" y="823255"/>
                  <a:pt x="5750440" y="835480"/>
                </a:cubicBezTo>
                <a:cubicBezTo>
                  <a:pt x="5488038" y="842403"/>
                  <a:pt x="5378636" y="846146"/>
                  <a:pt x="5016854" y="835480"/>
                </a:cubicBezTo>
                <a:cubicBezTo>
                  <a:pt x="4655072" y="824814"/>
                  <a:pt x="4556099" y="847477"/>
                  <a:pt x="4391948" y="835480"/>
                </a:cubicBezTo>
                <a:cubicBezTo>
                  <a:pt x="4227797" y="823483"/>
                  <a:pt x="4101919" y="831473"/>
                  <a:pt x="3875721" y="835480"/>
                </a:cubicBezTo>
                <a:cubicBezTo>
                  <a:pt x="3649523" y="839487"/>
                  <a:pt x="3517467" y="852706"/>
                  <a:pt x="3305154" y="835480"/>
                </a:cubicBezTo>
                <a:cubicBezTo>
                  <a:pt x="3092841" y="818254"/>
                  <a:pt x="2810174" y="847768"/>
                  <a:pt x="2680248" y="835480"/>
                </a:cubicBezTo>
                <a:cubicBezTo>
                  <a:pt x="2550322" y="823192"/>
                  <a:pt x="2182821" y="829928"/>
                  <a:pt x="2055341" y="835480"/>
                </a:cubicBezTo>
                <a:cubicBezTo>
                  <a:pt x="1927861" y="841032"/>
                  <a:pt x="1752773" y="830369"/>
                  <a:pt x="1484774" y="835480"/>
                </a:cubicBezTo>
                <a:cubicBezTo>
                  <a:pt x="1216775" y="840591"/>
                  <a:pt x="715509" y="855479"/>
                  <a:pt x="316471" y="835480"/>
                </a:cubicBezTo>
                <a:cubicBezTo>
                  <a:pt x="165213" y="864811"/>
                  <a:pt x="-11233" y="695479"/>
                  <a:pt x="0" y="519009"/>
                </a:cubicBezTo>
                <a:cubicBezTo>
                  <a:pt x="-1867" y="427432"/>
                  <a:pt x="9000" y="399876"/>
                  <a:pt x="0" y="316471"/>
                </a:cubicBezTo>
                <a:close/>
              </a:path>
              <a:path w="6066911" h="835480" stroke="0" extrusionOk="0">
                <a:moveTo>
                  <a:pt x="0" y="316471"/>
                </a:moveTo>
                <a:cubicBezTo>
                  <a:pt x="-823" y="124078"/>
                  <a:pt x="160796" y="10507"/>
                  <a:pt x="316471" y="0"/>
                </a:cubicBezTo>
                <a:cubicBezTo>
                  <a:pt x="596587" y="-32492"/>
                  <a:pt x="928540" y="-26748"/>
                  <a:pt x="1104397" y="0"/>
                </a:cubicBezTo>
                <a:cubicBezTo>
                  <a:pt x="1280254" y="26748"/>
                  <a:pt x="1424276" y="-14573"/>
                  <a:pt x="1620624" y="0"/>
                </a:cubicBezTo>
                <a:cubicBezTo>
                  <a:pt x="1816972" y="14573"/>
                  <a:pt x="1974125" y="-13618"/>
                  <a:pt x="2245530" y="0"/>
                </a:cubicBezTo>
                <a:cubicBezTo>
                  <a:pt x="2516935" y="13618"/>
                  <a:pt x="2733838" y="-12017"/>
                  <a:pt x="2924776" y="0"/>
                </a:cubicBezTo>
                <a:cubicBezTo>
                  <a:pt x="3115714" y="12017"/>
                  <a:pt x="3310524" y="4467"/>
                  <a:pt x="3549683" y="0"/>
                </a:cubicBezTo>
                <a:cubicBezTo>
                  <a:pt x="3788842" y="-4467"/>
                  <a:pt x="4017586" y="18416"/>
                  <a:pt x="4337608" y="0"/>
                </a:cubicBezTo>
                <a:cubicBezTo>
                  <a:pt x="4657630" y="-18416"/>
                  <a:pt x="4706239" y="-1524"/>
                  <a:pt x="4853835" y="0"/>
                </a:cubicBezTo>
                <a:cubicBezTo>
                  <a:pt x="5001431" y="1524"/>
                  <a:pt x="5525273" y="-23643"/>
                  <a:pt x="5750440" y="0"/>
                </a:cubicBezTo>
                <a:cubicBezTo>
                  <a:pt x="5930500" y="593"/>
                  <a:pt x="6068266" y="135464"/>
                  <a:pt x="6066911" y="316471"/>
                </a:cubicBezTo>
                <a:cubicBezTo>
                  <a:pt x="6072304" y="362787"/>
                  <a:pt x="6058354" y="425311"/>
                  <a:pt x="6066911" y="519009"/>
                </a:cubicBezTo>
                <a:cubicBezTo>
                  <a:pt x="6078856" y="726740"/>
                  <a:pt x="5933756" y="825632"/>
                  <a:pt x="5750440" y="835480"/>
                </a:cubicBezTo>
                <a:cubicBezTo>
                  <a:pt x="5527084" y="833100"/>
                  <a:pt x="5401446" y="811549"/>
                  <a:pt x="5179873" y="835480"/>
                </a:cubicBezTo>
                <a:cubicBezTo>
                  <a:pt x="4958300" y="859411"/>
                  <a:pt x="4772341" y="820711"/>
                  <a:pt x="4500627" y="835480"/>
                </a:cubicBezTo>
                <a:cubicBezTo>
                  <a:pt x="4228913" y="850249"/>
                  <a:pt x="4122538" y="830202"/>
                  <a:pt x="3930060" y="835480"/>
                </a:cubicBezTo>
                <a:cubicBezTo>
                  <a:pt x="3737582" y="840758"/>
                  <a:pt x="3426003" y="829345"/>
                  <a:pt x="3196475" y="835480"/>
                </a:cubicBezTo>
                <a:cubicBezTo>
                  <a:pt x="2966948" y="841615"/>
                  <a:pt x="2873208" y="849953"/>
                  <a:pt x="2625908" y="835480"/>
                </a:cubicBezTo>
                <a:cubicBezTo>
                  <a:pt x="2378608" y="821007"/>
                  <a:pt x="2087766" y="846307"/>
                  <a:pt x="1892322" y="835480"/>
                </a:cubicBezTo>
                <a:cubicBezTo>
                  <a:pt x="1696878" y="824653"/>
                  <a:pt x="1512847" y="870990"/>
                  <a:pt x="1158736" y="835480"/>
                </a:cubicBezTo>
                <a:cubicBezTo>
                  <a:pt x="804625" y="799970"/>
                  <a:pt x="506448" y="870720"/>
                  <a:pt x="316471" y="835480"/>
                </a:cubicBezTo>
                <a:cubicBezTo>
                  <a:pt x="155878" y="837778"/>
                  <a:pt x="-8140" y="691728"/>
                  <a:pt x="0" y="519009"/>
                </a:cubicBezTo>
                <a:cubicBezTo>
                  <a:pt x="6245" y="460378"/>
                  <a:pt x="-4754" y="372648"/>
                  <a:pt x="0" y="316471"/>
                </a:cubicBezTo>
                <a:close/>
              </a:path>
            </a:pathLst>
          </a:custGeom>
          <a:solidFill>
            <a:srgbClr val="CCFFFF"/>
          </a:solidFill>
          <a:ln w="38100">
            <a:solidFill>
              <a:srgbClr val="0070C0"/>
            </a:solidFill>
            <a:prstDash val="lgDashDot"/>
            <a:extLst>
              <a:ext uri="{C807C97D-BFC1-408E-A445-0C87EB9F89A2}">
                <ask:lineSketchStyleProps xmlns:ask="http://schemas.microsoft.com/office/drawing/2018/sketchyshapes" xmlns="" sd="3366612962">
                  <a:prstGeom prst="roundRect">
                    <a:avLst>
                      <a:gd name="adj" fmla="val 37879"/>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7030A0"/>
                </a:solidFill>
                <a:effectLst/>
                <a:uLnTx/>
                <a:uFillTx/>
                <a:latin typeface="Calibri" panose="020F0502020204030204" pitchFamily="34" charset="0"/>
                <a:cs typeface="Calibri" panose="020F0502020204030204" pitchFamily="34" charset="0"/>
              </a:rPr>
              <a:t>Luyện</a:t>
            </a:r>
            <a:r>
              <a:rPr kumimoji="0" lang="en-US" sz="4800" b="1" i="0"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baseline="0" noProof="0" dirty="0" err="1">
                <a:ln>
                  <a:noFill/>
                </a:ln>
                <a:solidFill>
                  <a:srgbClr val="7030A0"/>
                </a:solidFill>
                <a:effectLst/>
                <a:uLnTx/>
                <a:uFillTx/>
                <a:latin typeface="Calibri" panose="020F0502020204030204" pitchFamily="34" charset="0"/>
                <a:cs typeface="Calibri" panose="020F0502020204030204" pitchFamily="34" charset="0"/>
              </a:rPr>
              <a:t>đọc</a:t>
            </a:r>
            <a:r>
              <a:rPr kumimoji="0" lang="en-US" sz="4800" b="1" i="0"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baseline="0" noProof="0" dirty="0" err="1">
                <a:ln>
                  <a:noFill/>
                </a:ln>
                <a:solidFill>
                  <a:srgbClr val="7030A0"/>
                </a:solidFill>
                <a:effectLst/>
                <a:uLnTx/>
                <a:uFillTx/>
                <a:latin typeface="Calibri" panose="020F0502020204030204" pitchFamily="34" charset="0"/>
                <a:cs typeface="Calibri" panose="020F0502020204030204" pitchFamily="34" charset="0"/>
              </a:rPr>
              <a:t>trong</a:t>
            </a:r>
            <a:r>
              <a:rPr kumimoji="0" lang="en-US" sz="4800" b="1" i="0"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baseline="0" noProof="0" dirty="0" err="1">
                <a:ln>
                  <a:noFill/>
                </a:ln>
                <a:solidFill>
                  <a:srgbClr val="7030A0"/>
                </a:solidFill>
                <a:effectLst/>
                <a:uLnTx/>
                <a:uFillTx/>
                <a:latin typeface="Calibri" panose="020F0502020204030204" pitchFamily="34" charset="0"/>
                <a:cs typeface="Calibri" panose="020F0502020204030204" pitchFamily="34" charset="0"/>
              </a:rPr>
              <a:t>nhóm</a:t>
            </a:r>
            <a:endParaRPr kumimoji="0" lang="en-US" sz="4800" b="1" i="0"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endParaRPr>
          </a:p>
        </p:txBody>
      </p:sp>
      <p:pic>
        <p:nvPicPr>
          <p:cNvPr id="34" name="Graphic 33">
            <a:extLst>
              <a:ext uri="{FF2B5EF4-FFF2-40B4-BE49-F238E27FC236}">
                <a16:creationId xmlns:a16="http://schemas.microsoft.com/office/drawing/2014/main" id="{D3B472C8-4AC1-7504-4004-60015AAC745F}"/>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828078" y="3549094"/>
            <a:ext cx="2977476" cy="3097952"/>
          </a:xfrm>
          <a:prstGeom prst="rect">
            <a:avLst/>
          </a:prstGeom>
        </p:spPr>
      </p:pic>
    </p:spTree>
    <p:extLst>
      <p:ext uri="{BB962C8B-B14F-4D97-AF65-F5344CB8AC3E}">
        <p14:creationId xmlns:p14="http://schemas.microsoft.com/office/powerpoint/2010/main" val="3369950167"/>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34"/>
                                        </p:tgtEl>
                                        <p:attrNameLst>
                                          <p:attrName>r</p:attrName>
                                        </p:attrNameLst>
                                      </p:cBhvr>
                                    </p:animRot>
                                    <p:animRot by="-240000">
                                      <p:cBhvr>
                                        <p:cTn id="7" dur="200" fill="hold">
                                          <p:stCondLst>
                                            <p:cond delay="200"/>
                                          </p:stCondLst>
                                        </p:cTn>
                                        <p:tgtEl>
                                          <p:spTgt spid="34"/>
                                        </p:tgtEl>
                                        <p:attrNameLst>
                                          <p:attrName>r</p:attrName>
                                        </p:attrNameLst>
                                      </p:cBhvr>
                                    </p:animRot>
                                    <p:animRot by="240000">
                                      <p:cBhvr>
                                        <p:cTn id="8" dur="200" fill="hold">
                                          <p:stCondLst>
                                            <p:cond delay="400"/>
                                          </p:stCondLst>
                                        </p:cTn>
                                        <p:tgtEl>
                                          <p:spTgt spid="34"/>
                                        </p:tgtEl>
                                        <p:attrNameLst>
                                          <p:attrName>r</p:attrName>
                                        </p:attrNameLst>
                                      </p:cBhvr>
                                    </p:animRot>
                                    <p:animRot by="-240000">
                                      <p:cBhvr>
                                        <p:cTn id="9" dur="200" fill="hold">
                                          <p:stCondLst>
                                            <p:cond delay="600"/>
                                          </p:stCondLst>
                                        </p:cTn>
                                        <p:tgtEl>
                                          <p:spTgt spid="34"/>
                                        </p:tgtEl>
                                        <p:attrNameLst>
                                          <p:attrName>r</p:attrName>
                                        </p:attrNameLst>
                                      </p:cBhvr>
                                    </p:animRot>
                                    <p:animRot by="120000">
                                      <p:cBhvr>
                                        <p:cTn id="10" dur="200" fill="hold">
                                          <p:stCondLst>
                                            <p:cond delay="800"/>
                                          </p:stCondLst>
                                        </p:cTn>
                                        <p:tgtEl>
                                          <p:spTgt spid="34"/>
                                        </p:tgtEl>
                                        <p:attrNameLst>
                                          <p:attrName>r</p:attrName>
                                        </p:attrNameLst>
                                      </p:cBhvr>
                                    </p:animRot>
                                  </p:childTnLst>
                                </p:cTn>
                              </p:par>
                              <p:par>
                                <p:cTn id="11" presetID="32" presetClass="emph" presetSubtype="0" fill="hold" grpId="0" nodeType="withEffect">
                                  <p:stCondLst>
                                    <p:cond delay="0"/>
                                  </p:stCondLst>
                                  <p:childTnLst>
                                    <p:animRot by="120000">
                                      <p:cBhvr>
                                        <p:cTn id="12" dur="100" fill="hold">
                                          <p:stCondLst>
                                            <p:cond delay="0"/>
                                          </p:stCondLst>
                                        </p:cTn>
                                        <p:tgtEl>
                                          <p:spTgt spid="33"/>
                                        </p:tgtEl>
                                        <p:attrNameLst>
                                          <p:attrName>r</p:attrName>
                                        </p:attrNameLst>
                                      </p:cBhvr>
                                    </p:animRot>
                                    <p:animRot by="-240000">
                                      <p:cBhvr>
                                        <p:cTn id="13" dur="200" fill="hold">
                                          <p:stCondLst>
                                            <p:cond delay="200"/>
                                          </p:stCondLst>
                                        </p:cTn>
                                        <p:tgtEl>
                                          <p:spTgt spid="33"/>
                                        </p:tgtEl>
                                        <p:attrNameLst>
                                          <p:attrName>r</p:attrName>
                                        </p:attrNameLst>
                                      </p:cBhvr>
                                    </p:animRot>
                                    <p:animRot by="240000">
                                      <p:cBhvr>
                                        <p:cTn id="14" dur="200" fill="hold">
                                          <p:stCondLst>
                                            <p:cond delay="400"/>
                                          </p:stCondLst>
                                        </p:cTn>
                                        <p:tgtEl>
                                          <p:spTgt spid="33"/>
                                        </p:tgtEl>
                                        <p:attrNameLst>
                                          <p:attrName>r</p:attrName>
                                        </p:attrNameLst>
                                      </p:cBhvr>
                                    </p:animRot>
                                    <p:animRot by="-240000">
                                      <p:cBhvr>
                                        <p:cTn id="15" dur="200" fill="hold">
                                          <p:stCondLst>
                                            <p:cond delay="600"/>
                                          </p:stCondLst>
                                        </p:cTn>
                                        <p:tgtEl>
                                          <p:spTgt spid="33"/>
                                        </p:tgtEl>
                                        <p:attrNameLst>
                                          <p:attrName>r</p:attrName>
                                        </p:attrNameLst>
                                      </p:cBhvr>
                                    </p:animRot>
                                    <p:animRot by="120000">
                                      <p:cBhvr>
                                        <p:cTn id="16" dur="200" fill="hold">
                                          <p:stCondLst>
                                            <p:cond delay="800"/>
                                          </p:stCondLst>
                                        </p:cTn>
                                        <p:tgtEl>
                                          <p:spTgt spid="33"/>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1000"/>
                                        <p:tgtEl>
                                          <p:spTgt spid="17"/>
                                        </p:tgtEl>
                                      </p:cBhvr>
                                    </p:animEffect>
                                    <p:anim calcmode="lin" valueType="num">
                                      <p:cBhvr>
                                        <p:cTn id="29" dur="1000" fill="hold"/>
                                        <p:tgtEl>
                                          <p:spTgt spid="17"/>
                                        </p:tgtEl>
                                        <p:attrNameLst>
                                          <p:attrName>ppt_x</p:attrName>
                                        </p:attrNameLst>
                                      </p:cBhvr>
                                      <p:tavLst>
                                        <p:tav tm="0">
                                          <p:val>
                                            <p:strVal val="#ppt_x"/>
                                          </p:val>
                                        </p:tav>
                                        <p:tav tm="100000">
                                          <p:val>
                                            <p:strVal val="#ppt_x"/>
                                          </p:val>
                                        </p:tav>
                                      </p:tavLst>
                                    </p:anim>
                                    <p:anim calcmode="lin" valueType="num">
                                      <p:cBhvr>
                                        <p:cTn id="30"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478279" y="0"/>
            <a:ext cx="457200" cy="6858000"/>
          </a:xfrm>
          <a:prstGeom prst="rect">
            <a:avLst/>
          </a:prstGeom>
          <a:gradFill flip="none" rotWithShape="1">
            <a:gsLst>
              <a:gs pos="7000">
                <a:srgbClr val="7C7674"/>
              </a:gs>
              <a:gs pos="70000">
                <a:srgbClr val="A49686"/>
              </a:gs>
            </a:gsLst>
            <a:lin ang="0" scaled="1"/>
            <a:tileRect/>
          </a:gra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Barlow Condensed"/>
              <a:cs typeface="+mn-cs"/>
            </a:endParaRPr>
          </a:p>
        </p:txBody>
      </p:sp>
      <p:pic>
        <p:nvPicPr>
          <p:cNvPr id="8"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3935760" cy="6858000"/>
          </a:xfrm>
          <a:prstGeom prst="rect">
            <a:avLst/>
          </a:prstGeom>
        </p:spPr>
      </p:pic>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0534650" y="0"/>
            <a:ext cx="1657350" cy="3577294"/>
          </a:xfrm>
          <a:prstGeom prst="rect">
            <a:avLst/>
          </a:prstGeom>
        </p:spPr>
      </p:pic>
      <p:sp>
        <p:nvSpPr>
          <p:cNvPr id="6" name="Rectangle: Rounded Corners 5">
            <a:extLst>
              <a:ext uri="{FF2B5EF4-FFF2-40B4-BE49-F238E27FC236}">
                <a16:creationId xmlns:a16="http://schemas.microsoft.com/office/drawing/2014/main" id="{56F9EE81-3D7A-5330-04CA-4A98DF07AA36}"/>
              </a:ext>
            </a:extLst>
          </p:cNvPr>
          <p:cNvSpPr/>
          <p:nvPr/>
        </p:nvSpPr>
        <p:spPr>
          <a:xfrm>
            <a:off x="114301" y="209551"/>
            <a:ext cx="11868150" cy="654367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Barlow Condensed"/>
              <a:ea typeface="+mn-ea"/>
              <a:cs typeface="+mn-cs"/>
            </a:endParaRPr>
          </a:p>
        </p:txBody>
      </p:sp>
      <p:sp>
        <p:nvSpPr>
          <p:cNvPr id="2" name="TextBox 1">
            <a:extLst>
              <a:ext uri="{FF2B5EF4-FFF2-40B4-BE49-F238E27FC236}">
                <a16:creationId xmlns:a16="http://schemas.microsoft.com/office/drawing/2014/main" id="{3AF3C16A-02B8-8DB8-EED3-86414F7A71D6}"/>
              </a:ext>
            </a:extLst>
          </p:cNvPr>
          <p:cNvSpPr txBox="1"/>
          <p:nvPr/>
        </p:nvSpPr>
        <p:spPr>
          <a:xfrm>
            <a:off x="2019334" y="583515"/>
            <a:ext cx="7889965" cy="923330"/>
          </a:xfrm>
          <a:prstGeom prst="rect">
            <a:avLst/>
          </a:prstGeom>
          <a:noFill/>
        </p:spPr>
        <p:txBody>
          <a:bodyPr wrap="square" rtlCol="0">
            <a:spAutoFit/>
          </a:bodyPr>
          <a:lstStyle/>
          <a:p>
            <a:pPr algn="ctr"/>
            <a:r>
              <a:rPr lang="en-US"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cs typeface="Times New Roman" panose="02020603050405020304" pitchFamily="18" charset="0"/>
              </a:rPr>
              <a:t>LUYỆN ĐỌC TRƯỚC LỚP</a:t>
            </a:r>
          </a:p>
        </p:txBody>
      </p:sp>
      <p:grpSp>
        <p:nvGrpSpPr>
          <p:cNvPr id="3" name="Group 2">
            <a:extLst>
              <a:ext uri="{FF2B5EF4-FFF2-40B4-BE49-F238E27FC236}">
                <a16:creationId xmlns:a16="http://schemas.microsoft.com/office/drawing/2014/main" id="{B0266F0D-5FCF-E803-B632-8CF0960947DA}"/>
              </a:ext>
            </a:extLst>
          </p:cNvPr>
          <p:cNvGrpSpPr/>
          <p:nvPr/>
        </p:nvGrpSpPr>
        <p:grpSpPr>
          <a:xfrm>
            <a:off x="1482057" y="1783822"/>
            <a:ext cx="9122782" cy="3666080"/>
            <a:chOff x="4841104" y="3817600"/>
            <a:chExt cx="7073839" cy="2842692"/>
          </a:xfrm>
        </p:grpSpPr>
        <p:grpSp>
          <p:nvGrpSpPr>
            <p:cNvPr id="4" name="Group 3">
              <a:extLst>
                <a:ext uri="{FF2B5EF4-FFF2-40B4-BE49-F238E27FC236}">
                  <a16:creationId xmlns:a16="http://schemas.microsoft.com/office/drawing/2014/main" id="{A7A4F67B-F33B-0B82-D2C2-652304C5F597}"/>
                </a:ext>
              </a:extLst>
            </p:cNvPr>
            <p:cNvGrpSpPr/>
            <p:nvPr/>
          </p:nvGrpSpPr>
          <p:grpSpPr>
            <a:xfrm>
              <a:off x="4841104" y="3817600"/>
              <a:ext cx="7073839" cy="2842692"/>
              <a:chOff x="2975204" y="1255651"/>
              <a:chExt cx="7073839" cy="2842692"/>
            </a:xfrm>
          </p:grpSpPr>
          <p:sp>
            <p:nvSpPr>
              <p:cNvPr id="43" name="Rectangle: Rounded Corners 42">
                <a:extLst>
                  <a:ext uri="{FF2B5EF4-FFF2-40B4-BE49-F238E27FC236}">
                    <a16:creationId xmlns:a16="http://schemas.microsoft.com/office/drawing/2014/main" id="{7614D8B3-A410-65ED-C06B-E7C1D8071CA8}"/>
                  </a:ext>
                </a:extLst>
              </p:cNvPr>
              <p:cNvSpPr/>
              <p:nvPr/>
            </p:nvSpPr>
            <p:spPr>
              <a:xfrm>
                <a:off x="2975204" y="1724298"/>
                <a:ext cx="7073839" cy="2374045"/>
              </a:xfrm>
              <a:custGeom>
                <a:avLst/>
                <a:gdLst>
                  <a:gd name="connsiteX0" fmla="*/ 0 w 7073839"/>
                  <a:gd name="connsiteY0" fmla="*/ 478892 h 2374045"/>
                  <a:gd name="connsiteX1" fmla="*/ 478892 w 7073839"/>
                  <a:gd name="connsiteY1" fmla="*/ 0 h 2374045"/>
                  <a:gd name="connsiteX2" fmla="*/ 1097293 w 7073839"/>
                  <a:gd name="connsiteY2" fmla="*/ 0 h 2374045"/>
                  <a:gd name="connsiteX3" fmla="*/ 1593373 w 7073839"/>
                  <a:gd name="connsiteY3" fmla="*/ 0 h 2374045"/>
                  <a:gd name="connsiteX4" fmla="*/ 2150614 w 7073839"/>
                  <a:gd name="connsiteY4" fmla="*/ 0 h 2374045"/>
                  <a:gd name="connsiteX5" fmla="*/ 2952496 w 7073839"/>
                  <a:gd name="connsiteY5" fmla="*/ 0 h 2374045"/>
                  <a:gd name="connsiteX6" fmla="*/ 3448576 w 7073839"/>
                  <a:gd name="connsiteY6" fmla="*/ 0 h 2374045"/>
                  <a:gd name="connsiteX7" fmla="*/ 3944657 w 7073839"/>
                  <a:gd name="connsiteY7" fmla="*/ 0 h 2374045"/>
                  <a:gd name="connsiteX8" fmla="*/ 4440737 w 7073839"/>
                  <a:gd name="connsiteY8" fmla="*/ 0 h 2374045"/>
                  <a:gd name="connsiteX9" fmla="*/ 5120298 w 7073839"/>
                  <a:gd name="connsiteY9" fmla="*/ 0 h 2374045"/>
                  <a:gd name="connsiteX10" fmla="*/ 5799860 w 7073839"/>
                  <a:gd name="connsiteY10" fmla="*/ 0 h 2374045"/>
                  <a:gd name="connsiteX11" fmla="*/ 6594947 w 7073839"/>
                  <a:gd name="connsiteY11" fmla="*/ 0 h 2374045"/>
                  <a:gd name="connsiteX12" fmla="*/ 7073839 w 7073839"/>
                  <a:gd name="connsiteY12" fmla="*/ 478892 h 2374045"/>
                  <a:gd name="connsiteX13" fmla="*/ 7073839 w 7073839"/>
                  <a:gd name="connsiteY13" fmla="*/ 922654 h 2374045"/>
                  <a:gd name="connsiteX14" fmla="*/ 7073839 w 7073839"/>
                  <a:gd name="connsiteY14" fmla="*/ 1408903 h 2374045"/>
                  <a:gd name="connsiteX15" fmla="*/ 7073839 w 7073839"/>
                  <a:gd name="connsiteY15" fmla="*/ 1895153 h 2374045"/>
                  <a:gd name="connsiteX16" fmla="*/ 6594947 w 7073839"/>
                  <a:gd name="connsiteY16" fmla="*/ 2374045 h 2374045"/>
                  <a:gd name="connsiteX17" fmla="*/ 5854225 w 7073839"/>
                  <a:gd name="connsiteY17" fmla="*/ 2374045 h 2374045"/>
                  <a:gd name="connsiteX18" fmla="*/ 5235824 w 7073839"/>
                  <a:gd name="connsiteY18" fmla="*/ 2374045 h 2374045"/>
                  <a:gd name="connsiteX19" fmla="*/ 4678583 w 7073839"/>
                  <a:gd name="connsiteY19" fmla="*/ 2374045 h 2374045"/>
                  <a:gd name="connsiteX20" fmla="*/ 4182503 w 7073839"/>
                  <a:gd name="connsiteY20" fmla="*/ 2374045 h 2374045"/>
                  <a:gd name="connsiteX21" fmla="*/ 3380620 w 7073839"/>
                  <a:gd name="connsiteY21" fmla="*/ 2374045 h 2374045"/>
                  <a:gd name="connsiteX22" fmla="*/ 2701059 w 7073839"/>
                  <a:gd name="connsiteY22" fmla="*/ 2374045 h 2374045"/>
                  <a:gd name="connsiteX23" fmla="*/ 2082658 w 7073839"/>
                  <a:gd name="connsiteY23" fmla="*/ 2374045 h 2374045"/>
                  <a:gd name="connsiteX24" fmla="*/ 1341935 w 7073839"/>
                  <a:gd name="connsiteY24" fmla="*/ 2374045 h 2374045"/>
                  <a:gd name="connsiteX25" fmla="*/ 478892 w 7073839"/>
                  <a:gd name="connsiteY25" fmla="*/ 2374045 h 2374045"/>
                  <a:gd name="connsiteX26" fmla="*/ 0 w 7073839"/>
                  <a:gd name="connsiteY26" fmla="*/ 1895153 h 2374045"/>
                  <a:gd name="connsiteX27" fmla="*/ 0 w 7073839"/>
                  <a:gd name="connsiteY27" fmla="*/ 1451391 h 2374045"/>
                  <a:gd name="connsiteX28" fmla="*/ 0 w 7073839"/>
                  <a:gd name="connsiteY28" fmla="*/ 993467 h 2374045"/>
                  <a:gd name="connsiteX29" fmla="*/ 0 w 7073839"/>
                  <a:gd name="connsiteY29"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073839" h="2374045" fill="none" extrusionOk="0">
                    <a:moveTo>
                      <a:pt x="0" y="478892"/>
                    </a:moveTo>
                    <a:cubicBezTo>
                      <a:pt x="-33932" y="205008"/>
                      <a:pt x="166216" y="53"/>
                      <a:pt x="478892" y="0"/>
                    </a:cubicBezTo>
                    <a:cubicBezTo>
                      <a:pt x="738913" y="25185"/>
                      <a:pt x="933003" y="20101"/>
                      <a:pt x="1097293" y="0"/>
                    </a:cubicBezTo>
                    <a:cubicBezTo>
                      <a:pt x="1261583" y="-20101"/>
                      <a:pt x="1349914" y="-1897"/>
                      <a:pt x="1593373" y="0"/>
                    </a:cubicBezTo>
                    <a:cubicBezTo>
                      <a:pt x="1836832" y="1897"/>
                      <a:pt x="1905197" y="-8320"/>
                      <a:pt x="2150614" y="0"/>
                    </a:cubicBezTo>
                    <a:cubicBezTo>
                      <a:pt x="2396031" y="8320"/>
                      <a:pt x="2714805" y="17423"/>
                      <a:pt x="2952496" y="0"/>
                    </a:cubicBezTo>
                    <a:cubicBezTo>
                      <a:pt x="3190187" y="-17423"/>
                      <a:pt x="3326616" y="17423"/>
                      <a:pt x="3448576" y="0"/>
                    </a:cubicBezTo>
                    <a:cubicBezTo>
                      <a:pt x="3570536" y="-17423"/>
                      <a:pt x="3725566" y="-21148"/>
                      <a:pt x="3944657" y="0"/>
                    </a:cubicBezTo>
                    <a:cubicBezTo>
                      <a:pt x="4163748" y="21148"/>
                      <a:pt x="4341473" y="-19653"/>
                      <a:pt x="4440737" y="0"/>
                    </a:cubicBezTo>
                    <a:cubicBezTo>
                      <a:pt x="4540001" y="19653"/>
                      <a:pt x="4848741" y="30927"/>
                      <a:pt x="5120298" y="0"/>
                    </a:cubicBezTo>
                    <a:cubicBezTo>
                      <a:pt x="5391855" y="-30927"/>
                      <a:pt x="5586431" y="12679"/>
                      <a:pt x="5799860" y="0"/>
                    </a:cubicBezTo>
                    <a:cubicBezTo>
                      <a:pt x="6013289" y="-12679"/>
                      <a:pt x="6424305" y="-15154"/>
                      <a:pt x="6594947" y="0"/>
                    </a:cubicBezTo>
                    <a:cubicBezTo>
                      <a:pt x="6866460" y="-15120"/>
                      <a:pt x="7082700" y="150941"/>
                      <a:pt x="7073839" y="478892"/>
                    </a:cubicBezTo>
                    <a:cubicBezTo>
                      <a:pt x="7062031" y="632193"/>
                      <a:pt x="7082946" y="745727"/>
                      <a:pt x="7073839" y="922654"/>
                    </a:cubicBezTo>
                    <a:cubicBezTo>
                      <a:pt x="7064732" y="1099581"/>
                      <a:pt x="7067799" y="1304638"/>
                      <a:pt x="7073839" y="1408903"/>
                    </a:cubicBezTo>
                    <a:cubicBezTo>
                      <a:pt x="7079879" y="1513168"/>
                      <a:pt x="7077814" y="1738021"/>
                      <a:pt x="7073839" y="1895153"/>
                    </a:cubicBezTo>
                    <a:cubicBezTo>
                      <a:pt x="7027852" y="2167025"/>
                      <a:pt x="6888758" y="2372166"/>
                      <a:pt x="6594947" y="2374045"/>
                    </a:cubicBezTo>
                    <a:cubicBezTo>
                      <a:pt x="6431924" y="2374600"/>
                      <a:pt x="6198848" y="2386783"/>
                      <a:pt x="5854225" y="2374045"/>
                    </a:cubicBezTo>
                    <a:cubicBezTo>
                      <a:pt x="5509602" y="2361307"/>
                      <a:pt x="5450220" y="2351113"/>
                      <a:pt x="5235824" y="2374045"/>
                    </a:cubicBezTo>
                    <a:cubicBezTo>
                      <a:pt x="5021428" y="2396977"/>
                      <a:pt x="4802329" y="2361097"/>
                      <a:pt x="4678583" y="2374045"/>
                    </a:cubicBezTo>
                    <a:cubicBezTo>
                      <a:pt x="4554837" y="2386993"/>
                      <a:pt x="4287584" y="2350186"/>
                      <a:pt x="4182503" y="2374045"/>
                    </a:cubicBezTo>
                    <a:cubicBezTo>
                      <a:pt x="4077422" y="2397904"/>
                      <a:pt x="3690946" y="2364882"/>
                      <a:pt x="3380620" y="2374045"/>
                    </a:cubicBezTo>
                    <a:cubicBezTo>
                      <a:pt x="3070294" y="2383208"/>
                      <a:pt x="2912805" y="2384628"/>
                      <a:pt x="2701059" y="2374045"/>
                    </a:cubicBezTo>
                    <a:cubicBezTo>
                      <a:pt x="2489313" y="2363462"/>
                      <a:pt x="2293632" y="2370090"/>
                      <a:pt x="2082658" y="2374045"/>
                    </a:cubicBezTo>
                    <a:cubicBezTo>
                      <a:pt x="1871684" y="2378000"/>
                      <a:pt x="1625941" y="2408564"/>
                      <a:pt x="1341935" y="2374045"/>
                    </a:cubicBezTo>
                    <a:cubicBezTo>
                      <a:pt x="1057929" y="2339526"/>
                      <a:pt x="748123" y="2370757"/>
                      <a:pt x="478892" y="2374045"/>
                    </a:cubicBezTo>
                    <a:cubicBezTo>
                      <a:pt x="205953" y="2438256"/>
                      <a:pt x="35798" y="2167204"/>
                      <a:pt x="0" y="1895153"/>
                    </a:cubicBezTo>
                    <a:cubicBezTo>
                      <a:pt x="-12492" y="1687798"/>
                      <a:pt x="19105" y="1626039"/>
                      <a:pt x="0" y="1451391"/>
                    </a:cubicBezTo>
                    <a:cubicBezTo>
                      <a:pt x="-19105" y="1276743"/>
                      <a:pt x="-1966" y="1218902"/>
                      <a:pt x="0" y="993467"/>
                    </a:cubicBezTo>
                    <a:cubicBezTo>
                      <a:pt x="1966" y="768032"/>
                      <a:pt x="2780" y="690888"/>
                      <a:pt x="0" y="478892"/>
                    </a:cubicBezTo>
                    <a:close/>
                  </a:path>
                  <a:path w="7073839" h="2374045" stroke="0" extrusionOk="0">
                    <a:moveTo>
                      <a:pt x="0" y="478892"/>
                    </a:moveTo>
                    <a:cubicBezTo>
                      <a:pt x="1648" y="264812"/>
                      <a:pt x="242370" y="49968"/>
                      <a:pt x="478892" y="0"/>
                    </a:cubicBezTo>
                    <a:cubicBezTo>
                      <a:pt x="846073" y="-21546"/>
                      <a:pt x="896275" y="27112"/>
                      <a:pt x="1219614" y="0"/>
                    </a:cubicBezTo>
                    <a:cubicBezTo>
                      <a:pt x="1542953" y="-27112"/>
                      <a:pt x="1555803" y="-27759"/>
                      <a:pt x="1776855" y="0"/>
                    </a:cubicBezTo>
                    <a:cubicBezTo>
                      <a:pt x="1997907" y="27759"/>
                      <a:pt x="2172020" y="20465"/>
                      <a:pt x="2334095" y="0"/>
                    </a:cubicBezTo>
                    <a:cubicBezTo>
                      <a:pt x="2496170" y="-20465"/>
                      <a:pt x="2849603" y="28605"/>
                      <a:pt x="3074818" y="0"/>
                    </a:cubicBezTo>
                    <a:cubicBezTo>
                      <a:pt x="3300033" y="-28605"/>
                      <a:pt x="3527499" y="-1748"/>
                      <a:pt x="3693219" y="0"/>
                    </a:cubicBezTo>
                    <a:cubicBezTo>
                      <a:pt x="3858939" y="1748"/>
                      <a:pt x="4319286" y="31299"/>
                      <a:pt x="4495101" y="0"/>
                    </a:cubicBezTo>
                    <a:cubicBezTo>
                      <a:pt x="4670916" y="-31299"/>
                      <a:pt x="4931001" y="-8594"/>
                      <a:pt x="5296984" y="0"/>
                    </a:cubicBezTo>
                    <a:cubicBezTo>
                      <a:pt x="5662967" y="8594"/>
                      <a:pt x="6235251" y="29344"/>
                      <a:pt x="6594947" y="0"/>
                    </a:cubicBezTo>
                    <a:cubicBezTo>
                      <a:pt x="6851797" y="-3430"/>
                      <a:pt x="7023339" y="213963"/>
                      <a:pt x="7073839" y="478892"/>
                    </a:cubicBezTo>
                    <a:cubicBezTo>
                      <a:pt x="7059093" y="687907"/>
                      <a:pt x="7073386" y="759322"/>
                      <a:pt x="7073839" y="950979"/>
                    </a:cubicBezTo>
                    <a:cubicBezTo>
                      <a:pt x="7074292" y="1142636"/>
                      <a:pt x="7080990" y="1295443"/>
                      <a:pt x="7073839" y="1423066"/>
                    </a:cubicBezTo>
                    <a:cubicBezTo>
                      <a:pt x="7066688" y="1550689"/>
                      <a:pt x="7075507" y="1672103"/>
                      <a:pt x="7073839" y="1895153"/>
                    </a:cubicBezTo>
                    <a:cubicBezTo>
                      <a:pt x="7103404" y="2163292"/>
                      <a:pt x="6862366" y="2388985"/>
                      <a:pt x="6594947" y="2374045"/>
                    </a:cubicBezTo>
                    <a:cubicBezTo>
                      <a:pt x="6408616" y="2362322"/>
                      <a:pt x="6081920" y="2348492"/>
                      <a:pt x="5854225" y="2374045"/>
                    </a:cubicBezTo>
                    <a:cubicBezTo>
                      <a:pt x="5626530" y="2399598"/>
                      <a:pt x="5471618" y="2376886"/>
                      <a:pt x="5235824" y="2374045"/>
                    </a:cubicBezTo>
                    <a:cubicBezTo>
                      <a:pt x="5000030" y="2371204"/>
                      <a:pt x="4892923" y="2365370"/>
                      <a:pt x="4617423" y="2374045"/>
                    </a:cubicBezTo>
                    <a:cubicBezTo>
                      <a:pt x="4341923" y="2382720"/>
                      <a:pt x="4064702" y="2372036"/>
                      <a:pt x="3815540" y="2374045"/>
                    </a:cubicBezTo>
                    <a:cubicBezTo>
                      <a:pt x="3566378" y="2376054"/>
                      <a:pt x="3294273" y="2349976"/>
                      <a:pt x="3074818" y="2374045"/>
                    </a:cubicBezTo>
                    <a:cubicBezTo>
                      <a:pt x="2855363" y="2398114"/>
                      <a:pt x="2724305" y="2362142"/>
                      <a:pt x="2456416" y="2374045"/>
                    </a:cubicBezTo>
                    <a:cubicBezTo>
                      <a:pt x="2188527" y="2385948"/>
                      <a:pt x="2025344" y="2351659"/>
                      <a:pt x="1899176" y="2374045"/>
                    </a:cubicBezTo>
                    <a:cubicBezTo>
                      <a:pt x="1773008" y="2396431"/>
                      <a:pt x="1470993" y="2349159"/>
                      <a:pt x="1341935" y="2374045"/>
                    </a:cubicBezTo>
                    <a:cubicBezTo>
                      <a:pt x="1212877" y="2398931"/>
                      <a:pt x="908163" y="2396379"/>
                      <a:pt x="478892" y="2374045"/>
                    </a:cubicBezTo>
                    <a:cubicBezTo>
                      <a:pt x="222251" y="2385156"/>
                      <a:pt x="-31856" y="2188796"/>
                      <a:pt x="0" y="1895153"/>
                    </a:cubicBezTo>
                    <a:cubicBezTo>
                      <a:pt x="-11774" y="1701122"/>
                      <a:pt x="17703" y="1559084"/>
                      <a:pt x="0" y="1437229"/>
                    </a:cubicBezTo>
                    <a:cubicBezTo>
                      <a:pt x="-17703" y="1315374"/>
                      <a:pt x="20067" y="1138095"/>
                      <a:pt x="0" y="979304"/>
                    </a:cubicBezTo>
                    <a:cubicBezTo>
                      <a:pt x="-20067" y="820514"/>
                      <a:pt x="19118" y="614517"/>
                      <a:pt x="0" y="478892"/>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a:lnSpc>
                    <a:spcPct val="110000"/>
                  </a:lnSpc>
                </a:pPr>
                <a:r>
                  <a:rPr lang="en-US" sz="44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1. </a:t>
                </a:r>
                <a:r>
                  <a:rPr lang="en-US" sz="4400" b="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Đọc</a:t>
                </a:r>
                <a:r>
                  <a:rPr lang="en-US" sz="44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đúng</a:t>
                </a:r>
                <a:r>
                  <a:rPr lang="en-US" sz="44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a:t>
                </a:r>
              </a:p>
              <a:p>
                <a:pPr algn="just">
                  <a:lnSpc>
                    <a:spcPct val="110000"/>
                  </a:lnSpc>
                </a:pPr>
                <a:r>
                  <a:rPr lang="en-US" sz="44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2. </a:t>
                </a:r>
                <a:r>
                  <a:rPr lang="en-US" sz="4400" b="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Đọc</a:t>
                </a:r>
                <a:r>
                  <a:rPr lang="en-US" sz="44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 to, </a:t>
                </a:r>
                <a:r>
                  <a:rPr lang="en-US" sz="4400" b="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rõ</a:t>
                </a:r>
                <a:r>
                  <a:rPr lang="en-US" sz="44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a:t>
                </a:r>
              </a:p>
              <a:p>
                <a:pPr algn="just">
                  <a:lnSpc>
                    <a:spcPct val="110000"/>
                  </a:lnSpc>
                </a:pPr>
                <a:r>
                  <a:rPr lang="en-US" sz="44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3. </a:t>
                </a:r>
                <a:r>
                  <a:rPr lang="en-US" sz="4400" b="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Đọc</a:t>
                </a:r>
                <a:r>
                  <a:rPr lang="en-US" sz="44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ngắt</a:t>
                </a:r>
                <a:r>
                  <a:rPr lang="en-US" sz="44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nghỉ</a:t>
                </a:r>
                <a:r>
                  <a:rPr lang="en-US" sz="44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đúng</a:t>
                </a:r>
                <a:r>
                  <a:rPr lang="en-US" sz="44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chỗ</a:t>
                </a:r>
                <a:r>
                  <a:rPr lang="en-US" sz="44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a:t>
                </a:r>
                <a:endParaRPr lang="en-US" sz="4400" b="1" i="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endParaRPr>
              </a:p>
            </p:txBody>
          </p:sp>
          <p:sp>
            <p:nvSpPr>
              <p:cNvPr id="44" name="Rectangle: Rounded Corners 43">
                <a:extLst>
                  <a:ext uri="{FF2B5EF4-FFF2-40B4-BE49-F238E27FC236}">
                    <a16:creationId xmlns:a16="http://schemas.microsoft.com/office/drawing/2014/main" id="{585D9AE9-42BD-5219-6A0F-B53A873FA089}"/>
                  </a:ext>
                </a:extLst>
              </p:cNvPr>
              <p:cNvSpPr/>
              <p:nvPr/>
            </p:nvSpPr>
            <p:spPr>
              <a:xfrm>
                <a:off x="4201409" y="1255651"/>
                <a:ext cx="4621427"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cs typeface="Times New Roman" panose="02020603050405020304" pitchFamily="18" charset="0"/>
                  </a:rPr>
                  <a:t>Tiêu</a:t>
                </a:r>
                <a:r>
                  <a:rPr lang="en-US"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5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cs typeface="Times New Roman" panose="02020603050405020304" pitchFamily="18" charset="0"/>
                  </a:rPr>
                  <a:t>chí</a:t>
                </a:r>
                <a:r>
                  <a:rPr lang="en-US"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5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cs typeface="Times New Roman" panose="02020603050405020304" pitchFamily="18" charset="0"/>
                  </a:rPr>
                  <a:t>đánh</a:t>
                </a:r>
                <a:r>
                  <a:rPr lang="en-US"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5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cs typeface="Times New Roman" panose="02020603050405020304" pitchFamily="18" charset="0"/>
                  </a:rPr>
                  <a:t>giá</a:t>
                </a:r>
                <a:endParaRPr lang="en-US"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cs typeface="Times New Roman" panose="02020603050405020304" pitchFamily="18" charset="0"/>
                </a:endParaRPr>
              </a:p>
            </p:txBody>
          </p:sp>
        </p:grpSp>
        <p:pic>
          <p:nvPicPr>
            <p:cNvPr id="5" name="Picture 4">
              <a:extLst>
                <a:ext uri="{FF2B5EF4-FFF2-40B4-BE49-F238E27FC236}">
                  <a16:creationId xmlns:a16="http://schemas.microsoft.com/office/drawing/2014/main" id="{4FD7BDB7-A5B2-7D95-DF8F-F35E76CBEE33}"/>
                </a:ext>
              </a:extLst>
            </p:cNvPr>
            <p:cNvPicPr>
              <a:picLocks noChangeAspect="1"/>
            </p:cNvPicPr>
            <p:nvPr/>
          </p:nvPicPr>
          <p:blipFill>
            <a:blip r:embed="rId4"/>
            <a:stretch>
              <a:fillRect/>
            </a:stretch>
          </p:blipFill>
          <p:spPr>
            <a:xfrm>
              <a:off x="7976229" y="4850617"/>
              <a:ext cx="469963" cy="469963"/>
            </a:xfrm>
            <a:prstGeom prst="rect">
              <a:avLst/>
            </a:prstGeom>
          </p:spPr>
        </p:pic>
        <p:pic>
          <p:nvPicPr>
            <p:cNvPr id="35" name="Picture 34">
              <a:extLst>
                <a:ext uri="{FF2B5EF4-FFF2-40B4-BE49-F238E27FC236}">
                  <a16:creationId xmlns:a16="http://schemas.microsoft.com/office/drawing/2014/main" id="{BAD95780-E94A-4C45-7C7C-16B1457A0367}"/>
                </a:ext>
              </a:extLst>
            </p:cNvPr>
            <p:cNvPicPr>
              <a:picLocks noChangeAspect="1"/>
            </p:cNvPicPr>
            <p:nvPr/>
          </p:nvPicPr>
          <p:blipFill>
            <a:blip r:embed="rId5"/>
            <a:stretch>
              <a:fillRect/>
            </a:stretch>
          </p:blipFill>
          <p:spPr>
            <a:xfrm>
              <a:off x="7419555" y="4850617"/>
              <a:ext cx="469963" cy="469963"/>
            </a:xfrm>
            <a:prstGeom prst="rect">
              <a:avLst/>
            </a:prstGeom>
          </p:spPr>
        </p:pic>
        <p:pic>
          <p:nvPicPr>
            <p:cNvPr id="36" name="Picture 35">
              <a:extLst>
                <a:ext uri="{FF2B5EF4-FFF2-40B4-BE49-F238E27FC236}">
                  <a16:creationId xmlns:a16="http://schemas.microsoft.com/office/drawing/2014/main" id="{848A5A9B-38A7-D803-BC6C-B65AC3D84172}"/>
                </a:ext>
              </a:extLst>
            </p:cNvPr>
            <p:cNvPicPr>
              <a:picLocks noChangeAspect="1"/>
            </p:cNvPicPr>
            <p:nvPr/>
          </p:nvPicPr>
          <p:blipFill>
            <a:blip r:embed="rId6"/>
            <a:stretch>
              <a:fillRect/>
            </a:stretch>
          </p:blipFill>
          <p:spPr>
            <a:xfrm>
              <a:off x="8532903" y="4850617"/>
              <a:ext cx="469963" cy="469963"/>
            </a:xfrm>
            <a:prstGeom prst="rect">
              <a:avLst/>
            </a:prstGeom>
          </p:spPr>
        </p:pic>
        <p:pic>
          <p:nvPicPr>
            <p:cNvPr id="37" name="Picture 36">
              <a:extLst>
                <a:ext uri="{FF2B5EF4-FFF2-40B4-BE49-F238E27FC236}">
                  <a16:creationId xmlns:a16="http://schemas.microsoft.com/office/drawing/2014/main" id="{63D09DCD-06F2-A2E1-C7D7-9A5122FCF349}"/>
                </a:ext>
              </a:extLst>
            </p:cNvPr>
            <p:cNvPicPr>
              <a:picLocks noChangeAspect="1"/>
            </p:cNvPicPr>
            <p:nvPr/>
          </p:nvPicPr>
          <p:blipFill>
            <a:blip r:embed="rId4"/>
            <a:stretch>
              <a:fillRect/>
            </a:stretch>
          </p:blipFill>
          <p:spPr>
            <a:xfrm>
              <a:off x="8020830" y="5394231"/>
              <a:ext cx="469963" cy="469963"/>
            </a:xfrm>
            <a:prstGeom prst="rect">
              <a:avLst/>
            </a:prstGeom>
          </p:spPr>
        </p:pic>
        <p:pic>
          <p:nvPicPr>
            <p:cNvPr id="38" name="Picture 37">
              <a:extLst>
                <a:ext uri="{FF2B5EF4-FFF2-40B4-BE49-F238E27FC236}">
                  <a16:creationId xmlns:a16="http://schemas.microsoft.com/office/drawing/2014/main" id="{4FA926FB-47C1-2E51-0FDB-1F7837C838C9}"/>
                </a:ext>
              </a:extLst>
            </p:cNvPr>
            <p:cNvPicPr>
              <a:picLocks noChangeAspect="1"/>
            </p:cNvPicPr>
            <p:nvPr/>
          </p:nvPicPr>
          <p:blipFill>
            <a:blip r:embed="rId5"/>
            <a:stretch>
              <a:fillRect/>
            </a:stretch>
          </p:blipFill>
          <p:spPr>
            <a:xfrm>
              <a:off x="7464155" y="5394231"/>
              <a:ext cx="469963" cy="469963"/>
            </a:xfrm>
            <a:prstGeom prst="rect">
              <a:avLst/>
            </a:prstGeom>
          </p:spPr>
        </p:pic>
        <p:pic>
          <p:nvPicPr>
            <p:cNvPr id="39" name="Picture 38">
              <a:extLst>
                <a:ext uri="{FF2B5EF4-FFF2-40B4-BE49-F238E27FC236}">
                  <a16:creationId xmlns:a16="http://schemas.microsoft.com/office/drawing/2014/main" id="{D2733B55-BDDE-F08C-AAFE-CCBEFB1B2B40}"/>
                </a:ext>
              </a:extLst>
            </p:cNvPr>
            <p:cNvPicPr>
              <a:picLocks noChangeAspect="1"/>
            </p:cNvPicPr>
            <p:nvPr/>
          </p:nvPicPr>
          <p:blipFill>
            <a:blip r:embed="rId6"/>
            <a:stretch>
              <a:fillRect/>
            </a:stretch>
          </p:blipFill>
          <p:spPr>
            <a:xfrm>
              <a:off x="8577504" y="5394231"/>
              <a:ext cx="469963" cy="469963"/>
            </a:xfrm>
            <a:prstGeom prst="rect">
              <a:avLst/>
            </a:prstGeom>
          </p:spPr>
        </p:pic>
        <p:pic>
          <p:nvPicPr>
            <p:cNvPr id="40" name="Picture 39">
              <a:extLst>
                <a:ext uri="{FF2B5EF4-FFF2-40B4-BE49-F238E27FC236}">
                  <a16:creationId xmlns:a16="http://schemas.microsoft.com/office/drawing/2014/main" id="{278E1967-0E44-BAEC-C8D1-E8CC8EB6C098}"/>
                </a:ext>
              </a:extLst>
            </p:cNvPr>
            <p:cNvPicPr>
              <a:picLocks noChangeAspect="1"/>
            </p:cNvPicPr>
            <p:nvPr/>
          </p:nvPicPr>
          <p:blipFill>
            <a:blip r:embed="rId4"/>
            <a:stretch>
              <a:fillRect/>
            </a:stretch>
          </p:blipFill>
          <p:spPr>
            <a:xfrm>
              <a:off x="10471468" y="5942562"/>
              <a:ext cx="469963" cy="469963"/>
            </a:xfrm>
            <a:prstGeom prst="rect">
              <a:avLst/>
            </a:prstGeom>
          </p:spPr>
        </p:pic>
        <p:pic>
          <p:nvPicPr>
            <p:cNvPr id="41" name="Picture 40">
              <a:extLst>
                <a:ext uri="{FF2B5EF4-FFF2-40B4-BE49-F238E27FC236}">
                  <a16:creationId xmlns:a16="http://schemas.microsoft.com/office/drawing/2014/main" id="{E243A37C-2B57-0941-701A-5B861B00AA3E}"/>
                </a:ext>
              </a:extLst>
            </p:cNvPr>
            <p:cNvPicPr>
              <a:picLocks noChangeAspect="1"/>
            </p:cNvPicPr>
            <p:nvPr/>
          </p:nvPicPr>
          <p:blipFill>
            <a:blip r:embed="rId5"/>
            <a:stretch>
              <a:fillRect/>
            </a:stretch>
          </p:blipFill>
          <p:spPr>
            <a:xfrm>
              <a:off x="9914794" y="5942562"/>
              <a:ext cx="469963" cy="469963"/>
            </a:xfrm>
            <a:prstGeom prst="rect">
              <a:avLst/>
            </a:prstGeom>
          </p:spPr>
        </p:pic>
        <p:pic>
          <p:nvPicPr>
            <p:cNvPr id="42" name="Picture 41">
              <a:extLst>
                <a:ext uri="{FF2B5EF4-FFF2-40B4-BE49-F238E27FC236}">
                  <a16:creationId xmlns:a16="http://schemas.microsoft.com/office/drawing/2014/main" id="{FC18C6FB-06A3-B027-E27A-EEE9FDF0B934}"/>
                </a:ext>
              </a:extLst>
            </p:cNvPr>
            <p:cNvPicPr>
              <a:picLocks noChangeAspect="1"/>
            </p:cNvPicPr>
            <p:nvPr/>
          </p:nvPicPr>
          <p:blipFill>
            <a:blip r:embed="rId6"/>
            <a:stretch>
              <a:fillRect/>
            </a:stretch>
          </p:blipFill>
          <p:spPr>
            <a:xfrm>
              <a:off x="11028142" y="5942562"/>
              <a:ext cx="469963" cy="469963"/>
            </a:xfrm>
            <a:prstGeom prst="rect">
              <a:avLst/>
            </a:prstGeom>
          </p:spPr>
        </p:pic>
      </p:grpSp>
    </p:spTree>
    <p:extLst>
      <p:ext uri="{BB962C8B-B14F-4D97-AF65-F5344CB8AC3E}">
        <p14:creationId xmlns:p14="http://schemas.microsoft.com/office/powerpoint/2010/main" val="2213909271"/>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2" presetClass="entr" presetSubtype="4" fill="hold" nodeType="afterEffect" p14:presetBounceEnd="66000">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14:bounceEnd="66000">
                                          <p:cBhvr additive="base">
                                            <p:cTn id="11" dur="1000" fill="hold"/>
                                            <p:tgtEl>
                                              <p:spTgt spid="3"/>
                                            </p:tgtEl>
                                            <p:attrNameLst>
                                              <p:attrName>ppt_x</p:attrName>
                                            </p:attrNameLst>
                                          </p:cBhvr>
                                          <p:tavLst>
                                            <p:tav tm="0">
                                              <p:val>
                                                <p:strVal val="#ppt_x"/>
                                              </p:val>
                                            </p:tav>
                                            <p:tav tm="100000">
                                              <p:val>
                                                <p:strVal val="#ppt_x"/>
                                              </p:val>
                                            </p:tav>
                                          </p:tavLst>
                                        </p:anim>
                                        <p:anim calcmode="lin" valueType="num" p14:bounceEnd="66000">
                                          <p:cBhvr additive="base">
                                            <p:cTn id="12"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1000" fill="hold"/>
                                            <p:tgtEl>
                                              <p:spTgt spid="3"/>
                                            </p:tgtEl>
                                            <p:attrNameLst>
                                              <p:attrName>ppt_x</p:attrName>
                                            </p:attrNameLst>
                                          </p:cBhvr>
                                          <p:tavLst>
                                            <p:tav tm="0">
                                              <p:val>
                                                <p:strVal val="#ppt_x"/>
                                              </p:val>
                                            </p:tav>
                                            <p:tav tm="100000">
                                              <p:val>
                                                <p:strVal val="#ppt_x"/>
                                              </p:val>
                                            </p:tav>
                                          </p:tavLst>
                                        </p:anim>
                                        <p:anim calcmode="lin" valueType="num">
                                          <p:cBhvr additive="base">
                                            <p:cTn id="12"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缺角矩形 3"/>
          <p:cNvSpPr/>
          <p:nvPr/>
        </p:nvSpPr>
        <p:spPr>
          <a:xfrm>
            <a:off x="2279576" y="1448539"/>
            <a:ext cx="7992888" cy="2693919"/>
          </a:xfrm>
          <a:prstGeom prst="plaque">
            <a:avLst/>
          </a:prstGeom>
          <a:solidFill>
            <a:schemeClr val="accent2">
              <a:lumMod val="20000"/>
              <a:lumOff val="80000"/>
            </a:schemeClr>
          </a:solidFill>
          <a:ln>
            <a:solidFill>
              <a:srgbClr val="DC5F6E"/>
            </a:solidFill>
            <a:extLst>
              <a:ext uri="{C807C97D-BFC1-408E-A445-0C87EB9F89A2}">
                <ask:lineSketchStyleProps xmlns:ask="http://schemas.microsoft.com/office/drawing/2018/sketchyshapes" xmlns="" sd="396658708">
                  <a:custGeom>
                    <a:avLst/>
                    <a:gdLst>
                      <a:gd name="connsiteX0" fmla="*/ 0 w 7992888"/>
                      <a:gd name="connsiteY0" fmla="*/ 448995 h 2693919"/>
                      <a:gd name="connsiteX1" fmla="*/ 448995 w 7992888"/>
                      <a:gd name="connsiteY1" fmla="*/ 0 h 2693919"/>
                      <a:gd name="connsiteX2" fmla="*/ 898339 w 7992888"/>
                      <a:gd name="connsiteY2" fmla="*/ 0 h 2693919"/>
                      <a:gd name="connsiteX3" fmla="*/ 1276733 w 7992888"/>
                      <a:gd name="connsiteY3" fmla="*/ 0 h 2693919"/>
                      <a:gd name="connsiteX4" fmla="*/ 2009873 w 7992888"/>
                      <a:gd name="connsiteY4" fmla="*/ 0 h 2693919"/>
                      <a:gd name="connsiteX5" fmla="*/ 2459216 w 7992888"/>
                      <a:gd name="connsiteY5" fmla="*/ 0 h 2693919"/>
                      <a:gd name="connsiteX6" fmla="*/ 2837611 w 7992888"/>
                      <a:gd name="connsiteY6" fmla="*/ 0 h 2693919"/>
                      <a:gd name="connsiteX7" fmla="*/ 3499801 w 7992888"/>
                      <a:gd name="connsiteY7" fmla="*/ 0 h 2693919"/>
                      <a:gd name="connsiteX8" fmla="*/ 4091043 w 7992888"/>
                      <a:gd name="connsiteY8" fmla="*/ 0 h 2693919"/>
                      <a:gd name="connsiteX9" fmla="*/ 4682284 w 7992888"/>
                      <a:gd name="connsiteY9" fmla="*/ 0 h 2693919"/>
                      <a:gd name="connsiteX10" fmla="*/ 5060679 w 7992888"/>
                      <a:gd name="connsiteY10" fmla="*/ 0 h 2693919"/>
                      <a:gd name="connsiteX11" fmla="*/ 5439073 w 7992888"/>
                      <a:gd name="connsiteY11" fmla="*/ 0 h 2693919"/>
                      <a:gd name="connsiteX12" fmla="*/ 5959366 w 7992888"/>
                      <a:gd name="connsiteY12" fmla="*/ 0 h 2693919"/>
                      <a:gd name="connsiteX13" fmla="*/ 6337760 w 7992888"/>
                      <a:gd name="connsiteY13" fmla="*/ 0 h 2693919"/>
                      <a:gd name="connsiteX14" fmla="*/ 6929002 w 7992888"/>
                      <a:gd name="connsiteY14" fmla="*/ 0 h 2693919"/>
                      <a:gd name="connsiteX15" fmla="*/ 7543893 w 7992888"/>
                      <a:gd name="connsiteY15" fmla="*/ 0 h 2693919"/>
                      <a:gd name="connsiteX16" fmla="*/ 7992888 w 7992888"/>
                      <a:gd name="connsiteY16" fmla="*/ 448995 h 2693919"/>
                      <a:gd name="connsiteX17" fmla="*/ 7992888 w 7992888"/>
                      <a:gd name="connsiteY17" fmla="*/ 1011719 h 2693919"/>
                      <a:gd name="connsiteX18" fmla="*/ 7992888 w 7992888"/>
                      <a:gd name="connsiteY18" fmla="*/ 1556485 h 2693919"/>
                      <a:gd name="connsiteX19" fmla="*/ 7992888 w 7992888"/>
                      <a:gd name="connsiteY19" fmla="*/ 2244924 h 2693919"/>
                      <a:gd name="connsiteX20" fmla="*/ 7543893 w 7992888"/>
                      <a:gd name="connsiteY20" fmla="*/ 2693919 h 2693919"/>
                      <a:gd name="connsiteX21" fmla="*/ 7094549 w 7992888"/>
                      <a:gd name="connsiteY21" fmla="*/ 2693919 h 2693919"/>
                      <a:gd name="connsiteX22" fmla="*/ 6503308 w 7992888"/>
                      <a:gd name="connsiteY22" fmla="*/ 2693919 h 2693919"/>
                      <a:gd name="connsiteX23" fmla="*/ 5841117 w 7992888"/>
                      <a:gd name="connsiteY23" fmla="*/ 2693919 h 2693919"/>
                      <a:gd name="connsiteX24" fmla="*/ 5462723 w 7992888"/>
                      <a:gd name="connsiteY24" fmla="*/ 2693919 h 2693919"/>
                      <a:gd name="connsiteX25" fmla="*/ 5013379 w 7992888"/>
                      <a:gd name="connsiteY25" fmla="*/ 2693919 h 2693919"/>
                      <a:gd name="connsiteX26" fmla="*/ 4493087 w 7992888"/>
                      <a:gd name="connsiteY26" fmla="*/ 2693919 h 2693919"/>
                      <a:gd name="connsiteX27" fmla="*/ 3759947 w 7992888"/>
                      <a:gd name="connsiteY27" fmla="*/ 2693919 h 2693919"/>
                      <a:gd name="connsiteX28" fmla="*/ 3239655 w 7992888"/>
                      <a:gd name="connsiteY28" fmla="*/ 2693919 h 2693919"/>
                      <a:gd name="connsiteX29" fmla="*/ 2648413 w 7992888"/>
                      <a:gd name="connsiteY29" fmla="*/ 2693919 h 2693919"/>
                      <a:gd name="connsiteX30" fmla="*/ 2199070 w 7992888"/>
                      <a:gd name="connsiteY30" fmla="*/ 2693919 h 2693919"/>
                      <a:gd name="connsiteX31" fmla="*/ 1820675 w 7992888"/>
                      <a:gd name="connsiteY31" fmla="*/ 2693919 h 2693919"/>
                      <a:gd name="connsiteX32" fmla="*/ 1371332 w 7992888"/>
                      <a:gd name="connsiteY32" fmla="*/ 2693919 h 2693919"/>
                      <a:gd name="connsiteX33" fmla="*/ 448995 w 7992888"/>
                      <a:gd name="connsiteY33" fmla="*/ 2693919 h 2693919"/>
                      <a:gd name="connsiteX34" fmla="*/ 0 w 7992888"/>
                      <a:gd name="connsiteY34" fmla="*/ 2244924 h 2693919"/>
                      <a:gd name="connsiteX35" fmla="*/ 0 w 7992888"/>
                      <a:gd name="connsiteY35" fmla="*/ 1700159 h 2693919"/>
                      <a:gd name="connsiteX36" fmla="*/ 0 w 7992888"/>
                      <a:gd name="connsiteY36" fmla="*/ 1065597 h 2693919"/>
                      <a:gd name="connsiteX37" fmla="*/ 0 w 7992888"/>
                      <a:gd name="connsiteY37" fmla="*/ 448995 h 2693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7992888" h="2693919" extrusionOk="0">
                        <a:moveTo>
                          <a:pt x="0" y="448995"/>
                        </a:moveTo>
                        <a:cubicBezTo>
                          <a:pt x="196107" y="420268"/>
                          <a:pt x="393433" y="250120"/>
                          <a:pt x="448995" y="0"/>
                        </a:cubicBezTo>
                        <a:cubicBezTo>
                          <a:pt x="641554" y="-5395"/>
                          <a:pt x="765124" y="24829"/>
                          <a:pt x="898339" y="0"/>
                        </a:cubicBezTo>
                        <a:cubicBezTo>
                          <a:pt x="1031554" y="-24829"/>
                          <a:pt x="1100448" y="7125"/>
                          <a:pt x="1276733" y="0"/>
                        </a:cubicBezTo>
                        <a:cubicBezTo>
                          <a:pt x="1453018" y="-7125"/>
                          <a:pt x="1742910" y="71674"/>
                          <a:pt x="2009873" y="0"/>
                        </a:cubicBezTo>
                        <a:cubicBezTo>
                          <a:pt x="2276836" y="-71674"/>
                          <a:pt x="2251746" y="52078"/>
                          <a:pt x="2459216" y="0"/>
                        </a:cubicBezTo>
                        <a:cubicBezTo>
                          <a:pt x="2666686" y="-52078"/>
                          <a:pt x="2744643" y="12043"/>
                          <a:pt x="2837611" y="0"/>
                        </a:cubicBezTo>
                        <a:cubicBezTo>
                          <a:pt x="2930580" y="-12043"/>
                          <a:pt x="3361475" y="65249"/>
                          <a:pt x="3499801" y="0"/>
                        </a:cubicBezTo>
                        <a:cubicBezTo>
                          <a:pt x="3638127" y="-65249"/>
                          <a:pt x="3863391" y="1461"/>
                          <a:pt x="4091043" y="0"/>
                        </a:cubicBezTo>
                        <a:cubicBezTo>
                          <a:pt x="4318695" y="-1461"/>
                          <a:pt x="4445666" y="59095"/>
                          <a:pt x="4682284" y="0"/>
                        </a:cubicBezTo>
                        <a:cubicBezTo>
                          <a:pt x="4918902" y="-59095"/>
                          <a:pt x="4958478" y="30124"/>
                          <a:pt x="5060679" y="0"/>
                        </a:cubicBezTo>
                        <a:cubicBezTo>
                          <a:pt x="5162881" y="-30124"/>
                          <a:pt x="5348721" y="11161"/>
                          <a:pt x="5439073" y="0"/>
                        </a:cubicBezTo>
                        <a:cubicBezTo>
                          <a:pt x="5529425" y="-11161"/>
                          <a:pt x="5803779" y="20973"/>
                          <a:pt x="5959366" y="0"/>
                        </a:cubicBezTo>
                        <a:cubicBezTo>
                          <a:pt x="6114953" y="-20973"/>
                          <a:pt x="6238805" y="26903"/>
                          <a:pt x="6337760" y="0"/>
                        </a:cubicBezTo>
                        <a:cubicBezTo>
                          <a:pt x="6436715" y="-26903"/>
                          <a:pt x="6673541" y="55017"/>
                          <a:pt x="6929002" y="0"/>
                        </a:cubicBezTo>
                        <a:cubicBezTo>
                          <a:pt x="7184463" y="-55017"/>
                          <a:pt x="7238896" y="25845"/>
                          <a:pt x="7543893" y="0"/>
                        </a:cubicBezTo>
                        <a:cubicBezTo>
                          <a:pt x="7579852" y="264612"/>
                          <a:pt x="7788109" y="439331"/>
                          <a:pt x="7992888" y="448995"/>
                        </a:cubicBezTo>
                        <a:cubicBezTo>
                          <a:pt x="8012338" y="623500"/>
                          <a:pt x="7956027" y="873823"/>
                          <a:pt x="7992888" y="1011719"/>
                        </a:cubicBezTo>
                        <a:cubicBezTo>
                          <a:pt x="8029749" y="1149615"/>
                          <a:pt x="7965737" y="1411334"/>
                          <a:pt x="7992888" y="1556485"/>
                        </a:cubicBezTo>
                        <a:cubicBezTo>
                          <a:pt x="8020039" y="1701636"/>
                          <a:pt x="7951109" y="2071102"/>
                          <a:pt x="7992888" y="2244924"/>
                        </a:cubicBezTo>
                        <a:cubicBezTo>
                          <a:pt x="7799578" y="2261226"/>
                          <a:pt x="7555857" y="2482969"/>
                          <a:pt x="7543893" y="2693919"/>
                        </a:cubicBezTo>
                        <a:cubicBezTo>
                          <a:pt x="7338037" y="2737259"/>
                          <a:pt x="7225461" y="2677174"/>
                          <a:pt x="7094549" y="2693919"/>
                        </a:cubicBezTo>
                        <a:cubicBezTo>
                          <a:pt x="6963637" y="2710664"/>
                          <a:pt x="6758757" y="2628519"/>
                          <a:pt x="6503308" y="2693919"/>
                        </a:cubicBezTo>
                        <a:cubicBezTo>
                          <a:pt x="6247859" y="2759319"/>
                          <a:pt x="6029099" y="2619288"/>
                          <a:pt x="5841117" y="2693919"/>
                        </a:cubicBezTo>
                        <a:cubicBezTo>
                          <a:pt x="5653135" y="2768550"/>
                          <a:pt x="5626635" y="2670046"/>
                          <a:pt x="5462723" y="2693919"/>
                        </a:cubicBezTo>
                        <a:cubicBezTo>
                          <a:pt x="5298811" y="2717792"/>
                          <a:pt x="5188999" y="2642191"/>
                          <a:pt x="5013379" y="2693919"/>
                        </a:cubicBezTo>
                        <a:cubicBezTo>
                          <a:pt x="4837759" y="2745647"/>
                          <a:pt x="4700356" y="2673073"/>
                          <a:pt x="4493087" y="2693919"/>
                        </a:cubicBezTo>
                        <a:cubicBezTo>
                          <a:pt x="4285818" y="2714765"/>
                          <a:pt x="3922736" y="2639370"/>
                          <a:pt x="3759947" y="2693919"/>
                        </a:cubicBezTo>
                        <a:cubicBezTo>
                          <a:pt x="3597158" y="2748468"/>
                          <a:pt x="3391602" y="2693076"/>
                          <a:pt x="3239655" y="2693919"/>
                        </a:cubicBezTo>
                        <a:cubicBezTo>
                          <a:pt x="3087708" y="2694762"/>
                          <a:pt x="2933237" y="2651751"/>
                          <a:pt x="2648413" y="2693919"/>
                        </a:cubicBezTo>
                        <a:cubicBezTo>
                          <a:pt x="2363589" y="2736087"/>
                          <a:pt x="2398798" y="2644843"/>
                          <a:pt x="2199070" y="2693919"/>
                        </a:cubicBezTo>
                        <a:cubicBezTo>
                          <a:pt x="1999342" y="2742995"/>
                          <a:pt x="1955656" y="2658151"/>
                          <a:pt x="1820675" y="2693919"/>
                        </a:cubicBezTo>
                        <a:cubicBezTo>
                          <a:pt x="1685695" y="2729687"/>
                          <a:pt x="1578331" y="2656260"/>
                          <a:pt x="1371332" y="2693919"/>
                        </a:cubicBezTo>
                        <a:cubicBezTo>
                          <a:pt x="1164333" y="2731578"/>
                          <a:pt x="790666" y="2614506"/>
                          <a:pt x="448995" y="2693919"/>
                        </a:cubicBezTo>
                        <a:cubicBezTo>
                          <a:pt x="452010" y="2394594"/>
                          <a:pt x="242094" y="2227073"/>
                          <a:pt x="0" y="2244924"/>
                        </a:cubicBezTo>
                        <a:cubicBezTo>
                          <a:pt x="-2535" y="2008648"/>
                          <a:pt x="2836" y="1926800"/>
                          <a:pt x="0" y="1700159"/>
                        </a:cubicBezTo>
                        <a:cubicBezTo>
                          <a:pt x="-2836" y="1473518"/>
                          <a:pt x="69722" y="1321360"/>
                          <a:pt x="0" y="1065597"/>
                        </a:cubicBezTo>
                        <a:cubicBezTo>
                          <a:pt x="-69722" y="809834"/>
                          <a:pt x="35032" y="690891"/>
                          <a:pt x="0" y="448995"/>
                        </a:cubicBezTo>
                        <a:close/>
                      </a:path>
                    </a:pathLst>
                  </a:custGeom>
                  <ask:type>
                    <ask:lineSketchNone/>
                  </ask:type>
                </ask:lineSketchStyleProps>
              </a:ext>
            </a:extLst>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solidFill>
                  <a:prstClr val="black"/>
                </a:solidFill>
                <a:prstDash val="sysDash"/>
              </a:ln>
              <a:solidFill>
                <a:prstClr val="white"/>
              </a:solidFill>
              <a:effectLst/>
              <a:uLnTx/>
              <a:uFillTx/>
              <a:latin typeface="Barlow Condensed"/>
              <a:cs typeface="+mn-cs"/>
            </a:endParaRPr>
          </a:p>
        </p:txBody>
      </p:sp>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073" y="1628800"/>
            <a:ext cx="12192000" cy="5087860"/>
          </a:xfrm>
          <a:prstGeom prst="rect">
            <a:avLst/>
          </a:prstGeom>
        </p:spPr>
      </p:pic>
      <p:pic>
        <p:nvPicPr>
          <p:cNvPr id="8" name="图片 4">
            <a:extLst>
              <a:ext uri="{FF2B5EF4-FFF2-40B4-BE49-F238E27FC236}">
                <a16:creationId xmlns:a16="http://schemas.microsoft.com/office/drawing/2014/main" id="{87880733-8DF9-4645-A071-B91FFAC476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73" y="-304472"/>
            <a:ext cx="6072408" cy="3877488"/>
          </a:xfrm>
          <a:prstGeom prst="rect">
            <a:avLst/>
          </a:prstGeom>
        </p:spPr>
      </p:pic>
      <p:pic>
        <p:nvPicPr>
          <p:cNvPr id="10" name="图片 29">
            <a:extLst>
              <a:ext uri="{FF2B5EF4-FFF2-40B4-BE49-F238E27FC236}">
                <a16:creationId xmlns:a16="http://schemas.microsoft.com/office/drawing/2014/main" id="{F4E77FC6-130B-476B-B432-02895BEB42FA}"/>
              </a:ext>
            </a:extLst>
          </p:cNvPr>
          <p:cNvPicPr>
            <a:picLocks noChangeAspect="1"/>
          </p:cNvPicPr>
          <p:nvPr/>
        </p:nvPicPr>
        <p:blipFill rotWithShape="1">
          <a:blip r:embed="rId3">
            <a:extLst>
              <a:ext uri="{28A0092B-C50C-407E-A947-70E740481C1C}">
                <a14:useLocalDpi xmlns:a14="http://schemas.microsoft.com/office/drawing/2010/main" val="0"/>
              </a:ext>
            </a:extLst>
          </a:blip>
          <a:srcRect t="36727"/>
          <a:stretch/>
        </p:blipFill>
        <p:spPr>
          <a:xfrm flipH="1">
            <a:off x="7176119" y="84464"/>
            <a:ext cx="4996807" cy="2018820"/>
          </a:xfrm>
          <a:prstGeom prst="rect">
            <a:avLst/>
          </a:prstGeom>
        </p:spPr>
      </p:pic>
      <p:pic>
        <p:nvPicPr>
          <p:cNvPr id="2" name="Picture 1">
            <a:extLst>
              <a:ext uri="{FF2B5EF4-FFF2-40B4-BE49-F238E27FC236}">
                <a16:creationId xmlns:a16="http://schemas.microsoft.com/office/drawing/2014/main" id="{E7E64A57-5D0C-4CAB-8D84-3771D46F4367}"/>
              </a:ext>
            </a:extLst>
          </p:cNvPr>
          <p:cNvPicPr>
            <a:picLocks noChangeAspect="1"/>
          </p:cNvPicPr>
          <p:nvPr/>
        </p:nvPicPr>
        <p:blipFill>
          <a:blip r:embed="rId4"/>
          <a:stretch>
            <a:fillRect/>
          </a:stretch>
        </p:blipFill>
        <p:spPr>
          <a:xfrm>
            <a:off x="3819260" y="1962151"/>
            <a:ext cx="4907558" cy="1461558"/>
          </a:xfrm>
          <a:prstGeom prst="rect">
            <a:avLst/>
          </a:prstGeom>
        </p:spPr>
      </p:pic>
    </p:spTree>
    <p:extLst>
      <p:ext uri="{BB962C8B-B14F-4D97-AF65-F5344CB8AC3E}">
        <p14:creationId xmlns:p14="http://schemas.microsoft.com/office/powerpoint/2010/main" val="2344024561"/>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0748"/>
            <a:ext cx="12192000" cy="6837251"/>
          </a:xfrm>
          <a:prstGeom prst="rect">
            <a:avLst/>
          </a:prstGeom>
        </p:spPr>
      </p:pic>
      <p:pic>
        <p:nvPicPr>
          <p:cNvPr id="5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39885" y="3449750"/>
            <a:ext cx="1000125" cy="2157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8"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44227" y="3587492"/>
            <a:ext cx="1030287" cy="2182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9"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05563" y="3018497"/>
            <a:ext cx="1700213" cy="2352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0"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545509" y="4561008"/>
            <a:ext cx="1000125" cy="2084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15">
            <a:hlinkClick r:id="rId8" action="ppaction://hlinksldjump"/>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19808" b="91693" l="42332" r="94089">
                        <a14:foregroundMark x1="66454" y1="35942" x2="66454" y2="35942"/>
                        <a14:foregroundMark x1="77636" y1="35942" x2="77636" y2="35942"/>
                        <a14:foregroundMark x1="73003" y1="41534" x2="73003" y2="41534"/>
                        <a14:foregroundMark x1="45048" y1="74441" x2="45048" y2="74441"/>
                        <a14:foregroundMark x1="45687" y1="78115" x2="45687" y2="78115"/>
                        <a14:foregroundMark x1="46006" y1="79872" x2="46006" y2="79872"/>
                        <a14:foregroundMark x1="84185" y1="31150" x2="84185" y2="31150"/>
                        <a14:foregroundMark x1="48722" y1="79073" x2="49840" y2="78754"/>
                        <a14:foregroundMark x1="44089" y1="81789" x2="44089" y2="81789"/>
                        <a14:foregroundMark x1="42812" y1="80511" x2="42812" y2="80511"/>
                      </a14:backgroundRemoval>
                    </a14:imgEffect>
                  </a14:imgLayer>
                </a14:imgProps>
              </a:ext>
              <a:ext uri="{28A0092B-C50C-407E-A947-70E740481C1C}">
                <a14:useLocalDpi xmlns:a14="http://schemas.microsoft.com/office/drawing/2010/main" val="0"/>
              </a:ext>
            </a:extLst>
          </a:blip>
          <a:srcRect l="43329" t="19446"/>
          <a:stretch/>
        </p:blipFill>
        <p:spPr>
          <a:xfrm>
            <a:off x="8675791" y="2132856"/>
            <a:ext cx="2357024" cy="3350350"/>
          </a:xfrm>
          <a:prstGeom prst="roundRect">
            <a:avLst/>
          </a:prstGeom>
        </p:spPr>
      </p:pic>
      <p:pic>
        <p:nvPicPr>
          <p:cNvPr id="51" name="Picture 5">
            <a:hlinkClick r:id="rId11" action="ppaction://hlinksldjump"/>
          </p:cNvPr>
          <p:cNvPicPr>
            <a:picLocks noChangeAspect="1" noChangeArrowheads="1"/>
          </p:cNvPicPr>
          <p:nvPr/>
        </p:nvPicPr>
        <p:blipFill>
          <a:blip r:embed="rId4">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1739885" y="3458276"/>
            <a:ext cx="1000125" cy="2157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2" name="Picture 6">
            <a:hlinkClick r:id="rId12" action="ppaction://hlinksldjump"/>
          </p:cNvPr>
          <p:cNvPicPr>
            <a:picLocks noChangeAspect="1" noChangeArrowheads="1"/>
          </p:cNvPicPr>
          <p:nvPr/>
        </p:nvPicPr>
        <p:blipFill>
          <a:blip r:embed="rId5">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4144227" y="3596018"/>
            <a:ext cx="1030287" cy="2182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3" name="Picture 7">
            <a:hlinkClick r:id="rId13" action="ppaction://hlinksldjump"/>
          </p:cNvPr>
          <p:cNvPicPr>
            <a:picLocks noChangeAspect="1" noChangeArrowheads="1"/>
          </p:cNvPicPr>
          <p:nvPr/>
        </p:nvPicPr>
        <p:blipFill>
          <a:blip r:embed="rId6">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6305563" y="3027023"/>
            <a:ext cx="1700213" cy="2352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4" name="Picture 8">
            <a:hlinkClick r:id="rId14" action="ppaction://hlinksldjump"/>
          </p:cNvPr>
          <p:cNvPicPr>
            <a:picLocks noChangeAspect="1" noChangeArrowheads="1"/>
          </p:cNvPicPr>
          <p:nvPr/>
        </p:nvPicPr>
        <p:blipFill>
          <a:blip r:embed="rId7">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8545510" y="4561008"/>
            <a:ext cx="1000125" cy="2084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Cloud Callout 25"/>
          <p:cNvSpPr/>
          <p:nvPr/>
        </p:nvSpPr>
        <p:spPr>
          <a:xfrm>
            <a:off x="5423564" y="42778"/>
            <a:ext cx="5164422" cy="2090078"/>
          </a:xfrm>
          <a:prstGeom prst="cloudCallout">
            <a:avLst>
              <a:gd name="adj1" fmla="val 20213"/>
              <a:gd name="adj2" fmla="val 90850"/>
            </a:avLst>
          </a:prstGeom>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Calibri"/>
                <a:ea typeface="+mn-ea"/>
                <a:cs typeface="+mn-cs"/>
              </a:rPr>
              <a:t>Mình tưới chậu hoa nào đây? </a:t>
            </a:r>
          </a:p>
        </p:txBody>
      </p:sp>
      <p:sp>
        <p:nvSpPr>
          <p:cNvPr id="2" name="Rectangle: Rounded Corners 1">
            <a:hlinkClick r:id="rId15" action="ppaction://hlinksldjump"/>
            <a:extLst>
              <a:ext uri="{FF2B5EF4-FFF2-40B4-BE49-F238E27FC236}">
                <a16:creationId xmlns:a16="http://schemas.microsoft.com/office/drawing/2014/main" id="{8FEBCFD8-9318-4507-A763-78E78F8CE269}"/>
              </a:ext>
            </a:extLst>
          </p:cNvPr>
          <p:cNvSpPr/>
          <p:nvPr/>
        </p:nvSpPr>
        <p:spPr>
          <a:xfrm>
            <a:off x="138222" y="164432"/>
            <a:ext cx="1372943" cy="47163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white"/>
                </a:solidFill>
                <a:effectLst/>
                <a:uLnTx/>
                <a:uFillTx/>
                <a:latin typeface="Calibri"/>
                <a:ea typeface="+mn-ea"/>
                <a:cs typeface="+mn-cs"/>
              </a:rPr>
              <a:t>Học</a:t>
            </a:r>
            <a:r>
              <a:rPr kumimoji="0" lang="en-US" sz="1800" b="0" i="0" u="none" strike="noStrike" kern="1200" cap="none" spc="0" normalizeH="0" baseline="0" noProof="0" dirty="0">
                <a:ln>
                  <a:noFill/>
                </a:ln>
                <a:solidFill>
                  <a:prstClr val="white"/>
                </a:solidFill>
                <a:effectLst/>
                <a:uLnTx/>
                <a:uFillTx/>
                <a:latin typeface="Calibri"/>
                <a:ea typeface="+mn-ea"/>
                <a:cs typeface="+mn-cs"/>
              </a:rPr>
              <a:t> </a:t>
            </a:r>
            <a:r>
              <a:rPr kumimoji="0" lang="en-US" sz="1800" b="0" i="0" u="none" strike="noStrike" kern="1200" cap="none" spc="0" normalizeH="0" baseline="0" noProof="0" dirty="0" err="1">
                <a:ln>
                  <a:noFill/>
                </a:ln>
                <a:solidFill>
                  <a:prstClr val="white"/>
                </a:solidFill>
                <a:effectLst/>
                <a:uLnTx/>
                <a:uFillTx/>
                <a:latin typeface="Calibri"/>
                <a:ea typeface="+mn-ea"/>
                <a:cs typeface="+mn-cs"/>
              </a:rPr>
              <a:t>tiếp</a:t>
            </a: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969312384"/>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6"/>
                                        </p:tgtEl>
                                        <p:attrNameLst>
                                          <p:attrName>r</p:attrName>
                                        </p:attrNameLst>
                                      </p:cBhvr>
                                    </p:animRot>
                                    <p:animRot by="-240000">
                                      <p:cBhvr>
                                        <p:cTn id="7" dur="200" fill="hold">
                                          <p:stCondLst>
                                            <p:cond delay="200"/>
                                          </p:stCondLst>
                                        </p:cTn>
                                        <p:tgtEl>
                                          <p:spTgt spid="16"/>
                                        </p:tgtEl>
                                        <p:attrNameLst>
                                          <p:attrName>r</p:attrName>
                                        </p:attrNameLst>
                                      </p:cBhvr>
                                    </p:animRot>
                                    <p:animRot by="240000">
                                      <p:cBhvr>
                                        <p:cTn id="8" dur="200" fill="hold">
                                          <p:stCondLst>
                                            <p:cond delay="400"/>
                                          </p:stCondLst>
                                        </p:cTn>
                                        <p:tgtEl>
                                          <p:spTgt spid="16"/>
                                        </p:tgtEl>
                                        <p:attrNameLst>
                                          <p:attrName>r</p:attrName>
                                        </p:attrNameLst>
                                      </p:cBhvr>
                                    </p:animRot>
                                    <p:animRot by="-240000">
                                      <p:cBhvr>
                                        <p:cTn id="9" dur="200" fill="hold">
                                          <p:stCondLst>
                                            <p:cond delay="600"/>
                                          </p:stCondLst>
                                        </p:cTn>
                                        <p:tgtEl>
                                          <p:spTgt spid="16"/>
                                        </p:tgtEl>
                                        <p:attrNameLst>
                                          <p:attrName>r</p:attrName>
                                        </p:attrNameLst>
                                      </p:cBhvr>
                                    </p:animRot>
                                    <p:animRot by="120000">
                                      <p:cBhvr>
                                        <p:cTn id="10" dur="200" fill="hold">
                                          <p:stCondLst>
                                            <p:cond delay="800"/>
                                          </p:stCondLst>
                                        </p:cTn>
                                        <p:tgtEl>
                                          <p:spTgt spid="16"/>
                                        </p:tgtEl>
                                        <p:attrNameLst>
                                          <p:attrName>r</p:attrName>
                                        </p:attrNameLst>
                                      </p:cBhvr>
                                    </p:animRot>
                                  </p:childTnLst>
                                </p:cTn>
                              </p:par>
                            </p:childTnLst>
                          </p:cTn>
                        </p:par>
                        <p:par>
                          <p:cTn id="11" fill="hold">
                            <p:stCondLst>
                              <p:cond delay="1000"/>
                            </p:stCondLst>
                            <p:childTnLst>
                              <p:par>
                                <p:cTn id="12" presetID="26" presetClass="emph" presetSubtype="0" repeatCount="indefinite" fill="hold" grpId="0" nodeType="afterEffect">
                                  <p:stCondLst>
                                    <p:cond delay="0"/>
                                  </p:stCondLst>
                                  <p:childTnLst>
                                    <p:animEffect transition="out" filter="fade">
                                      <p:cBhvr>
                                        <p:cTn id="13" dur="5000" tmFilter="0, 0; .2, .5; .8, .5; 1, 0"/>
                                        <p:tgtEl>
                                          <p:spTgt spid="26"/>
                                        </p:tgtEl>
                                      </p:cBhvr>
                                    </p:animEffect>
                                    <p:animScale>
                                      <p:cBhvr>
                                        <p:cTn id="14" dur="2500" autoRev="1" fill="hold"/>
                                        <p:tgtEl>
                                          <p:spTgt spid="2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51"/>
                    </p:tgtEl>
                  </p:cond>
                </p:stCondLst>
                <p:endSync evt="end" delay="0">
                  <p:rtn val="all"/>
                </p:endSync>
                <p:childTnLst>
                  <p:par>
                    <p:cTn id="16" fill="hold">
                      <p:stCondLst>
                        <p:cond delay="0"/>
                      </p:stCondLst>
                      <p:childTnLst>
                        <p:par>
                          <p:cTn id="17" fill="hold">
                            <p:stCondLst>
                              <p:cond delay="0"/>
                            </p:stCondLst>
                            <p:childTnLst>
                              <p:par>
                                <p:cTn id="18" presetID="6" presetClass="exit" presetSubtype="32" fill="hold" nodeType="clickEffect">
                                  <p:stCondLst>
                                    <p:cond delay="0"/>
                                  </p:stCondLst>
                                  <p:childTnLst>
                                    <p:animEffect transition="out" filter="circle(out)">
                                      <p:cBhvr>
                                        <p:cTn id="19" dur="2000"/>
                                        <p:tgtEl>
                                          <p:spTgt spid="51"/>
                                        </p:tgtEl>
                                      </p:cBhvr>
                                    </p:animEffect>
                                    <p:set>
                                      <p:cBhvr>
                                        <p:cTn id="20" dur="1" fill="hold">
                                          <p:stCondLst>
                                            <p:cond delay="1999"/>
                                          </p:stCondLst>
                                        </p:cTn>
                                        <p:tgtEl>
                                          <p:spTgt spid="51"/>
                                        </p:tgtEl>
                                        <p:attrNameLst>
                                          <p:attrName>style.visibility</p:attrName>
                                        </p:attrNameLst>
                                      </p:cBhvr>
                                      <p:to>
                                        <p:strVal val="hidden"/>
                                      </p:to>
                                    </p:set>
                                  </p:childTnLst>
                                  <p:subTnLst>
                                    <p:audio>
                                      <p:cMediaNode>
                                        <p:cTn display="0" masterRel="sameClick">
                                          <p:stCondLst>
                                            <p:cond evt="begin" delay="0">
                                              <p:tn val="18"/>
                                            </p:cond>
                                          </p:stCondLst>
                                          <p:endCondLst>
                                            <p:cond evt="onStopAudio" delay="0">
                                              <p:tgtEl>
                                                <p:sldTgt/>
                                              </p:tgtEl>
                                            </p:cond>
                                          </p:endCondLst>
                                        </p:cTn>
                                        <p:tgtEl>
                                          <p:sndTgt r:embed="rId2" name="applause.wav"/>
                                        </p:tgtEl>
                                      </p:cMediaNode>
                                    </p:audio>
                                  </p:subTnLst>
                                </p:cTn>
                              </p:par>
                            </p:childTnLst>
                          </p:cTn>
                        </p:par>
                        <p:par>
                          <p:cTn id="21" fill="hold">
                            <p:stCondLst>
                              <p:cond delay="2000"/>
                            </p:stCondLst>
                            <p:childTnLst>
                              <p:par>
                                <p:cTn id="22" presetID="6" presetClass="entr" presetSubtype="32" fill="hold" nodeType="afterEffect">
                                  <p:stCondLst>
                                    <p:cond delay="0"/>
                                  </p:stCondLst>
                                  <p:childTnLst>
                                    <p:set>
                                      <p:cBhvr>
                                        <p:cTn id="23" dur="1" fill="hold">
                                          <p:stCondLst>
                                            <p:cond delay="0"/>
                                          </p:stCondLst>
                                        </p:cTn>
                                        <p:tgtEl>
                                          <p:spTgt spid="57"/>
                                        </p:tgtEl>
                                        <p:attrNameLst>
                                          <p:attrName>style.visibility</p:attrName>
                                        </p:attrNameLst>
                                      </p:cBhvr>
                                      <p:to>
                                        <p:strVal val="visible"/>
                                      </p:to>
                                    </p:set>
                                    <p:animEffect transition="in" filter="circle(out)">
                                      <p:cBhvr>
                                        <p:cTn id="24" dur="2000"/>
                                        <p:tgtEl>
                                          <p:spTgt spid="57"/>
                                        </p:tgtEl>
                                      </p:cBhvr>
                                    </p:animEffect>
                                  </p:childTnLst>
                                  <p:subTnLst>
                                    <p:audio>
                                      <p:cMediaNode>
                                        <p:cTn display="0" masterRel="sameClick">
                                          <p:stCondLst>
                                            <p:cond evt="begin" delay="0">
                                              <p:tn val="22"/>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51"/>
                  </p:tgtEl>
                </p:cond>
              </p:nextCondLst>
            </p:seq>
            <p:seq concurrent="1" nextAc="seek">
              <p:cTn id="25" restart="whenNotActive" fill="hold" evtFilter="cancelBubble" nodeType="interactiveSeq">
                <p:stCondLst>
                  <p:cond evt="onClick" delay="0">
                    <p:tgtEl>
                      <p:spTgt spid="52"/>
                    </p:tgtEl>
                  </p:cond>
                </p:stCondLst>
                <p:endSync evt="end" delay="0">
                  <p:rtn val="all"/>
                </p:endSync>
                <p:childTnLst>
                  <p:par>
                    <p:cTn id="26" fill="hold">
                      <p:stCondLst>
                        <p:cond delay="0"/>
                      </p:stCondLst>
                      <p:childTnLst>
                        <p:par>
                          <p:cTn id="27" fill="hold">
                            <p:stCondLst>
                              <p:cond delay="0"/>
                            </p:stCondLst>
                            <p:childTnLst>
                              <p:par>
                                <p:cTn id="28" presetID="6" presetClass="exit" presetSubtype="32" fill="hold" nodeType="clickEffect">
                                  <p:stCondLst>
                                    <p:cond delay="0"/>
                                  </p:stCondLst>
                                  <p:childTnLst>
                                    <p:animEffect transition="out" filter="circle(out)">
                                      <p:cBhvr>
                                        <p:cTn id="29" dur="2000"/>
                                        <p:tgtEl>
                                          <p:spTgt spid="52"/>
                                        </p:tgtEl>
                                      </p:cBhvr>
                                    </p:animEffect>
                                    <p:set>
                                      <p:cBhvr>
                                        <p:cTn id="30" dur="1" fill="hold">
                                          <p:stCondLst>
                                            <p:cond delay="1999"/>
                                          </p:stCondLst>
                                        </p:cTn>
                                        <p:tgtEl>
                                          <p:spTgt spid="52"/>
                                        </p:tgtEl>
                                        <p:attrNameLst>
                                          <p:attrName>style.visibility</p:attrName>
                                        </p:attrNameLst>
                                      </p:cBhvr>
                                      <p:to>
                                        <p:strVal val="hidden"/>
                                      </p:to>
                                    </p:set>
                                  </p:childTnLst>
                                  <p:subTnLst>
                                    <p:audio>
                                      <p:cMediaNode>
                                        <p:cTn display="0" masterRel="sameClick">
                                          <p:stCondLst>
                                            <p:cond evt="begin" delay="0">
                                              <p:tn val="28"/>
                                            </p:cond>
                                          </p:stCondLst>
                                          <p:endCondLst>
                                            <p:cond evt="onStopAudio" delay="0">
                                              <p:tgtEl>
                                                <p:sldTgt/>
                                              </p:tgtEl>
                                            </p:cond>
                                          </p:endCondLst>
                                        </p:cTn>
                                        <p:tgtEl>
                                          <p:sndTgt r:embed="rId2" name="applause.wav"/>
                                        </p:tgtEl>
                                      </p:cMediaNode>
                                    </p:audio>
                                  </p:subTnLst>
                                </p:cTn>
                              </p:par>
                            </p:childTnLst>
                          </p:cTn>
                        </p:par>
                        <p:par>
                          <p:cTn id="31" fill="hold">
                            <p:stCondLst>
                              <p:cond delay="2000"/>
                            </p:stCondLst>
                            <p:childTnLst>
                              <p:par>
                                <p:cTn id="32" presetID="6" presetClass="entr" presetSubtype="32" fill="hold" nodeType="afterEffect">
                                  <p:stCondLst>
                                    <p:cond delay="0"/>
                                  </p:stCondLst>
                                  <p:childTnLst>
                                    <p:set>
                                      <p:cBhvr>
                                        <p:cTn id="33" dur="1" fill="hold">
                                          <p:stCondLst>
                                            <p:cond delay="0"/>
                                          </p:stCondLst>
                                        </p:cTn>
                                        <p:tgtEl>
                                          <p:spTgt spid="58"/>
                                        </p:tgtEl>
                                        <p:attrNameLst>
                                          <p:attrName>style.visibility</p:attrName>
                                        </p:attrNameLst>
                                      </p:cBhvr>
                                      <p:to>
                                        <p:strVal val="visible"/>
                                      </p:to>
                                    </p:set>
                                    <p:animEffect transition="in" filter="circle(out)">
                                      <p:cBhvr>
                                        <p:cTn id="34" dur="2000"/>
                                        <p:tgtEl>
                                          <p:spTgt spid="58"/>
                                        </p:tgtEl>
                                      </p:cBhvr>
                                    </p:animEffect>
                                  </p:childTnLst>
                                  <p:subTnLst>
                                    <p:audio>
                                      <p:cMediaNode>
                                        <p:cTn display="0" masterRel="sameClick">
                                          <p:stCondLst>
                                            <p:cond evt="begin" delay="0">
                                              <p:tn val="32"/>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52"/>
                  </p:tgtEl>
                </p:cond>
              </p:nextCondLst>
            </p:seq>
            <p:seq concurrent="1" nextAc="seek">
              <p:cTn id="35" restart="whenNotActive" fill="hold" evtFilter="cancelBubble" nodeType="interactiveSeq">
                <p:stCondLst>
                  <p:cond evt="onClick" delay="0">
                    <p:tgtEl>
                      <p:spTgt spid="53"/>
                    </p:tgtEl>
                  </p:cond>
                </p:stCondLst>
                <p:endSync evt="end" delay="0">
                  <p:rtn val="all"/>
                </p:endSync>
                <p:childTnLst>
                  <p:par>
                    <p:cTn id="36" fill="hold">
                      <p:stCondLst>
                        <p:cond delay="0"/>
                      </p:stCondLst>
                      <p:childTnLst>
                        <p:par>
                          <p:cTn id="37" fill="hold">
                            <p:stCondLst>
                              <p:cond delay="0"/>
                            </p:stCondLst>
                            <p:childTnLst>
                              <p:par>
                                <p:cTn id="38" presetID="6" presetClass="exit" presetSubtype="32" fill="hold" nodeType="clickEffect">
                                  <p:stCondLst>
                                    <p:cond delay="0"/>
                                  </p:stCondLst>
                                  <p:childTnLst>
                                    <p:animEffect transition="out" filter="circle(out)">
                                      <p:cBhvr>
                                        <p:cTn id="39" dur="2000"/>
                                        <p:tgtEl>
                                          <p:spTgt spid="53"/>
                                        </p:tgtEl>
                                      </p:cBhvr>
                                    </p:animEffect>
                                    <p:set>
                                      <p:cBhvr>
                                        <p:cTn id="40" dur="1" fill="hold">
                                          <p:stCondLst>
                                            <p:cond delay="1999"/>
                                          </p:stCondLst>
                                        </p:cTn>
                                        <p:tgtEl>
                                          <p:spTgt spid="53"/>
                                        </p:tgtEl>
                                        <p:attrNameLst>
                                          <p:attrName>style.visibility</p:attrName>
                                        </p:attrNameLst>
                                      </p:cBhvr>
                                      <p:to>
                                        <p:strVal val="hidden"/>
                                      </p:to>
                                    </p:se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childTnLst>
                          </p:cTn>
                        </p:par>
                        <p:par>
                          <p:cTn id="41" fill="hold">
                            <p:stCondLst>
                              <p:cond delay="2000"/>
                            </p:stCondLst>
                            <p:childTnLst>
                              <p:par>
                                <p:cTn id="42" presetID="6" presetClass="entr" presetSubtype="32" fill="hold" nodeType="afterEffect">
                                  <p:stCondLst>
                                    <p:cond delay="0"/>
                                  </p:stCondLst>
                                  <p:childTnLst>
                                    <p:set>
                                      <p:cBhvr>
                                        <p:cTn id="43" dur="1" fill="hold">
                                          <p:stCondLst>
                                            <p:cond delay="0"/>
                                          </p:stCondLst>
                                        </p:cTn>
                                        <p:tgtEl>
                                          <p:spTgt spid="59"/>
                                        </p:tgtEl>
                                        <p:attrNameLst>
                                          <p:attrName>style.visibility</p:attrName>
                                        </p:attrNameLst>
                                      </p:cBhvr>
                                      <p:to>
                                        <p:strVal val="visible"/>
                                      </p:to>
                                    </p:set>
                                    <p:animEffect transition="in" filter="circle(out)">
                                      <p:cBhvr>
                                        <p:cTn id="44" dur="2000"/>
                                        <p:tgtEl>
                                          <p:spTgt spid="59"/>
                                        </p:tgtEl>
                                      </p:cBhvr>
                                    </p:animEffect>
                                  </p:childTnLst>
                                  <p:subTnLst>
                                    <p:audio>
                                      <p:cMediaNode>
                                        <p:cTn display="0" masterRel="sameClick">
                                          <p:stCondLst>
                                            <p:cond evt="begin" delay="0">
                                              <p:tn val="42"/>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53"/>
                  </p:tgtEl>
                </p:cond>
              </p:nextCondLst>
            </p:seq>
            <p:seq concurrent="1" nextAc="seek">
              <p:cTn id="45" restart="whenNotActive" fill="hold" evtFilter="cancelBubble" nodeType="interactiveSeq">
                <p:stCondLst>
                  <p:cond evt="onClick" delay="0">
                    <p:tgtEl>
                      <p:spTgt spid="54"/>
                    </p:tgtEl>
                  </p:cond>
                </p:stCondLst>
                <p:endSync evt="end" delay="0">
                  <p:rtn val="all"/>
                </p:endSync>
                <p:childTnLst>
                  <p:par>
                    <p:cTn id="46" fill="hold">
                      <p:stCondLst>
                        <p:cond delay="0"/>
                      </p:stCondLst>
                      <p:childTnLst>
                        <p:par>
                          <p:cTn id="47" fill="hold">
                            <p:stCondLst>
                              <p:cond delay="0"/>
                            </p:stCondLst>
                            <p:childTnLst>
                              <p:par>
                                <p:cTn id="48" presetID="6" presetClass="exit" presetSubtype="32" fill="hold" nodeType="clickEffect">
                                  <p:stCondLst>
                                    <p:cond delay="0"/>
                                  </p:stCondLst>
                                  <p:childTnLst>
                                    <p:animEffect transition="out" filter="circle(out)">
                                      <p:cBhvr>
                                        <p:cTn id="49" dur="2000"/>
                                        <p:tgtEl>
                                          <p:spTgt spid="54"/>
                                        </p:tgtEl>
                                      </p:cBhvr>
                                    </p:animEffect>
                                    <p:set>
                                      <p:cBhvr>
                                        <p:cTn id="50" dur="1" fill="hold">
                                          <p:stCondLst>
                                            <p:cond delay="1999"/>
                                          </p:stCondLst>
                                        </p:cTn>
                                        <p:tgtEl>
                                          <p:spTgt spid="54"/>
                                        </p:tgtEl>
                                        <p:attrNameLst>
                                          <p:attrName>style.visibility</p:attrName>
                                        </p:attrNameLst>
                                      </p:cBhvr>
                                      <p:to>
                                        <p:strVal val="hidden"/>
                                      </p:to>
                                    </p:set>
                                  </p:childTnLst>
                                  <p:subTnLst>
                                    <p:audio>
                                      <p:cMediaNode>
                                        <p:cTn display="0" masterRel="sameClick">
                                          <p:stCondLst>
                                            <p:cond evt="begin" delay="0">
                                              <p:tn val="48"/>
                                            </p:cond>
                                          </p:stCondLst>
                                          <p:endCondLst>
                                            <p:cond evt="onStopAudio" delay="0">
                                              <p:tgtEl>
                                                <p:sldTgt/>
                                              </p:tgtEl>
                                            </p:cond>
                                          </p:endCondLst>
                                        </p:cTn>
                                        <p:tgtEl>
                                          <p:sndTgt r:embed="rId2" name="applause.wav"/>
                                        </p:tgtEl>
                                      </p:cMediaNode>
                                    </p:audio>
                                  </p:subTnLst>
                                </p:cTn>
                              </p:par>
                            </p:childTnLst>
                          </p:cTn>
                        </p:par>
                        <p:par>
                          <p:cTn id="51" fill="hold">
                            <p:stCondLst>
                              <p:cond delay="2000"/>
                            </p:stCondLst>
                            <p:childTnLst>
                              <p:par>
                                <p:cTn id="52" presetID="6" presetClass="entr" presetSubtype="32" fill="hold" nodeType="afterEffect">
                                  <p:stCondLst>
                                    <p:cond delay="0"/>
                                  </p:stCondLst>
                                  <p:childTnLst>
                                    <p:set>
                                      <p:cBhvr>
                                        <p:cTn id="53" dur="1" fill="hold">
                                          <p:stCondLst>
                                            <p:cond delay="0"/>
                                          </p:stCondLst>
                                        </p:cTn>
                                        <p:tgtEl>
                                          <p:spTgt spid="60"/>
                                        </p:tgtEl>
                                        <p:attrNameLst>
                                          <p:attrName>style.visibility</p:attrName>
                                        </p:attrNameLst>
                                      </p:cBhvr>
                                      <p:to>
                                        <p:strVal val="visible"/>
                                      </p:to>
                                    </p:set>
                                    <p:animEffect transition="in" filter="circle(out)">
                                      <p:cBhvr>
                                        <p:cTn id="54" dur="2000"/>
                                        <p:tgtEl>
                                          <p:spTgt spid="60"/>
                                        </p:tgtEl>
                                      </p:cBhvr>
                                    </p:animEffect>
                                  </p:childTnLst>
                                  <p:subTnLst>
                                    <p:audio>
                                      <p:cMediaNode>
                                        <p:cTn display="0" masterRel="sameClick">
                                          <p:stCondLst>
                                            <p:cond evt="begin" delay="0">
                                              <p:tn val="52"/>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54"/>
                  </p:tgtEl>
                </p:cond>
              </p:nextCondLst>
            </p:seq>
            <p:seq concurrent="1" nextAc="seek">
              <p:cTn id="55" restart="whenNotActive" fill="hold" evtFilter="cancelBubble" nodeType="interactiveSeq">
                <p:stCondLst>
                  <p:cond evt="onClick" delay="0">
                    <p:tgtEl>
                      <p:spTgt spid="25"/>
                    </p:tgtEl>
                  </p:cond>
                </p:stCondLst>
                <p:endSync evt="end" delay="0">
                  <p:rtn val="all"/>
                </p:endSync>
                <p:childTnLst>
                  <p:par>
                    <p:cTn id="56" fill="hold">
                      <p:stCondLst>
                        <p:cond delay="0"/>
                      </p:stCondLst>
                      <p:childTnLst>
                        <p:par>
                          <p:cTn id="57" fill="hold">
                            <p:stCondLst>
                              <p:cond delay="0"/>
                            </p:stCondLst>
                            <p:childTnLst>
                              <p:par>
                                <p:cTn id="58" presetID="27" presetClass="emph" presetSubtype="0" fill="remove" nodeType="clickEffect">
                                  <p:stCondLst>
                                    <p:cond delay="0"/>
                                  </p:stCondLst>
                                  <p:childTnLst>
                                    <p:animClr clrSpc="rgb" dir="cw">
                                      <p:cBhvr override="childStyle">
                                        <p:cTn id="59" dur="250" autoRev="1" fill="remove"/>
                                        <p:tgtEl>
                                          <p:spTgt spid="25"/>
                                        </p:tgtEl>
                                        <p:attrNameLst>
                                          <p:attrName>style.color</p:attrName>
                                        </p:attrNameLst>
                                      </p:cBhvr>
                                      <p:to>
                                        <a:schemeClr val="bg1"/>
                                      </p:to>
                                    </p:animClr>
                                    <p:animClr clrSpc="rgb" dir="cw">
                                      <p:cBhvr>
                                        <p:cTn id="60" dur="250" autoRev="1" fill="remove"/>
                                        <p:tgtEl>
                                          <p:spTgt spid="25"/>
                                        </p:tgtEl>
                                        <p:attrNameLst>
                                          <p:attrName>fillcolor</p:attrName>
                                        </p:attrNameLst>
                                      </p:cBhvr>
                                      <p:to>
                                        <a:schemeClr val="bg1"/>
                                      </p:to>
                                    </p:animClr>
                                    <p:set>
                                      <p:cBhvr>
                                        <p:cTn id="61" dur="250" autoRev="1" fill="remove"/>
                                        <p:tgtEl>
                                          <p:spTgt spid="25"/>
                                        </p:tgtEl>
                                        <p:attrNameLst>
                                          <p:attrName>fill.type</p:attrName>
                                        </p:attrNameLst>
                                      </p:cBhvr>
                                      <p:to>
                                        <p:strVal val="solid"/>
                                      </p:to>
                                    </p:set>
                                    <p:set>
                                      <p:cBhvr>
                                        <p:cTn id="62" dur="250" autoRev="1" fill="remove"/>
                                        <p:tgtEl>
                                          <p:spTgt spid="25"/>
                                        </p:tgtEl>
                                        <p:attrNameLst>
                                          <p:attrName>fill.on</p:attrName>
                                        </p:attrNameLst>
                                      </p:cBhvr>
                                      <p:to>
                                        <p:strVal val="true"/>
                                      </p:to>
                                    </p:set>
                                  </p:childTnLst>
                                </p:cTn>
                              </p:par>
                            </p:childTnLst>
                          </p:cTn>
                        </p:par>
                      </p:childTnLst>
                    </p:cTn>
                  </p:par>
                </p:childTnLst>
              </p:cTn>
              <p:nextCondLst>
                <p:cond evt="onClick" delay="0">
                  <p:tgtEl>
                    <p:spTgt spid="25"/>
                  </p:tgtEl>
                </p:cond>
              </p:nextCondLst>
            </p:seq>
          </p:childTnLst>
        </p:cTn>
      </p:par>
    </p:tnLst>
    <p:bldLst>
      <p:bldP spid="2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7000" b="-10000"/>
          </a:stretch>
        </a:blipFill>
        <a:effectLst/>
      </p:bgPr>
    </p:bg>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id="{72C62CEF-FD01-4F55-9A09-69B6C45FA86C}"/>
              </a:ext>
            </a:extLst>
          </p:cNvPr>
          <p:cNvGrpSpPr/>
          <p:nvPr/>
        </p:nvGrpSpPr>
        <p:grpSpPr>
          <a:xfrm>
            <a:off x="676275" y="2165288"/>
            <a:ext cx="10668000" cy="3852740"/>
            <a:chOff x="256031" y="1133735"/>
            <a:chExt cx="9242811" cy="5377134"/>
          </a:xfrm>
        </p:grpSpPr>
        <p:sp>
          <p:nvSpPr>
            <p:cNvPr id="25" name="Rectangle: Rounded Corners 24">
              <a:extLst>
                <a:ext uri="{FF2B5EF4-FFF2-40B4-BE49-F238E27FC236}">
                  <a16:creationId xmlns:a16="http://schemas.microsoft.com/office/drawing/2014/main" id="{962C6397-C1F9-4CFC-B21B-8522DA5125B9}"/>
                </a:ext>
              </a:extLst>
            </p:cNvPr>
            <p:cNvSpPr/>
            <p:nvPr/>
          </p:nvSpPr>
          <p:spPr>
            <a:xfrm>
              <a:off x="256031" y="1133735"/>
              <a:ext cx="9242811" cy="5377134"/>
            </a:xfrm>
            <a:prstGeom prst="roundRect">
              <a:avLst>
                <a:gd name="adj" fmla="val 4992"/>
              </a:avLst>
            </a:prstGeom>
            <a:solidFill>
              <a:schemeClr val="accent4"/>
            </a:solidFill>
            <a:ln>
              <a:solidFill>
                <a:schemeClr val="accent6"/>
              </a:solidFill>
              <a:extLst>
                <a:ext uri="{C807C97D-BFC1-408E-A445-0C87EB9F89A2}">
                  <ask:lineSketchStyleProps xmlns:ask="http://schemas.microsoft.com/office/drawing/2018/sketchyshapes" xmln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26" name="Rectangle: Rounded Corners 25">
              <a:extLst>
                <a:ext uri="{FF2B5EF4-FFF2-40B4-BE49-F238E27FC236}">
                  <a16:creationId xmlns:a16="http://schemas.microsoft.com/office/drawing/2014/main" id="{4FAC63A2-6E21-448B-BCE6-21178EED6687}"/>
                </a:ext>
              </a:extLst>
            </p:cNvPr>
            <p:cNvSpPr/>
            <p:nvPr/>
          </p:nvSpPr>
          <p:spPr>
            <a:xfrm>
              <a:off x="407796" y="1406139"/>
              <a:ext cx="8939281" cy="4832329"/>
            </a:xfrm>
            <a:prstGeom prst="roundRect">
              <a:avLst>
                <a:gd name="adj" fmla="val 4992"/>
              </a:avLst>
            </a:prstGeom>
            <a:solidFill>
              <a:schemeClr val="bg1"/>
            </a:solidFill>
            <a:ln w="19050">
              <a:solidFill>
                <a:schemeClr val="accent6"/>
              </a:solidFill>
              <a:prstDash val="dash"/>
              <a:extLst>
                <a:ext uri="{C807C97D-BFC1-408E-A445-0C87EB9F89A2}">
                  <ask:lineSketchStyleProps xmlns:ask="http://schemas.microsoft.com/office/drawing/2018/sketchyshapes" xmln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sp>
        <p:nvSpPr>
          <p:cNvPr id="6" name="Rectangle: Rounded Corners 5">
            <a:extLst>
              <a:ext uri="{FF2B5EF4-FFF2-40B4-BE49-F238E27FC236}">
                <a16:creationId xmlns:a16="http://schemas.microsoft.com/office/drawing/2014/main" id="{E32EC0A0-735B-4B9C-8BE1-679D8FF2DC9E}"/>
              </a:ext>
            </a:extLst>
          </p:cNvPr>
          <p:cNvSpPr/>
          <p:nvPr/>
        </p:nvSpPr>
        <p:spPr>
          <a:xfrm>
            <a:off x="814978" y="62892"/>
            <a:ext cx="10930919" cy="1746340"/>
          </a:xfrm>
          <a:prstGeom prst="roundRect">
            <a:avLst>
              <a:gd name="adj" fmla="val 12781"/>
            </a:avLst>
          </a:prstGeom>
          <a:solidFill>
            <a:schemeClr val="bg1"/>
          </a:solidFill>
          <a:ln w="57150">
            <a:solidFill>
              <a:schemeClr val="accent4"/>
            </a:solidFill>
            <a:extLst>
              <a:ext uri="{C807C97D-BFC1-408E-A445-0C87EB9F89A2}">
                <ask:lineSketchStyleProps xmlns:ask="http://schemas.microsoft.com/office/drawing/2018/sketchyshapes" xmln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7" name="TextBox 6">
            <a:extLst>
              <a:ext uri="{FF2B5EF4-FFF2-40B4-BE49-F238E27FC236}">
                <a16:creationId xmlns:a16="http://schemas.microsoft.com/office/drawing/2014/main" id="{867DDB41-04E7-4433-AA7C-CAB96AC282D1}"/>
              </a:ext>
            </a:extLst>
          </p:cNvPr>
          <p:cNvSpPr txBox="1"/>
          <p:nvPr/>
        </p:nvSpPr>
        <p:spPr>
          <a:xfrm>
            <a:off x="2154688" y="263073"/>
            <a:ext cx="9088811" cy="1200329"/>
          </a:xfrm>
          <a:prstGeom prst="rect">
            <a:avLst/>
          </a:prstGeom>
          <a:noFill/>
        </p:spPr>
        <p:txBody>
          <a:bodyPr wrap="square" rtlCol="0">
            <a:spAutoFit/>
          </a:bodyPr>
          <a:lstStyle/>
          <a:p>
            <a:pPr lvl="0" algn="just"/>
            <a:r>
              <a:rPr lang="vi-VN" sz="3600" dirty="0">
                <a:solidFill>
                  <a:prstClr val="black"/>
                </a:solidFill>
                <a:latin typeface="Cambria" panose="02040503050406030204" pitchFamily="18" charset="0"/>
                <a:ea typeface="Cambria" panose="02040503050406030204" pitchFamily="18" charset="0"/>
                <a:cs typeface="Arial-Rounded" panose="020B0500000000000000" pitchFamily="34" charset="0"/>
              </a:rPr>
              <a:t>Danh y Tuệ Tĩnh dẫn các học trò lên núi Nam Tào, Bắc Đẩu để nói với các trò điều gì?</a:t>
            </a:r>
            <a:endParaRPr kumimoji="0" lang="vi-V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8" name="Picture 7" descr="A picture containing icon&#10;&#10;Description automatically generated">
            <a:extLst>
              <a:ext uri="{FF2B5EF4-FFF2-40B4-BE49-F238E27FC236}">
                <a16:creationId xmlns:a16="http://schemas.microsoft.com/office/drawing/2014/main" id="{497327DE-81A0-45CB-949F-01E9060884A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48024" y="770158"/>
            <a:ext cx="645043" cy="827439"/>
          </a:xfrm>
          <a:prstGeom prst="rect">
            <a:avLst/>
          </a:prstGeom>
        </p:spPr>
      </p:pic>
      <p:pic>
        <p:nvPicPr>
          <p:cNvPr id="9" name="Picture 8" descr="A picture containing icon&#10;&#10;Description automatically generated">
            <a:extLst>
              <a:ext uri="{FF2B5EF4-FFF2-40B4-BE49-F238E27FC236}">
                <a16:creationId xmlns:a16="http://schemas.microsoft.com/office/drawing/2014/main" id="{568CDD6C-4405-4D1F-B241-D8A5775B97C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22838" y="295706"/>
            <a:ext cx="399212" cy="704012"/>
          </a:xfrm>
          <a:prstGeom prst="rect">
            <a:avLst/>
          </a:prstGeom>
        </p:spPr>
      </p:pic>
      <p:sp>
        <p:nvSpPr>
          <p:cNvPr id="5" name="TextBox 4">
            <a:extLst>
              <a:ext uri="{FF2B5EF4-FFF2-40B4-BE49-F238E27FC236}">
                <a16:creationId xmlns:a16="http://schemas.microsoft.com/office/drawing/2014/main" id="{01983FDB-884A-4647-85C9-54B74873D10F}"/>
              </a:ext>
            </a:extLst>
          </p:cNvPr>
          <p:cNvSpPr txBox="1"/>
          <p:nvPr/>
        </p:nvSpPr>
        <p:spPr>
          <a:xfrm>
            <a:off x="971550" y="2304863"/>
            <a:ext cx="9839325" cy="3416320"/>
          </a:xfrm>
          <a:prstGeom prst="rect">
            <a:avLst/>
          </a:prstGeom>
          <a:noFill/>
        </p:spPr>
        <p:txBody>
          <a:bodyPr wrap="square" rtlCol="0">
            <a:spAutoFit/>
          </a:bodyPr>
          <a:lstStyle/>
          <a:p>
            <a:pPr marL="457200" lvl="0" indent="-457200" algn="just">
              <a:buFont typeface="Arial" panose="020B0604020202020204" pitchFamily="34" charset="0"/>
              <a:buChar char="•"/>
            </a:pPr>
            <a:r>
              <a:rPr lang="vi-VN" sz="3600" dirty="0">
                <a:solidFill>
                  <a:srgbClr val="FF0000"/>
                </a:solidFill>
                <a:latin typeface="Cambria" panose="02040503050406030204" pitchFamily="18" charset="0"/>
                <a:ea typeface="Cambria" panose="02040503050406030204" pitchFamily="18" charset="0"/>
                <a:cs typeface="Arial-Rounded" panose="020B0500000000000000" pitchFamily="34" charset="0"/>
              </a:rPr>
              <a:t>Danh y Tuệ Tĩnh dẫn các học trò lên núi Nam Tào, Bắc Đẩu để nói với các trò về điều mình ấp ủ đã lâu. Đó là ý nguyện nối gót người đi trước tìm tòi, bào chế các vị thuốc nam từ cây cỏ trên non sông, gấm vóc của tổ tiên để lại để chữa bệnh cho người Nam.</a:t>
            </a:r>
            <a:endParaRPr kumimoji="0" lang="vi-VN"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22" name="Left Arrow 4">
            <a:hlinkClick r:id="rId6" action="ppaction://hlinksldjump"/>
            <a:extLst>
              <a:ext uri="{FF2B5EF4-FFF2-40B4-BE49-F238E27FC236}">
                <a16:creationId xmlns:a16="http://schemas.microsoft.com/office/drawing/2014/main" id="{DE2E6C1C-9CF0-4D39-B11A-1B786E34F444}"/>
              </a:ext>
            </a:extLst>
          </p:cNvPr>
          <p:cNvSpPr/>
          <p:nvPr/>
        </p:nvSpPr>
        <p:spPr>
          <a:xfrm>
            <a:off x="100722" y="5968187"/>
            <a:ext cx="1721327" cy="702120"/>
          </a:xfrm>
          <a:prstGeom prst="lef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638590803"/>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22" presetClass="entr" presetSubtype="4"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500"/>
                                        <p:tgtEl>
                                          <p:spTgt spid="9"/>
                                        </p:tgtEl>
                                      </p:cBhvr>
                                    </p:animEffect>
                                  </p:childTnLst>
                                </p:cTn>
                              </p:par>
                              <p:par>
                                <p:cTn id="14" presetID="32" presetClass="emph" presetSubtype="0" fill="hold" nodeType="withEffect">
                                  <p:stCondLst>
                                    <p:cond delay="0"/>
                                  </p:stCondLst>
                                  <p:childTnLst>
                                    <p:animRot by="120000">
                                      <p:cBhvr>
                                        <p:cTn id="15" dur="50" fill="hold">
                                          <p:stCondLst>
                                            <p:cond delay="0"/>
                                          </p:stCondLst>
                                        </p:cTn>
                                        <p:tgtEl>
                                          <p:spTgt spid="9"/>
                                        </p:tgtEl>
                                        <p:attrNameLst>
                                          <p:attrName>r</p:attrName>
                                        </p:attrNameLst>
                                      </p:cBhvr>
                                    </p:animRot>
                                    <p:animRot by="-240000">
                                      <p:cBhvr>
                                        <p:cTn id="16" dur="100" fill="hold">
                                          <p:stCondLst>
                                            <p:cond delay="100"/>
                                          </p:stCondLst>
                                        </p:cTn>
                                        <p:tgtEl>
                                          <p:spTgt spid="9"/>
                                        </p:tgtEl>
                                        <p:attrNameLst>
                                          <p:attrName>r</p:attrName>
                                        </p:attrNameLst>
                                      </p:cBhvr>
                                    </p:animRot>
                                    <p:animRot by="240000">
                                      <p:cBhvr>
                                        <p:cTn id="17" dur="100" fill="hold">
                                          <p:stCondLst>
                                            <p:cond delay="200"/>
                                          </p:stCondLst>
                                        </p:cTn>
                                        <p:tgtEl>
                                          <p:spTgt spid="9"/>
                                        </p:tgtEl>
                                        <p:attrNameLst>
                                          <p:attrName>r</p:attrName>
                                        </p:attrNameLst>
                                      </p:cBhvr>
                                    </p:animRot>
                                    <p:animRot by="-240000">
                                      <p:cBhvr>
                                        <p:cTn id="18" dur="100" fill="hold">
                                          <p:stCondLst>
                                            <p:cond delay="300"/>
                                          </p:stCondLst>
                                        </p:cTn>
                                        <p:tgtEl>
                                          <p:spTgt spid="9"/>
                                        </p:tgtEl>
                                        <p:attrNameLst>
                                          <p:attrName>r</p:attrName>
                                        </p:attrNameLst>
                                      </p:cBhvr>
                                    </p:animRot>
                                    <p:animRot by="120000">
                                      <p:cBhvr>
                                        <p:cTn id="19" dur="100" fill="hold">
                                          <p:stCondLst>
                                            <p:cond delay="400"/>
                                          </p:stCondLst>
                                        </p:cTn>
                                        <p:tgtEl>
                                          <p:spTgt spid="9"/>
                                        </p:tgtEl>
                                        <p:attrNameLst>
                                          <p:attrName>r</p:attrName>
                                        </p:attrNameLst>
                                      </p:cBhvr>
                                    </p:animRo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fade">
                                      <p:cBhvr>
                                        <p:cTn id="28" dur="1000"/>
                                        <p:tgtEl>
                                          <p:spTgt spid="24"/>
                                        </p:tgtEl>
                                      </p:cBhvr>
                                    </p:animEffect>
                                    <p:anim calcmode="lin" valueType="num">
                                      <p:cBhvr>
                                        <p:cTn id="29" dur="1000" fill="hold"/>
                                        <p:tgtEl>
                                          <p:spTgt spid="24"/>
                                        </p:tgtEl>
                                        <p:attrNameLst>
                                          <p:attrName>ppt_x</p:attrName>
                                        </p:attrNameLst>
                                      </p:cBhvr>
                                      <p:tavLst>
                                        <p:tav tm="0">
                                          <p:val>
                                            <p:strVal val="#ppt_x"/>
                                          </p:val>
                                        </p:tav>
                                        <p:tav tm="100000">
                                          <p:val>
                                            <p:strVal val="#ppt_x"/>
                                          </p:val>
                                        </p:tav>
                                      </p:tavLst>
                                    </p:anim>
                                    <p:anim calcmode="lin" valueType="num">
                                      <p:cBhvr>
                                        <p:cTn id="30" dur="1000" fill="hold"/>
                                        <p:tgtEl>
                                          <p:spTgt spid="2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6"/>
                                            </p:cond>
                                          </p:stCondLst>
                                          <p:endCondLst>
                                            <p:cond evt="onStopAudio" delay="0">
                                              <p:tgtEl>
                                                <p:sldTgt/>
                                              </p:tgtEl>
                                            </p:cond>
                                          </p:endCondLst>
                                        </p:cTn>
                                        <p:tgtEl>
                                          <p:sndTgt r:embed="rId2" name="chimes.wav"/>
                                        </p:tgtEl>
                                      </p:cMediaNode>
                                    </p:audio>
                                  </p:subTnLst>
                                </p:cTn>
                              </p:par>
                              <p:par>
                                <p:cTn id="31" presetID="42" presetClass="entr" presetSubtype="0" fill="hold" grpId="0" nodeType="with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fade">
                                      <p:cBhvr>
                                        <p:cTn id="33" dur="1000"/>
                                        <p:tgtEl>
                                          <p:spTgt spid="5"/>
                                        </p:tgtEl>
                                      </p:cBhvr>
                                    </p:animEffect>
                                    <p:anim calcmode="lin" valueType="num">
                                      <p:cBhvr>
                                        <p:cTn id="34" dur="1000" fill="hold"/>
                                        <p:tgtEl>
                                          <p:spTgt spid="5"/>
                                        </p:tgtEl>
                                        <p:attrNameLst>
                                          <p:attrName>ppt_x</p:attrName>
                                        </p:attrNameLst>
                                      </p:cBhvr>
                                      <p:tavLst>
                                        <p:tav tm="0">
                                          <p:val>
                                            <p:strVal val="#ppt_x"/>
                                          </p:val>
                                        </p:tav>
                                        <p:tav tm="100000">
                                          <p:val>
                                            <p:strVal val="#ppt_x"/>
                                          </p:val>
                                        </p:tav>
                                      </p:tavLst>
                                    </p:anim>
                                    <p:anim calcmode="lin" valueType="num">
                                      <p:cBhvr>
                                        <p:cTn id="35"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1"/>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2">
            <a:extLst>
              <a:ext uri="{FF2B5EF4-FFF2-40B4-BE49-F238E27FC236}">
                <a16:creationId xmlns:a16="http://schemas.microsoft.com/office/drawing/2014/main" id="{7416A135-894E-4069-B962-6F6BE151F2D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768" y="2921095"/>
            <a:ext cx="12175232" cy="4904242"/>
          </a:xfrm>
          <a:prstGeom prst="rect">
            <a:avLst/>
          </a:prstGeom>
        </p:spPr>
      </p:pic>
      <p:pic>
        <p:nvPicPr>
          <p:cNvPr id="17" name="图片 4">
            <a:extLst>
              <a:ext uri="{FF2B5EF4-FFF2-40B4-BE49-F238E27FC236}">
                <a16:creationId xmlns:a16="http://schemas.microsoft.com/office/drawing/2014/main" id="{E7496554-6C40-4625-A148-4687B18D1B5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36105" y="-95250"/>
            <a:ext cx="4708514" cy="4680520"/>
          </a:xfrm>
          <a:prstGeom prst="rect">
            <a:avLst/>
          </a:prstGeom>
        </p:spPr>
      </p:pic>
      <p:pic>
        <p:nvPicPr>
          <p:cNvPr id="3" name="图片 4">
            <a:extLst>
              <a:ext uri="{FF2B5EF4-FFF2-40B4-BE49-F238E27FC236}">
                <a16:creationId xmlns:a16="http://schemas.microsoft.com/office/drawing/2014/main" id="{3C0A873E-D2FD-1E14-6D55-6C979751AC1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0465904" y="211207"/>
            <a:ext cx="3037232" cy="4680520"/>
          </a:xfrm>
          <a:prstGeom prst="rect">
            <a:avLst/>
          </a:prstGeom>
        </p:spPr>
      </p:pic>
      <p:grpSp>
        <p:nvGrpSpPr>
          <p:cNvPr id="7" name="Group 6">
            <a:extLst>
              <a:ext uri="{FF2B5EF4-FFF2-40B4-BE49-F238E27FC236}">
                <a16:creationId xmlns:a16="http://schemas.microsoft.com/office/drawing/2014/main" id="{C97BA26E-0B45-951D-9985-0AE69C513FAC}"/>
              </a:ext>
            </a:extLst>
          </p:cNvPr>
          <p:cNvGrpSpPr/>
          <p:nvPr/>
        </p:nvGrpSpPr>
        <p:grpSpPr>
          <a:xfrm>
            <a:off x="2457450" y="1071715"/>
            <a:ext cx="8401050" cy="1474841"/>
            <a:chOff x="884903" y="275302"/>
            <a:chExt cx="10422194" cy="1474841"/>
          </a:xfrm>
        </p:grpSpPr>
        <p:sp>
          <p:nvSpPr>
            <p:cNvPr id="19" name="Google Shape;275;p7">
              <a:extLst>
                <a:ext uri="{FF2B5EF4-FFF2-40B4-BE49-F238E27FC236}">
                  <a16:creationId xmlns:a16="http://schemas.microsoft.com/office/drawing/2014/main" id="{DB70A019-613B-0449-EAD5-3EAF927C53F2}"/>
                </a:ext>
              </a:extLst>
            </p:cNvPr>
            <p:cNvSpPr/>
            <p:nvPr/>
          </p:nvSpPr>
          <p:spPr>
            <a:xfrm>
              <a:off x="884903" y="275302"/>
              <a:ext cx="10422193" cy="1474841"/>
            </a:xfrm>
            <a:prstGeom prst="roundRect">
              <a:avLst>
                <a:gd name="adj" fmla="val 6471"/>
              </a:avLst>
            </a:prstGeom>
            <a:solidFill>
              <a:srgbClr val="FFFFFF"/>
            </a:solidFill>
            <a:ln w="28575" cap="flat" cmpd="sng">
              <a:solidFill>
                <a:srgbClr val="892E45"/>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 name="TextBox 19">
              <a:extLst>
                <a:ext uri="{FF2B5EF4-FFF2-40B4-BE49-F238E27FC236}">
                  <a16:creationId xmlns:a16="http://schemas.microsoft.com/office/drawing/2014/main" id="{79D73790-BFFF-678F-5351-A681B54D7A0F}"/>
                </a:ext>
              </a:extLst>
            </p:cNvPr>
            <p:cNvSpPr txBox="1"/>
            <p:nvPr/>
          </p:nvSpPr>
          <p:spPr>
            <a:xfrm>
              <a:off x="884903" y="325123"/>
              <a:ext cx="10422194" cy="1323439"/>
            </a:xfrm>
            <a:prstGeom prst="rect">
              <a:avLst/>
            </a:prstGeom>
            <a:noFill/>
          </p:spPr>
          <p:txBody>
            <a:bodyPr wrap="square">
              <a:spAutoFit/>
            </a:bodyPr>
            <a:lstStyle/>
            <a:p>
              <a:pPr algn="ctr">
                <a:buClr>
                  <a:srgbClr val="000000"/>
                </a:buClr>
                <a:buFont typeface="Arial"/>
                <a:buNone/>
              </a:pPr>
              <a:r>
                <a:rPr lang="vi-VN" sz="4000" b="1" kern="0" dirty="0">
                  <a:solidFill>
                    <a:srgbClr val="892E45"/>
                  </a:solidFill>
                  <a:latin typeface="Cambria" panose="02040503050406030204" pitchFamily="18" charset="0"/>
                  <a:cs typeface="Arial"/>
                  <a:sym typeface="Arial"/>
                </a:rPr>
                <a:t>Kể tên một số loại cây được dùng làm thuốc chữa bệnh mà em biết.</a:t>
              </a:r>
              <a:endParaRPr lang="en-US" sz="4000" b="1" kern="0" dirty="0">
                <a:solidFill>
                  <a:srgbClr val="892E45"/>
                </a:solidFill>
                <a:latin typeface="Cambria" panose="02040503050406030204" pitchFamily="18" charset="0"/>
                <a:cs typeface="Arial"/>
                <a:sym typeface="Arial"/>
              </a:endParaRPr>
            </a:p>
          </p:txBody>
        </p:sp>
      </p:grpSp>
      <p:sp>
        <p:nvSpPr>
          <p:cNvPr id="23" name="Rectangle 22">
            <a:extLst>
              <a:ext uri="{FF2B5EF4-FFF2-40B4-BE49-F238E27FC236}">
                <a16:creationId xmlns:a16="http://schemas.microsoft.com/office/drawing/2014/main" id="{9363B9CF-506B-689D-EAF5-2E11B1D8305F}"/>
              </a:ext>
            </a:extLst>
          </p:cNvPr>
          <p:cNvSpPr/>
          <p:nvPr/>
        </p:nvSpPr>
        <p:spPr>
          <a:xfrm>
            <a:off x="1220298" y="3381370"/>
            <a:ext cx="10069455" cy="2583495"/>
          </a:xfrm>
          <a:prstGeom prst="rect">
            <a:avLst/>
          </a:prstGeom>
          <a:solidFill>
            <a:schemeClr val="accent2">
              <a:lumMod val="40000"/>
              <a:lumOff val="60000"/>
            </a:schemeClr>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000" dirty="0">
                <a:solidFill>
                  <a:schemeClr val="tx1"/>
                </a:solidFill>
                <a:latin typeface="Cambria" panose="02040503050406030204" pitchFamily="18" charset="0"/>
                <a:ea typeface="Cambria" panose="02040503050406030204" pitchFamily="18" charset="0"/>
              </a:rPr>
              <a:t>C</a:t>
            </a:r>
            <a:r>
              <a:rPr lang="vi-VN" sz="4000" dirty="0">
                <a:solidFill>
                  <a:schemeClr val="tx1"/>
                </a:solidFill>
                <a:latin typeface="Cambria" panose="02040503050406030204" pitchFamily="18" charset="0"/>
                <a:ea typeface="Cambria" panose="02040503050406030204" pitchFamily="18" charset="0"/>
              </a:rPr>
              <a:t>ây bạc hà (chữa ngạt mũi, cảm cúm,…), bạch hoa xà (chữa viêm họng, hen suyễn,…), bồ công anh (chữa mụn nhọt, giải độc,…)… </a:t>
            </a:r>
            <a:endParaRPr lang="en-VN" sz="4000" dirty="0">
              <a:solidFill>
                <a:schemeClr val="tx1"/>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610068659"/>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out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p:cTn id="12" dur="500" fill="hold"/>
                                        <p:tgtEl>
                                          <p:spTgt spid="23"/>
                                        </p:tgtEl>
                                        <p:attrNameLst>
                                          <p:attrName>ppt_w</p:attrName>
                                        </p:attrNameLst>
                                      </p:cBhvr>
                                      <p:tavLst>
                                        <p:tav tm="0">
                                          <p:val>
                                            <p:fltVal val="0"/>
                                          </p:val>
                                        </p:tav>
                                        <p:tav tm="100000">
                                          <p:val>
                                            <p:strVal val="#ppt_w"/>
                                          </p:val>
                                        </p:tav>
                                      </p:tavLst>
                                    </p:anim>
                                    <p:anim calcmode="lin" valueType="num">
                                      <p:cBhvr>
                                        <p:cTn id="13" dur="500" fill="hold"/>
                                        <p:tgtEl>
                                          <p:spTgt spid="23"/>
                                        </p:tgtEl>
                                        <p:attrNameLst>
                                          <p:attrName>ppt_h</p:attrName>
                                        </p:attrNameLst>
                                      </p:cBhvr>
                                      <p:tavLst>
                                        <p:tav tm="0">
                                          <p:val>
                                            <p:fltVal val="0"/>
                                          </p:val>
                                        </p:tav>
                                        <p:tav tm="100000">
                                          <p:val>
                                            <p:strVal val="#ppt_h"/>
                                          </p:val>
                                        </p:tav>
                                      </p:tavLst>
                                    </p:anim>
                                    <p:animEffect transition="in" filter="fade">
                                      <p:cBhvr>
                                        <p:cTn id="1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t="-1000" r="-7000" b="-10000"/>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DB3D6EE2-3CC5-4A28-B4BD-2A255996D348}"/>
              </a:ext>
            </a:extLst>
          </p:cNvPr>
          <p:cNvSpPr/>
          <p:nvPr/>
        </p:nvSpPr>
        <p:spPr>
          <a:xfrm>
            <a:off x="1008999" y="222665"/>
            <a:ext cx="10226059" cy="1746340"/>
          </a:xfrm>
          <a:prstGeom prst="roundRect">
            <a:avLst>
              <a:gd name="adj" fmla="val 12781"/>
            </a:avLst>
          </a:prstGeom>
          <a:solidFill>
            <a:schemeClr val="bg1"/>
          </a:solidFill>
          <a:ln w="57150">
            <a:solidFill>
              <a:schemeClr val="accent4"/>
            </a:solidFill>
            <a:extLst>
              <a:ext uri="{C807C97D-BFC1-408E-A445-0C87EB9F89A2}">
                <ask:lineSketchStyleProps xmlns:ask="http://schemas.microsoft.com/office/drawing/2018/sketchyshapes" xmln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5" name="TextBox 4">
            <a:extLst>
              <a:ext uri="{FF2B5EF4-FFF2-40B4-BE49-F238E27FC236}">
                <a16:creationId xmlns:a16="http://schemas.microsoft.com/office/drawing/2014/main" id="{B6AB6C14-A667-480E-850C-ABCF30643D1B}"/>
              </a:ext>
            </a:extLst>
          </p:cNvPr>
          <p:cNvSpPr txBox="1"/>
          <p:nvPr/>
        </p:nvSpPr>
        <p:spPr>
          <a:xfrm>
            <a:off x="2437726" y="296145"/>
            <a:ext cx="8477202" cy="1754326"/>
          </a:xfrm>
          <a:prstGeom prst="rect">
            <a:avLst/>
          </a:prstGeom>
          <a:noFill/>
        </p:spPr>
        <p:txBody>
          <a:bodyPr wrap="square" rtlCol="0">
            <a:spAutoFit/>
          </a:bodyPr>
          <a:lstStyle/>
          <a:p>
            <a:pPr lvl="0" algn="just"/>
            <a:r>
              <a:rPr lang="vi-VN" sz="3600" dirty="0">
                <a:solidFill>
                  <a:srgbClr val="002060"/>
                </a:solidFill>
                <a:latin typeface="Cambria" panose="02040503050406030204" pitchFamily="18" charset="0"/>
                <a:ea typeface="Cambria" panose="02040503050406030204" pitchFamily="18" charset="0"/>
                <a:cs typeface="Arial-Rounded" panose="020B0500000000000000" pitchFamily="34" charset="0"/>
              </a:rPr>
              <a:t>Câu chuyện mà Tuệ Tĩnh kể cho học trò nghe xảy ra vào thời gian nào? Tình hình đất nước lúc bấy giờ ra sao?</a:t>
            </a:r>
            <a:endParaRPr kumimoji="0" lang="vi-VN"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6" name="Picture 5" descr="A picture containing icon&#10;&#10;Description automatically generated">
            <a:extLst>
              <a:ext uri="{FF2B5EF4-FFF2-40B4-BE49-F238E27FC236}">
                <a16:creationId xmlns:a16="http://schemas.microsoft.com/office/drawing/2014/main" id="{4A00150D-A589-4A46-88E5-91B3A82305E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00841" y="1075188"/>
            <a:ext cx="645043" cy="827439"/>
          </a:xfrm>
          <a:prstGeom prst="rect">
            <a:avLst/>
          </a:prstGeom>
        </p:spPr>
      </p:pic>
      <p:pic>
        <p:nvPicPr>
          <p:cNvPr id="7" name="Picture 6">
            <a:extLst>
              <a:ext uri="{FF2B5EF4-FFF2-40B4-BE49-F238E27FC236}">
                <a16:creationId xmlns:a16="http://schemas.microsoft.com/office/drawing/2014/main" id="{9EF3A576-DAA9-400B-A2E9-9408F45B806B}"/>
              </a:ext>
            </a:extLst>
          </p:cNvPr>
          <p:cNvPicPr>
            <a:picLocks noChangeAspect="1"/>
          </p:cNvPicPr>
          <p:nvPr/>
        </p:nvPicPr>
        <p:blipFill>
          <a:blip r:embed="rId5" cstate="hqprint">
            <a:extLst>
              <a:ext uri="{28A0092B-C50C-407E-A947-70E740481C1C}">
                <a14:useLocalDpi xmlns:a14="http://schemas.microsoft.com/office/drawing/2010/main" val="0"/>
              </a:ext>
            </a:extLst>
          </a:blip>
          <a:srcRect/>
          <a:stretch/>
        </p:blipFill>
        <p:spPr>
          <a:xfrm>
            <a:off x="1520794" y="422462"/>
            <a:ext cx="483854" cy="673373"/>
          </a:xfrm>
          <a:prstGeom prst="rect">
            <a:avLst/>
          </a:prstGeom>
        </p:spPr>
      </p:pic>
      <p:sp>
        <p:nvSpPr>
          <p:cNvPr id="12" name="Left Arrow 4">
            <a:hlinkClick r:id="rId6" action="ppaction://hlinksldjump"/>
            <a:extLst>
              <a:ext uri="{FF2B5EF4-FFF2-40B4-BE49-F238E27FC236}">
                <a16:creationId xmlns:a16="http://schemas.microsoft.com/office/drawing/2014/main" id="{0143D7FD-CA84-430A-883F-619F4951B493}"/>
              </a:ext>
            </a:extLst>
          </p:cNvPr>
          <p:cNvSpPr/>
          <p:nvPr/>
        </p:nvSpPr>
        <p:spPr>
          <a:xfrm>
            <a:off x="100722" y="5968187"/>
            <a:ext cx="1721327" cy="702120"/>
          </a:xfrm>
          <a:prstGeom prst="lef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nvGrpSpPr>
          <p:cNvPr id="2" name="Group 1">
            <a:extLst>
              <a:ext uri="{FF2B5EF4-FFF2-40B4-BE49-F238E27FC236}">
                <a16:creationId xmlns:a16="http://schemas.microsoft.com/office/drawing/2014/main" id="{E403DF62-3D49-F246-5183-542ACBF0F709}"/>
              </a:ext>
            </a:extLst>
          </p:cNvPr>
          <p:cNvGrpSpPr/>
          <p:nvPr/>
        </p:nvGrpSpPr>
        <p:grpSpPr>
          <a:xfrm>
            <a:off x="895350" y="2355788"/>
            <a:ext cx="10668000" cy="3938686"/>
            <a:chOff x="256031" y="1133735"/>
            <a:chExt cx="9242811" cy="5377134"/>
          </a:xfrm>
        </p:grpSpPr>
        <p:sp>
          <p:nvSpPr>
            <p:cNvPr id="9" name="Rectangle: Rounded Corners 8">
              <a:extLst>
                <a:ext uri="{FF2B5EF4-FFF2-40B4-BE49-F238E27FC236}">
                  <a16:creationId xmlns:a16="http://schemas.microsoft.com/office/drawing/2014/main" id="{FBA23863-40D9-5D0D-E5E8-912D01C8FCD3}"/>
                </a:ext>
              </a:extLst>
            </p:cNvPr>
            <p:cNvSpPr/>
            <p:nvPr/>
          </p:nvSpPr>
          <p:spPr>
            <a:xfrm>
              <a:off x="256031" y="1133735"/>
              <a:ext cx="9242811" cy="5377134"/>
            </a:xfrm>
            <a:prstGeom prst="roundRect">
              <a:avLst>
                <a:gd name="adj" fmla="val 4992"/>
              </a:avLst>
            </a:prstGeom>
            <a:solidFill>
              <a:schemeClr val="accent4"/>
            </a:solidFill>
            <a:ln>
              <a:solidFill>
                <a:schemeClr val="accent6"/>
              </a:solidFill>
              <a:extLst>
                <a:ext uri="{C807C97D-BFC1-408E-A445-0C87EB9F89A2}">
                  <ask:lineSketchStyleProps xmlns:ask="http://schemas.microsoft.com/office/drawing/2018/sketchyshapes" xmln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10" name="Rectangle: Rounded Corners 9">
              <a:extLst>
                <a:ext uri="{FF2B5EF4-FFF2-40B4-BE49-F238E27FC236}">
                  <a16:creationId xmlns:a16="http://schemas.microsoft.com/office/drawing/2014/main" id="{90876079-8845-8A3C-B1B6-817A360140DF}"/>
                </a:ext>
              </a:extLst>
            </p:cNvPr>
            <p:cNvSpPr/>
            <p:nvPr/>
          </p:nvSpPr>
          <p:spPr>
            <a:xfrm>
              <a:off x="407796" y="1406139"/>
              <a:ext cx="8939281" cy="4832329"/>
            </a:xfrm>
            <a:prstGeom prst="roundRect">
              <a:avLst>
                <a:gd name="adj" fmla="val 4992"/>
              </a:avLst>
            </a:prstGeom>
            <a:solidFill>
              <a:schemeClr val="bg1"/>
            </a:solidFill>
            <a:ln w="19050">
              <a:solidFill>
                <a:schemeClr val="accent6"/>
              </a:solidFill>
              <a:prstDash val="dash"/>
              <a:extLst>
                <a:ext uri="{C807C97D-BFC1-408E-A445-0C87EB9F89A2}">
                  <ask:lineSketchStyleProps xmlns:ask="http://schemas.microsoft.com/office/drawing/2018/sketchyshapes" xmln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sp>
        <p:nvSpPr>
          <p:cNvPr id="13" name="TextBox 12">
            <a:extLst>
              <a:ext uri="{FF2B5EF4-FFF2-40B4-BE49-F238E27FC236}">
                <a16:creationId xmlns:a16="http://schemas.microsoft.com/office/drawing/2014/main" id="{2585EB79-6271-07AB-C44B-A896090B9801}"/>
              </a:ext>
            </a:extLst>
          </p:cNvPr>
          <p:cNvSpPr txBox="1"/>
          <p:nvPr/>
        </p:nvSpPr>
        <p:spPr>
          <a:xfrm>
            <a:off x="1181100" y="2676338"/>
            <a:ext cx="9839325" cy="3416320"/>
          </a:xfrm>
          <a:prstGeom prst="rect">
            <a:avLst/>
          </a:prstGeom>
          <a:noFill/>
        </p:spPr>
        <p:txBody>
          <a:bodyPr wrap="square" rtlCol="0">
            <a:spAutoFit/>
          </a:bodyPr>
          <a:lstStyle/>
          <a:p>
            <a:pPr marL="457200" lvl="0" indent="-457200" algn="just">
              <a:buFont typeface="Arial" panose="020B0604020202020204" pitchFamily="34" charset="0"/>
              <a:buChar char="•"/>
            </a:pPr>
            <a:r>
              <a:rPr lang="vi-VN" sz="3600" dirty="0">
                <a:solidFill>
                  <a:srgbClr val="FF0000"/>
                </a:solidFill>
                <a:latin typeface="Cambria" panose="02040503050406030204" pitchFamily="18" charset="0"/>
                <a:ea typeface="Cambria" panose="02040503050406030204" pitchFamily="18" charset="0"/>
                <a:cs typeface="Arial-Rounded" panose="020B0500000000000000" pitchFamily="34" charset="0"/>
              </a:rPr>
              <a:t>Câu chuyện mà danh y Tuệ Tĩnh kể cho học trò nghe xảy ra vào thời đại nhà Trần. Khi đó đất nước đang bị giặc ngoại xâm nhòm ngó. Vua quan nhà Trần chỉ huy quân sĩ luyện tập võ nghệ, rèn vũ khí, chuẩn bị lương thực, thuốc men, phòng giữ bờ cõi rất cẩn trọng.</a:t>
            </a:r>
            <a:endParaRPr kumimoji="0" lang="vi-VN"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Tree>
    <p:extLst>
      <p:ext uri="{BB962C8B-B14F-4D97-AF65-F5344CB8AC3E}">
        <p14:creationId xmlns:p14="http://schemas.microsoft.com/office/powerpoint/2010/main" val="2952770525"/>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22" presetClass="entr" presetSubtype="4"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500"/>
                                        <p:tgtEl>
                                          <p:spTgt spid="7"/>
                                        </p:tgtEl>
                                      </p:cBhvr>
                                    </p:animEffect>
                                  </p:childTnLst>
                                </p:cTn>
                              </p:par>
                              <p:par>
                                <p:cTn id="14" presetID="32" presetClass="emph" presetSubtype="0" fill="hold" nodeType="withEffect">
                                  <p:stCondLst>
                                    <p:cond delay="0"/>
                                  </p:stCondLst>
                                  <p:childTnLst>
                                    <p:animRot by="120000">
                                      <p:cBhvr>
                                        <p:cTn id="15" dur="50" fill="hold">
                                          <p:stCondLst>
                                            <p:cond delay="0"/>
                                          </p:stCondLst>
                                        </p:cTn>
                                        <p:tgtEl>
                                          <p:spTgt spid="7"/>
                                        </p:tgtEl>
                                        <p:attrNameLst>
                                          <p:attrName>r</p:attrName>
                                        </p:attrNameLst>
                                      </p:cBhvr>
                                    </p:animRot>
                                    <p:animRot by="-240000">
                                      <p:cBhvr>
                                        <p:cTn id="16" dur="100" fill="hold">
                                          <p:stCondLst>
                                            <p:cond delay="100"/>
                                          </p:stCondLst>
                                        </p:cTn>
                                        <p:tgtEl>
                                          <p:spTgt spid="7"/>
                                        </p:tgtEl>
                                        <p:attrNameLst>
                                          <p:attrName>r</p:attrName>
                                        </p:attrNameLst>
                                      </p:cBhvr>
                                    </p:animRot>
                                    <p:animRot by="240000">
                                      <p:cBhvr>
                                        <p:cTn id="17" dur="100" fill="hold">
                                          <p:stCondLst>
                                            <p:cond delay="200"/>
                                          </p:stCondLst>
                                        </p:cTn>
                                        <p:tgtEl>
                                          <p:spTgt spid="7"/>
                                        </p:tgtEl>
                                        <p:attrNameLst>
                                          <p:attrName>r</p:attrName>
                                        </p:attrNameLst>
                                      </p:cBhvr>
                                    </p:animRot>
                                    <p:animRot by="-240000">
                                      <p:cBhvr>
                                        <p:cTn id="18" dur="100" fill="hold">
                                          <p:stCondLst>
                                            <p:cond delay="300"/>
                                          </p:stCondLst>
                                        </p:cTn>
                                        <p:tgtEl>
                                          <p:spTgt spid="7"/>
                                        </p:tgtEl>
                                        <p:attrNameLst>
                                          <p:attrName>r</p:attrName>
                                        </p:attrNameLst>
                                      </p:cBhvr>
                                    </p:animRot>
                                    <p:animRot by="120000">
                                      <p:cBhvr>
                                        <p:cTn id="19" dur="100" fill="hold">
                                          <p:stCondLst>
                                            <p:cond delay="400"/>
                                          </p:stCondLst>
                                        </p:cTn>
                                        <p:tgtEl>
                                          <p:spTgt spid="7"/>
                                        </p:tgtEl>
                                        <p:attrNameLst>
                                          <p:attrName>r</p:attrName>
                                        </p:attrNameLst>
                                      </p:cBhvr>
                                    </p:animRo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fade">
                                      <p:cBhvr>
                                        <p:cTn id="28" dur="1000"/>
                                        <p:tgtEl>
                                          <p:spTgt spid="2"/>
                                        </p:tgtEl>
                                      </p:cBhvr>
                                    </p:animEffect>
                                    <p:anim calcmode="lin" valueType="num">
                                      <p:cBhvr>
                                        <p:cTn id="29" dur="1000" fill="hold"/>
                                        <p:tgtEl>
                                          <p:spTgt spid="2"/>
                                        </p:tgtEl>
                                        <p:attrNameLst>
                                          <p:attrName>ppt_x</p:attrName>
                                        </p:attrNameLst>
                                      </p:cBhvr>
                                      <p:tavLst>
                                        <p:tav tm="0">
                                          <p:val>
                                            <p:strVal val="#ppt_x"/>
                                          </p:val>
                                        </p:tav>
                                        <p:tav tm="100000">
                                          <p:val>
                                            <p:strVal val="#ppt_x"/>
                                          </p:val>
                                        </p:tav>
                                      </p:tavLst>
                                    </p:anim>
                                    <p:anim calcmode="lin" valueType="num">
                                      <p:cBhvr>
                                        <p:cTn id="30" dur="1000" fill="hold"/>
                                        <p:tgtEl>
                                          <p:spTgt spid="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6"/>
                                            </p:cond>
                                          </p:stCondLst>
                                          <p:endCondLst>
                                            <p:cond evt="onStopAudio" delay="0">
                                              <p:tgtEl>
                                                <p:sldTgt/>
                                              </p:tgtEl>
                                            </p:cond>
                                          </p:endCondLst>
                                        </p:cTn>
                                        <p:tgtEl>
                                          <p:sndTgt r:embed="rId2" name="chimes.wav"/>
                                        </p:tgtEl>
                                      </p:cMediaNode>
                                    </p:audio>
                                  </p:subTnLst>
                                </p:cTn>
                              </p:par>
                              <p:par>
                                <p:cTn id="31" presetID="42" presetClass="entr" presetSubtype="0"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fade">
                                      <p:cBhvr>
                                        <p:cTn id="33" dur="1000"/>
                                        <p:tgtEl>
                                          <p:spTgt spid="13"/>
                                        </p:tgtEl>
                                      </p:cBhvr>
                                    </p:animEffect>
                                    <p:anim calcmode="lin" valueType="num">
                                      <p:cBhvr>
                                        <p:cTn id="34" dur="1000" fill="hold"/>
                                        <p:tgtEl>
                                          <p:spTgt spid="13"/>
                                        </p:tgtEl>
                                        <p:attrNameLst>
                                          <p:attrName>ppt_x</p:attrName>
                                        </p:attrNameLst>
                                      </p:cBhvr>
                                      <p:tavLst>
                                        <p:tav tm="0">
                                          <p:val>
                                            <p:strVal val="#ppt_x"/>
                                          </p:val>
                                        </p:tav>
                                        <p:tav tm="100000">
                                          <p:val>
                                            <p:strVal val="#ppt_x"/>
                                          </p:val>
                                        </p:tav>
                                      </p:tavLst>
                                    </p:anim>
                                    <p:anim calcmode="lin" valueType="num">
                                      <p:cBhvr>
                                        <p:cTn id="35" dur="1000" fill="hold"/>
                                        <p:tgtEl>
                                          <p:spTgt spid="1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1"/>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13"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7000" b="-10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4A14FF6F-FD02-4BF8-82B1-CDDAEB6282EE}"/>
              </a:ext>
            </a:extLst>
          </p:cNvPr>
          <p:cNvSpPr/>
          <p:nvPr/>
        </p:nvSpPr>
        <p:spPr>
          <a:xfrm>
            <a:off x="1193803" y="355416"/>
            <a:ext cx="9983719" cy="1569078"/>
          </a:xfrm>
          <a:prstGeom prst="roundRect">
            <a:avLst>
              <a:gd name="adj" fmla="val 12781"/>
            </a:avLst>
          </a:prstGeom>
          <a:solidFill>
            <a:schemeClr val="bg1"/>
          </a:solidFill>
          <a:ln w="57150">
            <a:solidFill>
              <a:schemeClr val="accent4"/>
            </a:solidFill>
            <a:extLst>
              <a:ext uri="{C807C97D-BFC1-408E-A445-0C87EB9F89A2}">
                <ask:lineSketchStyleProps xmlns:ask="http://schemas.microsoft.com/office/drawing/2018/sketchyshapes" xmln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TextBox 2">
            <a:extLst>
              <a:ext uri="{FF2B5EF4-FFF2-40B4-BE49-F238E27FC236}">
                <a16:creationId xmlns:a16="http://schemas.microsoft.com/office/drawing/2014/main" id="{095CD01A-2592-4CED-BC64-EF7F465092F0}"/>
              </a:ext>
            </a:extLst>
          </p:cNvPr>
          <p:cNvSpPr txBox="1"/>
          <p:nvPr/>
        </p:nvSpPr>
        <p:spPr>
          <a:xfrm>
            <a:off x="2622474" y="543128"/>
            <a:ext cx="8352098" cy="1323439"/>
          </a:xfrm>
          <a:prstGeom prst="rect">
            <a:avLst/>
          </a:prstGeom>
          <a:noFill/>
        </p:spPr>
        <p:txBody>
          <a:bodyPr wrap="square" rtlCol="0">
            <a:spAutoFit/>
          </a:bodyPr>
          <a:lstStyle/>
          <a:p>
            <a:pPr lvl="0" algn="just"/>
            <a:r>
              <a:rPr lang="vi-VN" sz="4000" dirty="0">
                <a:solidFill>
                  <a:srgbClr val="002060"/>
                </a:solidFill>
                <a:latin typeface="Cambria" panose="02040503050406030204" pitchFamily="18" charset="0"/>
                <a:ea typeface="Cambria" panose="02040503050406030204" pitchFamily="18" charset="0"/>
                <a:cs typeface="Arial-Rounded" panose="020B0500000000000000" pitchFamily="34" charset="0"/>
              </a:rPr>
              <a:t>Tóm tắt nội dung câu chuyện mà Tuệ Tĩnh đã kể.</a:t>
            </a:r>
            <a:endParaRPr kumimoji="0" lang="vi-VN" sz="40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4" name="Picture 3" descr="A picture containing icon&#10;&#10;Description automatically generated">
            <a:extLst>
              <a:ext uri="{FF2B5EF4-FFF2-40B4-BE49-F238E27FC236}">
                <a16:creationId xmlns:a16="http://schemas.microsoft.com/office/drawing/2014/main" id="{D67AA054-BEB6-4B06-999E-D31F1A105F6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85350" y="1007230"/>
            <a:ext cx="645043" cy="827439"/>
          </a:xfrm>
          <a:prstGeom prst="rect">
            <a:avLst/>
          </a:prstGeom>
        </p:spPr>
      </p:pic>
      <p:pic>
        <p:nvPicPr>
          <p:cNvPr id="5" name="Picture 4">
            <a:extLst>
              <a:ext uri="{FF2B5EF4-FFF2-40B4-BE49-F238E27FC236}">
                <a16:creationId xmlns:a16="http://schemas.microsoft.com/office/drawing/2014/main" id="{8C055F6F-FC27-4FB7-8907-287407D18D0F}"/>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1767238" y="428787"/>
            <a:ext cx="483854" cy="636344"/>
          </a:xfrm>
          <a:prstGeom prst="rect">
            <a:avLst/>
          </a:prstGeom>
        </p:spPr>
      </p:pic>
      <p:sp>
        <p:nvSpPr>
          <p:cNvPr id="16" name="Rectangle: Rounded Corners 15">
            <a:extLst>
              <a:ext uri="{FF2B5EF4-FFF2-40B4-BE49-F238E27FC236}">
                <a16:creationId xmlns:a16="http://schemas.microsoft.com/office/drawing/2014/main" id="{83A87579-E8C4-4B19-BECC-3EB7B35ACA1B}"/>
              </a:ext>
            </a:extLst>
          </p:cNvPr>
          <p:cNvSpPr/>
          <p:nvPr/>
        </p:nvSpPr>
        <p:spPr>
          <a:xfrm>
            <a:off x="616689" y="2254102"/>
            <a:ext cx="11222886" cy="4041923"/>
          </a:xfrm>
          <a:custGeom>
            <a:avLst/>
            <a:gdLst>
              <a:gd name="connsiteX0" fmla="*/ 0 w 11222886"/>
              <a:gd name="connsiteY0" fmla="*/ 673667 h 4041923"/>
              <a:gd name="connsiteX1" fmla="*/ 673667 w 11222886"/>
              <a:gd name="connsiteY1" fmla="*/ 0 h 4041923"/>
              <a:gd name="connsiteX2" fmla="*/ 10549219 w 11222886"/>
              <a:gd name="connsiteY2" fmla="*/ 0 h 4041923"/>
              <a:gd name="connsiteX3" fmla="*/ 11222886 w 11222886"/>
              <a:gd name="connsiteY3" fmla="*/ 673667 h 4041923"/>
              <a:gd name="connsiteX4" fmla="*/ 11222886 w 11222886"/>
              <a:gd name="connsiteY4" fmla="*/ 3368256 h 4041923"/>
              <a:gd name="connsiteX5" fmla="*/ 10549219 w 11222886"/>
              <a:gd name="connsiteY5" fmla="*/ 4041923 h 4041923"/>
              <a:gd name="connsiteX6" fmla="*/ 673667 w 11222886"/>
              <a:gd name="connsiteY6" fmla="*/ 4041923 h 4041923"/>
              <a:gd name="connsiteX7" fmla="*/ 0 w 11222886"/>
              <a:gd name="connsiteY7" fmla="*/ 3368256 h 4041923"/>
              <a:gd name="connsiteX8" fmla="*/ 0 w 11222886"/>
              <a:gd name="connsiteY8" fmla="*/ 673667 h 4041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2886" h="4041923" fill="none" extrusionOk="0">
                <a:moveTo>
                  <a:pt x="0" y="673667"/>
                </a:moveTo>
                <a:cubicBezTo>
                  <a:pt x="-2776" y="311482"/>
                  <a:pt x="275648" y="12724"/>
                  <a:pt x="673667" y="0"/>
                </a:cubicBezTo>
                <a:cubicBezTo>
                  <a:pt x="5291088" y="46004"/>
                  <a:pt x="8327593" y="-130779"/>
                  <a:pt x="10549219" y="0"/>
                </a:cubicBezTo>
                <a:cubicBezTo>
                  <a:pt x="10948211" y="-9541"/>
                  <a:pt x="11156410" y="329117"/>
                  <a:pt x="11222886" y="673667"/>
                </a:cubicBezTo>
                <a:cubicBezTo>
                  <a:pt x="11092990" y="1277345"/>
                  <a:pt x="11148824" y="2939080"/>
                  <a:pt x="11222886" y="3368256"/>
                </a:cubicBezTo>
                <a:cubicBezTo>
                  <a:pt x="11187324" y="3679571"/>
                  <a:pt x="10926936" y="4029689"/>
                  <a:pt x="10549219" y="4041923"/>
                </a:cubicBezTo>
                <a:cubicBezTo>
                  <a:pt x="9486460" y="3898331"/>
                  <a:pt x="4029821" y="4093160"/>
                  <a:pt x="673667" y="4041923"/>
                </a:cubicBezTo>
                <a:cubicBezTo>
                  <a:pt x="298562" y="4038128"/>
                  <a:pt x="25177" y="3738668"/>
                  <a:pt x="0" y="3368256"/>
                </a:cubicBezTo>
                <a:cubicBezTo>
                  <a:pt x="-11777" y="2656542"/>
                  <a:pt x="73841" y="1692815"/>
                  <a:pt x="0" y="673667"/>
                </a:cubicBezTo>
                <a:close/>
              </a:path>
              <a:path w="11222886" h="4041923" stroke="0" extrusionOk="0">
                <a:moveTo>
                  <a:pt x="0" y="673667"/>
                </a:moveTo>
                <a:cubicBezTo>
                  <a:pt x="73771" y="305692"/>
                  <a:pt x="293186" y="-2210"/>
                  <a:pt x="673667" y="0"/>
                </a:cubicBezTo>
                <a:cubicBezTo>
                  <a:pt x="3701364" y="43276"/>
                  <a:pt x="6252340" y="12265"/>
                  <a:pt x="10549219" y="0"/>
                </a:cubicBezTo>
                <a:cubicBezTo>
                  <a:pt x="10964487" y="45751"/>
                  <a:pt x="11235591" y="282413"/>
                  <a:pt x="11222886" y="673667"/>
                </a:cubicBezTo>
                <a:cubicBezTo>
                  <a:pt x="11249431" y="1613854"/>
                  <a:pt x="11348514" y="2680320"/>
                  <a:pt x="11222886" y="3368256"/>
                </a:cubicBezTo>
                <a:cubicBezTo>
                  <a:pt x="11228416" y="3803385"/>
                  <a:pt x="10977078" y="4004424"/>
                  <a:pt x="10549219" y="4041923"/>
                </a:cubicBezTo>
                <a:cubicBezTo>
                  <a:pt x="8895888" y="3877038"/>
                  <a:pt x="2634580" y="4139895"/>
                  <a:pt x="673667" y="4041923"/>
                </a:cubicBezTo>
                <a:cubicBezTo>
                  <a:pt x="322815" y="4008384"/>
                  <a:pt x="60588" y="3751015"/>
                  <a:pt x="0" y="3368256"/>
                </a:cubicBezTo>
                <a:cubicBezTo>
                  <a:pt x="-117259" y="2586336"/>
                  <a:pt x="18689" y="988184"/>
                  <a:pt x="0" y="673667"/>
                </a:cubicBezTo>
                <a:close/>
              </a:path>
            </a:pathLst>
          </a:custGeom>
          <a:solidFill>
            <a:schemeClr val="accent4">
              <a:lumMod val="20000"/>
              <a:lumOff val="80000"/>
            </a:schemeClr>
          </a:solidFill>
          <a:ln w="19050">
            <a:solidFill>
              <a:srgbClr val="E8C021"/>
            </a:solidFill>
            <a:prstDash val="solid"/>
            <a:extLst>
              <a:ext uri="{C807C97D-BFC1-408E-A445-0C87EB9F89A2}">
                <ask:lineSketchStyleProps xmlns:ask="http://schemas.microsoft.com/office/drawing/2018/sketchyshapes" xmlns="" sd="386426287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7" name="Content Placeholder 2">
            <a:extLst>
              <a:ext uri="{FF2B5EF4-FFF2-40B4-BE49-F238E27FC236}">
                <a16:creationId xmlns:a16="http://schemas.microsoft.com/office/drawing/2014/main" id="{78F77524-661F-4FE7-9DF0-8DBB382354FA}"/>
              </a:ext>
            </a:extLst>
          </p:cNvPr>
          <p:cNvSpPr>
            <a:spLocks noGrp="1"/>
          </p:cNvSpPr>
          <p:nvPr>
            <p:ph idx="4294967295"/>
          </p:nvPr>
        </p:nvSpPr>
        <p:spPr>
          <a:xfrm>
            <a:off x="808074" y="2411290"/>
            <a:ext cx="10738884" cy="1686030"/>
          </a:xfrm>
          <a:prstGeom prst="rect">
            <a:avLst/>
          </a:prstGeom>
        </p:spPr>
        <p:txBody>
          <a:bodyPr>
            <a:noAutofit/>
          </a:bodyPr>
          <a:lstStyle/>
          <a:p>
            <a:pPr algn="just"/>
            <a:r>
              <a:rPr lang="vi-VN" sz="3200" dirty="0">
                <a:solidFill>
                  <a:srgbClr val="FB334B"/>
                </a:solidFill>
                <a:latin typeface="Cambria" panose="02040503050406030204" pitchFamily="18" charset="0"/>
                <a:ea typeface="Cambria" panose="02040503050406030204" pitchFamily="18" charset="0"/>
                <a:cs typeface="Arial-Rounded" panose="020B0500000000000000" pitchFamily="34" charset="0"/>
              </a:rPr>
              <a:t>Bấy giờ, giặt ngoại xâm nhòm ngó nước ta. Vua quan nhà Trần chỉ huy quân sĩ luyện võ nghệ, rèn vũ khí, chuẩn bị lương thực, phòng giữ bờ cõi. Từ lâu, việc vận chuyển thuốc men, vật dụng từ Trung Quốc sang nước ta đã bị ngăn cấm. Các thái y tỏa đi khắp mọi miền học cách chữa bệnh bằng cây cỏ. Vườn thuốc mọc lên khắp nơi, trong đó có núi Nam Tào, Bắc Đẩu. Cây cỏ nước Nam đã góp phần làm cho quân ta thêm hùng mạnh, chiến thắng kẻ thù xâm lược</a:t>
            </a:r>
          </a:p>
        </p:txBody>
      </p:sp>
      <p:sp>
        <p:nvSpPr>
          <p:cNvPr id="14" name="Left Arrow 4">
            <a:hlinkClick r:id="rId5" action="ppaction://hlinksldjump"/>
            <a:extLst>
              <a:ext uri="{FF2B5EF4-FFF2-40B4-BE49-F238E27FC236}">
                <a16:creationId xmlns:a16="http://schemas.microsoft.com/office/drawing/2014/main" id="{8D7D3D29-480C-433D-8B75-1C63ADF119DF}"/>
              </a:ext>
            </a:extLst>
          </p:cNvPr>
          <p:cNvSpPr/>
          <p:nvPr/>
        </p:nvSpPr>
        <p:spPr>
          <a:xfrm>
            <a:off x="10036993" y="6034593"/>
            <a:ext cx="1721327" cy="702120"/>
          </a:xfrm>
          <a:prstGeom prst="lef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92958741"/>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22" presetClass="entr" presetSubtype="4"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par>
                                <p:cTn id="14" presetID="32" presetClass="emph" presetSubtype="0" fill="hold" nodeType="withEffect">
                                  <p:stCondLst>
                                    <p:cond delay="0"/>
                                  </p:stCondLst>
                                  <p:childTnLst>
                                    <p:animRot by="120000">
                                      <p:cBhvr>
                                        <p:cTn id="15" dur="50" fill="hold">
                                          <p:stCondLst>
                                            <p:cond delay="0"/>
                                          </p:stCondLst>
                                        </p:cTn>
                                        <p:tgtEl>
                                          <p:spTgt spid="5"/>
                                        </p:tgtEl>
                                        <p:attrNameLst>
                                          <p:attrName>r</p:attrName>
                                        </p:attrNameLst>
                                      </p:cBhvr>
                                    </p:animRot>
                                    <p:animRot by="-240000">
                                      <p:cBhvr>
                                        <p:cTn id="16" dur="100" fill="hold">
                                          <p:stCondLst>
                                            <p:cond delay="100"/>
                                          </p:stCondLst>
                                        </p:cTn>
                                        <p:tgtEl>
                                          <p:spTgt spid="5"/>
                                        </p:tgtEl>
                                        <p:attrNameLst>
                                          <p:attrName>r</p:attrName>
                                        </p:attrNameLst>
                                      </p:cBhvr>
                                    </p:animRot>
                                    <p:animRot by="240000">
                                      <p:cBhvr>
                                        <p:cTn id="17" dur="100" fill="hold">
                                          <p:stCondLst>
                                            <p:cond delay="200"/>
                                          </p:stCondLst>
                                        </p:cTn>
                                        <p:tgtEl>
                                          <p:spTgt spid="5"/>
                                        </p:tgtEl>
                                        <p:attrNameLst>
                                          <p:attrName>r</p:attrName>
                                        </p:attrNameLst>
                                      </p:cBhvr>
                                    </p:animRot>
                                    <p:animRot by="-240000">
                                      <p:cBhvr>
                                        <p:cTn id="18" dur="100" fill="hold">
                                          <p:stCondLst>
                                            <p:cond delay="300"/>
                                          </p:stCondLst>
                                        </p:cTn>
                                        <p:tgtEl>
                                          <p:spTgt spid="5"/>
                                        </p:tgtEl>
                                        <p:attrNameLst>
                                          <p:attrName>r</p:attrName>
                                        </p:attrNameLst>
                                      </p:cBhvr>
                                    </p:animRot>
                                    <p:animRot by="120000">
                                      <p:cBhvr>
                                        <p:cTn id="19" dur="100" fill="hold">
                                          <p:stCondLst>
                                            <p:cond delay="400"/>
                                          </p:stCondLst>
                                        </p:cTn>
                                        <p:tgtEl>
                                          <p:spTgt spid="5"/>
                                        </p:tgtEl>
                                        <p:attrNameLst>
                                          <p:attrName>r</p:attrName>
                                        </p:attrNameLst>
                                      </p:cBhvr>
                                    </p:animRo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5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7">
                                            <p:txEl>
                                              <p:pRg st="0" end="0"/>
                                            </p:txEl>
                                          </p:spTgt>
                                        </p:tgtEl>
                                        <p:attrNameLst>
                                          <p:attrName>style.visibility</p:attrName>
                                        </p:attrNameLst>
                                      </p:cBhvr>
                                      <p:to>
                                        <p:strVal val="visible"/>
                                      </p:to>
                                    </p:set>
                                    <p:animEffect transition="in" filter="wipe(down)">
                                      <p:cBhvr>
                                        <p:cTn id="28" dur="500"/>
                                        <p:tgtEl>
                                          <p:spTgt spid="17">
                                            <p:txEl>
                                              <p:pRg st="0" end="0"/>
                                            </p:txEl>
                                          </p:spTgt>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wipe(down)">
                                      <p:cBhvr>
                                        <p:cTn id="3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16" grpId="0" animBg="1"/>
      <p:bldP spid="17"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7000" b="-10000"/>
          </a:stretch>
        </a:blip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6D91AFB5-2179-4C72-945C-B2958F42183F}"/>
              </a:ext>
            </a:extLst>
          </p:cNvPr>
          <p:cNvSpPr/>
          <p:nvPr/>
        </p:nvSpPr>
        <p:spPr>
          <a:xfrm>
            <a:off x="1193803" y="355414"/>
            <a:ext cx="9983719" cy="2156291"/>
          </a:xfrm>
          <a:prstGeom prst="roundRect">
            <a:avLst>
              <a:gd name="adj" fmla="val 12781"/>
            </a:avLst>
          </a:prstGeom>
          <a:solidFill>
            <a:schemeClr val="bg1"/>
          </a:solidFill>
          <a:ln w="57150">
            <a:solidFill>
              <a:schemeClr val="accent4"/>
            </a:solidFill>
            <a:extLst>
              <a:ext uri="{C807C97D-BFC1-408E-A445-0C87EB9F89A2}">
                <ask:lineSketchStyleProps xmlns:ask="http://schemas.microsoft.com/office/drawing/2018/sketchyshapes" xmln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7" name="TextBox 6">
            <a:extLst>
              <a:ext uri="{FF2B5EF4-FFF2-40B4-BE49-F238E27FC236}">
                <a16:creationId xmlns:a16="http://schemas.microsoft.com/office/drawing/2014/main" id="{59D38229-C786-49D6-A052-175726971FB2}"/>
              </a:ext>
            </a:extLst>
          </p:cNvPr>
          <p:cNvSpPr txBox="1"/>
          <p:nvPr/>
        </p:nvSpPr>
        <p:spPr>
          <a:xfrm>
            <a:off x="2520830" y="415023"/>
            <a:ext cx="8742128" cy="1938992"/>
          </a:xfrm>
          <a:prstGeom prst="rect">
            <a:avLst/>
          </a:prstGeom>
          <a:noFill/>
        </p:spPr>
        <p:txBody>
          <a:bodyPr wrap="square" rtlCol="0">
            <a:spAutoFit/>
          </a:bodyPr>
          <a:lstStyle/>
          <a:p>
            <a:pPr lvl="0"/>
            <a:r>
              <a:rPr lang="vi-VN" sz="4000" dirty="0">
                <a:solidFill>
                  <a:srgbClr val="002060"/>
                </a:solidFill>
                <a:latin typeface="Cambria" panose="02040503050406030204" pitchFamily="18" charset="0"/>
                <a:ea typeface="Cambria" panose="02040503050406030204" pitchFamily="18" charset="0"/>
                <a:cs typeface="Arial-Rounded" panose="020B0500000000000000" pitchFamily="34" charset="0"/>
              </a:rPr>
              <a:t>Theo em, vì sao ý nguyện của Tuệ Tĩnh trở thành hiện thực và tiếp tục được kế thừa, phát huy cho đến ngày hôm nay?</a:t>
            </a:r>
            <a:endParaRPr kumimoji="0" lang="vi-VN"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8" name="Picture 7" descr="A picture containing icon&#10;&#10;Description automatically generated">
            <a:extLst>
              <a:ext uri="{FF2B5EF4-FFF2-40B4-BE49-F238E27FC236}">
                <a16:creationId xmlns:a16="http://schemas.microsoft.com/office/drawing/2014/main" id="{ADA479E8-373A-4224-A469-6604B18E203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64085" y="1124188"/>
            <a:ext cx="645043" cy="827439"/>
          </a:xfrm>
          <a:prstGeom prst="rect">
            <a:avLst/>
          </a:prstGeom>
        </p:spPr>
      </p:pic>
      <p:pic>
        <p:nvPicPr>
          <p:cNvPr id="9" name="Picture 8">
            <a:extLst>
              <a:ext uri="{FF2B5EF4-FFF2-40B4-BE49-F238E27FC236}">
                <a16:creationId xmlns:a16="http://schemas.microsoft.com/office/drawing/2014/main" id="{3285F5CF-8839-44D4-B30A-B3D7B95988A7}"/>
              </a:ext>
            </a:extLst>
          </p:cNvPr>
          <p:cNvPicPr>
            <a:picLocks noChangeAspect="1"/>
          </p:cNvPicPr>
          <p:nvPr/>
        </p:nvPicPr>
        <p:blipFill>
          <a:blip r:embed="rId4" cstate="hqprint">
            <a:extLst>
              <a:ext uri="{28A0092B-C50C-407E-A947-70E740481C1C}">
                <a14:useLocalDpi xmlns:a14="http://schemas.microsoft.com/office/drawing/2010/main" val="0"/>
              </a:ext>
            </a:extLst>
          </a:blip>
          <a:srcRect/>
          <a:stretch/>
        </p:blipFill>
        <p:spPr>
          <a:xfrm rot="554654">
            <a:off x="1683014" y="513234"/>
            <a:ext cx="527923" cy="709799"/>
          </a:xfrm>
          <a:prstGeom prst="rect">
            <a:avLst/>
          </a:prstGeom>
        </p:spPr>
      </p:pic>
      <p:sp>
        <p:nvSpPr>
          <p:cNvPr id="10" name="Rectangle: Rounded Corners 9">
            <a:extLst>
              <a:ext uri="{FF2B5EF4-FFF2-40B4-BE49-F238E27FC236}">
                <a16:creationId xmlns:a16="http://schemas.microsoft.com/office/drawing/2014/main" id="{35016D19-C5D5-4E03-B58E-7BE1B078503B}"/>
              </a:ext>
            </a:extLst>
          </p:cNvPr>
          <p:cNvSpPr/>
          <p:nvPr/>
        </p:nvSpPr>
        <p:spPr>
          <a:xfrm>
            <a:off x="467833" y="2805896"/>
            <a:ext cx="11142919" cy="3711862"/>
          </a:xfrm>
          <a:custGeom>
            <a:avLst/>
            <a:gdLst>
              <a:gd name="connsiteX0" fmla="*/ 0 w 11142919"/>
              <a:gd name="connsiteY0" fmla="*/ 618656 h 3711862"/>
              <a:gd name="connsiteX1" fmla="*/ 618656 w 11142919"/>
              <a:gd name="connsiteY1" fmla="*/ 0 h 3711862"/>
              <a:gd name="connsiteX2" fmla="*/ 10524263 w 11142919"/>
              <a:gd name="connsiteY2" fmla="*/ 0 h 3711862"/>
              <a:gd name="connsiteX3" fmla="*/ 11142919 w 11142919"/>
              <a:gd name="connsiteY3" fmla="*/ 618656 h 3711862"/>
              <a:gd name="connsiteX4" fmla="*/ 11142919 w 11142919"/>
              <a:gd name="connsiteY4" fmla="*/ 3093206 h 3711862"/>
              <a:gd name="connsiteX5" fmla="*/ 10524263 w 11142919"/>
              <a:gd name="connsiteY5" fmla="*/ 3711862 h 3711862"/>
              <a:gd name="connsiteX6" fmla="*/ 618656 w 11142919"/>
              <a:gd name="connsiteY6" fmla="*/ 3711862 h 3711862"/>
              <a:gd name="connsiteX7" fmla="*/ 0 w 11142919"/>
              <a:gd name="connsiteY7" fmla="*/ 3093206 h 3711862"/>
              <a:gd name="connsiteX8" fmla="*/ 0 w 11142919"/>
              <a:gd name="connsiteY8" fmla="*/ 618656 h 3711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42919" h="3711862" fill="none" extrusionOk="0">
                <a:moveTo>
                  <a:pt x="0" y="618656"/>
                </a:moveTo>
                <a:cubicBezTo>
                  <a:pt x="-3878" y="290775"/>
                  <a:pt x="223293" y="26312"/>
                  <a:pt x="618656" y="0"/>
                </a:cubicBezTo>
                <a:cubicBezTo>
                  <a:pt x="1680571" y="46004"/>
                  <a:pt x="6029464" y="-130779"/>
                  <a:pt x="10524263" y="0"/>
                </a:cubicBezTo>
                <a:cubicBezTo>
                  <a:pt x="10901438" y="-12575"/>
                  <a:pt x="11090553" y="298650"/>
                  <a:pt x="11142919" y="618656"/>
                </a:cubicBezTo>
                <a:cubicBezTo>
                  <a:pt x="11013023" y="1078562"/>
                  <a:pt x="11068857" y="2229979"/>
                  <a:pt x="11142919" y="3093206"/>
                </a:cubicBezTo>
                <a:cubicBezTo>
                  <a:pt x="11128123" y="3409608"/>
                  <a:pt x="10880207" y="3681027"/>
                  <a:pt x="10524263" y="3711862"/>
                </a:cubicBezTo>
                <a:cubicBezTo>
                  <a:pt x="5837887" y="3568270"/>
                  <a:pt x="2653406" y="3763099"/>
                  <a:pt x="618656" y="3711862"/>
                </a:cubicBezTo>
                <a:cubicBezTo>
                  <a:pt x="252664" y="3681592"/>
                  <a:pt x="52454" y="3431454"/>
                  <a:pt x="0" y="3093206"/>
                </a:cubicBezTo>
                <a:cubicBezTo>
                  <a:pt x="-11777" y="2457579"/>
                  <a:pt x="73841" y="1470785"/>
                  <a:pt x="0" y="618656"/>
                </a:cubicBezTo>
                <a:close/>
              </a:path>
              <a:path w="11142919" h="3711862" stroke="0" extrusionOk="0">
                <a:moveTo>
                  <a:pt x="0" y="618656"/>
                </a:moveTo>
                <a:cubicBezTo>
                  <a:pt x="42038" y="279307"/>
                  <a:pt x="265184" y="-3095"/>
                  <a:pt x="618656" y="0"/>
                </a:cubicBezTo>
                <a:cubicBezTo>
                  <a:pt x="3098336" y="43276"/>
                  <a:pt x="8161911" y="12265"/>
                  <a:pt x="10524263" y="0"/>
                </a:cubicBezTo>
                <a:cubicBezTo>
                  <a:pt x="10888509" y="23898"/>
                  <a:pt x="11152803" y="262046"/>
                  <a:pt x="11142919" y="618656"/>
                </a:cubicBezTo>
                <a:cubicBezTo>
                  <a:pt x="11169464" y="1550260"/>
                  <a:pt x="11268547" y="2286693"/>
                  <a:pt x="11142919" y="3093206"/>
                </a:cubicBezTo>
                <a:cubicBezTo>
                  <a:pt x="11143897" y="3446030"/>
                  <a:pt x="10886398" y="3698113"/>
                  <a:pt x="10524263" y="3711862"/>
                </a:cubicBezTo>
                <a:cubicBezTo>
                  <a:pt x="7406259" y="3546977"/>
                  <a:pt x="4614293" y="3809834"/>
                  <a:pt x="618656" y="3711862"/>
                </a:cubicBezTo>
                <a:cubicBezTo>
                  <a:pt x="279740" y="3707499"/>
                  <a:pt x="28085" y="3439841"/>
                  <a:pt x="0" y="3093206"/>
                </a:cubicBezTo>
                <a:cubicBezTo>
                  <a:pt x="-117259" y="1951829"/>
                  <a:pt x="18689" y="1369022"/>
                  <a:pt x="0" y="618656"/>
                </a:cubicBezTo>
                <a:close/>
              </a:path>
            </a:pathLst>
          </a:custGeom>
          <a:solidFill>
            <a:schemeClr val="accent4">
              <a:lumMod val="20000"/>
              <a:lumOff val="80000"/>
            </a:schemeClr>
          </a:solidFill>
          <a:ln w="19050">
            <a:solidFill>
              <a:srgbClr val="E8C021"/>
            </a:solidFill>
            <a:prstDash val="solid"/>
            <a:extLst>
              <a:ext uri="{C807C97D-BFC1-408E-A445-0C87EB9F89A2}">
                <ask:lineSketchStyleProps xmlns:ask="http://schemas.microsoft.com/office/drawing/2018/sketchyshapes" xmlns="" sd="386426287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11" name="Content Placeholder 2">
            <a:extLst>
              <a:ext uri="{FF2B5EF4-FFF2-40B4-BE49-F238E27FC236}">
                <a16:creationId xmlns:a16="http://schemas.microsoft.com/office/drawing/2014/main" id="{56E34CC2-90AA-42B7-BABE-A240F251DD49}"/>
              </a:ext>
            </a:extLst>
          </p:cNvPr>
          <p:cNvSpPr>
            <a:spLocks noGrp="1"/>
          </p:cNvSpPr>
          <p:nvPr>
            <p:ph idx="4294967295"/>
          </p:nvPr>
        </p:nvSpPr>
        <p:spPr>
          <a:xfrm>
            <a:off x="701749" y="2874937"/>
            <a:ext cx="10621925" cy="2352921"/>
          </a:xfrm>
          <a:prstGeom prst="rect">
            <a:avLst/>
          </a:prstGeom>
        </p:spPr>
        <p:txBody>
          <a:bodyPr>
            <a:noAutofit/>
          </a:bodyPr>
          <a:lstStyle/>
          <a:p>
            <a:pPr marL="0" indent="0" algn="just">
              <a:buNone/>
            </a:pPr>
            <a:r>
              <a:rPr lang="vi-VN" sz="3200" dirty="0">
                <a:ln w="0"/>
                <a:solidFill>
                  <a:srgbClr val="FF0000"/>
                </a:solidFill>
                <a:latin typeface="Cambria" panose="02040503050406030204" pitchFamily="18" charset="0"/>
                <a:ea typeface="Cambria" panose="02040503050406030204" pitchFamily="18" charset="0"/>
                <a:cs typeface="Arial-Rounded" panose="020B0500000000000000" pitchFamily="34" charset="0"/>
              </a:rPr>
              <a:t>VD: </a:t>
            </a:r>
          </a:p>
          <a:p>
            <a:pPr marL="0" indent="0" algn="just">
              <a:buNone/>
            </a:pPr>
            <a:r>
              <a:rPr lang="vi-VN" sz="3200" dirty="0">
                <a:ln w="0"/>
                <a:solidFill>
                  <a:srgbClr val="FF0000"/>
                </a:solidFill>
                <a:latin typeface="Cambria" panose="02040503050406030204" pitchFamily="18" charset="0"/>
                <a:ea typeface="Cambria" panose="02040503050406030204" pitchFamily="18" charset="0"/>
                <a:cs typeface="Arial-Rounded" panose="020B0500000000000000" pitchFamily="34" charset="0"/>
              </a:rPr>
              <a:t>+ Ý nguyện của Tuệ Tĩnh đã trở thành hiện thực và tiếp tục được kế thừa, phát huy cho đến ngày hôm nay bởi ông đã truyền cho các học trò của mình lòng yêu nước, sự tự tôn, tự hào dân tộc</a:t>
            </a:r>
          </a:p>
          <a:p>
            <a:pPr marL="0" indent="0" algn="just">
              <a:buNone/>
            </a:pPr>
            <a:r>
              <a:rPr lang="vi-VN" sz="3200" dirty="0">
                <a:ln w="0"/>
                <a:solidFill>
                  <a:srgbClr val="FF0000"/>
                </a:solidFill>
                <a:latin typeface="Cambria" panose="02040503050406030204" pitchFamily="18" charset="0"/>
                <a:ea typeface="Cambria" panose="02040503050406030204" pitchFamily="18" charset="0"/>
                <a:cs typeface="Arial-Rounded" panose="020B0500000000000000" pitchFamily="34" charset="0"/>
              </a:rPr>
              <a:t>+ Vì ý nguyện của Tuệ Tĩnh là ý nguyện chân chính, vì dân, vì nước nên đã thuyết phục được học trò và các thế hệ sau,...</a:t>
            </a:r>
          </a:p>
        </p:txBody>
      </p:sp>
      <p:sp>
        <p:nvSpPr>
          <p:cNvPr id="13" name="Left Arrow 4">
            <a:hlinkClick r:id="rId5" action="ppaction://hlinksldjump"/>
            <a:extLst>
              <a:ext uri="{FF2B5EF4-FFF2-40B4-BE49-F238E27FC236}">
                <a16:creationId xmlns:a16="http://schemas.microsoft.com/office/drawing/2014/main" id="{486D9658-2858-45FE-A0B6-D3166D595FAD}"/>
              </a:ext>
            </a:extLst>
          </p:cNvPr>
          <p:cNvSpPr/>
          <p:nvPr/>
        </p:nvSpPr>
        <p:spPr>
          <a:xfrm>
            <a:off x="10316858" y="6151526"/>
            <a:ext cx="1721327" cy="702120"/>
          </a:xfrm>
          <a:prstGeom prst="lef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969957685"/>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22" presetClass="entr" presetSubtype="4"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500"/>
                                        <p:tgtEl>
                                          <p:spTgt spid="9"/>
                                        </p:tgtEl>
                                      </p:cBhvr>
                                    </p:animEffect>
                                  </p:childTnLst>
                                </p:cTn>
                              </p:par>
                              <p:par>
                                <p:cTn id="14" presetID="32" presetClass="emph" presetSubtype="0" fill="hold" nodeType="withEffect">
                                  <p:stCondLst>
                                    <p:cond delay="0"/>
                                  </p:stCondLst>
                                  <p:childTnLst>
                                    <p:animRot by="120000">
                                      <p:cBhvr>
                                        <p:cTn id="15" dur="50" fill="hold">
                                          <p:stCondLst>
                                            <p:cond delay="0"/>
                                          </p:stCondLst>
                                        </p:cTn>
                                        <p:tgtEl>
                                          <p:spTgt spid="9"/>
                                        </p:tgtEl>
                                        <p:attrNameLst>
                                          <p:attrName>r</p:attrName>
                                        </p:attrNameLst>
                                      </p:cBhvr>
                                    </p:animRot>
                                    <p:animRot by="-240000">
                                      <p:cBhvr>
                                        <p:cTn id="16" dur="100" fill="hold">
                                          <p:stCondLst>
                                            <p:cond delay="100"/>
                                          </p:stCondLst>
                                        </p:cTn>
                                        <p:tgtEl>
                                          <p:spTgt spid="9"/>
                                        </p:tgtEl>
                                        <p:attrNameLst>
                                          <p:attrName>r</p:attrName>
                                        </p:attrNameLst>
                                      </p:cBhvr>
                                    </p:animRot>
                                    <p:animRot by="240000">
                                      <p:cBhvr>
                                        <p:cTn id="17" dur="100" fill="hold">
                                          <p:stCondLst>
                                            <p:cond delay="200"/>
                                          </p:stCondLst>
                                        </p:cTn>
                                        <p:tgtEl>
                                          <p:spTgt spid="9"/>
                                        </p:tgtEl>
                                        <p:attrNameLst>
                                          <p:attrName>r</p:attrName>
                                        </p:attrNameLst>
                                      </p:cBhvr>
                                    </p:animRot>
                                    <p:animRot by="-240000">
                                      <p:cBhvr>
                                        <p:cTn id="18" dur="100" fill="hold">
                                          <p:stCondLst>
                                            <p:cond delay="300"/>
                                          </p:stCondLst>
                                        </p:cTn>
                                        <p:tgtEl>
                                          <p:spTgt spid="9"/>
                                        </p:tgtEl>
                                        <p:attrNameLst>
                                          <p:attrName>r</p:attrName>
                                        </p:attrNameLst>
                                      </p:cBhvr>
                                    </p:animRot>
                                    <p:animRot by="120000">
                                      <p:cBhvr>
                                        <p:cTn id="19" dur="100" fill="hold">
                                          <p:stCondLst>
                                            <p:cond delay="400"/>
                                          </p:stCondLst>
                                        </p:cTn>
                                        <p:tgtEl>
                                          <p:spTgt spid="9"/>
                                        </p:tgtEl>
                                        <p:attrNameLst>
                                          <p:attrName>r</p:attrName>
                                        </p:attrNameLst>
                                      </p:cBhvr>
                                    </p:animRo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wipe(down)">
                                      <p:cBhvr>
                                        <p:cTn id="28" dur="500"/>
                                        <p:tgtEl>
                                          <p:spTgt spid="10"/>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11">
                                            <p:txEl>
                                              <p:pRg st="0" end="0"/>
                                            </p:txEl>
                                          </p:spTgt>
                                        </p:tgtEl>
                                        <p:attrNameLst>
                                          <p:attrName>style.visibility</p:attrName>
                                        </p:attrNameLst>
                                      </p:cBhvr>
                                      <p:to>
                                        <p:strVal val="visible"/>
                                      </p:to>
                                    </p:set>
                                    <p:animEffect transition="in" filter="wipe(down)">
                                      <p:cBhvr>
                                        <p:cTn id="31" dur="500"/>
                                        <p:tgtEl>
                                          <p:spTgt spid="11">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11">
                                            <p:txEl>
                                              <p:pRg st="1" end="1"/>
                                            </p:txEl>
                                          </p:spTgt>
                                        </p:tgtEl>
                                        <p:attrNameLst>
                                          <p:attrName>style.visibility</p:attrName>
                                        </p:attrNameLst>
                                      </p:cBhvr>
                                      <p:to>
                                        <p:strVal val="visible"/>
                                      </p:to>
                                    </p:set>
                                    <p:animEffect transition="in" filter="wipe(down)">
                                      <p:cBhvr>
                                        <p:cTn id="36" dur="500"/>
                                        <p:tgtEl>
                                          <p:spTgt spid="11">
                                            <p:txEl>
                                              <p:pRg st="1" end="1"/>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11">
                                            <p:txEl>
                                              <p:pRg st="2" end="2"/>
                                            </p:txEl>
                                          </p:spTgt>
                                        </p:tgtEl>
                                        <p:attrNameLst>
                                          <p:attrName>style.visibility</p:attrName>
                                        </p:attrNameLst>
                                      </p:cBhvr>
                                      <p:to>
                                        <p:strVal val="visible"/>
                                      </p:to>
                                    </p:set>
                                    <p:animEffect transition="in" filter="wipe(down)">
                                      <p:cBhvr>
                                        <p:cTn id="41" dur="500"/>
                                        <p:tgtEl>
                                          <p:spTgt spid="1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10" grpId="0" animBg="1"/>
      <p:bldP spid="11"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478279" y="0"/>
            <a:ext cx="457200" cy="6858000"/>
          </a:xfrm>
          <a:prstGeom prst="rect">
            <a:avLst/>
          </a:prstGeom>
          <a:gradFill flip="none" rotWithShape="1">
            <a:gsLst>
              <a:gs pos="7000">
                <a:srgbClr val="7C7674"/>
              </a:gs>
              <a:gs pos="70000">
                <a:srgbClr val="A49686"/>
              </a:gs>
            </a:gsLst>
            <a:lin ang="0" scaled="1"/>
            <a:tileRect/>
          </a:gra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Barlow Condensed"/>
              <a:cs typeface="+mn-cs"/>
            </a:endParaRPr>
          </a:p>
        </p:txBody>
      </p:sp>
      <p:pic>
        <p:nvPicPr>
          <p:cNvPr id="8"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3935760" cy="6858000"/>
          </a:xfrm>
          <a:prstGeom prst="rect">
            <a:avLst/>
          </a:prstGeom>
        </p:spPr>
      </p:pic>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0534650" y="0"/>
            <a:ext cx="1657350" cy="3577294"/>
          </a:xfrm>
          <a:prstGeom prst="rect">
            <a:avLst/>
          </a:prstGeom>
        </p:spPr>
      </p:pic>
      <p:pic>
        <p:nvPicPr>
          <p:cNvPr id="35" name="图片 40">
            <a:extLst>
              <a:ext uri="{FF2B5EF4-FFF2-40B4-BE49-F238E27FC236}">
                <a16:creationId xmlns:a16="http://schemas.microsoft.com/office/drawing/2014/main" id="{586452DD-874F-4688-AAB6-9552BD38B09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72160" y="511005"/>
            <a:ext cx="1642945" cy="848747"/>
          </a:xfrm>
          <a:prstGeom prst="rect">
            <a:avLst/>
          </a:prstGeom>
        </p:spPr>
      </p:pic>
      <p:pic>
        <p:nvPicPr>
          <p:cNvPr id="37" name="图片 40">
            <a:extLst>
              <a:ext uri="{FF2B5EF4-FFF2-40B4-BE49-F238E27FC236}">
                <a16:creationId xmlns:a16="http://schemas.microsoft.com/office/drawing/2014/main" id="{18133C27-C119-42CF-8B74-C139FED59A6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775982" y="606254"/>
            <a:ext cx="1642945" cy="848747"/>
          </a:xfrm>
          <a:prstGeom prst="rect">
            <a:avLst/>
          </a:prstGeom>
        </p:spPr>
      </p:pic>
      <p:pic>
        <p:nvPicPr>
          <p:cNvPr id="2" name="Picture 1">
            <a:extLst>
              <a:ext uri="{FF2B5EF4-FFF2-40B4-BE49-F238E27FC236}">
                <a16:creationId xmlns:a16="http://schemas.microsoft.com/office/drawing/2014/main" id="{F1C2A56D-B79C-8757-A3B4-91CCF1F9401F}"/>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6850" b="87300" l="6050" r="57300">
                        <a14:foregroundMark x1="23300" y1="16850" x2="24450" y2="20650"/>
                        <a14:foregroundMark x1="24450" y1="23350" x2="19800" y2="44650"/>
                        <a14:foregroundMark x1="27600" y1="28850" x2="22300" y2="53850"/>
                        <a14:foregroundMark x1="21450" y1="25150" x2="31800" y2="43350"/>
                        <a14:foregroundMark x1="32600" y1="25150" x2="26100" y2="48650"/>
                        <a14:foregroundMark x1="26100" y1="48650" x2="26100" y2="48650"/>
                        <a14:foregroundMark x1="17600" y1="30850" x2="16700" y2="41250"/>
                        <a14:foregroundMark x1="16700" y1="41250" x2="17800" y2="47500"/>
                        <a14:foregroundMark x1="23450" y1="32000" x2="22850" y2="43850"/>
                        <a14:foregroundMark x1="22850" y1="43850" x2="22450" y2="45000"/>
                        <a14:foregroundMark x1="32950" y1="30850" x2="29800" y2="47350"/>
                        <a14:foregroundMark x1="14950" y1="31000" x2="14950" y2="43350"/>
                        <a14:foregroundMark x1="22450" y1="54350" x2="26950" y2="67850"/>
                        <a14:foregroundMark x1="25100" y1="53650" x2="25450" y2="70850"/>
                        <a14:foregroundMark x1="26950" y1="25150" x2="21450" y2="47150"/>
                        <a14:foregroundMark x1="21450" y1="47150" x2="21450" y2="47150"/>
                        <a14:foregroundMark x1="19950" y1="29150" x2="23800" y2="45000"/>
                        <a14:foregroundMark x1="23300" y1="53000" x2="24800" y2="67850"/>
                        <a14:foregroundMark x1="18450" y1="59850" x2="28600" y2="63350"/>
                        <a14:foregroundMark x1="28600" y1="63350" x2="29450" y2="63350"/>
                        <a14:foregroundMark x1="19800" y1="46350" x2="24800" y2="52850"/>
                        <a14:foregroundMark x1="19950" y1="60850" x2="30600" y2="59850"/>
                        <a14:foregroundMark x1="24600" y1="56850" x2="22300" y2="63450"/>
                        <a14:foregroundMark x1="22300" y1="63450" x2="24600" y2="69150"/>
                        <a14:foregroundMark x1="57300" y1="47850" x2="54100" y2="53350"/>
                        <a14:foregroundMark x1="52800" y1="50500" x2="52800" y2="50500"/>
                        <a14:foregroundMark x1="50800" y1="56350" x2="53300" y2="52350"/>
                        <a14:foregroundMark x1="53800" y1="51500" x2="53300" y2="50150"/>
                        <a14:foregroundMark x1="57300" y1="46000" x2="54600" y2="51150"/>
                        <a14:foregroundMark x1="53300" y1="55350" x2="51300" y2="57850"/>
                        <a14:foregroundMark x1="21600" y1="72150" x2="25800" y2="74350"/>
                        <a14:foregroundMark x1="18100" y1="70150" x2="23300" y2="77650"/>
                        <a14:foregroundMark x1="23300" y1="77650" x2="23300" y2="77650"/>
                        <a14:foregroundMark x1="27950" y1="69850" x2="29100" y2="81000"/>
                        <a14:foregroundMark x1="31800" y1="73350" x2="32300" y2="80500"/>
                        <a14:foregroundMark x1="32300" y1="80500" x2="32300" y2="80500"/>
                        <a14:foregroundMark x1="29450" y1="67000" x2="31600" y2="76500"/>
                        <a14:foregroundMark x1="31600" y1="76500" x2="31600" y2="76500"/>
                        <a14:foregroundMark x1="32300" y1="70350" x2="32950" y2="77650"/>
                        <a14:foregroundMark x1="17450" y1="73000" x2="15950" y2="77000"/>
                        <a14:foregroundMark x1="21100" y1="71500" x2="18600" y2="77500"/>
                        <a14:foregroundMark x1="18950" y1="76000" x2="33600" y2="77150"/>
                        <a14:foregroundMark x1="34100" y1="75850" x2="34300" y2="78350"/>
                        <a14:foregroundMark x1="53450" y1="55650" x2="50600" y2="60000"/>
                        <a14:foregroundMark x1="16150" y1="78750" x2="24350" y2="84400"/>
                        <a14:foregroundMark x1="21500" y1="77000" x2="29500" y2="84850"/>
                        <a14:foregroundMark x1="30950" y1="76200" x2="33050" y2="85350"/>
                        <a14:foregroundMark x1="34350" y1="78900" x2="34350" y2="87300"/>
                        <a14:foregroundMark x1="34350" y1="87300" x2="34350" y2="87300"/>
                        <a14:backgroundMark x1="50450" y1="67350" x2="49150" y2="77300"/>
                      </a14:backgroundRemoval>
                    </a14:imgEffect>
                  </a14:imgLayer>
                </a14:imgProps>
              </a:ext>
              <a:ext uri="{28A0092B-C50C-407E-A947-70E740481C1C}">
                <a14:useLocalDpi xmlns:a14="http://schemas.microsoft.com/office/drawing/2010/main" val="0"/>
              </a:ext>
            </a:extLst>
          </a:blip>
          <a:srcRect t="11915" r="39315" b="14645"/>
          <a:stretch/>
        </p:blipFill>
        <p:spPr>
          <a:xfrm>
            <a:off x="-520142" y="1285755"/>
            <a:ext cx="4604512" cy="5572245"/>
          </a:xfrm>
          <a:prstGeom prst="rect">
            <a:avLst/>
          </a:prstGeom>
          <a:effectLst>
            <a:outerShdw blurRad="63500" sx="102000" sy="102000" algn="ctr" rotWithShape="0">
              <a:prstClr val="black">
                <a:alpha val="40000"/>
              </a:prstClr>
            </a:outerShdw>
          </a:effectLst>
        </p:spPr>
      </p:pic>
      <p:grpSp>
        <p:nvGrpSpPr>
          <p:cNvPr id="6" name="Group 5">
            <a:extLst>
              <a:ext uri="{FF2B5EF4-FFF2-40B4-BE49-F238E27FC236}">
                <a16:creationId xmlns:a16="http://schemas.microsoft.com/office/drawing/2014/main" id="{A29DF1FC-8AD6-0923-7CE6-26DD93A42FF3}"/>
              </a:ext>
            </a:extLst>
          </p:cNvPr>
          <p:cNvGrpSpPr/>
          <p:nvPr/>
        </p:nvGrpSpPr>
        <p:grpSpPr>
          <a:xfrm>
            <a:off x="2055155" y="401692"/>
            <a:ext cx="9215357" cy="1479503"/>
            <a:chOff x="-1348506" y="186909"/>
            <a:chExt cx="11766079" cy="1342591"/>
          </a:xfrm>
        </p:grpSpPr>
        <p:pic>
          <p:nvPicPr>
            <p:cNvPr id="7" name="Picture 6">
              <a:extLst>
                <a:ext uri="{FF2B5EF4-FFF2-40B4-BE49-F238E27FC236}">
                  <a16:creationId xmlns:a16="http://schemas.microsoft.com/office/drawing/2014/main" id="{75DCB343-3DCF-F365-FB9D-D1D3C89AB28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1348506" y="186909"/>
              <a:ext cx="11381711" cy="1342591"/>
            </a:xfrm>
            <a:prstGeom prst="rect">
              <a:avLst/>
            </a:prstGeom>
          </p:spPr>
        </p:pic>
        <p:sp>
          <p:nvSpPr>
            <p:cNvPr id="13" name="TextBox 12">
              <a:extLst>
                <a:ext uri="{FF2B5EF4-FFF2-40B4-BE49-F238E27FC236}">
                  <a16:creationId xmlns:a16="http://schemas.microsoft.com/office/drawing/2014/main" id="{DF7F3E2E-2589-AF02-7DB6-245C4994E241}"/>
                </a:ext>
              </a:extLst>
            </p:cNvPr>
            <p:cNvSpPr txBox="1"/>
            <p:nvPr/>
          </p:nvSpPr>
          <p:spPr>
            <a:xfrm flipH="1">
              <a:off x="-527843" y="542674"/>
              <a:ext cx="10945416" cy="53066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150" normalizeH="0" baseline="0" noProof="0" dirty="0">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5. </a:t>
              </a:r>
              <a:r>
                <a:rPr kumimoji="0" lang="en-US" sz="3200" b="1" i="0" u="none" strike="noStrike" kern="1200" cap="none" spc="-150" normalizeH="0" baseline="0" noProof="0" dirty="0" err="1">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Nêu</a:t>
              </a:r>
              <a:r>
                <a:rPr kumimoji="0" lang="en-US" sz="3200" b="1" i="0" u="none" strike="noStrike" kern="1200" cap="none" spc="-150" normalizeH="0" baseline="0" noProof="0" dirty="0">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 </a:t>
              </a:r>
              <a:r>
                <a:rPr kumimoji="0" lang="en-US" sz="3200" b="1" i="0" u="none" strike="noStrike" kern="1200" cap="none" spc="-150" normalizeH="0" baseline="0" noProof="0" dirty="0" err="1">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cảm</a:t>
              </a:r>
              <a:r>
                <a:rPr kumimoji="0" lang="en-US" sz="3200" b="1" i="0" u="none" strike="noStrike" kern="1200" cap="none" spc="-150" normalizeH="0" baseline="0" noProof="0" dirty="0">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 </a:t>
              </a:r>
              <a:r>
                <a:rPr kumimoji="0" lang="en-US" sz="3200" b="1" i="0" u="none" strike="noStrike" kern="1200" cap="none" spc="-150" normalizeH="0" baseline="0" noProof="0" dirty="0" err="1">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nghĩ</a:t>
              </a:r>
              <a:r>
                <a:rPr kumimoji="0" lang="en-US" sz="3200" b="1" i="0" u="none" strike="noStrike" kern="1200" cap="none" spc="-150" normalizeH="0" baseline="0" noProof="0" dirty="0">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 </a:t>
              </a:r>
              <a:r>
                <a:rPr kumimoji="0" lang="en-US" sz="3200" b="1" i="0" u="none" strike="noStrike" kern="1200" cap="none" spc="-150" normalizeH="0" baseline="0" noProof="0" dirty="0" err="1">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của</a:t>
              </a:r>
              <a:r>
                <a:rPr kumimoji="0" lang="en-US" sz="3200" b="1" i="0" u="none" strike="noStrike" kern="1200" cap="none" spc="-150" normalizeH="0" baseline="0" noProof="0" dirty="0">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 </a:t>
              </a:r>
              <a:r>
                <a:rPr kumimoji="0" lang="en-US" sz="3200" b="1" i="0" u="none" strike="noStrike" kern="1200" cap="none" spc="-150" normalizeH="0" baseline="0" noProof="0" dirty="0" err="1">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em</a:t>
              </a:r>
              <a:r>
                <a:rPr kumimoji="0" lang="en-US" sz="3200" b="1" i="0" u="none" strike="noStrike" kern="1200" cap="none" spc="-150" normalizeH="0" baseline="0" noProof="0" dirty="0">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 </a:t>
              </a:r>
              <a:r>
                <a:rPr kumimoji="0" lang="en-US" sz="3200" b="1" i="0" u="none" strike="noStrike" kern="1200" cap="none" spc="-150" normalizeH="0" baseline="0" noProof="0" dirty="0" err="1">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về</a:t>
              </a:r>
              <a:r>
                <a:rPr kumimoji="0" lang="en-US" sz="3200" b="1" i="0" u="none" strike="noStrike" kern="1200" cap="none" spc="-150" normalizeH="0" baseline="0" noProof="0" dirty="0">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 </a:t>
              </a:r>
              <a:r>
                <a:rPr kumimoji="0" lang="en-US" sz="3200" b="1" i="0" u="none" strike="noStrike" kern="1200" cap="none" spc="-150" normalizeH="0" baseline="0" noProof="0" dirty="0" err="1">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danh</a:t>
              </a:r>
              <a:r>
                <a:rPr kumimoji="0" lang="en-US" sz="3200" b="1" i="0" u="none" strike="noStrike" kern="1200" cap="none" spc="-150" normalizeH="0" baseline="0" noProof="0" dirty="0">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 y </a:t>
              </a:r>
              <a:r>
                <a:rPr kumimoji="0" lang="en-US" sz="3200" b="1" i="0" u="none" strike="noStrike" kern="1200" cap="none" spc="-150" normalizeH="0" baseline="0" noProof="0" dirty="0" err="1">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Tuệ</a:t>
              </a:r>
              <a:r>
                <a:rPr kumimoji="0" lang="en-US" sz="3200" b="1" i="0" u="none" strike="noStrike" kern="1200" cap="none" spc="-150" normalizeH="0" baseline="0" noProof="0" dirty="0">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 </a:t>
              </a:r>
              <a:r>
                <a:rPr kumimoji="0" lang="en-US" sz="3200" b="1" i="0" u="none" strike="noStrike" kern="1200" cap="none" spc="-150" normalizeH="0" baseline="0" noProof="0" dirty="0" err="1">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Tĩnh</a:t>
              </a:r>
              <a:r>
                <a:rPr kumimoji="0" lang="en-US" sz="3200" b="1" i="0" u="none" strike="noStrike" kern="1200" cap="none" spc="-150" normalizeH="0" baseline="0" noProof="0" dirty="0">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a:t>
              </a:r>
              <a:endParaRPr kumimoji="0" lang="en-US" sz="3200" b="1" i="0" u="none" strike="noStrike" kern="1200" cap="none" spc="-150" normalizeH="0" baseline="0" noProof="0" dirty="0">
                <a:ln w="12700">
                  <a:solidFill>
                    <a:srgbClr val="C00000"/>
                  </a:solidFill>
                </a:ln>
                <a:solidFill>
                  <a:srgbClr val="C00000"/>
                </a:solidFill>
                <a:effectLst/>
                <a:uLnTx/>
                <a:uFillTx/>
                <a:latin typeface="Aptos" panose="02110004020202020204"/>
                <a:ea typeface="+mn-ea"/>
                <a:cs typeface="Pattaya" panose="00000500000000000000" pitchFamily="2" charset="-34"/>
              </a:endParaRPr>
            </a:p>
          </p:txBody>
        </p:sp>
      </p:grpSp>
      <p:sp>
        <p:nvSpPr>
          <p:cNvPr id="14" name="Rectangle: Rounded Corners 13">
            <a:extLst>
              <a:ext uri="{FF2B5EF4-FFF2-40B4-BE49-F238E27FC236}">
                <a16:creationId xmlns:a16="http://schemas.microsoft.com/office/drawing/2014/main" id="{E0BA6327-B6F2-F64F-A466-775F6B96CFE9}"/>
              </a:ext>
            </a:extLst>
          </p:cNvPr>
          <p:cNvSpPr/>
          <p:nvPr/>
        </p:nvSpPr>
        <p:spPr>
          <a:xfrm>
            <a:off x="3028950" y="2842054"/>
            <a:ext cx="9163049" cy="2942058"/>
          </a:xfrm>
          <a:prstGeom prst="roundRect">
            <a:avLst/>
          </a:prstGeom>
          <a:solidFill>
            <a:schemeClr val="bg1"/>
          </a:solidFill>
          <a:ln w="76200">
            <a:solidFill>
              <a:srgbClr val="00206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4400" b="1" dirty="0">
                <a:ln w="13462">
                  <a:solidFill>
                    <a:srgbClr val="00B050"/>
                  </a:solidFill>
                  <a:prstDash val="solid"/>
                </a:ln>
                <a:solidFill>
                  <a:srgbClr val="00B050"/>
                </a:solidFill>
                <a:latin typeface="Calibri" panose="020F0502020204030204"/>
              </a:rPr>
              <a:t>VD: Danh y Tuệ Tĩnh là người có tài, có đức. Ông đã truyền lại cho thế hệ sau những lẽ sống cao đẹp.</a:t>
            </a:r>
            <a:endParaRPr kumimoji="0" lang="en-US" sz="4400" b="1" i="0" u="none" strike="noStrike" kern="1200" cap="none" spc="0" normalizeH="0" baseline="0" noProof="0" dirty="0">
              <a:ln w="13462">
                <a:solidFill>
                  <a:srgbClr val="00B050"/>
                </a:solidFill>
                <a:prstDash val="solid"/>
              </a:ln>
              <a:solidFill>
                <a:srgbClr val="FF0066"/>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74158"/>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496" y="2852936"/>
            <a:ext cx="10728982" cy="4904242"/>
          </a:xfrm>
          <a:prstGeom prst="rect">
            <a:avLst/>
          </a:prstGeom>
        </p:spPr>
      </p:pic>
      <p:pic>
        <p:nvPicPr>
          <p:cNvPr id="7" name="图片 8">
            <a:extLst>
              <a:ext uri="{FF2B5EF4-FFF2-40B4-BE49-F238E27FC236}">
                <a16:creationId xmlns:a16="http://schemas.microsoft.com/office/drawing/2014/main" id="{366585F3-5684-4555-A9E2-6B1BCCEB0D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0429" y="2601895"/>
            <a:ext cx="5554590" cy="5207428"/>
          </a:xfrm>
          <a:prstGeom prst="rect">
            <a:avLst/>
          </a:prstGeom>
        </p:spPr>
      </p:pic>
      <p:pic>
        <p:nvPicPr>
          <p:cNvPr id="11" name="图片 16">
            <a:extLst>
              <a:ext uri="{FF2B5EF4-FFF2-40B4-BE49-F238E27FC236}">
                <a16:creationId xmlns:a16="http://schemas.microsoft.com/office/drawing/2014/main" id="{58F72568-8C95-4906-B1E5-5026DF44BF0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8750877">
            <a:off x="-31329" y="701439"/>
            <a:ext cx="4970962" cy="4872586"/>
          </a:xfrm>
          <a:prstGeom prst="rect">
            <a:avLst/>
          </a:prstGeom>
        </p:spPr>
      </p:pic>
      <p:sp>
        <p:nvSpPr>
          <p:cNvPr id="2" name="Rectangle 1">
            <a:extLst>
              <a:ext uri="{FF2B5EF4-FFF2-40B4-BE49-F238E27FC236}">
                <a16:creationId xmlns:a16="http://schemas.microsoft.com/office/drawing/2014/main" id="{716914FD-7A77-4FB6-B8B1-DE7C6F2BB3B7}"/>
              </a:ext>
            </a:extLst>
          </p:cNvPr>
          <p:cNvSpPr/>
          <p:nvPr/>
        </p:nvSpPr>
        <p:spPr>
          <a:xfrm>
            <a:off x="993764" y="2367170"/>
            <a:ext cx="2940228" cy="175432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Nội</a:t>
            </a:r>
            <a:endParaRPr kumimoji="0" lang="en-US" sz="5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dung </a:t>
            </a:r>
            <a:r>
              <a:rPr kumimoji="0" lang="en-US" sz="54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bài</a:t>
            </a:r>
            <a:endParaRPr kumimoji="0" lang="en-US" sz="5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endParaRPr>
          </a:p>
        </p:txBody>
      </p:sp>
      <p:sp>
        <p:nvSpPr>
          <p:cNvPr id="5" name="Rectangle: Rounded Corners 4">
            <a:extLst>
              <a:ext uri="{FF2B5EF4-FFF2-40B4-BE49-F238E27FC236}">
                <a16:creationId xmlns:a16="http://schemas.microsoft.com/office/drawing/2014/main" id="{2501E177-4F82-4CA9-B04A-CFCFA0C51019}"/>
              </a:ext>
            </a:extLst>
          </p:cNvPr>
          <p:cNvSpPr/>
          <p:nvPr/>
        </p:nvSpPr>
        <p:spPr>
          <a:xfrm>
            <a:off x="5048249" y="1181003"/>
            <a:ext cx="6743557" cy="4904241"/>
          </a:xfrm>
          <a:prstGeom prst="roundRect">
            <a:avLst/>
          </a:prstGeom>
          <a:solidFill>
            <a:srgbClr val="E5D4C2"/>
          </a:solidFill>
          <a:scene3d>
            <a:camera prst="orthographicFront"/>
            <a:lightRig rig="threePt" dir="t"/>
          </a:scene3d>
          <a:sp3d>
            <a:bevelT w="101600" prst="riblet"/>
          </a:sp3d>
        </p:spPr>
        <p:style>
          <a:lnRef idx="2">
            <a:schemeClr val="accent6"/>
          </a:lnRef>
          <a:fillRef idx="1">
            <a:schemeClr val="lt1"/>
          </a:fillRef>
          <a:effectRef idx="0">
            <a:schemeClr val="accent6"/>
          </a:effectRef>
          <a:fontRef idx="minor">
            <a:schemeClr val="dk1"/>
          </a:fontRef>
        </p:style>
        <p:txBody>
          <a:bodyPr rtlCol="0" anchor="ctr"/>
          <a:lstStyle/>
          <a:p>
            <a:pPr lvl="0" algn="just">
              <a:defRPr/>
            </a:pPr>
            <a:r>
              <a:rPr lang="en-US" sz="3200" b="1" dirty="0">
                <a:solidFill>
                  <a:srgbClr val="002060"/>
                </a:solidFill>
                <a:latin typeface="Cambria" panose="02040503050406030204" pitchFamily="18" charset="0"/>
                <a:ea typeface="Cambria" panose="02040503050406030204" pitchFamily="18" charset="0"/>
              </a:rPr>
              <a:t>   </a:t>
            </a:r>
            <a:r>
              <a:rPr lang="vi-VN" sz="3200" b="1" dirty="0">
                <a:solidFill>
                  <a:srgbClr val="002060"/>
                </a:solidFill>
                <a:latin typeface="Cambria" panose="02040503050406030204" pitchFamily="18" charset="0"/>
                <a:ea typeface="Cambria" panose="02040503050406030204" pitchFamily="18" charset="0"/>
              </a:rPr>
              <a:t>Ca ngợi danh y Tuệ Tĩnh </a:t>
            </a:r>
            <a:r>
              <a:rPr lang="en-US" sz="3200" b="1" dirty="0" err="1" smtClean="0">
                <a:solidFill>
                  <a:srgbClr val="002060"/>
                </a:solidFill>
                <a:latin typeface="Cambria" panose="02040503050406030204" pitchFamily="18" charset="0"/>
                <a:ea typeface="Cambria" panose="02040503050406030204" pitchFamily="18" charset="0"/>
              </a:rPr>
              <a:t>đã</a:t>
            </a:r>
            <a:r>
              <a:rPr lang="en-US" sz="3200" b="1" smtClean="0">
                <a:solidFill>
                  <a:srgbClr val="002060"/>
                </a:solidFill>
                <a:latin typeface="Cambria" panose="02040503050406030204" pitchFamily="18" charset="0"/>
                <a:ea typeface="Cambria" panose="02040503050406030204" pitchFamily="18" charset="0"/>
              </a:rPr>
              <a:t> </a:t>
            </a:r>
            <a:r>
              <a:rPr lang="vi-VN" sz="3200" b="1" smtClean="0">
                <a:solidFill>
                  <a:srgbClr val="002060"/>
                </a:solidFill>
                <a:latin typeface="Cambria" panose="02040503050406030204" pitchFamily="18" charset="0"/>
                <a:ea typeface="Cambria" panose="02040503050406030204" pitchFamily="18" charset="0"/>
              </a:rPr>
              <a:t>yêu </a:t>
            </a:r>
            <a:r>
              <a:rPr lang="vi-VN" sz="3200" b="1" dirty="0">
                <a:solidFill>
                  <a:srgbClr val="002060"/>
                </a:solidFill>
                <a:latin typeface="Cambria" panose="02040503050406030204" pitchFamily="18" charset="0"/>
                <a:ea typeface="Cambria" panose="02040503050406030204" pitchFamily="18" charset="0"/>
              </a:rPr>
              <a:t>nước, tự tôn dân tộc, có ý thức nối gót người đi trước trong việc tìm tòi, chế tạo các vị thuốc từ cây cỏ nước </a:t>
            </a:r>
            <a:r>
              <a:rPr lang="vi-VN" sz="3200" b="1" dirty="0" smtClean="0">
                <a:solidFill>
                  <a:srgbClr val="002060"/>
                </a:solidFill>
                <a:latin typeface="Cambria" panose="02040503050406030204" pitchFamily="18" charset="0"/>
                <a:ea typeface="Cambria" panose="02040503050406030204" pitchFamily="18" charset="0"/>
              </a:rPr>
              <a:t>Nam</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1938819003"/>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496" y="2852936"/>
            <a:ext cx="12076254" cy="4904242"/>
          </a:xfrm>
          <a:prstGeom prst="rect">
            <a:avLst/>
          </a:prstGeom>
        </p:spPr>
      </p:pic>
      <p:pic>
        <p:nvPicPr>
          <p:cNvPr id="7" name="图片 8">
            <a:extLst>
              <a:ext uri="{FF2B5EF4-FFF2-40B4-BE49-F238E27FC236}">
                <a16:creationId xmlns:a16="http://schemas.microsoft.com/office/drawing/2014/main" id="{366585F3-5684-4555-A9E2-6B1BCCEB0D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0429" y="2601895"/>
            <a:ext cx="5554590" cy="5207428"/>
          </a:xfrm>
          <a:prstGeom prst="rect">
            <a:avLst/>
          </a:prstGeom>
        </p:spPr>
      </p:pic>
      <p:sp>
        <p:nvSpPr>
          <p:cNvPr id="4" name="Hộp Văn bản 4">
            <a:extLst>
              <a:ext uri="{FF2B5EF4-FFF2-40B4-BE49-F238E27FC236}">
                <a16:creationId xmlns:a16="http://schemas.microsoft.com/office/drawing/2014/main" id="{E1FE266F-A661-680F-CF15-1DF4CFBF3AC1}"/>
              </a:ext>
            </a:extLst>
          </p:cNvPr>
          <p:cNvSpPr txBox="1"/>
          <p:nvPr/>
        </p:nvSpPr>
        <p:spPr>
          <a:xfrm>
            <a:off x="542260" y="1759368"/>
            <a:ext cx="10994066" cy="1754326"/>
          </a:xfrm>
          <a:prstGeom prst="rect">
            <a:avLst/>
          </a:prstGeom>
          <a:noFill/>
        </p:spPr>
        <p:txBody>
          <a:bodyPr wrap="square" rtlCol="0">
            <a:spAutoFit/>
          </a:bodyPr>
          <a:lstStyle/>
          <a:p>
            <a:pPr marL="571500" lvl="0" indent="-571500" algn="just">
              <a:buFont typeface="Arial" panose="020B0604020202020204" pitchFamily="34" charset="0"/>
              <a:buChar char="•"/>
              <a:defRPr/>
            </a:pPr>
            <a:r>
              <a:rPr lang="vi-VN" sz="3600" dirty="0">
                <a:solidFill>
                  <a:prstClr val="black"/>
                </a:solidFill>
                <a:latin typeface="Cambria" panose="02040503050406030204" pitchFamily="18" charset="0"/>
                <a:ea typeface="Cambria" panose="02040503050406030204" pitchFamily="18" charset="0"/>
                <a:cs typeface="Arial" panose="020B0604020202020204" pitchFamily="34" charset="0"/>
              </a:rPr>
              <a:t>Đọc diễn cảm, nhấn giọng ở những từ ngữ phù hợp; những tình tiết gây ấn tượng hoặc từ ngữ thể hiện suy nghĩ, tâm trạng, cảm xúc của các nhân vật.</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8" name="Picture 7">
            <a:extLst>
              <a:ext uri="{FF2B5EF4-FFF2-40B4-BE49-F238E27FC236}">
                <a16:creationId xmlns:a16="http://schemas.microsoft.com/office/drawing/2014/main" id="{68051C52-0BF6-B3D0-0037-2F7D31B04F13}"/>
              </a:ext>
            </a:extLst>
          </p:cNvPr>
          <p:cNvPicPr>
            <a:picLocks noChangeAspect="1"/>
          </p:cNvPicPr>
          <p:nvPr/>
        </p:nvPicPr>
        <p:blipFill>
          <a:blip r:embed="rId4"/>
          <a:stretch>
            <a:fillRect/>
          </a:stretch>
        </p:blipFill>
        <p:spPr>
          <a:xfrm>
            <a:off x="2700848" y="552001"/>
            <a:ext cx="7321931" cy="969348"/>
          </a:xfrm>
          <a:prstGeom prst="rect">
            <a:avLst/>
          </a:prstGeom>
        </p:spPr>
      </p:pic>
    </p:spTree>
    <p:extLst>
      <p:ext uri="{BB962C8B-B14F-4D97-AF65-F5344CB8AC3E}">
        <p14:creationId xmlns:p14="http://schemas.microsoft.com/office/powerpoint/2010/main" val="1251084212"/>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缺角矩形 3"/>
          <p:cNvSpPr/>
          <p:nvPr/>
        </p:nvSpPr>
        <p:spPr>
          <a:xfrm>
            <a:off x="2279576" y="1448539"/>
            <a:ext cx="7992888" cy="2693919"/>
          </a:xfrm>
          <a:prstGeom prst="plaque">
            <a:avLst/>
          </a:prstGeom>
          <a:solidFill>
            <a:schemeClr val="accent2">
              <a:lumMod val="20000"/>
              <a:lumOff val="80000"/>
            </a:schemeClr>
          </a:solidFill>
          <a:ln>
            <a:solidFill>
              <a:srgbClr val="DC5F6E"/>
            </a:solidFill>
            <a:extLst>
              <a:ext uri="{C807C97D-BFC1-408E-A445-0C87EB9F89A2}">
                <ask:lineSketchStyleProps xmlns:ask="http://schemas.microsoft.com/office/drawing/2018/sketchyshapes" xmlns="" sd="396658708">
                  <a:custGeom>
                    <a:avLst/>
                    <a:gdLst>
                      <a:gd name="connsiteX0" fmla="*/ 0 w 7992888"/>
                      <a:gd name="connsiteY0" fmla="*/ 448995 h 2693919"/>
                      <a:gd name="connsiteX1" fmla="*/ 448995 w 7992888"/>
                      <a:gd name="connsiteY1" fmla="*/ 0 h 2693919"/>
                      <a:gd name="connsiteX2" fmla="*/ 898339 w 7992888"/>
                      <a:gd name="connsiteY2" fmla="*/ 0 h 2693919"/>
                      <a:gd name="connsiteX3" fmla="*/ 1276733 w 7992888"/>
                      <a:gd name="connsiteY3" fmla="*/ 0 h 2693919"/>
                      <a:gd name="connsiteX4" fmla="*/ 2009873 w 7992888"/>
                      <a:gd name="connsiteY4" fmla="*/ 0 h 2693919"/>
                      <a:gd name="connsiteX5" fmla="*/ 2459216 w 7992888"/>
                      <a:gd name="connsiteY5" fmla="*/ 0 h 2693919"/>
                      <a:gd name="connsiteX6" fmla="*/ 2837611 w 7992888"/>
                      <a:gd name="connsiteY6" fmla="*/ 0 h 2693919"/>
                      <a:gd name="connsiteX7" fmla="*/ 3499801 w 7992888"/>
                      <a:gd name="connsiteY7" fmla="*/ 0 h 2693919"/>
                      <a:gd name="connsiteX8" fmla="*/ 4091043 w 7992888"/>
                      <a:gd name="connsiteY8" fmla="*/ 0 h 2693919"/>
                      <a:gd name="connsiteX9" fmla="*/ 4682284 w 7992888"/>
                      <a:gd name="connsiteY9" fmla="*/ 0 h 2693919"/>
                      <a:gd name="connsiteX10" fmla="*/ 5060679 w 7992888"/>
                      <a:gd name="connsiteY10" fmla="*/ 0 h 2693919"/>
                      <a:gd name="connsiteX11" fmla="*/ 5439073 w 7992888"/>
                      <a:gd name="connsiteY11" fmla="*/ 0 h 2693919"/>
                      <a:gd name="connsiteX12" fmla="*/ 5959366 w 7992888"/>
                      <a:gd name="connsiteY12" fmla="*/ 0 h 2693919"/>
                      <a:gd name="connsiteX13" fmla="*/ 6337760 w 7992888"/>
                      <a:gd name="connsiteY13" fmla="*/ 0 h 2693919"/>
                      <a:gd name="connsiteX14" fmla="*/ 6929002 w 7992888"/>
                      <a:gd name="connsiteY14" fmla="*/ 0 h 2693919"/>
                      <a:gd name="connsiteX15" fmla="*/ 7543893 w 7992888"/>
                      <a:gd name="connsiteY15" fmla="*/ 0 h 2693919"/>
                      <a:gd name="connsiteX16" fmla="*/ 7992888 w 7992888"/>
                      <a:gd name="connsiteY16" fmla="*/ 448995 h 2693919"/>
                      <a:gd name="connsiteX17" fmla="*/ 7992888 w 7992888"/>
                      <a:gd name="connsiteY17" fmla="*/ 1011719 h 2693919"/>
                      <a:gd name="connsiteX18" fmla="*/ 7992888 w 7992888"/>
                      <a:gd name="connsiteY18" fmla="*/ 1556485 h 2693919"/>
                      <a:gd name="connsiteX19" fmla="*/ 7992888 w 7992888"/>
                      <a:gd name="connsiteY19" fmla="*/ 2244924 h 2693919"/>
                      <a:gd name="connsiteX20" fmla="*/ 7543893 w 7992888"/>
                      <a:gd name="connsiteY20" fmla="*/ 2693919 h 2693919"/>
                      <a:gd name="connsiteX21" fmla="*/ 7094549 w 7992888"/>
                      <a:gd name="connsiteY21" fmla="*/ 2693919 h 2693919"/>
                      <a:gd name="connsiteX22" fmla="*/ 6503308 w 7992888"/>
                      <a:gd name="connsiteY22" fmla="*/ 2693919 h 2693919"/>
                      <a:gd name="connsiteX23" fmla="*/ 5841117 w 7992888"/>
                      <a:gd name="connsiteY23" fmla="*/ 2693919 h 2693919"/>
                      <a:gd name="connsiteX24" fmla="*/ 5462723 w 7992888"/>
                      <a:gd name="connsiteY24" fmla="*/ 2693919 h 2693919"/>
                      <a:gd name="connsiteX25" fmla="*/ 5013379 w 7992888"/>
                      <a:gd name="connsiteY25" fmla="*/ 2693919 h 2693919"/>
                      <a:gd name="connsiteX26" fmla="*/ 4493087 w 7992888"/>
                      <a:gd name="connsiteY26" fmla="*/ 2693919 h 2693919"/>
                      <a:gd name="connsiteX27" fmla="*/ 3759947 w 7992888"/>
                      <a:gd name="connsiteY27" fmla="*/ 2693919 h 2693919"/>
                      <a:gd name="connsiteX28" fmla="*/ 3239655 w 7992888"/>
                      <a:gd name="connsiteY28" fmla="*/ 2693919 h 2693919"/>
                      <a:gd name="connsiteX29" fmla="*/ 2648413 w 7992888"/>
                      <a:gd name="connsiteY29" fmla="*/ 2693919 h 2693919"/>
                      <a:gd name="connsiteX30" fmla="*/ 2199070 w 7992888"/>
                      <a:gd name="connsiteY30" fmla="*/ 2693919 h 2693919"/>
                      <a:gd name="connsiteX31" fmla="*/ 1820675 w 7992888"/>
                      <a:gd name="connsiteY31" fmla="*/ 2693919 h 2693919"/>
                      <a:gd name="connsiteX32" fmla="*/ 1371332 w 7992888"/>
                      <a:gd name="connsiteY32" fmla="*/ 2693919 h 2693919"/>
                      <a:gd name="connsiteX33" fmla="*/ 448995 w 7992888"/>
                      <a:gd name="connsiteY33" fmla="*/ 2693919 h 2693919"/>
                      <a:gd name="connsiteX34" fmla="*/ 0 w 7992888"/>
                      <a:gd name="connsiteY34" fmla="*/ 2244924 h 2693919"/>
                      <a:gd name="connsiteX35" fmla="*/ 0 w 7992888"/>
                      <a:gd name="connsiteY35" fmla="*/ 1700159 h 2693919"/>
                      <a:gd name="connsiteX36" fmla="*/ 0 w 7992888"/>
                      <a:gd name="connsiteY36" fmla="*/ 1065597 h 2693919"/>
                      <a:gd name="connsiteX37" fmla="*/ 0 w 7992888"/>
                      <a:gd name="connsiteY37" fmla="*/ 448995 h 2693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7992888" h="2693919" extrusionOk="0">
                        <a:moveTo>
                          <a:pt x="0" y="448995"/>
                        </a:moveTo>
                        <a:cubicBezTo>
                          <a:pt x="196107" y="420268"/>
                          <a:pt x="393433" y="250120"/>
                          <a:pt x="448995" y="0"/>
                        </a:cubicBezTo>
                        <a:cubicBezTo>
                          <a:pt x="641554" y="-5395"/>
                          <a:pt x="765124" y="24829"/>
                          <a:pt x="898339" y="0"/>
                        </a:cubicBezTo>
                        <a:cubicBezTo>
                          <a:pt x="1031554" y="-24829"/>
                          <a:pt x="1100448" y="7125"/>
                          <a:pt x="1276733" y="0"/>
                        </a:cubicBezTo>
                        <a:cubicBezTo>
                          <a:pt x="1453018" y="-7125"/>
                          <a:pt x="1742910" y="71674"/>
                          <a:pt x="2009873" y="0"/>
                        </a:cubicBezTo>
                        <a:cubicBezTo>
                          <a:pt x="2276836" y="-71674"/>
                          <a:pt x="2251746" y="52078"/>
                          <a:pt x="2459216" y="0"/>
                        </a:cubicBezTo>
                        <a:cubicBezTo>
                          <a:pt x="2666686" y="-52078"/>
                          <a:pt x="2744643" y="12043"/>
                          <a:pt x="2837611" y="0"/>
                        </a:cubicBezTo>
                        <a:cubicBezTo>
                          <a:pt x="2930580" y="-12043"/>
                          <a:pt x="3361475" y="65249"/>
                          <a:pt x="3499801" y="0"/>
                        </a:cubicBezTo>
                        <a:cubicBezTo>
                          <a:pt x="3638127" y="-65249"/>
                          <a:pt x="3863391" y="1461"/>
                          <a:pt x="4091043" y="0"/>
                        </a:cubicBezTo>
                        <a:cubicBezTo>
                          <a:pt x="4318695" y="-1461"/>
                          <a:pt x="4445666" y="59095"/>
                          <a:pt x="4682284" y="0"/>
                        </a:cubicBezTo>
                        <a:cubicBezTo>
                          <a:pt x="4918902" y="-59095"/>
                          <a:pt x="4958478" y="30124"/>
                          <a:pt x="5060679" y="0"/>
                        </a:cubicBezTo>
                        <a:cubicBezTo>
                          <a:pt x="5162881" y="-30124"/>
                          <a:pt x="5348721" y="11161"/>
                          <a:pt x="5439073" y="0"/>
                        </a:cubicBezTo>
                        <a:cubicBezTo>
                          <a:pt x="5529425" y="-11161"/>
                          <a:pt x="5803779" y="20973"/>
                          <a:pt x="5959366" y="0"/>
                        </a:cubicBezTo>
                        <a:cubicBezTo>
                          <a:pt x="6114953" y="-20973"/>
                          <a:pt x="6238805" y="26903"/>
                          <a:pt x="6337760" y="0"/>
                        </a:cubicBezTo>
                        <a:cubicBezTo>
                          <a:pt x="6436715" y="-26903"/>
                          <a:pt x="6673541" y="55017"/>
                          <a:pt x="6929002" y="0"/>
                        </a:cubicBezTo>
                        <a:cubicBezTo>
                          <a:pt x="7184463" y="-55017"/>
                          <a:pt x="7238896" y="25845"/>
                          <a:pt x="7543893" y="0"/>
                        </a:cubicBezTo>
                        <a:cubicBezTo>
                          <a:pt x="7579852" y="264612"/>
                          <a:pt x="7788109" y="439331"/>
                          <a:pt x="7992888" y="448995"/>
                        </a:cubicBezTo>
                        <a:cubicBezTo>
                          <a:pt x="8012338" y="623500"/>
                          <a:pt x="7956027" y="873823"/>
                          <a:pt x="7992888" y="1011719"/>
                        </a:cubicBezTo>
                        <a:cubicBezTo>
                          <a:pt x="8029749" y="1149615"/>
                          <a:pt x="7965737" y="1411334"/>
                          <a:pt x="7992888" y="1556485"/>
                        </a:cubicBezTo>
                        <a:cubicBezTo>
                          <a:pt x="8020039" y="1701636"/>
                          <a:pt x="7951109" y="2071102"/>
                          <a:pt x="7992888" y="2244924"/>
                        </a:cubicBezTo>
                        <a:cubicBezTo>
                          <a:pt x="7799578" y="2261226"/>
                          <a:pt x="7555857" y="2482969"/>
                          <a:pt x="7543893" y="2693919"/>
                        </a:cubicBezTo>
                        <a:cubicBezTo>
                          <a:pt x="7338037" y="2737259"/>
                          <a:pt x="7225461" y="2677174"/>
                          <a:pt x="7094549" y="2693919"/>
                        </a:cubicBezTo>
                        <a:cubicBezTo>
                          <a:pt x="6963637" y="2710664"/>
                          <a:pt x="6758757" y="2628519"/>
                          <a:pt x="6503308" y="2693919"/>
                        </a:cubicBezTo>
                        <a:cubicBezTo>
                          <a:pt x="6247859" y="2759319"/>
                          <a:pt x="6029099" y="2619288"/>
                          <a:pt x="5841117" y="2693919"/>
                        </a:cubicBezTo>
                        <a:cubicBezTo>
                          <a:pt x="5653135" y="2768550"/>
                          <a:pt x="5626635" y="2670046"/>
                          <a:pt x="5462723" y="2693919"/>
                        </a:cubicBezTo>
                        <a:cubicBezTo>
                          <a:pt x="5298811" y="2717792"/>
                          <a:pt x="5188999" y="2642191"/>
                          <a:pt x="5013379" y="2693919"/>
                        </a:cubicBezTo>
                        <a:cubicBezTo>
                          <a:pt x="4837759" y="2745647"/>
                          <a:pt x="4700356" y="2673073"/>
                          <a:pt x="4493087" y="2693919"/>
                        </a:cubicBezTo>
                        <a:cubicBezTo>
                          <a:pt x="4285818" y="2714765"/>
                          <a:pt x="3922736" y="2639370"/>
                          <a:pt x="3759947" y="2693919"/>
                        </a:cubicBezTo>
                        <a:cubicBezTo>
                          <a:pt x="3597158" y="2748468"/>
                          <a:pt x="3391602" y="2693076"/>
                          <a:pt x="3239655" y="2693919"/>
                        </a:cubicBezTo>
                        <a:cubicBezTo>
                          <a:pt x="3087708" y="2694762"/>
                          <a:pt x="2933237" y="2651751"/>
                          <a:pt x="2648413" y="2693919"/>
                        </a:cubicBezTo>
                        <a:cubicBezTo>
                          <a:pt x="2363589" y="2736087"/>
                          <a:pt x="2398798" y="2644843"/>
                          <a:pt x="2199070" y="2693919"/>
                        </a:cubicBezTo>
                        <a:cubicBezTo>
                          <a:pt x="1999342" y="2742995"/>
                          <a:pt x="1955656" y="2658151"/>
                          <a:pt x="1820675" y="2693919"/>
                        </a:cubicBezTo>
                        <a:cubicBezTo>
                          <a:pt x="1685695" y="2729687"/>
                          <a:pt x="1578331" y="2656260"/>
                          <a:pt x="1371332" y="2693919"/>
                        </a:cubicBezTo>
                        <a:cubicBezTo>
                          <a:pt x="1164333" y="2731578"/>
                          <a:pt x="790666" y="2614506"/>
                          <a:pt x="448995" y="2693919"/>
                        </a:cubicBezTo>
                        <a:cubicBezTo>
                          <a:pt x="452010" y="2394594"/>
                          <a:pt x="242094" y="2227073"/>
                          <a:pt x="0" y="2244924"/>
                        </a:cubicBezTo>
                        <a:cubicBezTo>
                          <a:pt x="-2535" y="2008648"/>
                          <a:pt x="2836" y="1926800"/>
                          <a:pt x="0" y="1700159"/>
                        </a:cubicBezTo>
                        <a:cubicBezTo>
                          <a:pt x="-2836" y="1473518"/>
                          <a:pt x="69722" y="1321360"/>
                          <a:pt x="0" y="1065597"/>
                        </a:cubicBezTo>
                        <a:cubicBezTo>
                          <a:pt x="-69722" y="809834"/>
                          <a:pt x="35032" y="690891"/>
                          <a:pt x="0" y="448995"/>
                        </a:cubicBezTo>
                        <a:close/>
                      </a:path>
                    </a:pathLst>
                  </a:custGeom>
                  <ask:type>
                    <ask:lineSketchNone/>
                  </ask:type>
                </ask:lineSketchStyleProps>
              </a:ext>
            </a:extLst>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solidFill>
                  <a:prstClr val="black"/>
                </a:solidFill>
                <a:prstDash val="sysDash"/>
              </a:ln>
              <a:solidFill>
                <a:prstClr val="white"/>
              </a:solidFill>
              <a:effectLst/>
              <a:uLnTx/>
              <a:uFillTx/>
              <a:latin typeface="Barlow Condensed"/>
              <a:cs typeface="+mn-cs"/>
            </a:endParaRPr>
          </a:p>
        </p:txBody>
      </p:sp>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073" y="1628800"/>
            <a:ext cx="12192000" cy="5087860"/>
          </a:xfrm>
          <a:prstGeom prst="rect">
            <a:avLst/>
          </a:prstGeom>
        </p:spPr>
      </p:pic>
      <p:pic>
        <p:nvPicPr>
          <p:cNvPr id="8" name="图片 4">
            <a:extLst>
              <a:ext uri="{FF2B5EF4-FFF2-40B4-BE49-F238E27FC236}">
                <a16:creationId xmlns:a16="http://schemas.microsoft.com/office/drawing/2014/main" id="{87880733-8DF9-4645-A071-B91FFAC476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73" y="-304472"/>
            <a:ext cx="6072408" cy="3877488"/>
          </a:xfrm>
          <a:prstGeom prst="rect">
            <a:avLst/>
          </a:prstGeom>
        </p:spPr>
      </p:pic>
      <p:pic>
        <p:nvPicPr>
          <p:cNvPr id="10" name="图片 29">
            <a:extLst>
              <a:ext uri="{FF2B5EF4-FFF2-40B4-BE49-F238E27FC236}">
                <a16:creationId xmlns:a16="http://schemas.microsoft.com/office/drawing/2014/main" id="{F4E77FC6-130B-476B-B432-02895BEB42FA}"/>
              </a:ext>
            </a:extLst>
          </p:cNvPr>
          <p:cNvPicPr>
            <a:picLocks noChangeAspect="1"/>
          </p:cNvPicPr>
          <p:nvPr/>
        </p:nvPicPr>
        <p:blipFill rotWithShape="1">
          <a:blip r:embed="rId3">
            <a:extLst>
              <a:ext uri="{28A0092B-C50C-407E-A947-70E740481C1C}">
                <a14:useLocalDpi xmlns:a14="http://schemas.microsoft.com/office/drawing/2010/main" val="0"/>
              </a:ext>
            </a:extLst>
          </a:blip>
          <a:srcRect t="36727"/>
          <a:stretch/>
        </p:blipFill>
        <p:spPr>
          <a:xfrm flipH="1">
            <a:off x="7176119" y="84464"/>
            <a:ext cx="4996807" cy="2018820"/>
          </a:xfrm>
          <a:prstGeom prst="rect">
            <a:avLst/>
          </a:prstGeom>
        </p:spPr>
      </p:pic>
      <p:pic>
        <p:nvPicPr>
          <p:cNvPr id="5" name="Picture 4" descr="A close up of a black background&#10;&#10;Description automatically generated">
            <a:extLst>
              <a:ext uri="{FF2B5EF4-FFF2-40B4-BE49-F238E27FC236}">
                <a16:creationId xmlns:a16="http://schemas.microsoft.com/office/drawing/2014/main" id="{CD477F16-190B-01E2-229E-B164B978EFD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8344" y="1480239"/>
            <a:ext cx="12192000" cy="2940592"/>
          </a:xfrm>
          <a:prstGeom prst="rect">
            <a:avLst/>
          </a:prstGeom>
        </p:spPr>
      </p:pic>
    </p:spTree>
    <p:extLst>
      <p:ext uri="{BB962C8B-B14F-4D97-AF65-F5344CB8AC3E}">
        <p14:creationId xmlns:p14="http://schemas.microsoft.com/office/powerpoint/2010/main" val="2925141397"/>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478279" y="0"/>
            <a:ext cx="457200" cy="6858000"/>
          </a:xfrm>
          <a:prstGeom prst="rect">
            <a:avLst/>
          </a:prstGeom>
          <a:gradFill flip="none" rotWithShape="1">
            <a:gsLst>
              <a:gs pos="7000">
                <a:srgbClr val="7C7674"/>
              </a:gs>
              <a:gs pos="70000">
                <a:srgbClr val="A49686"/>
              </a:gs>
            </a:gsLst>
            <a:lin ang="0" scaled="1"/>
            <a:tileRect/>
          </a:gra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Barlow Condensed"/>
              <a:cs typeface="+mn-cs"/>
            </a:endParaRPr>
          </a:p>
        </p:txBody>
      </p:sp>
      <p:pic>
        <p:nvPicPr>
          <p:cNvPr id="8"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3935760" cy="6858000"/>
          </a:xfrm>
          <a:prstGeom prst="rect">
            <a:avLst/>
          </a:prstGeom>
        </p:spPr>
      </p:pic>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0534650" y="0"/>
            <a:ext cx="1657350" cy="3577294"/>
          </a:xfrm>
          <a:prstGeom prst="rect">
            <a:avLst/>
          </a:prstGeom>
        </p:spPr>
      </p:pic>
      <p:pic>
        <p:nvPicPr>
          <p:cNvPr id="35" name="图片 40">
            <a:extLst>
              <a:ext uri="{FF2B5EF4-FFF2-40B4-BE49-F238E27FC236}">
                <a16:creationId xmlns:a16="http://schemas.microsoft.com/office/drawing/2014/main" id="{586452DD-874F-4688-AAB6-9552BD38B09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72160" y="511005"/>
            <a:ext cx="1642945" cy="848747"/>
          </a:xfrm>
          <a:prstGeom prst="rect">
            <a:avLst/>
          </a:prstGeom>
        </p:spPr>
      </p:pic>
      <p:pic>
        <p:nvPicPr>
          <p:cNvPr id="37" name="图片 40">
            <a:extLst>
              <a:ext uri="{FF2B5EF4-FFF2-40B4-BE49-F238E27FC236}">
                <a16:creationId xmlns:a16="http://schemas.microsoft.com/office/drawing/2014/main" id="{18133C27-C119-42CF-8B74-C139FED59A6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775982" y="606254"/>
            <a:ext cx="1642945" cy="848747"/>
          </a:xfrm>
          <a:prstGeom prst="rect">
            <a:avLst/>
          </a:prstGeom>
        </p:spPr>
      </p:pic>
      <p:pic>
        <p:nvPicPr>
          <p:cNvPr id="2" name="Picture 1">
            <a:extLst>
              <a:ext uri="{FF2B5EF4-FFF2-40B4-BE49-F238E27FC236}">
                <a16:creationId xmlns:a16="http://schemas.microsoft.com/office/drawing/2014/main" id="{F1C2A56D-B79C-8757-A3B4-91CCF1F9401F}"/>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6850" b="87300" l="6050" r="57300">
                        <a14:foregroundMark x1="23300" y1="16850" x2="24450" y2="20650"/>
                        <a14:foregroundMark x1="24450" y1="23350" x2="19800" y2="44650"/>
                        <a14:foregroundMark x1="27600" y1="28850" x2="22300" y2="53850"/>
                        <a14:foregroundMark x1="21450" y1="25150" x2="31800" y2="43350"/>
                        <a14:foregroundMark x1="32600" y1="25150" x2="26100" y2="48650"/>
                        <a14:foregroundMark x1="26100" y1="48650" x2="26100" y2="48650"/>
                        <a14:foregroundMark x1="17600" y1="30850" x2="16700" y2="41250"/>
                        <a14:foregroundMark x1="16700" y1="41250" x2="17800" y2="47500"/>
                        <a14:foregroundMark x1="23450" y1="32000" x2="22850" y2="43850"/>
                        <a14:foregroundMark x1="22850" y1="43850" x2="22450" y2="45000"/>
                        <a14:foregroundMark x1="32950" y1="30850" x2="29800" y2="47350"/>
                        <a14:foregroundMark x1="14950" y1="31000" x2="14950" y2="43350"/>
                        <a14:foregroundMark x1="22450" y1="54350" x2="26950" y2="67850"/>
                        <a14:foregroundMark x1="25100" y1="53650" x2="25450" y2="70850"/>
                        <a14:foregroundMark x1="26950" y1="25150" x2="21450" y2="47150"/>
                        <a14:foregroundMark x1="21450" y1="47150" x2="21450" y2="47150"/>
                        <a14:foregroundMark x1="19950" y1="29150" x2="23800" y2="45000"/>
                        <a14:foregroundMark x1="23300" y1="53000" x2="24800" y2="67850"/>
                        <a14:foregroundMark x1="18450" y1="59850" x2="28600" y2="63350"/>
                        <a14:foregroundMark x1="28600" y1="63350" x2="29450" y2="63350"/>
                        <a14:foregroundMark x1="19800" y1="46350" x2="24800" y2="52850"/>
                        <a14:foregroundMark x1="19950" y1="60850" x2="30600" y2="59850"/>
                        <a14:foregroundMark x1="24600" y1="56850" x2="22300" y2="63450"/>
                        <a14:foregroundMark x1="22300" y1="63450" x2="24600" y2="69150"/>
                        <a14:foregroundMark x1="57300" y1="47850" x2="54100" y2="53350"/>
                        <a14:foregroundMark x1="52800" y1="50500" x2="52800" y2="50500"/>
                        <a14:foregroundMark x1="50800" y1="56350" x2="53300" y2="52350"/>
                        <a14:foregroundMark x1="53800" y1="51500" x2="53300" y2="50150"/>
                        <a14:foregroundMark x1="57300" y1="46000" x2="54600" y2="51150"/>
                        <a14:foregroundMark x1="53300" y1="55350" x2="51300" y2="57850"/>
                        <a14:foregroundMark x1="21600" y1="72150" x2="25800" y2="74350"/>
                        <a14:foregroundMark x1="18100" y1="70150" x2="23300" y2="77650"/>
                        <a14:foregroundMark x1="23300" y1="77650" x2="23300" y2="77650"/>
                        <a14:foregroundMark x1="27950" y1="69850" x2="29100" y2="81000"/>
                        <a14:foregroundMark x1="31800" y1="73350" x2="32300" y2="80500"/>
                        <a14:foregroundMark x1="32300" y1="80500" x2="32300" y2="80500"/>
                        <a14:foregroundMark x1="29450" y1="67000" x2="31600" y2="76500"/>
                        <a14:foregroundMark x1="31600" y1="76500" x2="31600" y2="76500"/>
                        <a14:foregroundMark x1="32300" y1="70350" x2="32950" y2="77650"/>
                        <a14:foregroundMark x1="17450" y1="73000" x2="15950" y2="77000"/>
                        <a14:foregroundMark x1="21100" y1="71500" x2="18600" y2="77500"/>
                        <a14:foregroundMark x1="18950" y1="76000" x2="33600" y2="77150"/>
                        <a14:foregroundMark x1="34100" y1="75850" x2="34300" y2="78350"/>
                        <a14:foregroundMark x1="53450" y1="55650" x2="50600" y2="60000"/>
                        <a14:foregroundMark x1="16150" y1="78750" x2="24350" y2="84400"/>
                        <a14:foregroundMark x1="21500" y1="77000" x2="29500" y2="84850"/>
                        <a14:foregroundMark x1="30950" y1="76200" x2="33050" y2="85350"/>
                        <a14:foregroundMark x1="34350" y1="78900" x2="34350" y2="87300"/>
                        <a14:foregroundMark x1="34350" y1="87300" x2="34350" y2="87300"/>
                        <a14:backgroundMark x1="50450" y1="67350" x2="49150" y2="77300"/>
                      </a14:backgroundRemoval>
                    </a14:imgEffect>
                  </a14:imgLayer>
                </a14:imgProps>
              </a:ext>
              <a:ext uri="{28A0092B-C50C-407E-A947-70E740481C1C}">
                <a14:useLocalDpi xmlns:a14="http://schemas.microsoft.com/office/drawing/2010/main" val="0"/>
              </a:ext>
            </a:extLst>
          </a:blip>
          <a:srcRect t="11915" r="39315" b="14645"/>
          <a:stretch/>
        </p:blipFill>
        <p:spPr>
          <a:xfrm>
            <a:off x="-520142" y="1285755"/>
            <a:ext cx="4604512" cy="5572245"/>
          </a:xfrm>
          <a:prstGeom prst="rect">
            <a:avLst/>
          </a:prstGeom>
          <a:effectLst>
            <a:outerShdw blurRad="63500" sx="102000" sy="102000" algn="ctr" rotWithShape="0">
              <a:prstClr val="black">
                <a:alpha val="40000"/>
              </a:prstClr>
            </a:outerShdw>
          </a:effectLst>
        </p:spPr>
      </p:pic>
      <p:grpSp>
        <p:nvGrpSpPr>
          <p:cNvPr id="6" name="Group 5">
            <a:extLst>
              <a:ext uri="{FF2B5EF4-FFF2-40B4-BE49-F238E27FC236}">
                <a16:creationId xmlns:a16="http://schemas.microsoft.com/office/drawing/2014/main" id="{A29DF1FC-8AD6-0923-7CE6-26DD93A42FF3}"/>
              </a:ext>
            </a:extLst>
          </p:cNvPr>
          <p:cNvGrpSpPr/>
          <p:nvPr/>
        </p:nvGrpSpPr>
        <p:grpSpPr>
          <a:xfrm>
            <a:off x="2055155" y="401692"/>
            <a:ext cx="8914315" cy="2320243"/>
            <a:chOff x="-1348506" y="186909"/>
            <a:chExt cx="11381711" cy="1342591"/>
          </a:xfrm>
        </p:grpSpPr>
        <p:pic>
          <p:nvPicPr>
            <p:cNvPr id="7" name="Picture 6">
              <a:extLst>
                <a:ext uri="{FF2B5EF4-FFF2-40B4-BE49-F238E27FC236}">
                  <a16:creationId xmlns:a16="http://schemas.microsoft.com/office/drawing/2014/main" id="{75DCB343-3DCF-F365-FB9D-D1D3C89AB28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1348506" y="186909"/>
              <a:ext cx="11381711" cy="1342591"/>
            </a:xfrm>
            <a:prstGeom prst="rect">
              <a:avLst/>
            </a:prstGeom>
          </p:spPr>
        </p:pic>
        <p:sp>
          <p:nvSpPr>
            <p:cNvPr id="13" name="TextBox 12">
              <a:extLst>
                <a:ext uri="{FF2B5EF4-FFF2-40B4-BE49-F238E27FC236}">
                  <a16:creationId xmlns:a16="http://schemas.microsoft.com/office/drawing/2014/main" id="{DF7F3E2E-2589-AF02-7DB6-245C4994E241}"/>
                </a:ext>
              </a:extLst>
            </p:cNvPr>
            <p:cNvSpPr txBox="1"/>
            <p:nvPr/>
          </p:nvSpPr>
          <p:spPr>
            <a:xfrm flipH="1">
              <a:off x="-310634" y="345796"/>
              <a:ext cx="9316349" cy="101512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150" normalizeH="0" baseline="0" noProof="0" dirty="0">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N</a:t>
              </a:r>
              <a:r>
                <a:rPr lang="en-US" sz="3600" b="1" spc="-150" dirty="0" err="1">
                  <a:ln w="12700">
                    <a:solidFill>
                      <a:srgbClr val="C00000"/>
                    </a:solidFill>
                  </a:ln>
                  <a:solidFill>
                    <a:srgbClr val="C00000"/>
                  </a:solidFill>
                  <a:latin typeface="Arial" panose="020B0604020202020204" pitchFamily="34" charset="0"/>
                  <a:cs typeface="Pattaya" panose="00000500000000000000" pitchFamily="2" charset="-34"/>
                </a:rPr>
                <a:t>êu</a:t>
              </a:r>
              <a:r>
                <a:rPr lang="en-US" sz="3600" b="1" spc="-150" dirty="0">
                  <a:ln w="12700">
                    <a:solidFill>
                      <a:srgbClr val="C00000"/>
                    </a:solidFill>
                  </a:ln>
                  <a:solidFill>
                    <a:srgbClr val="C00000"/>
                  </a:solidFill>
                  <a:latin typeface="Arial" panose="020B0604020202020204" pitchFamily="34" charset="0"/>
                  <a:cs typeface="Pattaya" panose="00000500000000000000" pitchFamily="2" charset="-34"/>
                </a:rPr>
                <a:t> s</a:t>
              </a:r>
              <a:r>
                <a:rPr kumimoji="0" lang="en-US" sz="3600" b="1" i="0" u="none" strike="noStrike" kern="1200" cap="none" spc="-150" normalizeH="0" baseline="0" noProof="0" dirty="0" err="1">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uy</a:t>
              </a:r>
              <a:r>
                <a:rPr kumimoji="0" lang="en-US" sz="3600" b="1" i="0" u="none" strike="noStrike" kern="1200" cap="none" spc="-150" normalizeH="0" baseline="0" noProof="0" dirty="0">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 </a:t>
              </a:r>
              <a:r>
                <a:rPr kumimoji="0" lang="en-US" sz="3600" b="1" i="0" u="none" strike="noStrike" kern="1200" cap="none" spc="-150" normalizeH="0" baseline="0" noProof="0" dirty="0" err="1">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nghĩ</a:t>
              </a:r>
              <a:r>
                <a:rPr kumimoji="0" lang="en-US" sz="3600" b="1" i="0" u="none" strike="noStrike" kern="1200" cap="none" spc="-150" normalizeH="0" baseline="0" noProof="0" dirty="0">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 </a:t>
              </a:r>
              <a:r>
                <a:rPr kumimoji="0" lang="en-US" sz="3600" b="1" i="0" u="none" strike="noStrike" kern="1200" cap="none" spc="-150" normalizeH="0" baseline="0" noProof="0" dirty="0" err="1">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cá</a:t>
              </a:r>
              <a:r>
                <a:rPr kumimoji="0" lang="en-US" sz="3600" b="1" i="0" u="none" strike="noStrike" kern="1200" cap="none" spc="-150" normalizeH="0" baseline="0" noProof="0" dirty="0">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 </a:t>
              </a:r>
              <a:r>
                <a:rPr kumimoji="0" lang="en-US" sz="3600" b="1" i="0" u="none" strike="noStrike" kern="1200" cap="none" spc="-150" normalizeH="0" baseline="0" noProof="0" dirty="0" err="1">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nhân</a:t>
              </a:r>
              <a:r>
                <a:rPr kumimoji="0" lang="en-US" sz="3600" b="1" i="0" u="none" strike="noStrike" kern="1200" cap="none" spc="-150" normalizeH="0" baseline="0" noProof="0" dirty="0">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 </a:t>
              </a:r>
              <a:r>
                <a:rPr kumimoji="0" lang="en-US" sz="3600" b="1" i="0" u="none" strike="noStrike" kern="1200" cap="none" spc="-150" normalizeH="0" baseline="0" noProof="0" dirty="0" err="1">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và</a:t>
              </a:r>
              <a:r>
                <a:rPr kumimoji="0" lang="en-US" sz="3600" b="1" i="0" u="none" strike="noStrike" kern="1200" cap="none" spc="-150" normalizeH="0" baseline="0" noProof="0" dirty="0">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 </a:t>
              </a:r>
              <a:r>
                <a:rPr kumimoji="0" lang="en-US" sz="3600" b="1" i="0" u="none" strike="noStrike" kern="1200" cap="none" spc="-150" normalizeH="0" baseline="0" noProof="0" dirty="0" err="1">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nêu</a:t>
              </a:r>
              <a:r>
                <a:rPr kumimoji="0" lang="en-US" sz="3600" b="1" i="0" u="none" strike="noStrike" kern="1200" cap="none" spc="-150" normalizeH="0" baseline="0" noProof="0" dirty="0">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 </a:t>
              </a:r>
              <a:r>
                <a:rPr kumimoji="0" lang="en-US" sz="3600" b="1" i="0" u="none" strike="noStrike" kern="1200" cap="none" spc="-150" normalizeH="0" baseline="0" noProof="0" dirty="0" err="1">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cảm</a:t>
              </a:r>
              <a:r>
                <a:rPr kumimoji="0" lang="en-US" sz="3600" b="1" i="0" u="none" strike="noStrike" kern="1200" cap="none" spc="-150" normalizeH="0" baseline="0" noProof="0" dirty="0">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 </a:t>
              </a:r>
              <a:r>
                <a:rPr kumimoji="0" lang="en-US" sz="3600" b="1" i="0" u="none" strike="noStrike" kern="1200" cap="none" spc="-150" normalizeH="0" baseline="0" noProof="0" dirty="0" err="1">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xúc</a:t>
              </a:r>
              <a:r>
                <a:rPr kumimoji="0" lang="en-US" sz="3600" b="1" i="0" u="none" strike="noStrike" kern="1200" cap="none" spc="-150" normalizeH="0" baseline="0" noProof="0" dirty="0">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 </a:t>
              </a:r>
              <a:r>
                <a:rPr kumimoji="0" lang="en-US" sz="3600" b="1" i="0" u="none" strike="noStrike" kern="1200" cap="none" spc="-150" normalizeH="0" baseline="0" noProof="0" dirty="0" err="1">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của</a:t>
              </a:r>
              <a:r>
                <a:rPr kumimoji="0" lang="en-US" sz="3600" b="1" i="0" u="none" strike="noStrike" kern="1200" cap="none" spc="-150" normalizeH="0" baseline="0" noProof="0" dirty="0">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 </a:t>
              </a:r>
              <a:r>
                <a:rPr kumimoji="0" lang="en-US" sz="3600" b="1" i="0" u="none" strike="noStrike" kern="1200" cap="none" spc="-150" normalizeH="0" baseline="0" noProof="0" dirty="0" err="1">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mình</a:t>
              </a:r>
              <a:r>
                <a:rPr kumimoji="0" lang="en-US" sz="3600" b="1" i="0" u="none" strike="noStrike" kern="1200" cap="none" spc="-150" normalizeH="0" baseline="0" noProof="0" dirty="0">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 </a:t>
              </a:r>
              <a:r>
                <a:rPr kumimoji="0" lang="en-US" sz="3600" b="1" i="0" u="none" strike="noStrike" kern="1200" cap="none" spc="-150" normalizeH="0" baseline="0" noProof="0" dirty="0" err="1">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sau</a:t>
              </a:r>
              <a:r>
                <a:rPr kumimoji="0" lang="en-US" sz="3600" b="1" i="0" u="none" strike="noStrike" kern="1200" cap="none" spc="-150" normalizeH="0" baseline="0" noProof="0" dirty="0">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 </a:t>
              </a:r>
              <a:r>
                <a:rPr kumimoji="0" lang="en-US" sz="3600" b="1" i="0" u="none" strike="noStrike" kern="1200" cap="none" spc="-150" normalizeH="0" baseline="0" noProof="0" dirty="0" err="1">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khi</a:t>
              </a:r>
              <a:r>
                <a:rPr kumimoji="0" lang="en-US" sz="3600" b="1" i="0" u="none" strike="noStrike" kern="1200" cap="none" spc="-150" normalizeH="0" baseline="0" noProof="0" dirty="0">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 </a:t>
              </a:r>
              <a:r>
                <a:rPr kumimoji="0" lang="en-US" sz="3600" b="1" i="0" u="none" strike="noStrike" kern="1200" cap="none" spc="-150" normalizeH="0" baseline="0" noProof="0" dirty="0" err="1">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học</a:t>
              </a:r>
              <a:r>
                <a:rPr kumimoji="0" lang="en-US" sz="3600" b="1" i="0" u="none" strike="noStrike" kern="1200" cap="none" spc="-150" normalizeH="0" baseline="0" noProof="0" dirty="0">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 </a:t>
              </a:r>
              <a:r>
                <a:rPr kumimoji="0" lang="en-US" sz="3600" b="1" i="0" u="none" strike="noStrike" kern="1200" cap="none" spc="-150" normalizeH="0" baseline="0" noProof="0" dirty="0" err="1">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xong</a:t>
              </a:r>
              <a:r>
                <a:rPr kumimoji="0" lang="en-US" sz="3600" b="1" i="0" u="none" strike="noStrike" kern="1200" cap="none" spc="-150" normalizeH="0" baseline="0" noProof="0" dirty="0">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 </a:t>
              </a:r>
              <a:r>
                <a:rPr kumimoji="0" lang="en-US" sz="3600" b="1" i="0" u="none" strike="noStrike" kern="1200" cap="none" spc="-150" normalizeH="0" baseline="0" noProof="0" dirty="0" err="1">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bài</a:t>
              </a:r>
              <a:r>
                <a:rPr kumimoji="0" lang="en-US" sz="3600" b="1" i="0" u="none" strike="noStrike" kern="1200" cap="none" spc="-150" normalizeH="0" baseline="0" noProof="0" dirty="0">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 “Danh y </a:t>
              </a:r>
              <a:r>
                <a:rPr kumimoji="0" lang="en-US" sz="3600" b="1" i="0" u="none" strike="noStrike" kern="1200" cap="none" spc="-150" normalizeH="0" baseline="0" noProof="0" dirty="0" err="1">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Tuệ</a:t>
              </a:r>
              <a:r>
                <a:rPr kumimoji="0" lang="en-US" sz="3600" b="1" i="0" u="none" strike="noStrike" kern="1200" cap="none" spc="-150" normalizeH="0" baseline="0" noProof="0" dirty="0">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 </a:t>
              </a:r>
              <a:r>
                <a:rPr kumimoji="0" lang="en-US" sz="3600" b="1" i="0" u="none" strike="noStrike" kern="1200" cap="none" spc="-150" normalizeH="0" baseline="0" noProof="0" dirty="0" err="1">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Tĩnh</a:t>
              </a:r>
              <a:r>
                <a:rPr kumimoji="0" lang="en-US" sz="3600" b="1" i="0" u="none" strike="noStrike" kern="1200" cap="none" spc="-150" normalizeH="0" baseline="0" noProof="0" dirty="0">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a:t>
              </a:r>
              <a:endParaRPr kumimoji="0" lang="en-US" sz="3600" b="1" i="0" u="none" strike="noStrike" kern="1200" cap="none" spc="-150" normalizeH="0" baseline="0" noProof="0" dirty="0">
                <a:ln w="12700">
                  <a:solidFill>
                    <a:srgbClr val="C00000"/>
                  </a:solidFill>
                </a:ln>
                <a:solidFill>
                  <a:srgbClr val="C00000"/>
                </a:solidFill>
                <a:effectLst/>
                <a:uLnTx/>
                <a:uFillTx/>
                <a:latin typeface="Aptos" panose="02110004020202020204"/>
                <a:ea typeface="+mn-ea"/>
                <a:cs typeface="Pattaya" panose="00000500000000000000" pitchFamily="2" charset="-34"/>
              </a:endParaRPr>
            </a:p>
          </p:txBody>
        </p:sp>
      </p:grpSp>
    </p:spTree>
    <p:extLst>
      <p:ext uri="{BB962C8B-B14F-4D97-AF65-F5344CB8AC3E}">
        <p14:creationId xmlns:p14="http://schemas.microsoft.com/office/powerpoint/2010/main" val="3711904427"/>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20">
            <a:extLst>
              <a:ext uri="{FF2B5EF4-FFF2-40B4-BE49-F238E27FC236}">
                <a16:creationId xmlns:a16="http://schemas.microsoft.com/office/drawing/2014/main" id="{EED93EA5-61C5-47EB-9A72-588C42E510B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821" y="3051584"/>
            <a:ext cx="9112149" cy="5233833"/>
          </a:xfrm>
          <a:prstGeom prst="rect">
            <a:avLst/>
          </a:prstGeom>
        </p:spPr>
      </p:pic>
      <p:pic>
        <p:nvPicPr>
          <p:cNvPr id="9" name="图片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342120">
            <a:off x="2636346" y="3755213"/>
            <a:ext cx="3262459" cy="3526581"/>
          </a:xfrm>
          <a:prstGeom prst="rect">
            <a:avLst/>
          </a:prstGeom>
        </p:spPr>
      </p:pic>
      <p:pic>
        <p:nvPicPr>
          <p:cNvPr id="46" name="图片 45"/>
          <p:cNvPicPr>
            <a:picLocks noChangeAspect="1"/>
          </p:cNvPicPr>
          <p:nvPr/>
        </p:nvPicPr>
        <p:blipFill rotWithShape="1">
          <a:blip r:embed="rId4" cstate="print">
            <a:extLst>
              <a:ext uri="{28A0092B-C50C-407E-A947-70E740481C1C}">
                <a14:useLocalDpi xmlns:a14="http://schemas.microsoft.com/office/drawing/2010/main" val="0"/>
              </a:ext>
            </a:extLst>
          </a:blip>
          <a:srcRect l="15393" t="34608" r="20268" b="35074"/>
          <a:stretch>
            <a:fillRect/>
          </a:stretch>
        </p:blipFill>
        <p:spPr>
          <a:xfrm>
            <a:off x="5706533" y="100429"/>
            <a:ext cx="1893724" cy="892354"/>
          </a:xfrm>
          <a:prstGeom prst="rect">
            <a:avLst/>
          </a:prstGeom>
        </p:spPr>
      </p:pic>
      <p:pic>
        <p:nvPicPr>
          <p:cNvPr id="15" name="Picture 2">
            <a:extLst>
              <a:ext uri="{FF2B5EF4-FFF2-40B4-BE49-F238E27FC236}">
                <a16:creationId xmlns:a16="http://schemas.microsoft.com/office/drawing/2014/main" id="{0D9DCAA0-AA4F-4A90-AE86-526F60512BD2}"/>
              </a:ext>
            </a:extLst>
          </p:cNvPr>
          <p:cNvPicPr>
            <a:picLocks noChangeAspect="1"/>
          </p:cNvPicPr>
          <p:nvPr/>
        </p:nvPicPr>
        <p:blipFill rotWithShape="1">
          <a:blip r:embed="rId5">
            <a:duotone>
              <a:schemeClr val="bg2">
                <a:shade val="45000"/>
                <a:satMod val="135000"/>
              </a:schemeClr>
              <a:prstClr val="white"/>
            </a:duotone>
          </a:blip>
          <a:srcRect r="14372"/>
          <a:stretch/>
        </p:blipFill>
        <p:spPr>
          <a:xfrm>
            <a:off x="7113779" y="-34948"/>
            <a:ext cx="5078221" cy="6892949"/>
          </a:xfrm>
          <a:prstGeom prst="rect">
            <a:avLst/>
          </a:prstGeom>
        </p:spPr>
      </p:pic>
      <p:pic>
        <p:nvPicPr>
          <p:cNvPr id="14" name="Picture 2">
            <a:extLst>
              <a:ext uri="{FF2B5EF4-FFF2-40B4-BE49-F238E27FC236}">
                <a16:creationId xmlns:a16="http://schemas.microsoft.com/office/drawing/2014/main" id="{305CEA12-F07E-4982-8048-F8411917D278}"/>
              </a:ext>
            </a:extLst>
          </p:cNvPr>
          <p:cNvPicPr>
            <a:picLocks noChangeAspect="1"/>
          </p:cNvPicPr>
          <p:nvPr/>
        </p:nvPicPr>
        <p:blipFill>
          <a:blip r:embed="rId5"/>
          <a:srcRect/>
          <a:stretch>
            <a:fillRect/>
          </a:stretch>
        </p:blipFill>
        <p:spPr>
          <a:xfrm>
            <a:off x="9235406" y="3429000"/>
            <a:ext cx="2950234" cy="3429000"/>
          </a:xfrm>
          <a:prstGeom prst="rect">
            <a:avLst/>
          </a:prstGeom>
        </p:spPr>
      </p:pic>
      <p:pic>
        <p:nvPicPr>
          <p:cNvPr id="18" name="图片 24">
            <a:extLst>
              <a:ext uri="{FF2B5EF4-FFF2-40B4-BE49-F238E27FC236}">
                <a16:creationId xmlns:a16="http://schemas.microsoft.com/office/drawing/2014/main" id="{087A6B8E-BED4-43A5-810F-24664CB3DF4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97" y="-34948"/>
            <a:ext cx="3977964" cy="6892948"/>
          </a:xfrm>
          <a:prstGeom prst="rect">
            <a:avLst/>
          </a:prstGeom>
        </p:spPr>
      </p:pic>
      <p:pic>
        <p:nvPicPr>
          <p:cNvPr id="8" name="Picture 7">
            <a:extLst>
              <a:ext uri="{FF2B5EF4-FFF2-40B4-BE49-F238E27FC236}">
                <a16:creationId xmlns:a16="http://schemas.microsoft.com/office/drawing/2014/main" id="{989B0CE5-E19A-3679-CE78-83F80C835C94}"/>
              </a:ext>
            </a:extLst>
          </p:cNvPr>
          <p:cNvPicPr>
            <a:picLocks noChangeAspect="1"/>
          </p:cNvPicPr>
          <p:nvPr/>
        </p:nvPicPr>
        <p:blipFill>
          <a:blip r:embed="rId7"/>
          <a:stretch>
            <a:fillRect/>
          </a:stretch>
        </p:blipFill>
        <p:spPr>
          <a:xfrm>
            <a:off x="533920" y="95579"/>
            <a:ext cx="3292125" cy="2353260"/>
          </a:xfrm>
          <a:prstGeom prst="rect">
            <a:avLst/>
          </a:prstGeom>
        </p:spPr>
      </p:pic>
      <p:pic>
        <p:nvPicPr>
          <p:cNvPr id="5" name="Picture 4">
            <a:extLst>
              <a:ext uri="{FF2B5EF4-FFF2-40B4-BE49-F238E27FC236}">
                <a16:creationId xmlns:a16="http://schemas.microsoft.com/office/drawing/2014/main" id="{9A776CF7-2EE3-338A-CFFA-4C943DC1435F}"/>
              </a:ext>
            </a:extLst>
          </p:cNvPr>
          <p:cNvPicPr>
            <a:picLocks noChangeAspect="1"/>
          </p:cNvPicPr>
          <p:nvPr/>
        </p:nvPicPr>
        <p:blipFill>
          <a:blip r:embed="rId8"/>
          <a:stretch>
            <a:fillRect/>
          </a:stretch>
        </p:blipFill>
        <p:spPr>
          <a:xfrm>
            <a:off x="2385865" y="1585885"/>
            <a:ext cx="6761050" cy="4834547"/>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2" name="Rectangle: Rounded Corners 21">
            <a:extLst>
              <a:ext uri="{FF2B5EF4-FFF2-40B4-BE49-F238E27FC236}">
                <a16:creationId xmlns:a16="http://schemas.microsoft.com/office/drawing/2014/main" id="{9CD73002-EAA7-00C2-A044-FD715BAC954E}"/>
              </a:ext>
            </a:extLst>
          </p:cNvPr>
          <p:cNvSpPr/>
          <p:nvPr/>
        </p:nvSpPr>
        <p:spPr>
          <a:xfrm>
            <a:off x="300111" y="368490"/>
            <a:ext cx="11591778" cy="6113477"/>
          </a:xfrm>
          <a:prstGeom prst="roundRect">
            <a:avLst>
              <a:gd name="adj" fmla="val 11589"/>
            </a:avLst>
          </a:prstGeom>
          <a:solidFill>
            <a:schemeClr val="bg1">
              <a:alpha val="79000"/>
            </a:schemeClr>
          </a:solidFill>
          <a:ln w="7620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7" name="TextBox 6">
            <a:extLst>
              <a:ext uri="{FF2B5EF4-FFF2-40B4-BE49-F238E27FC236}">
                <a16:creationId xmlns:a16="http://schemas.microsoft.com/office/drawing/2014/main" id="{AB0876DE-9C8D-447C-1E87-3C837527F016}"/>
              </a:ext>
            </a:extLst>
          </p:cNvPr>
          <p:cNvSpPr txBox="1"/>
          <p:nvPr/>
        </p:nvSpPr>
        <p:spPr>
          <a:xfrm>
            <a:off x="1576305" y="2037483"/>
            <a:ext cx="9979411" cy="397031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Đọc lần lượt các đoạn dưới tranh. Đọc chữ dưới mỗi tranh trước, rồi mới đọc lời thoại được viết trên tranh.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Đọc diễn cảm lời nói của các nhân vật: Hẳn là điều cao siêu lắm, thầy mới ấp ủ lâu như thế; Điều ta sắp nói không cao như núi Thái Sơn, chẳng xa như biển Bắc Hải,...</a:t>
            </a:r>
          </a:p>
        </p:txBody>
      </p:sp>
      <p:pic>
        <p:nvPicPr>
          <p:cNvPr id="9" name="Hình ảnh 8" descr="Ảnh có chứa hình vẽ, Tác phẩm nghệ thuật của trẻ con, minh họa, phim hoạt hình&#10;&#10;Mô tả được tạo tự động">
            <a:extLst>
              <a:ext uri="{FF2B5EF4-FFF2-40B4-BE49-F238E27FC236}">
                <a16:creationId xmlns:a16="http://schemas.microsoft.com/office/drawing/2014/main" id="{78C78159-F35A-3C6D-13DB-180B64FF5FF7}"/>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63769" b="85769" l="6769" r="31000">
                        <a14:foregroundMark x1="25538" y1="79615" x2="25538" y2="79615"/>
                        <a14:foregroundMark x1="23692" y1="72615" x2="23692" y2="72615"/>
                        <a14:foregroundMark x1="13385" y1="76308" x2="13385" y2="76308"/>
                        <a14:foregroundMark x1="16462" y1="85769" x2="16462" y2="85769"/>
                        <a14:foregroundMark x1="12154" y1="75462" x2="17538" y2="82308"/>
                        <a14:foregroundMark x1="17538" y1="82308" x2="16462" y2="83308"/>
                        <a14:foregroundMark x1="23692" y1="71000" x2="26231" y2="79385"/>
                        <a14:foregroundMark x1="26231" y1="79385" x2="25692" y2="80615"/>
                        <a14:foregroundMark x1="24692" y1="72385" x2="24077" y2="73846"/>
                        <a14:foregroundMark x1="13231" y1="74846" x2="15077" y2="77923"/>
                        <a14:foregroundMark x1="22000" y1="72385" x2="26154" y2="75308"/>
                      </a14:backgroundRemoval>
                    </a14:imgEffect>
                  </a14:imgLayer>
                </a14:imgProps>
              </a:ext>
              <a:ext uri="{28A0092B-C50C-407E-A947-70E740481C1C}">
                <a14:useLocalDpi xmlns:a14="http://schemas.microsoft.com/office/drawing/2010/main" val="0"/>
              </a:ext>
            </a:extLst>
          </a:blip>
          <a:srcRect l="3745" t="61121" r="65891" b="11661"/>
          <a:stretch/>
        </p:blipFill>
        <p:spPr>
          <a:xfrm rot="3414094">
            <a:off x="703768" y="1939022"/>
            <a:ext cx="1111232" cy="996085"/>
          </a:xfrm>
          <a:prstGeom prst="rect">
            <a:avLst/>
          </a:prstGeom>
        </p:spPr>
      </p:pic>
      <p:pic>
        <p:nvPicPr>
          <p:cNvPr id="16" name="Hình ảnh 15" descr="Ảnh có chứa hình vẽ, Tác phẩm nghệ thuật của trẻ con, minh họa, phim hoạt hình&#10;&#10;Mô tả được tạo tự động">
            <a:extLst>
              <a:ext uri="{FF2B5EF4-FFF2-40B4-BE49-F238E27FC236}">
                <a16:creationId xmlns:a16="http://schemas.microsoft.com/office/drawing/2014/main" id="{6EE43C6E-DF7E-EF7B-B745-C7F5CEF69378}"/>
              </a:ext>
            </a:extLst>
          </p:cNvPr>
          <p:cNvPicPr>
            <a:picLocks noChangeAspect="1"/>
          </p:cNvPicPr>
          <p:nvPr/>
        </p:nvPicPr>
        <p:blipFill rotWithShape="1">
          <a:blip r:embed="rId5">
            <a:extLst>
              <a:ext uri="{BEBA8EAE-BF5A-486C-A8C5-ECC9F3942E4B}">
                <a14:imgProps xmlns:a14="http://schemas.microsoft.com/office/drawing/2010/main">
                  <a14:imgLayer r:embed="rId4">
                    <a14:imgEffect>
                      <a14:backgroundRemoval t="65498" b="85682" l="70848" r="92596">
                        <a14:foregroundMark x1="73923" y1="73231" x2="84385" y2="70538"/>
                        <a14:foregroundMark x1="79692" y1="73846" x2="79692" y2="73846"/>
                        <a14:foregroundMark x1="77000" y1="70154" x2="79231" y2="76923"/>
                        <a14:foregroundMark x1="80077" y1="71769" x2="80308" y2="75923"/>
                        <a14:backgroundMark x1="88923" y1="81308" x2="88923" y2="81308"/>
                        <a14:backgroundMark x1="89000" y1="76846" x2="84538" y2="83462"/>
                        <a14:backgroundMark x1="84538" y1="83462" x2="84154" y2="83538"/>
                        <a14:backgroundMark x1="74923" y1="80538" x2="78462" y2="84538"/>
                      </a14:backgroundRemoval>
                    </a14:imgEffect>
                  </a14:imgLayer>
                </a14:imgProps>
              </a:ext>
              <a:ext uri="{28A0092B-C50C-407E-A947-70E740481C1C}">
                <a14:useLocalDpi xmlns:a14="http://schemas.microsoft.com/office/drawing/2010/main" val="0"/>
              </a:ext>
            </a:extLst>
          </a:blip>
          <a:srcRect l="68129" t="62975" r="4686" b="11795"/>
          <a:stretch/>
        </p:blipFill>
        <p:spPr>
          <a:xfrm rot="845952">
            <a:off x="434748" y="929968"/>
            <a:ext cx="982616" cy="911984"/>
          </a:xfrm>
          <a:prstGeom prst="rect">
            <a:avLst/>
          </a:prstGeom>
        </p:spPr>
      </p:pic>
      <p:pic>
        <p:nvPicPr>
          <p:cNvPr id="10" name="Picture 9">
            <a:extLst>
              <a:ext uri="{FF2B5EF4-FFF2-40B4-BE49-F238E27FC236}">
                <a16:creationId xmlns:a16="http://schemas.microsoft.com/office/drawing/2014/main" id="{95ABEBC9-0099-A82A-B1F7-34C0AD3E0671}"/>
              </a:ext>
            </a:extLst>
          </p:cNvPr>
          <p:cNvPicPr>
            <a:picLocks noChangeAspect="1"/>
          </p:cNvPicPr>
          <p:nvPr/>
        </p:nvPicPr>
        <p:blipFill>
          <a:blip r:embed="rId6"/>
          <a:stretch>
            <a:fillRect/>
          </a:stretch>
        </p:blipFill>
        <p:spPr>
          <a:xfrm>
            <a:off x="1430806" y="436130"/>
            <a:ext cx="10047079" cy="1463167"/>
          </a:xfrm>
          <a:prstGeom prst="rect">
            <a:avLst/>
          </a:prstGeom>
        </p:spPr>
      </p:pic>
      <p:pic>
        <p:nvPicPr>
          <p:cNvPr id="3" name="Hình ảnh 8" descr="Ảnh có chứa hình vẽ, Tác phẩm nghệ thuật của trẻ con, minh họa, phim hoạt hình&#10;&#10;Mô tả được tạo tự động">
            <a:extLst>
              <a:ext uri="{FF2B5EF4-FFF2-40B4-BE49-F238E27FC236}">
                <a16:creationId xmlns:a16="http://schemas.microsoft.com/office/drawing/2014/main" id="{6EB8DC10-75BC-A96F-21D7-489CD57023D5}"/>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63769" b="85769" l="6769" r="31000">
                        <a14:foregroundMark x1="25538" y1="79615" x2="25538" y2="79615"/>
                        <a14:foregroundMark x1="23692" y1="72615" x2="23692" y2="72615"/>
                        <a14:foregroundMark x1="13385" y1="76308" x2="13385" y2="76308"/>
                        <a14:foregroundMark x1="16462" y1="85769" x2="16462" y2="85769"/>
                        <a14:foregroundMark x1="12154" y1="75462" x2="17538" y2="82308"/>
                        <a14:foregroundMark x1="17538" y1="82308" x2="16462" y2="83308"/>
                        <a14:foregroundMark x1="23692" y1="71000" x2="26231" y2="79385"/>
                        <a14:foregroundMark x1="26231" y1="79385" x2="25692" y2="80615"/>
                        <a14:foregroundMark x1="24692" y1="72385" x2="24077" y2="73846"/>
                        <a14:foregroundMark x1="13231" y1="74846" x2="15077" y2="77923"/>
                        <a14:foregroundMark x1="22000" y1="72385" x2="26154" y2="75308"/>
                      </a14:backgroundRemoval>
                    </a14:imgEffect>
                  </a14:imgLayer>
                </a14:imgProps>
              </a:ext>
              <a:ext uri="{28A0092B-C50C-407E-A947-70E740481C1C}">
                <a14:useLocalDpi xmlns:a14="http://schemas.microsoft.com/office/drawing/2010/main" val="0"/>
              </a:ext>
            </a:extLst>
          </a:blip>
          <a:srcRect l="3745" t="61121" r="65891" b="11661"/>
          <a:stretch/>
        </p:blipFill>
        <p:spPr>
          <a:xfrm rot="3414094">
            <a:off x="608075" y="3704027"/>
            <a:ext cx="1111232" cy="996085"/>
          </a:xfrm>
          <a:prstGeom prst="rect">
            <a:avLst/>
          </a:prstGeom>
        </p:spPr>
      </p:pic>
    </p:spTree>
    <p:extLst>
      <p:ext uri="{BB962C8B-B14F-4D97-AF65-F5344CB8AC3E}">
        <p14:creationId xmlns:p14="http://schemas.microsoft.com/office/powerpoint/2010/main" val="39306897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par>
                                <p:cTn id="11" presetID="22" presetClass="entr" presetSubtype="4"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478279" y="0"/>
            <a:ext cx="457200" cy="6858000"/>
          </a:xfrm>
          <a:prstGeom prst="rect">
            <a:avLst/>
          </a:prstGeom>
          <a:gradFill flip="none" rotWithShape="1">
            <a:gsLst>
              <a:gs pos="7000">
                <a:srgbClr val="7C7674"/>
              </a:gs>
              <a:gs pos="70000">
                <a:srgbClr val="A49686"/>
              </a:gs>
            </a:gsLst>
            <a:lin ang="0" scaled="1"/>
            <a:tileRect/>
          </a:gra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Barlow Condensed"/>
              <a:cs typeface="+mn-cs"/>
            </a:endParaRPr>
          </a:p>
        </p:txBody>
      </p:sp>
      <p:pic>
        <p:nvPicPr>
          <p:cNvPr id="8"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3935760" cy="6858000"/>
          </a:xfrm>
          <a:prstGeom prst="rect">
            <a:avLst/>
          </a:prstGeom>
        </p:spPr>
      </p:pic>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0534650" y="0"/>
            <a:ext cx="1657350" cy="3577294"/>
          </a:xfrm>
          <a:prstGeom prst="rect">
            <a:avLst/>
          </a:prstGeom>
        </p:spPr>
      </p:pic>
      <p:sp>
        <p:nvSpPr>
          <p:cNvPr id="6" name="Rectangle: Rounded Corners 5">
            <a:extLst>
              <a:ext uri="{FF2B5EF4-FFF2-40B4-BE49-F238E27FC236}">
                <a16:creationId xmlns:a16="http://schemas.microsoft.com/office/drawing/2014/main" id="{56F9EE81-3D7A-5330-04CA-4A98DF07AA36}"/>
              </a:ext>
            </a:extLst>
          </p:cNvPr>
          <p:cNvSpPr/>
          <p:nvPr/>
        </p:nvSpPr>
        <p:spPr>
          <a:xfrm>
            <a:off x="114301" y="209551"/>
            <a:ext cx="11868150" cy="654367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3" name="Picture 2">
            <a:extLst>
              <a:ext uri="{FF2B5EF4-FFF2-40B4-BE49-F238E27FC236}">
                <a16:creationId xmlns:a16="http://schemas.microsoft.com/office/drawing/2014/main" id="{55CC95F6-F2E4-68CE-24ED-3C8FAEDC5442}"/>
              </a:ext>
            </a:extLst>
          </p:cNvPr>
          <p:cNvPicPr>
            <a:picLocks noChangeAspect="1"/>
          </p:cNvPicPr>
          <p:nvPr/>
        </p:nvPicPr>
        <p:blipFill>
          <a:blip r:embed="rId4"/>
          <a:stretch>
            <a:fillRect/>
          </a:stretch>
        </p:blipFill>
        <p:spPr>
          <a:xfrm>
            <a:off x="3759105" y="202831"/>
            <a:ext cx="4907705" cy="859611"/>
          </a:xfrm>
          <a:prstGeom prst="rect">
            <a:avLst/>
          </a:prstGeom>
        </p:spPr>
      </p:pic>
      <p:pic>
        <p:nvPicPr>
          <p:cNvPr id="5" name="Picture 4">
            <a:extLst>
              <a:ext uri="{FF2B5EF4-FFF2-40B4-BE49-F238E27FC236}">
                <a16:creationId xmlns:a16="http://schemas.microsoft.com/office/drawing/2014/main" id="{7D72E2C0-D756-61BB-38E4-30A68C998259}"/>
              </a:ext>
            </a:extLst>
          </p:cNvPr>
          <p:cNvPicPr>
            <a:picLocks noChangeAspect="1"/>
          </p:cNvPicPr>
          <p:nvPr/>
        </p:nvPicPr>
        <p:blipFill>
          <a:blip r:embed="rId5"/>
          <a:stretch>
            <a:fillRect/>
          </a:stretch>
        </p:blipFill>
        <p:spPr>
          <a:xfrm>
            <a:off x="421315" y="1115090"/>
            <a:ext cx="4991100" cy="2628900"/>
          </a:xfrm>
          <a:prstGeom prst="rect">
            <a:avLst/>
          </a:prstGeom>
        </p:spPr>
      </p:pic>
      <p:sp>
        <p:nvSpPr>
          <p:cNvPr id="7" name="TextBox 6">
            <a:extLst>
              <a:ext uri="{FF2B5EF4-FFF2-40B4-BE49-F238E27FC236}">
                <a16:creationId xmlns:a16="http://schemas.microsoft.com/office/drawing/2014/main" id="{D99C93FA-BEF3-7637-23C9-FFD34E193358}"/>
              </a:ext>
            </a:extLst>
          </p:cNvPr>
          <p:cNvSpPr txBox="1"/>
          <p:nvPr/>
        </p:nvSpPr>
        <p:spPr>
          <a:xfrm>
            <a:off x="435935" y="4189228"/>
            <a:ext cx="4859079" cy="1569660"/>
          </a:xfrm>
          <a:prstGeom prst="rect">
            <a:avLst/>
          </a:prstGeom>
          <a:noFill/>
        </p:spPr>
        <p:txBody>
          <a:bodyPr wrap="square" rtlCol="0">
            <a:spAutoFit/>
          </a:bodyPr>
          <a:lstStyle/>
          <a:p>
            <a:pPr algn="just"/>
            <a:r>
              <a:rPr lang="en-US" sz="2400" b="0" i="0" baseline="30000" dirty="0">
                <a:solidFill>
                  <a:srgbClr val="000000"/>
                </a:solidFill>
                <a:effectLst/>
                <a:latin typeface="Cambria" panose="02040503050406030204" pitchFamily="18" charset="0"/>
                <a:ea typeface="Cambria" panose="02040503050406030204" pitchFamily="18" charset="0"/>
              </a:rPr>
              <a:t>(1) </a:t>
            </a:r>
            <a:r>
              <a:rPr lang="en-US" sz="2400" b="0" i="0" dirty="0" err="1">
                <a:solidFill>
                  <a:srgbClr val="000000"/>
                </a:solidFill>
                <a:effectLst/>
                <a:latin typeface="Cambria" panose="02040503050406030204" pitchFamily="18" charset="0"/>
                <a:ea typeface="Cambria" panose="02040503050406030204" pitchFamily="18" charset="0"/>
              </a:rPr>
              <a:t>Tuệ</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Tĩnh</a:t>
            </a:r>
            <a:r>
              <a:rPr lang="en-US" sz="2400" b="0" i="0" dirty="0">
                <a:solidFill>
                  <a:srgbClr val="000000"/>
                </a:solidFill>
                <a:effectLst/>
                <a:latin typeface="Cambria" panose="02040503050406030204" pitchFamily="18" charset="0"/>
                <a:ea typeface="Cambria" panose="02040503050406030204" pitchFamily="18" charset="0"/>
              </a:rPr>
              <a:t> (1330 – 1400) </a:t>
            </a:r>
            <a:r>
              <a:rPr lang="en-US" sz="2400" b="0" i="0" dirty="0" err="1">
                <a:solidFill>
                  <a:srgbClr val="000000"/>
                </a:solidFill>
                <a:effectLst/>
                <a:latin typeface="Cambria" panose="02040503050406030204" pitchFamily="18" charset="0"/>
                <a:ea typeface="Cambria" panose="02040503050406030204" pitchFamily="18" charset="0"/>
              </a:rPr>
              <a:t>là</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một</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danh</a:t>
            </a:r>
            <a:r>
              <a:rPr lang="en-US" sz="2400" b="0" i="0" dirty="0">
                <a:solidFill>
                  <a:srgbClr val="000000"/>
                </a:solidFill>
                <a:effectLst/>
                <a:latin typeface="Cambria" panose="02040503050406030204" pitchFamily="18" charset="0"/>
                <a:ea typeface="Cambria" panose="02040503050406030204" pitchFamily="18" charset="0"/>
              </a:rPr>
              <a:t> y </a:t>
            </a:r>
            <a:r>
              <a:rPr lang="en-US" sz="2400" b="0" i="0" dirty="0" err="1">
                <a:solidFill>
                  <a:srgbClr val="000000"/>
                </a:solidFill>
                <a:effectLst/>
                <a:latin typeface="Cambria" panose="02040503050406030204" pitchFamily="18" charset="0"/>
                <a:ea typeface="Cambria" panose="02040503050406030204" pitchFamily="18" charset="0"/>
              </a:rPr>
              <a:t>đời</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Trần</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Một</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lần</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ông</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dẫn</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các</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học</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trò</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lên</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núi</a:t>
            </a:r>
            <a:r>
              <a:rPr lang="en-US" sz="2400" b="0" i="0" dirty="0">
                <a:solidFill>
                  <a:srgbClr val="000000"/>
                </a:solidFill>
                <a:effectLst/>
                <a:latin typeface="Cambria" panose="02040503050406030204" pitchFamily="18" charset="0"/>
                <a:ea typeface="Cambria" panose="02040503050406030204" pitchFamily="18" charset="0"/>
              </a:rPr>
              <a:t> Nam </a:t>
            </a:r>
            <a:r>
              <a:rPr lang="en-US" sz="2400" b="0" i="0" dirty="0" err="1">
                <a:solidFill>
                  <a:srgbClr val="000000"/>
                </a:solidFill>
                <a:effectLst/>
                <a:latin typeface="Cambria" panose="02040503050406030204" pitchFamily="18" charset="0"/>
                <a:ea typeface="Cambria" panose="02040503050406030204" pitchFamily="18" charset="0"/>
              </a:rPr>
              <a:t>Tào</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Bắc</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Đẩu</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để</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nói</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về</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điều</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mình</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ấp</a:t>
            </a:r>
            <a:r>
              <a:rPr lang="en-US" sz="2400" b="0" i="0" dirty="0">
                <a:solidFill>
                  <a:srgbClr val="000000"/>
                </a:solidFill>
                <a:effectLst/>
                <a:latin typeface="Cambria" panose="02040503050406030204" pitchFamily="18" charset="0"/>
                <a:ea typeface="Cambria" panose="02040503050406030204" pitchFamily="18" charset="0"/>
              </a:rPr>
              <a:t> ủ </a:t>
            </a:r>
            <a:r>
              <a:rPr lang="en-US" sz="2400" b="0" i="0" dirty="0" err="1">
                <a:solidFill>
                  <a:srgbClr val="000000"/>
                </a:solidFill>
                <a:effectLst/>
                <a:latin typeface="Cambria" panose="02040503050406030204" pitchFamily="18" charset="0"/>
                <a:ea typeface="Cambria" panose="02040503050406030204" pitchFamily="18" charset="0"/>
              </a:rPr>
              <a:t>từ</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lâu</a:t>
            </a:r>
            <a:r>
              <a:rPr lang="en-US" sz="2400" b="0" i="0" dirty="0">
                <a:solidFill>
                  <a:srgbClr val="000000"/>
                </a:solidFill>
                <a:effectLst/>
                <a:latin typeface="Cambria" panose="02040503050406030204" pitchFamily="18" charset="0"/>
                <a:ea typeface="Cambria" panose="02040503050406030204" pitchFamily="18" charset="0"/>
              </a:rPr>
              <a:t>.</a:t>
            </a:r>
            <a:endParaRPr lang="en-US" sz="2400" dirty="0">
              <a:latin typeface="Cambria" panose="02040503050406030204" pitchFamily="18" charset="0"/>
              <a:ea typeface="Cambria" panose="02040503050406030204" pitchFamily="18" charset="0"/>
            </a:endParaRPr>
          </a:p>
        </p:txBody>
      </p:sp>
      <p:pic>
        <p:nvPicPr>
          <p:cNvPr id="12" name="Picture 11">
            <a:extLst>
              <a:ext uri="{FF2B5EF4-FFF2-40B4-BE49-F238E27FC236}">
                <a16:creationId xmlns:a16="http://schemas.microsoft.com/office/drawing/2014/main" id="{49FC150F-0E31-CD3D-5DAF-C87C8427F0F7}"/>
              </a:ext>
            </a:extLst>
          </p:cNvPr>
          <p:cNvPicPr>
            <a:picLocks noChangeAspect="1"/>
          </p:cNvPicPr>
          <p:nvPr/>
        </p:nvPicPr>
        <p:blipFill>
          <a:blip r:embed="rId6"/>
          <a:stretch>
            <a:fillRect/>
          </a:stretch>
        </p:blipFill>
        <p:spPr>
          <a:xfrm>
            <a:off x="7399928" y="1044871"/>
            <a:ext cx="3133725" cy="3067050"/>
          </a:xfrm>
          <a:prstGeom prst="rect">
            <a:avLst/>
          </a:prstGeom>
        </p:spPr>
      </p:pic>
      <p:sp>
        <p:nvSpPr>
          <p:cNvPr id="13" name="TextBox 12">
            <a:extLst>
              <a:ext uri="{FF2B5EF4-FFF2-40B4-BE49-F238E27FC236}">
                <a16:creationId xmlns:a16="http://schemas.microsoft.com/office/drawing/2014/main" id="{FA46B15A-94B2-37C3-D9D2-A32B8047673D}"/>
              </a:ext>
            </a:extLst>
          </p:cNvPr>
          <p:cNvSpPr txBox="1"/>
          <p:nvPr/>
        </p:nvSpPr>
        <p:spPr>
          <a:xfrm>
            <a:off x="6847367" y="4189228"/>
            <a:ext cx="4859079" cy="1938992"/>
          </a:xfrm>
          <a:prstGeom prst="rect">
            <a:avLst/>
          </a:prstGeom>
          <a:noFill/>
        </p:spPr>
        <p:txBody>
          <a:bodyPr wrap="square" rtlCol="0">
            <a:spAutoFit/>
          </a:bodyPr>
          <a:lstStyle/>
          <a:p>
            <a:pPr algn="just"/>
            <a:r>
              <a:rPr lang="vi-VN" sz="2400" b="0" i="0" baseline="30000" dirty="0">
                <a:solidFill>
                  <a:srgbClr val="000000"/>
                </a:solidFill>
                <a:effectLst/>
                <a:latin typeface="Cambria" panose="02040503050406030204" pitchFamily="18" charset="0"/>
                <a:ea typeface="Cambria" panose="02040503050406030204" pitchFamily="18" charset="0"/>
              </a:rPr>
              <a:t>(2)</a:t>
            </a:r>
            <a:r>
              <a:rPr lang="vi-VN" sz="2400" b="0" i="0" dirty="0">
                <a:solidFill>
                  <a:srgbClr val="000000"/>
                </a:solidFill>
                <a:effectLst/>
                <a:latin typeface="Cambria" panose="02040503050406030204" pitchFamily="18" charset="0"/>
                <a:ea typeface="Cambria" panose="02040503050406030204" pitchFamily="18" charset="0"/>
              </a:rPr>
              <a:t> Ông kể: Khi giặc ngoại xâm nhóm ngó nước ta, vua quan nhà Trần chỉ huy quân sĩ luyện tập võ nghệ, rèn vũ khí chuẩn bị lương thực, thuốc men, phòng giữ bờ cõi rất cẩn trọng.</a:t>
            </a:r>
            <a:endParaRPr lang="en-US" sz="24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3952483"/>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1000"/>
                                        <p:tgtEl>
                                          <p:spTgt spid="13"/>
                                        </p:tgtEl>
                                      </p:cBhvr>
                                    </p:animEffect>
                                    <p:anim calcmode="lin" valueType="num">
                                      <p:cBhvr>
                                        <p:cTn id="23" dur="1000" fill="hold"/>
                                        <p:tgtEl>
                                          <p:spTgt spid="13"/>
                                        </p:tgtEl>
                                        <p:attrNameLst>
                                          <p:attrName>ppt_x</p:attrName>
                                        </p:attrNameLst>
                                      </p:cBhvr>
                                      <p:tavLst>
                                        <p:tav tm="0">
                                          <p:val>
                                            <p:strVal val="#ppt_x"/>
                                          </p:val>
                                        </p:tav>
                                        <p:tav tm="100000">
                                          <p:val>
                                            <p:strVal val="#ppt_x"/>
                                          </p:val>
                                        </p:tav>
                                      </p:tavLst>
                                    </p:anim>
                                    <p:anim calcmode="lin" valueType="num">
                                      <p:cBhvr>
                                        <p:cTn id="2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478279" y="0"/>
            <a:ext cx="457200" cy="6858000"/>
          </a:xfrm>
          <a:prstGeom prst="rect">
            <a:avLst/>
          </a:prstGeom>
          <a:gradFill flip="none" rotWithShape="1">
            <a:gsLst>
              <a:gs pos="7000">
                <a:srgbClr val="7C7674"/>
              </a:gs>
              <a:gs pos="70000">
                <a:srgbClr val="A49686"/>
              </a:gs>
            </a:gsLst>
            <a:lin ang="0" scaled="1"/>
            <a:tileRect/>
          </a:gra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Barlow Condensed"/>
              <a:cs typeface="+mn-cs"/>
            </a:endParaRPr>
          </a:p>
        </p:txBody>
      </p:sp>
      <p:pic>
        <p:nvPicPr>
          <p:cNvPr id="8"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3935760" cy="6858000"/>
          </a:xfrm>
          <a:prstGeom prst="rect">
            <a:avLst/>
          </a:prstGeom>
        </p:spPr>
      </p:pic>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0534650" y="0"/>
            <a:ext cx="1657350" cy="3577294"/>
          </a:xfrm>
          <a:prstGeom prst="rect">
            <a:avLst/>
          </a:prstGeom>
        </p:spPr>
      </p:pic>
      <p:sp>
        <p:nvSpPr>
          <p:cNvPr id="6" name="Rectangle: Rounded Corners 5">
            <a:extLst>
              <a:ext uri="{FF2B5EF4-FFF2-40B4-BE49-F238E27FC236}">
                <a16:creationId xmlns:a16="http://schemas.microsoft.com/office/drawing/2014/main" id="{56F9EE81-3D7A-5330-04CA-4A98DF07AA36}"/>
              </a:ext>
            </a:extLst>
          </p:cNvPr>
          <p:cNvSpPr/>
          <p:nvPr/>
        </p:nvSpPr>
        <p:spPr>
          <a:xfrm>
            <a:off x="114301" y="209551"/>
            <a:ext cx="11868150" cy="654367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Barlow Condensed"/>
              <a:ea typeface="+mn-ea"/>
              <a:cs typeface="+mn-cs"/>
            </a:endParaRPr>
          </a:p>
        </p:txBody>
      </p:sp>
      <p:sp>
        <p:nvSpPr>
          <p:cNvPr id="7" name="TextBox 6">
            <a:extLst>
              <a:ext uri="{FF2B5EF4-FFF2-40B4-BE49-F238E27FC236}">
                <a16:creationId xmlns:a16="http://schemas.microsoft.com/office/drawing/2014/main" id="{D99C93FA-BEF3-7637-23C9-FFD34E193358}"/>
              </a:ext>
            </a:extLst>
          </p:cNvPr>
          <p:cNvSpPr txBox="1"/>
          <p:nvPr/>
        </p:nvSpPr>
        <p:spPr>
          <a:xfrm>
            <a:off x="435935" y="4189228"/>
            <a:ext cx="5124893" cy="2349361"/>
          </a:xfrm>
          <a:prstGeom prst="rect">
            <a:avLst/>
          </a:prstGeom>
          <a:noFill/>
        </p:spPr>
        <p:txBody>
          <a:bodyPr wrap="square" rtlCol="0">
            <a:spAutoFit/>
          </a:bodyPr>
          <a:lstStyle/>
          <a:p>
            <a:pPr algn="just"/>
            <a:r>
              <a:rPr lang="vi-VN" sz="2400" baseline="30000" dirty="0">
                <a:latin typeface="Cambria" panose="02040503050406030204" pitchFamily="18" charset="0"/>
                <a:ea typeface="Cambria" panose="02040503050406030204" pitchFamily="18" charset="0"/>
              </a:rPr>
              <a:t>(3)</a:t>
            </a:r>
            <a:r>
              <a:rPr lang="vi-VN" sz="2400" dirty="0">
                <a:latin typeface="Cambria" panose="02040503050406030204" pitchFamily="18" charset="0"/>
                <a:ea typeface="Cambria" panose="02040503050406030204" pitchFamily="18" charset="0"/>
              </a:rPr>
              <a:t> Từ lâu, việc vận chuyển thuốc men, vật dụng từ Trung Quốc sang nước ta đã bị ngăn cấm. Vua quan nhà Trần lo khi giáp trận, tất có người bị thương hoặc đau ốm, lấy gì chạy chữa?</a:t>
            </a:r>
            <a:r>
              <a:rPr lang="vi-VN" sz="4000" dirty="0">
                <a:latin typeface="Cambria" panose="02040503050406030204" pitchFamily="18" charset="0"/>
                <a:ea typeface="Cambria" panose="02040503050406030204" pitchFamily="18" charset="0"/>
              </a:rPr>
              <a:t/>
            </a:r>
            <a:br>
              <a:rPr lang="vi-VN" sz="4000" dirty="0">
                <a:latin typeface="Cambria" panose="02040503050406030204" pitchFamily="18" charset="0"/>
                <a:ea typeface="Cambria" panose="02040503050406030204" pitchFamily="18" charset="0"/>
              </a:rPr>
            </a:br>
            <a:endParaRPr lang="vi-VN" sz="4000" baseline="30000" dirty="0">
              <a:solidFill>
                <a:srgbClr val="000000"/>
              </a:solidFill>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id="{FA46B15A-94B2-37C3-D9D2-A32B8047673D}"/>
              </a:ext>
            </a:extLst>
          </p:cNvPr>
          <p:cNvSpPr txBox="1"/>
          <p:nvPr/>
        </p:nvSpPr>
        <p:spPr>
          <a:xfrm>
            <a:off x="6443331" y="4189228"/>
            <a:ext cx="5263116" cy="1938992"/>
          </a:xfrm>
          <a:prstGeom prst="rect">
            <a:avLst/>
          </a:prstGeom>
          <a:noFill/>
        </p:spPr>
        <p:txBody>
          <a:bodyPr wrap="square" rtlCol="0">
            <a:spAutoFit/>
          </a:bodyPr>
          <a:lstStyle/>
          <a:p>
            <a:pPr lvl="0" algn="just"/>
            <a:r>
              <a:rPr lang="vi-VN" sz="2400" baseline="30000" dirty="0">
                <a:latin typeface="Cambria" panose="02040503050406030204" pitchFamily="18" charset="0"/>
                <a:ea typeface="Cambria" panose="02040503050406030204" pitchFamily="18" charset="0"/>
              </a:rPr>
              <a:t>(4)</a:t>
            </a:r>
            <a:r>
              <a:rPr lang="vi-VN" sz="2400" dirty="0">
                <a:latin typeface="Cambria" panose="02040503050406030204" pitchFamily="18" charset="0"/>
                <a:ea typeface="Cambria" panose="02040503050406030204" pitchFamily="18" charset="0"/>
              </a:rPr>
              <a:t> Các thái y bèn toả đi khắp mọi miền quê học cách chữa bệnh bằng cây cỏ trong dân gian. Vườn thuốc mọc lên khắp nơi. Núi Nam Tào, Bắc Đầu là hai ngọn dược sơn thời bấy giờ.</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id="{1096EAF5-D306-9217-2227-6CD39D081749}"/>
              </a:ext>
            </a:extLst>
          </p:cNvPr>
          <p:cNvPicPr>
            <a:picLocks noChangeAspect="1"/>
          </p:cNvPicPr>
          <p:nvPr/>
        </p:nvPicPr>
        <p:blipFill>
          <a:blip r:embed="rId4"/>
          <a:stretch>
            <a:fillRect/>
          </a:stretch>
        </p:blipFill>
        <p:spPr>
          <a:xfrm>
            <a:off x="491422" y="1340809"/>
            <a:ext cx="4601573" cy="2480135"/>
          </a:xfrm>
          <a:prstGeom prst="rect">
            <a:avLst/>
          </a:prstGeom>
        </p:spPr>
      </p:pic>
      <p:pic>
        <p:nvPicPr>
          <p:cNvPr id="14" name="Picture 13">
            <a:extLst>
              <a:ext uri="{FF2B5EF4-FFF2-40B4-BE49-F238E27FC236}">
                <a16:creationId xmlns:a16="http://schemas.microsoft.com/office/drawing/2014/main" id="{FA3333FF-919E-EF9C-E354-D54BD84AAEBD}"/>
              </a:ext>
            </a:extLst>
          </p:cNvPr>
          <p:cNvPicPr>
            <a:picLocks noChangeAspect="1"/>
          </p:cNvPicPr>
          <p:nvPr/>
        </p:nvPicPr>
        <p:blipFill>
          <a:blip r:embed="rId5"/>
          <a:stretch>
            <a:fillRect/>
          </a:stretch>
        </p:blipFill>
        <p:spPr>
          <a:xfrm>
            <a:off x="6561728" y="1231494"/>
            <a:ext cx="4496133" cy="2495409"/>
          </a:xfrm>
          <a:prstGeom prst="rect">
            <a:avLst/>
          </a:prstGeom>
        </p:spPr>
      </p:pic>
    </p:spTree>
    <p:extLst>
      <p:ext uri="{BB962C8B-B14F-4D97-AF65-F5344CB8AC3E}">
        <p14:creationId xmlns:p14="http://schemas.microsoft.com/office/powerpoint/2010/main" val="499997272"/>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down)">
                                      <p:cBhvr>
                                        <p:cTn id="10" dur="500"/>
                                        <p:tgtEl>
                                          <p:spTgt spid="13"/>
                                        </p:tgtEl>
                                      </p:cBhvr>
                                    </p:animEffect>
                                  </p:childTnLst>
                                </p:cTn>
                              </p:par>
                              <p:par>
                                <p:cTn id="11" presetID="22" presetClass="entr" presetSubtype="4"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par>
                                <p:cTn id="14" presetID="22" presetClass="entr" presetSubtype="4"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down)">
                                      <p:cBhvr>
                                        <p:cTn id="1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478279" y="0"/>
            <a:ext cx="457200" cy="6858000"/>
          </a:xfrm>
          <a:prstGeom prst="rect">
            <a:avLst/>
          </a:prstGeom>
          <a:gradFill flip="none" rotWithShape="1">
            <a:gsLst>
              <a:gs pos="7000">
                <a:srgbClr val="7C7674"/>
              </a:gs>
              <a:gs pos="70000">
                <a:srgbClr val="A49686"/>
              </a:gs>
            </a:gsLst>
            <a:lin ang="0" scaled="1"/>
            <a:tileRect/>
          </a:gra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Barlow Condensed"/>
              <a:cs typeface="+mn-cs"/>
            </a:endParaRPr>
          </a:p>
        </p:txBody>
      </p:sp>
      <p:pic>
        <p:nvPicPr>
          <p:cNvPr id="8"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3935760" cy="6858000"/>
          </a:xfrm>
          <a:prstGeom prst="rect">
            <a:avLst/>
          </a:prstGeom>
        </p:spPr>
      </p:pic>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0534650" y="0"/>
            <a:ext cx="1657350" cy="3577294"/>
          </a:xfrm>
          <a:prstGeom prst="rect">
            <a:avLst/>
          </a:prstGeom>
        </p:spPr>
      </p:pic>
      <p:sp>
        <p:nvSpPr>
          <p:cNvPr id="6" name="Rectangle: Rounded Corners 5">
            <a:extLst>
              <a:ext uri="{FF2B5EF4-FFF2-40B4-BE49-F238E27FC236}">
                <a16:creationId xmlns:a16="http://schemas.microsoft.com/office/drawing/2014/main" id="{56F9EE81-3D7A-5330-04CA-4A98DF07AA36}"/>
              </a:ext>
            </a:extLst>
          </p:cNvPr>
          <p:cNvSpPr/>
          <p:nvPr/>
        </p:nvSpPr>
        <p:spPr>
          <a:xfrm>
            <a:off x="114301" y="209551"/>
            <a:ext cx="11868150" cy="654367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Barlow Condensed"/>
              <a:ea typeface="+mn-ea"/>
              <a:cs typeface="+mn-cs"/>
            </a:endParaRPr>
          </a:p>
        </p:txBody>
      </p:sp>
      <p:sp>
        <p:nvSpPr>
          <p:cNvPr id="7" name="TextBox 6">
            <a:extLst>
              <a:ext uri="{FF2B5EF4-FFF2-40B4-BE49-F238E27FC236}">
                <a16:creationId xmlns:a16="http://schemas.microsoft.com/office/drawing/2014/main" id="{D99C93FA-BEF3-7637-23C9-FFD34E193358}"/>
              </a:ext>
            </a:extLst>
          </p:cNvPr>
          <p:cNvSpPr txBox="1"/>
          <p:nvPr/>
        </p:nvSpPr>
        <p:spPr>
          <a:xfrm>
            <a:off x="435935" y="4189228"/>
            <a:ext cx="4976037" cy="2246769"/>
          </a:xfrm>
          <a:prstGeom prst="rect">
            <a:avLst/>
          </a:prstGeom>
          <a:noFill/>
        </p:spPr>
        <p:txBody>
          <a:bodyPr wrap="square" rtlCol="0">
            <a:spAutoFit/>
          </a:bodyPr>
          <a:lstStyle/>
          <a:p>
            <a:pPr lvl="0" algn="just"/>
            <a:r>
              <a:rPr lang="vi-VN" sz="2800" baseline="30000" dirty="0">
                <a:latin typeface="Cambria" panose="02040503050406030204" pitchFamily="18" charset="0"/>
                <a:ea typeface="Cambria" panose="02040503050406030204" pitchFamily="18" charset="0"/>
              </a:rPr>
              <a:t>(5)</a:t>
            </a:r>
            <a:r>
              <a:rPr lang="vi-VN" sz="2800" dirty="0">
                <a:latin typeface="Cambria" panose="02040503050406030204" pitchFamily="18" charset="0"/>
                <a:ea typeface="Cambria" panose="02040503050406030204" pitchFamily="18" charset="0"/>
              </a:rPr>
              <a:t> Cây cỏ nước Nam đã góp phần làm cho quân ta thêm hùng mạnh, can trường, chiến đấu và chiến thắng kẻ thù đông hơn ta hàng trăm lần.</a:t>
            </a:r>
            <a:endParaRPr kumimoji="0" lang="vi-VN" sz="5400" b="0" i="0" u="none" strike="noStrike" kern="1200" cap="none" spc="0" normalizeH="0" baseline="30000" noProof="0" dirty="0">
              <a:ln>
                <a:noFill/>
              </a:ln>
              <a:solidFill>
                <a:srgbClr val="000000"/>
              </a:solidFill>
              <a:effectLst/>
              <a:uLnTx/>
              <a:uFillTx/>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id="{FA46B15A-94B2-37C3-D9D2-A32B8047673D}"/>
              </a:ext>
            </a:extLst>
          </p:cNvPr>
          <p:cNvSpPr txBox="1"/>
          <p:nvPr/>
        </p:nvSpPr>
        <p:spPr>
          <a:xfrm>
            <a:off x="6124353" y="4072270"/>
            <a:ext cx="5550196" cy="2246769"/>
          </a:xfrm>
          <a:prstGeom prst="rect">
            <a:avLst/>
          </a:prstGeom>
          <a:noFill/>
        </p:spPr>
        <p:txBody>
          <a:bodyPr wrap="square" rtlCol="0">
            <a:spAutoFit/>
          </a:bodyPr>
          <a:lstStyle/>
          <a:p>
            <a:pPr lvl="0" algn="just"/>
            <a:r>
              <a:rPr lang="vi-VN" sz="2800" baseline="30000" dirty="0">
                <a:latin typeface="Cambria" panose="02040503050406030204" pitchFamily="18" charset="0"/>
                <a:ea typeface="Cambria" panose="02040503050406030204" pitchFamily="18" charset="0"/>
              </a:rPr>
              <a:t>(6)</a:t>
            </a:r>
            <a:r>
              <a:rPr lang="vi-VN" sz="2800" dirty="0">
                <a:latin typeface="Cambria" panose="02040503050406030204" pitchFamily="18" charset="0"/>
                <a:ea typeface="Cambria" panose="02040503050406030204" pitchFamily="18" charset="0"/>
              </a:rPr>
              <a:t> Kể xong, Tuệ Tĩnh trầm ngâm nói về sự quý giá của ngọn cây, sợi cỏ trên non sông gấm vóc mà tổ tiên để lại. Rồi ông nói với học trò ý nguyện nối gót người đi trước...</a:t>
            </a:r>
            <a:endPar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3" name="Picture 2">
            <a:extLst>
              <a:ext uri="{FF2B5EF4-FFF2-40B4-BE49-F238E27FC236}">
                <a16:creationId xmlns:a16="http://schemas.microsoft.com/office/drawing/2014/main" id="{23121117-887A-7DB7-FFA5-2E3E2D601A2E}"/>
              </a:ext>
            </a:extLst>
          </p:cNvPr>
          <p:cNvPicPr>
            <a:picLocks noChangeAspect="1"/>
          </p:cNvPicPr>
          <p:nvPr/>
        </p:nvPicPr>
        <p:blipFill>
          <a:blip r:embed="rId4"/>
          <a:stretch>
            <a:fillRect/>
          </a:stretch>
        </p:blipFill>
        <p:spPr>
          <a:xfrm>
            <a:off x="629203" y="671512"/>
            <a:ext cx="4684318" cy="3177474"/>
          </a:xfrm>
          <a:prstGeom prst="rect">
            <a:avLst/>
          </a:prstGeom>
        </p:spPr>
      </p:pic>
      <p:pic>
        <p:nvPicPr>
          <p:cNvPr id="11" name="Picture 10">
            <a:extLst>
              <a:ext uri="{FF2B5EF4-FFF2-40B4-BE49-F238E27FC236}">
                <a16:creationId xmlns:a16="http://schemas.microsoft.com/office/drawing/2014/main" id="{4B54915F-E8DB-5B31-7D2F-9914CE68BBAD}"/>
              </a:ext>
            </a:extLst>
          </p:cNvPr>
          <p:cNvPicPr>
            <a:picLocks noChangeAspect="1"/>
          </p:cNvPicPr>
          <p:nvPr/>
        </p:nvPicPr>
        <p:blipFill>
          <a:blip r:embed="rId5"/>
          <a:stretch>
            <a:fillRect/>
          </a:stretch>
        </p:blipFill>
        <p:spPr>
          <a:xfrm>
            <a:off x="6251944" y="594646"/>
            <a:ext cx="4963192" cy="3278531"/>
          </a:xfrm>
          <a:prstGeom prst="rect">
            <a:avLst/>
          </a:prstGeom>
        </p:spPr>
      </p:pic>
    </p:spTree>
    <p:extLst>
      <p:ext uri="{BB962C8B-B14F-4D97-AF65-F5344CB8AC3E}">
        <p14:creationId xmlns:p14="http://schemas.microsoft.com/office/powerpoint/2010/main" val="3841304579"/>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1000"/>
                                        <p:tgtEl>
                                          <p:spTgt spid="3"/>
                                        </p:tgtEl>
                                      </p:cBhvr>
                                    </p:animEffect>
                                    <p:anim calcmode="lin" valueType="num">
                                      <p:cBhvr>
                                        <p:cTn id="23" dur="1000" fill="hold"/>
                                        <p:tgtEl>
                                          <p:spTgt spid="3"/>
                                        </p:tgtEl>
                                        <p:attrNameLst>
                                          <p:attrName>ppt_x</p:attrName>
                                        </p:attrNameLst>
                                      </p:cBhvr>
                                      <p:tavLst>
                                        <p:tav tm="0">
                                          <p:val>
                                            <p:strVal val="#ppt_x"/>
                                          </p:val>
                                        </p:tav>
                                        <p:tav tm="100000">
                                          <p:val>
                                            <p:strVal val="#ppt_x"/>
                                          </p:val>
                                        </p:tav>
                                      </p:tavLst>
                                    </p:anim>
                                    <p:anim calcmode="lin" valueType="num">
                                      <p:cBhvr>
                                        <p:cTn id="2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478279" y="0"/>
            <a:ext cx="457200" cy="6858000"/>
          </a:xfrm>
          <a:prstGeom prst="rect">
            <a:avLst/>
          </a:prstGeom>
          <a:gradFill flip="none" rotWithShape="1">
            <a:gsLst>
              <a:gs pos="7000">
                <a:srgbClr val="7C7674"/>
              </a:gs>
              <a:gs pos="70000">
                <a:srgbClr val="A49686"/>
              </a:gs>
            </a:gsLst>
            <a:lin ang="0" scaled="1"/>
            <a:tileRect/>
          </a:gra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Barlow Condensed"/>
              <a:cs typeface="+mn-cs"/>
            </a:endParaRPr>
          </a:p>
        </p:txBody>
      </p:sp>
      <p:pic>
        <p:nvPicPr>
          <p:cNvPr id="8"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3935760" cy="6858000"/>
          </a:xfrm>
          <a:prstGeom prst="rect">
            <a:avLst/>
          </a:prstGeom>
        </p:spPr>
      </p:pic>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0534650" y="0"/>
            <a:ext cx="1657350" cy="3577294"/>
          </a:xfrm>
          <a:prstGeom prst="rect">
            <a:avLst/>
          </a:prstGeom>
        </p:spPr>
      </p:pic>
      <p:sp>
        <p:nvSpPr>
          <p:cNvPr id="6" name="Rectangle: Rounded Corners 5">
            <a:extLst>
              <a:ext uri="{FF2B5EF4-FFF2-40B4-BE49-F238E27FC236}">
                <a16:creationId xmlns:a16="http://schemas.microsoft.com/office/drawing/2014/main" id="{56F9EE81-3D7A-5330-04CA-4A98DF07AA36}"/>
              </a:ext>
            </a:extLst>
          </p:cNvPr>
          <p:cNvSpPr/>
          <p:nvPr/>
        </p:nvSpPr>
        <p:spPr>
          <a:xfrm>
            <a:off x="114301" y="209551"/>
            <a:ext cx="11868150" cy="654367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Barlow Condensed"/>
              <a:ea typeface="+mn-ea"/>
              <a:cs typeface="+mn-cs"/>
            </a:endParaRPr>
          </a:p>
        </p:txBody>
      </p:sp>
      <p:sp>
        <p:nvSpPr>
          <p:cNvPr id="7" name="TextBox 6">
            <a:extLst>
              <a:ext uri="{FF2B5EF4-FFF2-40B4-BE49-F238E27FC236}">
                <a16:creationId xmlns:a16="http://schemas.microsoft.com/office/drawing/2014/main" id="{D99C93FA-BEF3-7637-23C9-FFD34E193358}"/>
              </a:ext>
            </a:extLst>
          </p:cNvPr>
          <p:cNvSpPr txBox="1"/>
          <p:nvPr/>
        </p:nvSpPr>
        <p:spPr>
          <a:xfrm>
            <a:off x="925032" y="4199860"/>
            <a:ext cx="10962168" cy="1815882"/>
          </a:xfrm>
          <a:prstGeom prst="rect">
            <a:avLst/>
          </a:prstGeom>
          <a:noFill/>
        </p:spPr>
        <p:txBody>
          <a:bodyPr wrap="square" rtlCol="0">
            <a:spAutoFit/>
          </a:bodyPr>
          <a:lstStyle/>
          <a:p>
            <a:pPr algn="just"/>
            <a:r>
              <a:rPr lang="vi-VN" sz="2800" baseline="30000" dirty="0">
                <a:latin typeface="Cambria" panose="02040503050406030204" pitchFamily="18" charset="0"/>
                <a:ea typeface="Cambria" panose="02040503050406030204" pitchFamily="18" charset="0"/>
              </a:rPr>
              <a:t>(7)</a:t>
            </a:r>
            <a:r>
              <a:rPr lang="vi-VN" sz="2800" dirty="0">
                <a:latin typeface="Cambria" panose="02040503050406030204" pitchFamily="18" charset="0"/>
                <a:ea typeface="Cambria" panose="02040503050406030204" pitchFamily="18" charset="0"/>
              </a:rPr>
              <a:t> Thế là, theo con đường của danh y Tuệ Tĩnh, cho đến nay, hàng trăm vị thuốc từ cây cỏ nước Nam, hàng nghìn phương thuốc được tổng hợp từ dân gian để trị bệnh cứu người.</a:t>
            </a:r>
          </a:p>
          <a:p>
            <a:pPr algn="r"/>
            <a:r>
              <a:rPr lang="vi-VN" sz="2800" dirty="0">
                <a:latin typeface="Cambria" panose="02040503050406030204" pitchFamily="18" charset="0"/>
                <a:ea typeface="Cambria" panose="02040503050406030204" pitchFamily="18" charset="0"/>
              </a:rPr>
              <a:t>(</a:t>
            </a:r>
            <a:r>
              <a:rPr lang="vi-VN" sz="2800" i="1" dirty="0">
                <a:latin typeface="Cambria" panose="02040503050406030204" pitchFamily="18" charset="0"/>
                <a:ea typeface="Cambria" panose="02040503050406030204" pitchFamily="18" charset="0"/>
              </a:rPr>
              <a:t>Theo</a:t>
            </a:r>
            <a:r>
              <a:rPr lang="vi-VN" sz="2800" dirty="0">
                <a:latin typeface="Cambria" panose="02040503050406030204" pitchFamily="18" charset="0"/>
                <a:ea typeface="Cambria" panose="02040503050406030204" pitchFamily="18" charset="0"/>
              </a:rPr>
              <a:t> Tạ Phong Châu – Nguyễn Quang Vinh – Nghiêm Đa Văn)</a:t>
            </a:r>
          </a:p>
        </p:txBody>
      </p:sp>
      <p:pic>
        <p:nvPicPr>
          <p:cNvPr id="4" name="Picture 3">
            <a:extLst>
              <a:ext uri="{FF2B5EF4-FFF2-40B4-BE49-F238E27FC236}">
                <a16:creationId xmlns:a16="http://schemas.microsoft.com/office/drawing/2014/main" id="{B952B1C9-3006-B4EB-E253-4A853DC5AFD8}"/>
              </a:ext>
            </a:extLst>
          </p:cNvPr>
          <p:cNvPicPr>
            <a:picLocks noChangeAspect="1"/>
          </p:cNvPicPr>
          <p:nvPr/>
        </p:nvPicPr>
        <p:blipFill>
          <a:blip r:embed="rId4"/>
          <a:stretch>
            <a:fillRect/>
          </a:stretch>
        </p:blipFill>
        <p:spPr>
          <a:xfrm>
            <a:off x="3588267" y="475363"/>
            <a:ext cx="4737026" cy="3406925"/>
          </a:xfrm>
          <a:prstGeom prst="rect">
            <a:avLst/>
          </a:prstGeom>
        </p:spPr>
      </p:pic>
    </p:spTree>
    <p:extLst>
      <p:ext uri="{BB962C8B-B14F-4D97-AF65-F5344CB8AC3E}">
        <p14:creationId xmlns:p14="http://schemas.microsoft.com/office/powerpoint/2010/main" val="1982405983"/>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478279" y="0"/>
            <a:ext cx="457200" cy="6858000"/>
          </a:xfrm>
          <a:prstGeom prst="rect">
            <a:avLst/>
          </a:prstGeom>
          <a:gradFill flip="none" rotWithShape="1">
            <a:gsLst>
              <a:gs pos="7000">
                <a:srgbClr val="7C7674"/>
              </a:gs>
              <a:gs pos="70000">
                <a:srgbClr val="A49686"/>
              </a:gs>
            </a:gsLst>
            <a:lin ang="0" scaled="1"/>
            <a:tileRect/>
          </a:gra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Barlow Condensed"/>
              <a:cs typeface="+mn-cs"/>
            </a:endParaRPr>
          </a:p>
        </p:txBody>
      </p:sp>
      <p:pic>
        <p:nvPicPr>
          <p:cNvPr id="8"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3935760" cy="6858000"/>
          </a:xfrm>
          <a:prstGeom prst="rect">
            <a:avLst/>
          </a:prstGeom>
        </p:spPr>
      </p:pic>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0534650" y="0"/>
            <a:ext cx="1657350" cy="3577294"/>
          </a:xfrm>
          <a:prstGeom prst="rect">
            <a:avLst/>
          </a:prstGeom>
        </p:spPr>
      </p:pic>
      <p:pic>
        <p:nvPicPr>
          <p:cNvPr id="35" name="图片 40">
            <a:extLst>
              <a:ext uri="{FF2B5EF4-FFF2-40B4-BE49-F238E27FC236}">
                <a16:creationId xmlns:a16="http://schemas.microsoft.com/office/drawing/2014/main" id="{586452DD-874F-4688-AAB6-9552BD38B09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05360" y="491955"/>
            <a:ext cx="1642945" cy="848747"/>
          </a:xfrm>
          <a:prstGeom prst="rect">
            <a:avLst/>
          </a:prstGeom>
        </p:spPr>
      </p:pic>
      <p:pic>
        <p:nvPicPr>
          <p:cNvPr id="37" name="图片 40">
            <a:extLst>
              <a:ext uri="{FF2B5EF4-FFF2-40B4-BE49-F238E27FC236}">
                <a16:creationId xmlns:a16="http://schemas.microsoft.com/office/drawing/2014/main" id="{18133C27-C119-42CF-8B74-C139FED59A6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3090432" y="491954"/>
            <a:ext cx="1642945" cy="848747"/>
          </a:xfrm>
          <a:prstGeom prst="rect">
            <a:avLst/>
          </a:prstGeom>
        </p:spPr>
      </p:pic>
      <p:pic>
        <p:nvPicPr>
          <p:cNvPr id="2" name="Picture 1">
            <a:extLst>
              <a:ext uri="{FF2B5EF4-FFF2-40B4-BE49-F238E27FC236}">
                <a16:creationId xmlns:a16="http://schemas.microsoft.com/office/drawing/2014/main" id="{FFC2B869-D8CC-4D70-B7B4-77335DFD5ADD}"/>
              </a:ext>
            </a:extLst>
          </p:cNvPr>
          <p:cNvPicPr>
            <a:picLocks noChangeAspect="1"/>
          </p:cNvPicPr>
          <p:nvPr/>
        </p:nvPicPr>
        <p:blipFill>
          <a:blip r:embed="rId5"/>
          <a:stretch>
            <a:fillRect/>
          </a:stretch>
        </p:blipFill>
        <p:spPr>
          <a:xfrm>
            <a:off x="4155274" y="-101793"/>
            <a:ext cx="4596782" cy="2036240"/>
          </a:xfrm>
          <a:prstGeom prst="rect">
            <a:avLst/>
          </a:prstGeom>
        </p:spPr>
      </p:pic>
      <p:sp>
        <p:nvSpPr>
          <p:cNvPr id="6" name="矩形 29">
            <a:extLst>
              <a:ext uri="{FF2B5EF4-FFF2-40B4-BE49-F238E27FC236}">
                <a16:creationId xmlns:a16="http://schemas.microsoft.com/office/drawing/2014/main" id="{36DA6FD5-DAD1-4F23-9E2E-558B290F7B4C}"/>
              </a:ext>
            </a:extLst>
          </p:cNvPr>
          <p:cNvSpPr/>
          <p:nvPr/>
        </p:nvSpPr>
        <p:spPr>
          <a:xfrm>
            <a:off x="1466850" y="2015101"/>
            <a:ext cx="9696450" cy="851297"/>
          </a:xfrm>
          <a:prstGeom prst="roundRect">
            <a:avLst/>
          </a:prstGeom>
          <a:solidFill>
            <a:srgbClr val="F48B79"/>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lgn="ctr">
              <a:defRPr/>
            </a:pPr>
            <a:r>
              <a:rPr lang="vi-VN" sz="4400" b="1" dirty="0">
                <a:solidFill>
                  <a:prstClr val="black"/>
                </a:solidFill>
                <a:latin typeface="Cambria" panose="02040503050406030204" pitchFamily="18" charset="0"/>
                <a:ea typeface="Cambria" panose="02040503050406030204" pitchFamily="18" charset="0"/>
              </a:rPr>
              <a:t>Bài chia 7 đoạn theo tranh.</a:t>
            </a:r>
            <a:endParaRPr kumimoji="0" lang="en-US" sz="44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theme/theme1.xml><?xml version="1.0" encoding="utf-8"?>
<a:theme xmlns:a="http://schemas.openxmlformats.org/drawingml/2006/main" name="1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emp">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272</TotalTime>
  <Words>899</Words>
  <Application>Microsoft Office PowerPoint</Application>
  <PresentationFormat>Widescreen</PresentationFormat>
  <Paragraphs>72</Paragraphs>
  <Slides>27</Slides>
  <Notes>14</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27</vt:i4>
      </vt:variant>
    </vt:vector>
  </HeadingPairs>
  <TitlesOfParts>
    <vt:vector size="38" baseType="lpstr">
      <vt:lpstr>微软雅黑</vt:lpstr>
      <vt:lpstr>Aptos</vt:lpstr>
      <vt:lpstr>Arial</vt:lpstr>
      <vt:lpstr>Arial-Rounded</vt:lpstr>
      <vt:lpstr>Barlow Condensed</vt:lpstr>
      <vt:lpstr>Calibri</vt:lpstr>
      <vt:lpstr>Cambria</vt:lpstr>
      <vt:lpstr>等线</vt:lpstr>
      <vt:lpstr>Pattaya</vt:lpstr>
      <vt:lpstr>Times New Roman</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Windows 10</cp:lastModifiedBy>
  <cp:revision>86</cp:revision>
  <dcterms:created xsi:type="dcterms:W3CDTF">2023-10-22T04:26:35Z</dcterms:created>
  <dcterms:modified xsi:type="dcterms:W3CDTF">2025-04-10T11:22:18Z</dcterms:modified>
</cp:coreProperties>
</file>