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5.jpg" ContentType="image/jpeg"/>
  <Override PartName="/ppt/activeX/activeX1.xml" ContentType="application/vnd.ms-office.activeX+xml"/>
  <Override PartName="/ppt/media/image2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6"/>
  </p:notesMasterIdLst>
  <p:sldIdLst>
    <p:sldId id="342" r:id="rId2"/>
    <p:sldId id="350" r:id="rId3"/>
    <p:sldId id="349" r:id="rId4"/>
    <p:sldId id="401" r:id="rId5"/>
    <p:sldId id="391" r:id="rId6"/>
    <p:sldId id="387" r:id="rId7"/>
    <p:sldId id="353" r:id="rId8"/>
    <p:sldId id="392" r:id="rId9"/>
    <p:sldId id="393" r:id="rId10"/>
    <p:sldId id="332" r:id="rId11"/>
    <p:sldId id="333" r:id="rId12"/>
    <p:sldId id="334" r:id="rId13"/>
    <p:sldId id="359" r:id="rId14"/>
    <p:sldId id="360" r:id="rId15"/>
    <p:sldId id="369" r:id="rId16"/>
    <p:sldId id="402" r:id="rId17"/>
    <p:sldId id="370" r:id="rId18"/>
    <p:sldId id="373" r:id="rId19"/>
    <p:sldId id="371" r:id="rId20"/>
    <p:sldId id="375" r:id="rId21"/>
    <p:sldId id="376" r:id="rId22"/>
    <p:sldId id="403" r:id="rId23"/>
    <p:sldId id="404" r:id="rId24"/>
    <p:sldId id="4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18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a:xfrm>
            <a:off x="838200" y="6356350"/>
            <a:ext cx="2743200" cy="365125"/>
          </a:xfrm>
          <a:prstGeom prst="rect">
            <a:avLst/>
          </a:prstGeom>
        </p:spPr>
        <p:txBody>
          <a:bodyPr/>
          <a:lstStyle/>
          <a:p>
            <a:fld id="{B3CE7D77-E1F3-427E-89AC-1E49986EC304}" type="datetimeFigureOut">
              <a:rPr lang="en-US" smtClean="0"/>
              <a:t>2/20/2025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a:xfrm>
            <a:off x="8610600" y="6356350"/>
            <a:ext cx="2743200" cy="365125"/>
          </a:xfrm>
          <a:prstGeom prst="rect">
            <a:avLst/>
          </a:prstGeom>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5.jpg"/><Relationship Id="rId7" Type="http://schemas.openxmlformats.org/officeDocument/2006/relationships/image" Target="../media/image77.svg"/><Relationship Id="rId12" Type="http://schemas.microsoft.com/office/2007/relationships/hdphoto" Target="../media/hdphoto4.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75.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79.svg"/></Relationships>
</file>

<file path=ppt/slides/_rels/slide2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77.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1.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7.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7.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4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3"/>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6"/>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spid="1040" name="TextBox1" r:id="rId2" imgW="3438360" imgH="1476360"/>
        </mc:Choice>
        <mc:Fallback>
          <p:control name="TextBox1" r:id="rId2" imgW="3438360" imgH="147636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7"/>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4"/>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xmln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xmln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4"/>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3"/>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B1D6597-105F-4A1A-A880-14AD9200AB08}"/>
              </a:ext>
            </a:extLst>
          </p:cNvPr>
          <p:cNvSpPr txBox="1"/>
          <p:nvPr/>
        </p:nvSpPr>
        <p:spPr>
          <a:xfrm>
            <a:off x="2903557" y="119046"/>
            <a:ext cx="66185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Khu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rừng</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Mát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0A5333B-EB9B-FD2A-DBF9-E5FED486B198}"/>
              </a:ext>
            </a:extLst>
          </p:cNvPr>
          <p:cNvSpPr txBox="1"/>
          <p:nvPr/>
        </p:nvSpPr>
        <p:spPr>
          <a:xfrm>
            <a:off x="571500" y="876300"/>
            <a:ext cx="11163300" cy="612475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 sống với ông nội ở “Trang trại rừng” – một trang trại rộng lớn, nổi tiếng trong vùng. Đây là cơ nghiệp của tổ tiên để lại. Trang trại trồng nhiều loại cây, trong đó có những giống cây quý hiếm.</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Hằng ngày, Mát cùng ông chăm sóc rừng cây. Dưới sự chỉ dạy của ông, Mát nhớ được tên và đặc tính của nhiều loại cây. Năm Mát tròn mười tám tuổi, ông nội qua đời. Trước khi mất, ông gửi gắm trang trại cho Mát. Mát cùng hứa với ông sẽ bảo vệ trang trại thật tốt và gìn giữ hồi ức đẹp đã có cùng ông tại nơi này.</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Đáng tiếc, một đêm nọ, sấm chớp đùng đùng nổi lên. Một tia sét đánh trúng ngọn cây cao nhất trong trang trại. Cây bốc cháy, ngọn lửa mau chóng lan khắp rừng. Mọi người hô hào, cùng nhau dập lửa, nhưng đành bất lực trước ngọn lửa cao cả chục mét. Trang trại cháy suốt một ngày một đêm mới dần tắt.</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90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TotalTime>
  <Words>1042</Words>
  <Application>Microsoft Office PowerPoint</Application>
  <PresentationFormat>Widescreen</PresentationFormat>
  <Paragraphs>60</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Cambria</vt:lpstr>
      <vt:lpstr>LNTH-LuoLuoNotangYuanTi 1</vt:lpstr>
      <vt:lpstr>SVN-Gretoon</vt:lpstr>
      <vt:lpstr>SVN-Yahoo</vt:lpstr>
      <vt:lpstr>思源黑体 CN</vt:lpstr>
      <vt:lpstr>胡晓波男神体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48</cp:revision>
  <dcterms:created xsi:type="dcterms:W3CDTF">2024-12-09T08:57:55Z</dcterms:created>
  <dcterms:modified xsi:type="dcterms:W3CDTF">2025-02-20T10:34:06Z</dcterms:modified>
</cp:coreProperties>
</file>