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7" r:id="rId2"/>
    <p:sldId id="258" r:id="rId3"/>
    <p:sldId id="371" r:id="rId4"/>
    <p:sldId id="260" r:id="rId5"/>
    <p:sldId id="261" r:id="rId6"/>
    <p:sldId id="263" r:id="rId7"/>
    <p:sldId id="347" r:id="rId8"/>
    <p:sldId id="264" r:id="rId9"/>
    <p:sldId id="267" r:id="rId10"/>
    <p:sldId id="268" r:id="rId11"/>
    <p:sldId id="439" r:id="rId12"/>
    <p:sldId id="477" r:id="rId13"/>
    <p:sldId id="350" r:id="rId14"/>
    <p:sldId id="351" r:id="rId15"/>
    <p:sldId id="478" r:id="rId16"/>
    <p:sldId id="479" r:id="rId17"/>
    <p:sldId id="480" r:id="rId18"/>
    <p:sldId id="352" r:id="rId19"/>
    <p:sldId id="365" r:id="rId20"/>
    <p:sldId id="353" r:id="rId21"/>
    <p:sldId id="366" r:id="rId22"/>
    <p:sldId id="481" r:id="rId23"/>
    <p:sldId id="482" r:id="rId24"/>
    <p:sldId id="483" r:id="rId25"/>
    <p:sldId id="484" r:id="rId26"/>
    <p:sldId id="485" r:id="rId27"/>
    <p:sldId id="48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1779" autoAdjust="0"/>
  </p:normalViewPr>
  <p:slideViewPr>
    <p:cSldViewPr snapToGrid="0">
      <p:cViewPr varScale="1">
        <p:scale>
          <a:sx n="67" d="100"/>
          <a:sy n="67"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77701-E62E-4210-AE0A-576DACD2598B}" type="datetimeFigureOut">
              <a:rPr lang="vi-VN" smtClean="0"/>
              <a:t>10/04/2025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1E8BE-0818-4D5E-B3FC-0F5F78E64CFC}" type="slidenum">
              <a:rPr lang="vi-VN" smtClean="0"/>
              <a:t>‹#›</a:t>
            </a:fld>
            <a:endParaRPr lang="vi-VN"/>
          </a:p>
        </p:txBody>
      </p:sp>
    </p:spTree>
    <p:extLst>
      <p:ext uri="{BB962C8B-B14F-4D97-AF65-F5344CB8AC3E}">
        <p14:creationId xmlns:p14="http://schemas.microsoft.com/office/powerpoint/2010/main" val="6674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583EF-A5A2-421D-AECE-99D744972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29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583EF-A5A2-421D-AECE-99D744972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0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636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652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268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4596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1"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slide" Target="slide9.xml"/><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svg"/><Relationship Id="rId10" Type="http://schemas.openxmlformats.org/officeDocument/2006/relationships/image" Target="../media/image23.svg"/><Relationship Id="rId4" Type="http://schemas.openxmlformats.org/officeDocument/2006/relationships/image" Target="../media/image1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road with flags and flowers&#10;&#10;Description automatically generated">
            <a:extLst>
              <a:ext uri="{FF2B5EF4-FFF2-40B4-BE49-F238E27FC236}">
                <a16:creationId xmlns:a16="http://schemas.microsoft.com/office/drawing/2014/main" id="{47FCF770-6251-102E-0123-C0D39E04D16D}"/>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690" r="2258"/>
          <a:stretch/>
        </p:blipFill>
        <p:spPr>
          <a:xfrm>
            <a:off x="-6588" y="10"/>
            <a:ext cx="12198588" cy="6857990"/>
          </a:xfrm>
          <a:prstGeom prst="rect">
            <a:avLst/>
          </a:prstGeom>
        </p:spPr>
      </p:pic>
      <p:pic>
        <p:nvPicPr>
          <p:cNvPr id="6" name="Picture 5">
            <a:extLst>
              <a:ext uri="{FF2B5EF4-FFF2-40B4-BE49-F238E27FC236}">
                <a16:creationId xmlns:a16="http://schemas.microsoft.com/office/drawing/2014/main" id="{E04FCF56-6983-32EA-D046-61D318C874E7}"/>
              </a:ext>
            </a:extLst>
          </p:cNvPr>
          <p:cNvPicPr>
            <a:picLocks noChangeAspect="1"/>
          </p:cNvPicPr>
          <p:nvPr/>
        </p:nvPicPr>
        <p:blipFill>
          <a:blip r:embed="rId3"/>
          <a:stretch>
            <a:fillRect/>
          </a:stretch>
        </p:blipFill>
        <p:spPr>
          <a:xfrm>
            <a:off x="3292117" y="616143"/>
            <a:ext cx="6927884" cy="5625714"/>
          </a:xfrm>
          <a:prstGeom prst="rect">
            <a:avLst/>
          </a:prstGeom>
        </p:spPr>
      </p:pic>
      <p:sp>
        <p:nvSpPr>
          <p:cNvPr id="7" name="Freeform 6">
            <a:extLst>
              <a:ext uri="{FF2B5EF4-FFF2-40B4-BE49-F238E27FC236}">
                <a16:creationId xmlns:a16="http://schemas.microsoft.com/office/drawing/2014/main" id="{94AACC6F-0C88-D40D-F2FE-E85D7047EFDA}"/>
              </a:ext>
            </a:extLst>
          </p:cNvPr>
          <p:cNvSpPr/>
          <p:nvPr/>
        </p:nvSpPr>
        <p:spPr>
          <a:xfrm>
            <a:off x="490608" y="3798625"/>
            <a:ext cx="3325143" cy="2938595"/>
          </a:xfrm>
          <a:custGeom>
            <a:avLst/>
            <a:gdLst/>
            <a:ahLst/>
            <a:cxnLst/>
            <a:rect l="l" t="t" r="r" b="b"/>
            <a:pathLst>
              <a:path w="3325143" h="2938595">
                <a:moveTo>
                  <a:pt x="0" y="0"/>
                </a:moveTo>
                <a:lnTo>
                  <a:pt x="3325143" y="0"/>
                </a:lnTo>
                <a:lnTo>
                  <a:pt x="3325143" y="2938595"/>
                </a:lnTo>
                <a:lnTo>
                  <a:pt x="0" y="2938595"/>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433024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latin typeface="Cambria" panose="02040503050406030204" pitchFamily="18" charset="0"/>
              <a:ea typeface="Cambria" panose="02040503050406030204" pitchFamily="18" charset="0"/>
            </a:endParaRPr>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154105" y="1220863"/>
              <a:ext cx="5906553" cy="830997"/>
            </a:xfrm>
            <a:prstGeom prst="rect">
              <a:avLst/>
            </a:prstGeom>
            <a:noFill/>
          </p:spPr>
          <p:txBody>
            <a:bodyPr wrap="none" rtlCol="0">
              <a:spAutoFit/>
            </a:bodyPr>
            <a:lstStyle/>
            <a:p>
              <a:pPr algn="ctr">
                <a:defRPr/>
              </a:pPr>
              <a:r>
                <a:rPr lang="en-US" sz="4800" b="1" dirty="0" err="1">
                  <a:solidFill>
                    <a:srgbClr val="00B0F0"/>
                  </a:solidFill>
                  <a:latin typeface="Cambria" panose="02040503050406030204" pitchFamily="18" charset="0"/>
                  <a:ea typeface="Cambria" panose="02040503050406030204" pitchFamily="18" charset="0"/>
                </a:rPr>
                <a:t>Luyện</a:t>
              </a:r>
              <a:r>
                <a:rPr lang="en-US" sz="4800" b="1" dirty="0">
                  <a:solidFill>
                    <a:srgbClr val="00B0F0"/>
                  </a:solidFill>
                  <a:latin typeface="Cambria" panose="02040503050406030204" pitchFamily="18" charset="0"/>
                  <a:ea typeface="Cambria" panose="02040503050406030204" pitchFamily="18" charset="0"/>
                </a:rPr>
                <a:t> </a:t>
              </a:r>
              <a:r>
                <a:rPr lang="en-US" sz="4800" b="1" dirty="0" err="1">
                  <a:solidFill>
                    <a:srgbClr val="00B0F0"/>
                  </a:solidFill>
                  <a:latin typeface="Cambria" panose="02040503050406030204" pitchFamily="18" charset="0"/>
                  <a:ea typeface="Cambria" panose="02040503050406030204" pitchFamily="18" charset="0"/>
                </a:rPr>
                <a:t>đọc</a:t>
              </a:r>
              <a:r>
                <a:rPr lang="en-US" sz="4800" b="1" dirty="0">
                  <a:solidFill>
                    <a:srgbClr val="00B0F0"/>
                  </a:solidFill>
                  <a:latin typeface="Cambria" panose="02040503050406030204" pitchFamily="18" charset="0"/>
                  <a:ea typeface="Cambria" panose="02040503050406030204" pitchFamily="18" charset="0"/>
                </a:rPr>
                <a:t> </a:t>
              </a:r>
              <a:r>
                <a:rPr lang="en-US" sz="4800" b="1" dirty="0" err="1">
                  <a:solidFill>
                    <a:srgbClr val="00B0F0"/>
                  </a:solidFill>
                  <a:latin typeface="Cambria" panose="02040503050406030204" pitchFamily="18" charset="0"/>
                  <a:ea typeface="Cambria" panose="02040503050406030204" pitchFamily="18" charset="0"/>
                </a:rPr>
                <a:t>trước</a:t>
              </a:r>
              <a:r>
                <a:rPr lang="en-US" sz="4800" b="1" dirty="0">
                  <a:solidFill>
                    <a:srgbClr val="00B0F0"/>
                  </a:solidFill>
                  <a:latin typeface="Cambria" panose="02040503050406030204" pitchFamily="18" charset="0"/>
                  <a:ea typeface="Cambria" panose="02040503050406030204" pitchFamily="18" charset="0"/>
                </a:rPr>
                <a:t> </a:t>
              </a:r>
              <a:r>
                <a:rPr lang="en-US" sz="4800" b="1" dirty="0" err="1">
                  <a:solidFill>
                    <a:srgbClr val="00B0F0"/>
                  </a:solidFill>
                  <a:latin typeface="Cambria" panose="02040503050406030204" pitchFamily="18" charset="0"/>
                  <a:ea typeface="Cambria" panose="02040503050406030204" pitchFamily="18" charset="0"/>
                </a:rPr>
                <a:t>lớp</a:t>
              </a:r>
              <a:endParaRPr lang="vi-VN" sz="4800" b="1" dirty="0">
                <a:solidFill>
                  <a:srgbClr val="00B0F0"/>
                </a:solidFill>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D2E517BB-A349-AD78-1D85-C1BE4A2EA7BF}"/>
              </a:ext>
            </a:extLst>
          </p:cNvPr>
          <p:cNvPicPr>
            <a:picLocks noChangeAspect="1"/>
          </p:cNvPicPr>
          <p:nvPr/>
        </p:nvPicPr>
        <p:blipFill>
          <a:blip r:embed="rId3"/>
          <a:stretch>
            <a:fillRect/>
          </a:stretch>
        </p:blipFill>
        <p:spPr>
          <a:xfrm>
            <a:off x="7881729" y="940097"/>
            <a:ext cx="3330947" cy="5163507"/>
          </a:xfrm>
          <a:prstGeom prst="rect">
            <a:avLst/>
          </a:prstGeom>
        </p:spPr>
      </p:pic>
      <p:grpSp>
        <p:nvGrpSpPr>
          <p:cNvPr id="3" name="Group 2">
            <a:extLst>
              <a:ext uri="{FF2B5EF4-FFF2-40B4-BE49-F238E27FC236}">
                <a16:creationId xmlns:a16="http://schemas.microsoft.com/office/drawing/2014/main" id="{0EFE0DFE-CE04-A890-A525-1ABA602539C6}"/>
              </a:ext>
            </a:extLst>
          </p:cNvPr>
          <p:cNvGrpSpPr/>
          <p:nvPr/>
        </p:nvGrpSpPr>
        <p:grpSpPr>
          <a:xfrm>
            <a:off x="623088" y="2086177"/>
            <a:ext cx="6785742" cy="2770366"/>
            <a:chOff x="1564628" y="1900598"/>
            <a:chExt cx="6785742" cy="2770366"/>
          </a:xfrm>
        </p:grpSpPr>
        <p:grpSp>
          <p:nvGrpSpPr>
            <p:cNvPr id="6" name="Group 5">
              <a:extLst>
                <a:ext uri="{FF2B5EF4-FFF2-40B4-BE49-F238E27FC236}">
                  <a16:creationId xmlns:a16="http://schemas.microsoft.com/office/drawing/2014/main" id="{8BB42062-5CD9-F258-ACF6-5D0A6357420A}"/>
                </a:ext>
              </a:extLst>
            </p:cNvPr>
            <p:cNvGrpSpPr/>
            <p:nvPr/>
          </p:nvGrpSpPr>
          <p:grpSpPr>
            <a:xfrm>
              <a:off x="1564628" y="1900598"/>
              <a:ext cx="6785742" cy="2770366"/>
              <a:chOff x="-95496" y="2530136"/>
              <a:chExt cx="6785742" cy="2770366"/>
            </a:xfrm>
          </p:grpSpPr>
          <p:grpSp>
            <p:nvGrpSpPr>
              <p:cNvPr id="23" name="Group 22">
                <a:extLst>
                  <a:ext uri="{FF2B5EF4-FFF2-40B4-BE49-F238E27FC236}">
                    <a16:creationId xmlns:a16="http://schemas.microsoft.com/office/drawing/2014/main" id="{FD92865B-2027-8AE6-2D78-F093F81CC06E}"/>
                  </a:ext>
                </a:extLst>
              </p:cNvPr>
              <p:cNvGrpSpPr/>
              <p:nvPr/>
            </p:nvGrpSpPr>
            <p:grpSpPr>
              <a:xfrm>
                <a:off x="-95496" y="2530136"/>
                <a:ext cx="6785742" cy="2770366"/>
                <a:chOff x="132772" y="2212312"/>
                <a:chExt cx="6785742" cy="3068919"/>
              </a:xfrm>
            </p:grpSpPr>
            <p:sp>
              <p:nvSpPr>
                <p:cNvPr id="25" name="Rectangle: Rounded Corners 24">
                  <a:extLst>
                    <a:ext uri="{FF2B5EF4-FFF2-40B4-BE49-F238E27FC236}">
                      <a16:creationId xmlns:a16="http://schemas.microsoft.com/office/drawing/2014/main" id="{A63417E1-9162-3992-B4DE-545F6576AB8A}"/>
                    </a:ext>
                  </a:extLst>
                </p:cNvPr>
                <p:cNvSpPr/>
                <p:nvPr/>
              </p:nvSpPr>
              <p:spPr>
                <a:xfrm>
                  <a:off x="431199" y="2212312"/>
                  <a:ext cx="6487315" cy="3068919"/>
                </a:xfrm>
                <a:custGeom>
                  <a:avLst/>
                  <a:gdLst>
                    <a:gd name="connsiteX0" fmla="*/ 0 w 6487315"/>
                    <a:gd name="connsiteY0" fmla="*/ 619062 h 3068919"/>
                    <a:gd name="connsiteX1" fmla="*/ 619062 w 6487315"/>
                    <a:gd name="connsiteY1" fmla="*/ 0 h 3068919"/>
                    <a:gd name="connsiteX2" fmla="*/ 1327703 w 6487315"/>
                    <a:gd name="connsiteY2" fmla="*/ 0 h 3068919"/>
                    <a:gd name="connsiteX3" fmla="*/ 2036344 w 6487315"/>
                    <a:gd name="connsiteY3" fmla="*/ 0 h 3068919"/>
                    <a:gd name="connsiteX4" fmla="*/ 2535017 w 6487315"/>
                    <a:gd name="connsiteY4" fmla="*/ 0 h 3068919"/>
                    <a:gd name="connsiteX5" fmla="*/ 3086182 w 6487315"/>
                    <a:gd name="connsiteY5" fmla="*/ 0 h 3068919"/>
                    <a:gd name="connsiteX6" fmla="*/ 3847314 w 6487315"/>
                    <a:gd name="connsiteY6" fmla="*/ 0 h 3068919"/>
                    <a:gd name="connsiteX7" fmla="*/ 4345988 w 6487315"/>
                    <a:gd name="connsiteY7" fmla="*/ 0 h 3068919"/>
                    <a:gd name="connsiteX8" fmla="*/ 4844661 w 6487315"/>
                    <a:gd name="connsiteY8" fmla="*/ 0 h 3068919"/>
                    <a:gd name="connsiteX9" fmla="*/ 5868253 w 6487315"/>
                    <a:gd name="connsiteY9" fmla="*/ 0 h 3068919"/>
                    <a:gd name="connsiteX10" fmla="*/ 6487315 w 6487315"/>
                    <a:gd name="connsiteY10" fmla="*/ 619062 h 3068919"/>
                    <a:gd name="connsiteX11" fmla="*/ 6487315 w 6487315"/>
                    <a:gd name="connsiteY11" fmla="*/ 1174403 h 3068919"/>
                    <a:gd name="connsiteX12" fmla="*/ 6487315 w 6487315"/>
                    <a:gd name="connsiteY12" fmla="*/ 1821284 h 3068919"/>
                    <a:gd name="connsiteX13" fmla="*/ 6487315 w 6487315"/>
                    <a:gd name="connsiteY13" fmla="*/ 2449857 h 3068919"/>
                    <a:gd name="connsiteX14" fmla="*/ 5868253 w 6487315"/>
                    <a:gd name="connsiteY14" fmla="*/ 3068919 h 3068919"/>
                    <a:gd name="connsiteX15" fmla="*/ 5317088 w 6487315"/>
                    <a:gd name="connsiteY15" fmla="*/ 3068919 h 3068919"/>
                    <a:gd name="connsiteX16" fmla="*/ 4713431 w 6487315"/>
                    <a:gd name="connsiteY16" fmla="*/ 3068919 h 3068919"/>
                    <a:gd name="connsiteX17" fmla="*/ 4109774 w 6487315"/>
                    <a:gd name="connsiteY17" fmla="*/ 3068919 h 3068919"/>
                    <a:gd name="connsiteX18" fmla="*/ 3611101 w 6487315"/>
                    <a:gd name="connsiteY18" fmla="*/ 3068919 h 3068919"/>
                    <a:gd name="connsiteX19" fmla="*/ 3007444 w 6487315"/>
                    <a:gd name="connsiteY19" fmla="*/ 3068919 h 3068919"/>
                    <a:gd name="connsiteX20" fmla="*/ 2456279 w 6487315"/>
                    <a:gd name="connsiteY20" fmla="*/ 3068919 h 3068919"/>
                    <a:gd name="connsiteX21" fmla="*/ 1957606 w 6487315"/>
                    <a:gd name="connsiteY21" fmla="*/ 3068919 h 3068919"/>
                    <a:gd name="connsiteX22" fmla="*/ 1196473 w 6487315"/>
                    <a:gd name="connsiteY22" fmla="*/ 3068919 h 3068919"/>
                    <a:gd name="connsiteX23" fmla="*/ 619062 w 6487315"/>
                    <a:gd name="connsiteY23" fmla="*/ 3068919 h 3068919"/>
                    <a:gd name="connsiteX24" fmla="*/ 0 w 6487315"/>
                    <a:gd name="connsiteY24" fmla="*/ 2449857 h 3068919"/>
                    <a:gd name="connsiteX25" fmla="*/ 0 w 6487315"/>
                    <a:gd name="connsiteY25" fmla="*/ 1839592 h 3068919"/>
                    <a:gd name="connsiteX26" fmla="*/ 0 w 6487315"/>
                    <a:gd name="connsiteY26" fmla="*/ 1247635 h 3068919"/>
                    <a:gd name="connsiteX27" fmla="*/ 0 w 6487315"/>
                    <a:gd name="connsiteY27"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87315" h="3068919" fill="none" extrusionOk="0">
                      <a:moveTo>
                        <a:pt x="0" y="619062"/>
                      </a:moveTo>
                      <a:cubicBezTo>
                        <a:pt x="-21810" y="275351"/>
                        <a:pt x="292460" y="42797"/>
                        <a:pt x="619062" y="0"/>
                      </a:cubicBezTo>
                      <a:cubicBezTo>
                        <a:pt x="859222" y="23650"/>
                        <a:pt x="1028747" y="21918"/>
                        <a:pt x="1327703" y="0"/>
                      </a:cubicBezTo>
                      <a:cubicBezTo>
                        <a:pt x="1626659" y="-21918"/>
                        <a:pt x="1846485" y="-22051"/>
                        <a:pt x="2036344" y="0"/>
                      </a:cubicBezTo>
                      <a:cubicBezTo>
                        <a:pt x="2226203" y="22051"/>
                        <a:pt x="2341611" y="23509"/>
                        <a:pt x="2535017" y="0"/>
                      </a:cubicBezTo>
                      <a:cubicBezTo>
                        <a:pt x="2728423" y="-23509"/>
                        <a:pt x="2905215" y="-300"/>
                        <a:pt x="3086182" y="0"/>
                      </a:cubicBezTo>
                      <a:cubicBezTo>
                        <a:pt x="3267149" y="300"/>
                        <a:pt x="3504898" y="26641"/>
                        <a:pt x="3847314" y="0"/>
                      </a:cubicBezTo>
                      <a:cubicBezTo>
                        <a:pt x="4189730" y="-26641"/>
                        <a:pt x="4236707" y="2951"/>
                        <a:pt x="4345988" y="0"/>
                      </a:cubicBezTo>
                      <a:cubicBezTo>
                        <a:pt x="4455269" y="-2951"/>
                        <a:pt x="4739036" y="20830"/>
                        <a:pt x="4844661" y="0"/>
                      </a:cubicBezTo>
                      <a:cubicBezTo>
                        <a:pt x="4950286" y="-20830"/>
                        <a:pt x="5405095" y="16563"/>
                        <a:pt x="5868253" y="0"/>
                      </a:cubicBezTo>
                      <a:cubicBezTo>
                        <a:pt x="6134121" y="34372"/>
                        <a:pt x="6498870" y="221296"/>
                        <a:pt x="6487315" y="619062"/>
                      </a:cubicBezTo>
                      <a:cubicBezTo>
                        <a:pt x="6474609" y="785053"/>
                        <a:pt x="6464942" y="1050164"/>
                        <a:pt x="6487315" y="1174403"/>
                      </a:cubicBezTo>
                      <a:cubicBezTo>
                        <a:pt x="6509688" y="1298642"/>
                        <a:pt x="6475005" y="1633482"/>
                        <a:pt x="6487315" y="1821284"/>
                      </a:cubicBezTo>
                      <a:cubicBezTo>
                        <a:pt x="6499625" y="2009086"/>
                        <a:pt x="6475999" y="2169909"/>
                        <a:pt x="6487315" y="2449857"/>
                      </a:cubicBezTo>
                      <a:cubicBezTo>
                        <a:pt x="6546298" y="2794355"/>
                        <a:pt x="6189815" y="3104003"/>
                        <a:pt x="5868253" y="3068919"/>
                      </a:cubicBezTo>
                      <a:cubicBezTo>
                        <a:pt x="5754913" y="3094892"/>
                        <a:pt x="5577286" y="3070555"/>
                        <a:pt x="5317088" y="3068919"/>
                      </a:cubicBezTo>
                      <a:cubicBezTo>
                        <a:pt x="5056891" y="3067283"/>
                        <a:pt x="4848684" y="3062652"/>
                        <a:pt x="4713431" y="3068919"/>
                      </a:cubicBezTo>
                      <a:cubicBezTo>
                        <a:pt x="4578178" y="3075186"/>
                        <a:pt x="4356416" y="3075834"/>
                        <a:pt x="4109774" y="3068919"/>
                      </a:cubicBezTo>
                      <a:cubicBezTo>
                        <a:pt x="3863132" y="3062004"/>
                        <a:pt x="3800654" y="3055251"/>
                        <a:pt x="3611101" y="3068919"/>
                      </a:cubicBezTo>
                      <a:cubicBezTo>
                        <a:pt x="3421548" y="3082587"/>
                        <a:pt x="3232618" y="3040729"/>
                        <a:pt x="3007444" y="3068919"/>
                      </a:cubicBezTo>
                      <a:cubicBezTo>
                        <a:pt x="2782270" y="3097109"/>
                        <a:pt x="2604173" y="3066095"/>
                        <a:pt x="2456279" y="3068919"/>
                      </a:cubicBezTo>
                      <a:cubicBezTo>
                        <a:pt x="2308386" y="3071743"/>
                        <a:pt x="2204416" y="3089725"/>
                        <a:pt x="1957606" y="3068919"/>
                      </a:cubicBezTo>
                      <a:cubicBezTo>
                        <a:pt x="1710796" y="3048113"/>
                        <a:pt x="1408887" y="3099376"/>
                        <a:pt x="1196473" y="3068919"/>
                      </a:cubicBezTo>
                      <a:cubicBezTo>
                        <a:pt x="984059" y="3038462"/>
                        <a:pt x="876599" y="3095756"/>
                        <a:pt x="619062" y="3068919"/>
                      </a:cubicBezTo>
                      <a:cubicBezTo>
                        <a:pt x="267030" y="3049533"/>
                        <a:pt x="11550" y="2788292"/>
                        <a:pt x="0" y="2449857"/>
                      </a:cubicBezTo>
                      <a:cubicBezTo>
                        <a:pt x="-2207" y="2238731"/>
                        <a:pt x="12273" y="2129600"/>
                        <a:pt x="0" y="1839592"/>
                      </a:cubicBezTo>
                      <a:cubicBezTo>
                        <a:pt x="-12273" y="1549585"/>
                        <a:pt x="-27680" y="1437094"/>
                        <a:pt x="0" y="1247635"/>
                      </a:cubicBezTo>
                      <a:cubicBezTo>
                        <a:pt x="27680" y="1058176"/>
                        <a:pt x="-25750" y="839673"/>
                        <a:pt x="0" y="619062"/>
                      </a:cubicBezTo>
                      <a:close/>
                    </a:path>
                    <a:path w="6487315" h="3068919" stroke="0" extrusionOk="0">
                      <a:moveTo>
                        <a:pt x="0" y="619062"/>
                      </a:moveTo>
                      <a:cubicBezTo>
                        <a:pt x="1869" y="334327"/>
                        <a:pt x="288241" y="19796"/>
                        <a:pt x="619062" y="0"/>
                      </a:cubicBezTo>
                      <a:cubicBezTo>
                        <a:pt x="925866" y="20900"/>
                        <a:pt x="1020501" y="24659"/>
                        <a:pt x="1327703" y="0"/>
                      </a:cubicBezTo>
                      <a:cubicBezTo>
                        <a:pt x="1634905" y="-24659"/>
                        <a:pt x="1623570" y="-14584"/>
                        <a:pt x="1878868" y="0"/>
                      </a:cubicBezTo>
                      <a:cubicBezTo>
                        <a:pt x="2134167" y="14584"/>
                        <a:pt x="2194450" y="18010"/>
                        <a:pt x="2430033" y="0"/>
                      </a:cubicBezTo>
                      <a:cubicBezTo>
                        <a:pt x="2665617" y="-18010"/>
                        <a:pt x="2992421" y="411"/>
                        <a:pt x="3138674" y="0"/>
                      </a:cubicBezTo>
                      <a:cubicBezTo>
                        <a:pt x="3284927" y="-411"/>
                        <a:pt x="3585804" y="-16623"/>
                        <a:pt x="3742331" y="0"/>
                      </a:cubicBezTo>
                      <a:cubicBezTo>
                        <a:pt x="3898858" y="16623"/>
                        <a:pt x="4231351" y="-8714"/>
                        <a:pt x="4503463" y="0"/>
                      </a:cubicBezTo>
                      <a:cubicBezTo>
                        <a:pt x="4775575" y="8714"/>
                        <a:pt x="5013629" y="-20730"/>
                        <a:pt x="5264596" y="0"/>
                      </a:cubicBezTo>
                      <a:cubicBezTo>
                        <a:pt x="5515563" y="20730"/>
                        <a:pt x="5724657" y="-12363"/>
                        <a:pt x="5868253" y="0"/>
                      </a:cubicBezTo>
                      <a:cubicBezTo>
                        <a:pt x="6134005" y="-34211"/>
                        <a:pt x="6453882" y="276869"/>
                        <a:pt x="6487315" y="619062"/>
                      </a:cubicBezTo>
                      <a:cubicBezTo>
                        <a:pt x="6517669" y="872924"/>
                        <a:pt x="6490013" y="996887"/>
                        <a:pt x="6487315" y="1229327"/>
                      </a:cubicBezTo>
                      <a:cubicBezTo>
                        <a:pt x="6484617" y="1461767"/>
                        <a:pt x="6508742" y="1660582"/>
                        <a:pt x="6487315" y="1839592"/>
                      </a:cubicBezTo>
                      <a:cubicBezTo>
                        <a:pt x="6465888" y="2018602"/>
                        <a:pt x="6514883" y="2165830"/>
                        <a:pt x="6487315" y="2449857"/>
                      </a:cubicBezTo>
                      <a:cubicBezTo>
                        <a:pt x="6501784" y="2793544"/>
                        <a:pt x="6219544" y="3116742"/>
                        <a:pt x="5868253" y="3068919"/>
                      </a:cubicBezTo>
                      <a:cubicBezTo>
                        <a:pt x="5529720" y="3057665"/>
                        <a:pt x="5472559" y="3073954"/>
                        <a:pt x="5159612" y="3068919"/>
                      </a:cubicBezTo>
                      <a:cubicBezTo>
                        <a:pt x="4846665" y="3063884"/>
                        <a:pt x="4703060" y="3065288"/>
                        <a:pt x="4555955" y="3068919"/>
                      </a:cubicBezTo>
                      <a:cubicBezTo>
                        <a:pt x="4408850" y="3072550"/>
                        <a:pt x="4086199" y="3038881"/>
                        <a:pt x="3952298" y="3068919"/>
                      </a:cubicBezTo>
                      <a:cubicBezTo>
                        <a:pt x="3818397" y="3098957"/>
                        <a:pt x="3506396" y="3094486"/>
                        <a:pt x="3191166" y="3068919"/>
                      </a:cubicBezTo>
                      <a:cubicBezTo>
                        <a:pt x="2875936" y="3043352"/>
                        <a:pt x="2767804" y="3048778"/>
                        <a:pt x="2482525" y="3068919"/>
                      </a:cubicBezTo>
                      <a:cubicBezTo>
                        <a:pt x="2197246" y="3089060"/>
                        <a:pt x="2007215" y="3076604"/>
                        <a:pt x="1878868" y="3068919"/>
                      </a:cubicBezTo>
                      <a:cubicBezTo>
                        <a:pt x="1750521" y="3061234"/>
                        <a:pt x="1532517" y="3045584"/>
                        <a:pt x="1327703" y="3068919"/>
                      </a:cubicBezTo>
                      <a:cubicBezTo>
                        <a:pt x="1122890" y="3092254"/>
                        <a:pt x="800061" y="3081002"/>
                        <a:pt x="619062" y="3068919"/>
                      </a:cubicBezTo>
                      <a:cubicBezTo>
                        <a:pt x="313618" y="3027727"/>
                        <a:pt x="-21506" y="2852608"/>
                        <a:pt x="0" y="2449857"/>
                      </a:cubicBezTo>
                      <a:cubicBezTo>
                        <a:pt x="647" y="2235803"/>
                        <a:pt x="-1365" y="2021621"/>
                        <a:pt x="0" y="1802976"/>
                      </a:cubicBezTo>
                      <a:cubicBezTo>
                        <a:pt x="1365" y="1584331"/>
                        <a:pt x="22405" y="1319430"/>
                        <a:pt x="0" y="1156095"/>
                      </a:cubicBezTo>
                      <a:cubicBezTo>
                        <a:pt x="-22405" y="992760"/>
                        <a:pt x="-10777" y="780688"/>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52FFECF-B680-35D4-6CB7-A477DC388E28}"/>
                    </a:ext>
                  </a:extLst>
                </p:cNvPr>
                <p:cNvSpPr txBox="1"/>
                <p:nvPr/>
              </p:nvSpPr>
              <p:spPr>
                <a:xfrm>
                  <a:off x="840774" y="2212312"/>
                  <a:ext cx="4392816" cy="78417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A29816E-A3DE-DE2E-BC0A-CD256B917306}"/>
                    </a:ext>
                  </a:extLst>
                </p:cNvPr>
                <p:cNvSpPr txBox="1"/>
                <p:nvPr/>
              </p:nvSpPr>
              <p:spPr>
                <a:xfrm>
                  <a:off x="132772" y="3026057"/>
                  <a:ext cx="6110884" cy="2160950"/>
                </a:xfrm>
                <a:prstGeom prst="rect">
                  <a:avLst/>
                </a:prstGeom>
                <a:noFill/>
              </p:spPr>
              <p:txBody>
                <a:bodyPr wrap="square">
                  <a:spAutoFit/>
                </a:bodyPr>
                <a:lstStyle/>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Đọc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đúng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a:t>
                  </a:r>
                </a:p>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rPr>
                    <a:t>Đọc</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 to,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rPr>
                    <a:t>rõ</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a:t>
                  </a:r>
                </a:p>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Ngắt</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nghỉ</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chỗ</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87DB4637-8269-2F33-96EE-5CD19F09CC16}"/>
                  </a:ext>
                </a:extLst>
              </p:cNvPr>
              <p:cNvPicPr>
                <a:picLocks noChangeAspect="1"/>
              </p:cNvPicPr>
              <p:nvPr/>
            </p:nvPicPr>
            <p:blipFill>
              <a:blip r:embed="rId4"/>
              <a:stretch>
                <a:fillRect/>
              </a:stretch>
            </p:blipFill>
            <p:spPr>
              <a:xfrm>
                <a:off x="4901789" y="2569860"/>
                <a:ext cx="856323" cy="728397"/>
              </a:xfrm>
              <a:prstGeom prst="rect">
                <a:avLst/>
              </a:prstGeom>
            </p:spPr>
          </p:pic>
        </p:grpSp>
        <p:pic>
          <p:nvPicPr>
            <p:cNvPr id="7" name="Picture 6">
              <a:extLst>
                <a:ext uri="{FF2B5EF4-FFF2-40B4-BE49-F238E27FC236}">
                  <a16:creationId xmlns:a16="http://schemas.microsoft.com/office/drawing/2014/main" id="{6A15C0EC-26B3-FA5F-E832-2B43D99F06E9}"/>
                </a:ext>
              </a:extLst>
            </p:cNvPr>
            <p:cNvPicPr>
              <a:picLocks noChangeAspect="1"/>
            </p:cNvPicPr>
            <p:nvPr/>
          </p:nvPicPr>
          <p:blipFill>
            <a:blip r:embed="rId5"/>
            <a:stretch>
              <a:fillRect/>
            </a:stretch>
          </p:blipFill>
          <p:spPr>
            <a:xfrm>
              <a:off x="4212759" y="2864256"/>
              <a:ext cx="381813" cy="388672"/>
            </a:xfrm>
            <a:prstGeom prst="rect">
              <a:avLst/>
            </a:prstGeom>
          </p:spPr>
        </p:pic>
        <p:pic>
          <p:nvPicPr>
            <p:cNvPr id="11" name="Picture 10">
              <a:extLst>
                <a:ext uri="{FF2B5EF4-FFF2-40B4-BE49-F238E27FC236}">
                  <a16:creationId xmlns:a16="http://schemas.microsoft.com/office/drawing/2014/main" id="{D00488F2-CB25-A55F-E7CA-0175C7B7CEFB}"/>
                </a:ext>
              </a:extLst>
            </p:cNvPr>
            <p:cNvPicPr>
              <a:picLocks noChangeAspect="1"/>
            </p:cNvPicPr>
            <p:nvPr/>
          </p:nvPicPr>
          <p:blipFill>
            <a:blip r:embed="rId6"/>
            <a:stretch>
              <a:fillRect/>
            </a:stretch>
          </p:blipFill>
          <p:spPr>
            <a:xfrm>
              <a:off x="4284477" y="3502582"/>
              <a:ext cx="377985" cy="390178"/>
            </a:xfrm>
            <a:prstGeom prst="rect">
              <a:avLst/>
            </a:prstGeom>
          </p:spPr>
        </p:pic>
        <p:pic>
          <p:nvPicPr>
            <p:cNvPr id="12" name="Picture 11">
              <a:extLst>
                <a:ext uri="{FF2B5EF4-FFF2-40B4-BE49-F238E27FC236}">
                  <a16:creationId xmlns:a16="http://schemas.microsoft.com/office/drawing/2014/main" id="{C573BD63-C026-1D9B-9519-532FA9AC7738}"/>
                </a:ext>
              </a:extLst>
            </p:cNvPr>
            <p:cNvPicPr>
              <a:picLocks noChangeAspect="1"/>
            </p:cNvPicPr>
            <p:nvPr/>
          </p:nvPicPr>
          <p:blipFill>
            <a:blip r:embed="rId5"/>
            <a:stretch>
              <a:fillRect/>
            </a:stretch>
          </p:blipFill>
          <p:spPr>
            <a:xfrm>
              <a:off x="4769982" y="3504088"/>
              <a:ext cx="381813" cy="388672"/>
            </a:xfrm>
            <a:prstGeom prst="rect">
              <a:avLst/>
            </a:prstGeom>
          </p:spPr>
        </p:pic>
        <p:pic>
          <p:nvPicPr>
            <p:cNvPr id="13" name="Picture 12">
              <a:extLst>
                <a:ext uri="{FF2B5EF4-FFF2-40B4-BE49-F238E27FC236}">
                  <a16:creationId xmlns:a16="http://schemas.microsoft.com/office/drawing/2014/main" id="{EA5309DC-9E25-668C-2177-CDAFC53BDE8E}"/>
                </a:ext>
              </a:extLst>
            </p:cNvPr>
            <p:cNvPicPr>
              <a:picLocks noChangeAspect="1"/>
            </p:cNvPicPr>
            <p:nvPr/>
          </p:nvPicPr>
          <p:blipFill>
            <a:blip r:embed="rId5"/>
            <a:stretch>
              <a:fillRect/>
            </a:stretch>
          </p:blipFill>
          <p:spPr>
            <a:xfrm>
              <a:off x="5980627" y="4112260"/>
              <a:ext cx="381813" cy="388672"/>
            </a:xfrm>
            <a:prstGeom prst="rect">
              <a:avLst/>
            </a:prstGeom>
          </p:spPr>
        </p:pic>
        <p:pic>
          <p:nvPicPr>
            <p:cNvPr id="14" name="Picture 13">
              <a:extLst>
                <a:ext uri="{FF2B5EF4-FFF2-40B4-BE49-F238E27FC236}">
                  <a16:creationId xmlns:a16="http://schemas.microsoft.com/office/drawing/2014/main" id="{99878152-B657-4E01-B1BB-05AC1CD91DDD}"/>
                </a:ext>
              </a:extLst>
            </p:cNvPr>
            <p:cNvPicPr>
              <a:picLocks noChangeAspect="1"/>
            </p:cNvPicPr>
            <p:nvPr/>
          </p:nvPicPr>
          <p:blipFill>
            <a:blip r:embed="rId5"/>
            <a:stretch>
              <a:fillRect/>
            </a:stretch>
          </p:blipFill>
          <p:spPr>
            <a:xfrm>
              <a:off x="6455137" y="4112260"/>
              <a:ext cx="381813" cy="388672"/>
            </a:xfrm>
            <a:prstGeom prst="rect">
              <a:avLst/>
            </a:prstGeom>
          </p:spPr>
        </p:pic>
        <p:pic>
          <p:nvPicPr>
            <p:cNvPr id="22" name="Picture 21">
              <a:extLst>
                <a:ext uri="{FF2B5EF4-FFF2-40B4-BE49-F238E27FC236}">
                  <a16:creationId xmlns:a16="http://schemas.microsoft.com/office/drawing/2014/main" id="{42562A22-ADE0-5498-0660-25278B259124}"/>
                </a:ext>
              </a:extLst>
            </p:cNvPr>
            <p:cNvPicPr>
              <a:picLocks noChangeAspect="1"/>
            </p:cNvPicPr>
            <p:nvPr/>
          </p:nvPicPr>
          <p:blipFill>
            <a:blip r:embed="rId5"/>
            <a:stretch>
              <a:fillRect/>
            </a:stretch>
          </p:blipFill>
          <p:spPr>
            <a:xfrm>
              <a:off x="6991101" y="4112260"/>
              <a:ext cx="381813" cy="388672"/>
            </a:xfrm>
            <a:prstGeom prst="rect">
              <a:avLst/>
            </a:prstGeom>
          </p:spPr>
        </p:pic>
      </p:grpSp>
    </p:spTree>
    <p:extLst>
      <p:ext uri="{BB962C8B-B14F-4D97-AF65-F5344CB8AC3E}">
        <p14:creationId xmlns:p14="http://schemas.microsoft.com/office/powerpoint/2010/main" val="2841756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
            <a:extLst>
              <a:ext uri="{FF2B5EF4-FFF2-40B4-BE49-F238E27FC236}">
                <a16:creationId xmlns:a16="http://schemas.microsoft.com/office/drawing/2014/main" id="{1ADB6D73-4871-4478-AA76-A56C0F06353B}"/>
              </a:ext>
            </a:extLst>
          </p:cNvPr>
          <p:cNvSpPr/>
          <p:nvPr/>
        </p:nvSpPr>
        <p:spPr>
          <a:xfrm>
            <a:off x="457200" y="533400"/>
            <a:ext cx="11216640" cy="605028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609585" algn="just" defTabSz="1219170">
              <a:spcBef>
                <a:spcPts val="1600"/>
              </a:spcBef>
              <a:buClr>
                <a:srgbClr val="000000"/>
              </a:buClr>
            </a:pPr>
            <a:endParaRPr lang="en-US" sz="2933" b="1" kern="0" dirty="0">
              <a:solidFill>
                <a:prstClr val="white">
                  <a:lumMod val="10000"/>
                </a:prstClr>
              </a:solidFill>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2"/>
          <a:stretch>
            <a:fillRect/>
          </a:stretch>
        </p:blipFill>
        <p:spPr>
          <a:xfrm>
            <a:off x="2226706" y="93996"/>
            <a:ext cx="8037053" cy="1354817"/>
          </a:xfrm>
          <a:prstGeom prst="rect">
            <a:avLst/>
          </a:prstGeom>
        </p:spPr>
      </p:pic>
      <p:sp>
        <p:nvSpPr>
          <p:cNvPr id="12" name="TextBox 11">
            <a:extLst>
              <a:ext uri="{FF2B5EF4-FFF2-40B4-BE49-F238E27FC236}">
                <a16:creationId xmlns:a16="http://schemas.microsoft.com/office/drawing/2014/main" id="{3DEEB716-744D-4E0B-BD91-7889A04D2A91}"/>
              </a:ext>
            </a:extLst>
          </p:cNvPr>
          <p:cNvSpPr txBox="1"/>
          <p:nvPr/>
        </p:nvSpPr>
        <p:spPr>
          <a:xfrm>
            <a:off x="878287" y="1660847"/>
            <a:ext cx="10083637" cy="1569660"/>
          </a:xfrm>
          <a:prstGeom prst="rect">
            <a:avLst/>
          </a:prstGeom>
          <a:noFill/>
        </p:spPr>
        <p:txBody>
          <a:bodyPr wrap="square">
            <a:spAutoFit/>
          </a:bodyPr>
          <a:lstStyle/>
          <a:p>
            <a:pPr marL="609585" indent="-609585" algn="just" defTabSz="1219170">
              <a:buClr>
                <a:srgbClr val="000000"/>
              </a:buClr>
              <a:buFont typeface="Arial" panose="020B0604020202020204" pitchFamily="34" charset="0"/>
              <a:buChar char="•"/>
            </a:pPr>
            <a:r>
              <a:rPr lang="vi-VN" sz="4800" b="1" kern="0" dirty="0">
                <a:solidFill>
                  <a:srgbClr val="000000"/>
                </a:solidFill>
                <a:latin typeface="Calibri" panose="020F0502020204030204" pitchFamily="34" charset="0"/>
                <a:cs typeface="Calibri" panose="020F0502020204030204" pitchFamily="34" charset="0"/>
                <a:sym typeface="Arial"/>
              </a:rPr>
              <a:t>Nhà nho: </a:t>
            </a:r>
            <a:r>
              <a:rPr lang="vi-VN" sz="4800" kern="0" dirty="0">
                <a:solidFill>
                  <a:srgbClr val="000000"/>
                </a:solidFill>
                <a:latin typeface="Calibri" panose="020F0502020204030204" pitchFamily="34" charset="0"/>
                <a:cs typeface="Calibri" panose="020F0502020204030204" pitchFamily="34" charset="0"/>
                <a:sym typeface="Arial"/>
              </a:rPr>
              <a:t>người học theo đạo nho thời xưa.</a:t>
            </a:r>
            <a:endParaRPr lang="vi-VN" sz="4800" i="1" kern="0" dirty="0">
              <a:solidFill>
                <a:srgbClr val="000000"/>
              </a:solidFill>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3BE9A60C-C122-B071-28B0-45809567255B}"/>
              </a:ext>
            </a:extLst>
          </p:cNvPr>
          <p:cNvSpPr txBox="1"/>
          <p:nvPr/>
        </p:nvSpPr>
        <p:spPr>
          <a:xfrm>
            <a:off x="891791" y="3341106"/>
            <a:ext cx="10083637" cy="1569660"/>
          </a:xfrm>
          <a:prstGeom prst="rect">
            <a:avLst/>
          </a:prstGeom>
          <a:noFill/>
        </p:spPr>
        <p:txBody>
          <a:bodyPr wrap="square">
            <a:spAutoFit/>
          </a:bodyPr>
          <a:lstStyle/>
          <a:p>
            <a:pPr marL="609585" lvl="0" indent="-609585" algn="just" defTabSz="1219170">
              <a:buClr>
                <a:srgbClr val="000000"/>
              </a:buClr>
              <a:buFont typeface="Arial" panose="020B0604020202020204" pitchFamily="34" charset="0"/>
              <a:buChar char="•"/>
            </a:pPr>
            <a:r>
              <a:rPr lang="vi-VN" sz="4800" b="1" kern="0" dirty="0">
                <a:solidFill>
                  <a:srgbClr val="000000"/>
                </a:solidFill>
                <a:latin typeface="Calibri" panose="020F0502020204030204" pitchFamily="34" charset="0"/>
                <a:cs typeface="Calibri" panose="020F0502020204030204" pitchFamily="34" charset="0"/>
                <a:sym typeface="Arial"/>
              </a:rPr>
              <a:t>Tú tài: </a:t>
            </a:r>
            <a:r>
              <a:rPr lang="vi-VN" sz="4800" kern="0" dirty="0">
                <a:solidFill>
                  <a:srgbClr val="000000"/>
                </a:solidFill>
                <a:latin typeface="Calibri" panose="020F0502020204030204" pitchFamily="34" charset="0"/>
                <a:cs typeface="Calibri" panose="020F0502020204030204" pitchFamily="34" charset="0"/>
                <a:sym typeface="Arial"/>
              </a:rPr>
              <a:t>vị thấp nhất trong hệ thống khoa cử thời xưa.</a:t>
            </a:r>
            <a:endParaRPr kumimoji="0" lang="vi-VN" sz="48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72499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1">
            <a:extLst>
              <a:ext uri="{FF2B5EF4-FFF2-40B4-BE49-F238E27FC236}">
                <a16:creationId xmlns:a16="http://schemas.microsoft.com/office/drawing/2014/main" id="{1ADB6D73-4871-4478-AA76-A56C0F06353B}"/>
              </a:ext>
            </a:extLst>
          </p:cNvPr>
          <p:cNvSpPr/>
          <p:nvPr/>
        </p:nvSpPr>
        <p:spPr>
          <a:xfrm>
            <a:off x="457200" y="533400"/>
            <a:ext cx="11216640" cy="6050280"/>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en-US" sz="2933" b="1" i="0" u="none" strike="noStrike" kern="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sym typeface="Arial"/>
            </a:endParaRPr>
          </a:p>
        </p:txBody>
      </p:sp>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2"/>
          <a:stretch>
            <a:fillRect/>
          </a:stretch>
        </p:blipFill>
        <p:spPr>
          <a:xfrm>
            <a:off x="2226706" y="93996"/>
            <a:ext cx="8037053" cy="1354817"/>
          </a:xfrm>
          <a:prstGeom prst="rect">
            <a:avLst/>
          </a:prstGeom>
        </p:spPr>
      </p:pic>
      <p:sp>
        <p:nvSpPr>
          <p:cNvPr id="12" name="TextBox 11">
            <a:extLst>
              <a:ext uri="{FF2B5EF4-FFF2-40B4-BE49-F238E27FC236}">
                <a16:creationId xmlns:a16="http://schemas.microsoft.com/office/drawing/2014/main" id="{3DEEB716-744D-4E0B-BD91-7889A04D2A91}"/>
              </a:ext>
            </a:extLst>
          </p:cNvPr>
          <p:cNvSpPr txBox="1"/>
          <p:nvPr/>
        </p:nvSpPr>
        <p:spPr>
          <a:xfrm>
            <a:off x="878287" y="1660847"/>
            <a:ext cx="10083637" cy="2308324"/>
          </a:xfrm>
          <a:prstGeom prst="rect">
            <a:avLst/>
          </a:prstGeom>
          <a:noFill/>
        </p:spPr>
        <p:txBody>
          <a:bodyPr wrap="square">
            <a:spAutoFit/>
          </a:bodyPr>
          <a:lstStyle/>
          <a:p>
            <a:pPr marL="609585" lvl="0" indent="-609585" algn="just" defTabSz="1219170">
              <a:buClr>
                <a:srgbClr val="000000"/>
              </a:buClr>
              <a:buFont typeface="Arial" panose="020B0604020202020204" pitchFamily="34" charset="0"/>
              <a:buChar char="•"/>
            </a:pPr>
            <a:r>
              <a:rPr lang="vi-VN" sz="4800" b="1" kern="0" dirty="0">
                <a:solidFill>
                  <a:srgbClr val="000000"/>
                </a:solidFill>
                <a:latin typeface="Calibri" panose="020F0502020204030204" pitchFamily="34" charset="0"/>
                <a:cs typeface="Calibri" panose="020F0502020204030204" pitchFamily="34" charset="0"/>
                <a:sym typeface="Arial"/>
              </a:rPr>
              <a:t>Nghĩa hiệp: </a:t>
            </a:r>
            <a:r>
              <a:rPr lang="vi-VN" sz="4800" kern="0" dirty="0">
                <a:solidFill>
                  <a:srgbClr val="000000"/>
                </a:solidFill>
                <a:latin typeface="Calibri" panose="020F0502020204030204" pitchFamily="34" charset="0"/>
                <a:cs typeface="Calibri" panose="020F0502020204030204" pitchFamily="34" charset="0"/>
                <a:sym typeface="Arial"/>
              </a:rPr>
              <a:t>có tinh thần quên mình về việc nghĩa, cứu giúp người gặp khó khăn, hoạn nạn.</a:t>
            </a:r>
            <a:endParaRPr kumimoji="0" lang="vi-VN" sz="48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43413175-E483-7DEA-BDC5-AE259F705DDD}"/>
              </a:ext>
            </a:extLst>
          </p:cNvPr>
          <p:cNvSpPr txBox="1"/>
          <p:nvPr/>
        </p:nvSpPr>
        <p:spPr>
          <a:xfrm>
            <a:off x="866712" y="4056807"/>
            <a:ext cx="10083637" cy="1569660"/>
          </a:xfrm>
          <a:prstGeom prst="rect">
            <a:avLst/>
          </a:prstGeom>
          <a:noFill/>
        </p:spPr>
        <p:txBody>
          <a:bodyPr wrap="square">
            <a:spAutoFit/>
          </a:bodyPr>
          <a:lstStyle/>
          <a:p>
            <a:pPr marL="609585" lvl="0" indent="-609585" algn="just" defTabSz="1219170">
              <a:buClr>
                <a:srgbClr val="000000"/>
              </a:buClr>
              <a:buFont typeface="Arial" panose="020B0604020202020204" pitchFamily="34" charset="0"/>
              <a:buChar char="•"/>
            </a:pPr>
            <a:r>
              <a:rPr lang="vi-VN" sz="4800" b="1" kern="0" dirty="0">
                <a:solidFill>
                  <a:srgbClr val="000000"/>
                </a:solidFill>
                <a:latin typeface="Calibri" panose="020F0502020204030204" pitchFamily="34" charset="0"/>
                <a:cs typeface="Calibri" panose="020F0502020204030204" pitchFamily="34" charset="0"/>
                <a:sym typeface="Arial"/>
              </a:rPr>
              <a:t>Lục tỉnh: </a:t>
            </a:r>
            <a:r>
              <a:rPr lang="vi-VN" sz="4800" kern="0" dirty="0">
                <a:solidFill>
                  <a:srgbClr val="000000"/>
                </a:solidFill>
                <a:latin typeface="Calibri" panose="020F0502020204030204" pitchFamily="34" charset="0"/>
                <a:cs typeface="Calibri" panose="020F0502020204030204" pitchFamily="34" charset="0"/>
                <a:sym typeface="Arial"/>
              </a:rPr>
              <a:t>tên gọi vùng đất Nam Bộ thời nhà Nguyễn.</a:t>
            </a:r>
            <a:endParaRPr kumimoji="0" lang="vi-VN" sz="480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10777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103D1621-D6C2-41EB-AD81-7F4353082A2C}"/>
              </a:ext>
            </a:extLst>
          </p:cNvPr>
          <p:cNvGrpSpPr/>
          <p:nvPr/>
        </p:nvGrpSpPr>
        <p:grpSpPr>
          <a:xfrm>
            <a:off x="776713" y="378594"/>
            <a:ext cx="10825479" cy="1412409"/>
            <a:chOff x="-456038" y="977107"/>
            <a:chExt cx="10825479" cy="1412409"/>
          </a:xfrm>
        </p:grpSpPr>
        <p:pic>
          <p:nvPicPr>
            <p:cNvPr id="12" name="Picture 11">
              <a:extLst>
                <a:ext uri="{FF2B5EF4-FFF2-40B4-BE49-F238E27FC236}">
                  <a16:creationId xmlns:a16="http://schemas.microsoft.com/office/drawing/2014/main" id="{7BAF70E8-022F-46AC-BD24-17491245DB51}"/>
                </a:ext>
              </a:extLst>
            </p:cNvPr>
            <p:cNvPicPr>
              <a:picLocks noChangeAspect="1"/>
            </p:cNvPicPr>
            <p:nvPr/>
          </p:nvPicPr>
          <p:blipFill>
            <a:blip r:embed="rId2"/>
            <a:stretch>
              <a:fillRect/>
            </a:stretch>
          </p:blipFill>
          <p:spPr>
            <a:xfrm>
              <a:off x="-456038" y="977107"/>
              <a:ext cx="10825479" cy="1412409"/>
            </a:xfrm>
            <a:prstGeom prst="rect">
              <a:avLst/>
            </a:prstGeom>
          </p:spPr>
        </p:pic>
        <p:sp>
          <p:nvSpPr>
            <p:cNvPr id="13" name="TextBox 12">
              <a:extLst>
                <a:ext uri="{FF2B5EF4-FFF2-40B4-BE49-F238E27FC236}">
                  <a16:creationId xmlns:a16="http://schemas.microsoft.com/office/drawing/2014/main" id="{110E04EF-EB84-4704-BD8B-55A9A50ED54C}"/>
                </a:ext>
              </a:extLst>
            </p:cNvPr>
            <p:cNvSpPr txBox="1"/>
            <p:nvPr/>
          </p:nvSpPr>
          <p:spPr>
            <a:xfrm>
              <a:off x="-144732" y="1267161"/>
              <a:ext cx="9722735" cy="95410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Dựa vào đoạn mở đầu và những hiểu biết của em, hãy nói 2 – 3 câu giới thiệu về Nguyễn Đình Chiểu.</a:t>
              </a:r>
              <a:endParaRPr kumimoji="0" lang="vi-VN"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3933539D-0EFB-7D22-80CD-BCDC1AD1D21A}"/>
              </a:ext>
            </a:extLst>
          </p:cNvPr>
          <p:cNvGrpSpPr/>
          <p:nvPr/>
        </p:nvGrpSpPr>
        <p:grpSpPr>
          <a:xfrm>
            <a:off x="684650" y="2368161"/>
            <a:ext cx="7487077" cy="3569652"/>
            <a:chOff x="132772" y="2212312"/>
            <a:chExt cx="6110884" cy="3068919"/>
          </a:xfrm>
        </p:grpSpPr>
        <p:sp>
          <p:nvSpPr>
            <p:cNvPr id="6" name="Rectangle: Rounded Corners 5">
              <a:extLst>
                <a:ext uri="{FF2B5EF4-FFF2-40B4-BE49-F238E27FC236}">
                  <a16:creationId xmlns:a16="http://schemas.microsoft.com/office/drawing/2014/main" id="{948D05D1-166A-23F2-307F-AD6622EBF68C}"/>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82D2AE6-2EBE-1E38-9C21-0EEE718C6CA1}"/>
                </a:ext>
              </a:extLst>
            </p:cNvPr>
            <p:cNvSpPr txBox="1"/>
            <p:nvPr/>
          </p:nvSpPr>
          <p:spPr>
            <a:xfrm>
              <a:off x="132772" y="2316265"/>
              <a:ext cx="6110884" cy="2557084"/>
            </a:xfrm>
            <a:prstGeom prst="rect">
              <a:avLst/>
            </a:prstGeom>
            <a:noFill/>
          </p:spPr>
          <p:txBody>
            <a:bodyPr wrap="square">
              <a:spAutoFit/>
            </a:bodyPr>
            <a:lstStyle/>
            <a:p>
              <a:pPr marL="568325" marR="0" lvl="0" algn="ctr" defTabSz="914400" rtl="0" eaLnBrk="1" fontAlgn="auto" latinLnBrk="0" hangingPunct="1">
                <a:spcBef>
                  <a:spcPts val="0"/>
                </a:spcBef>
                <a:spcAft>
                  <a:spcPts val="0"/>
                </a:spcAft>
                <a:buClrTx/>
                <a:buSzTx/>
                <a:tabLst/>
                <a:defRPr/>
              </a:pPr>
              <a:r>
                <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Nguyễn Đình Chiểu (1822 – 1888) sinh ra trong một gia đình nhà nho ở làng Tân Thới, huyện Bình Dương, phủ Tân Bình, tỉnh Gia Định (nay là thành phố Hồ Chí Minh),...</a:t>
              </a:r>
              <a:endPar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1026" name="Picture 2" descr="Danh nhân văn hóa Nguyễn Đình Chiểu - biểu tượng cao đẹp của vùng đất Bến  Tre">
            <a:extLst>
              <a:ext uri="{FF2B5EF4-FFF2-40B4-BE49-F238E27FC236}">
                <a16:creationId xmlns:a16="http://schemas.microsoft.com/office/drawing/2014/main" id="{E1390CFF-724B-2BF7-6399-5AD69862EE9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30156" y="1851949"/>
            <a:ext cx="3110025" cy="435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644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103D1621-D6C2-41EB-AD81-7F4353082A2C}"/>
              </a:ext>
            </a:extLst>
          </p:cNvPr>
          <p:cNvGrpSpPr/>
          <p:nvPr/>
        </p:nvGrpSpPr>
        <p:grpSpPr>
          <a:xfrm>
            <a:off x="776713" y="378594"/>
            <a:ext cx="10825479" cy="1412409"/>
            <a:chOff x="-456038" y="977107"/>
            <a:chExt cx="10825479" cy="1412409"/>
          </a:xfrm>
        </p:grpSpPr>
        <p:pic>
          <p:nvPicPr>
            <p:cNvPr id="12" name="Picture 11">
              <a:extLst>
                <a:ext uri="{FF2B5EF4-FFF2-40B4-BE49-F238E27FC236}">
                  <a16:creationId xmlns:a16="http://schemas.microsoft.com/office/drawing/2014/main" id="{7BAF70E8-022F-46AC-BD24-17491245DB51}"/>
                </a:ext>
              </a:extLst>
            </p:cNvPr>
            <p:cNvPicPr>
              <a:picLocks noChangeAspect="1"/>
            </p:cNvPicPr>
            <p:nvPr/>
          </p:nvPicPr>
          <p:blipFill>
            <a:blip r:embed="rId2"/>
            <a:stretch>
              <a:fillRect/>
            </a:stretch>
          </p:blipFill>
          <p:spPr>
            <a:xfrm>
              <a:off x="-456038" y="977107"/>
              <a:ext cx="10825479" cy="1412409"/>
            </a:xfrm>
            <a:prstGeom prst="rect">
              <a:avLst/>
            </a:prstGeom>
          </p:spPr>
        </p:pic>
        <p:sp>
          <p:nvSpPr>
            <p:cNvPr id="13" name="TextBox 12">
              <a:extLst>
                <a:ext uri="{FF2B5EF4-FFF2-40B4-BE49-F238E27FC236}">
                  <a16:creationId xmlns:a16="http://schemas.microsoft.com/office/drawing/2014/main" id="{110E04EF-EB84-4704-BD8B-55A9A50ED54C}"/>
                </a:ext>
              </a:extLst>
            </p:cNvPr>
            <p:cNvSpPr txBox="1"/>
            <p:nvPr/>
          </p:nvSpPr>
          <p:spPr>
            <a:xfrm>
              <a:off x="-56704" y="1249227"/>
              <a:ext cx="9957361" cy="95410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Tóm tắt những sự kiện chính trong cuộc đời của thầy giáo, thầy thuốc, nhà thơ yêu nước Nguyễn Đình Chiểu.</a:t>
              </a:r>
              <a:endParaRPr kumimoji="0" lang="vi-VN" sz="28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pic>
        <p:nvPicPr>
          <p:cNvPr id="6" name="Picture 5">
            <a:extLst>
              <a:ext uri="{FF2B5EF4-FFF2-40B4-BE49-F238E27FC236}">
                <a16:creationId xmlns:a16="http://schemas.microsoft.com/office/drawing/2014/main" id="{826A267C-8B0F-BD40-84BF-D4543FDF4330}"/>
              </a:ext>
            </a:extLst>
          </p:cNvPr>
          <p:cNvPicPr>
            <a:picLocks noChangeAspect="1"/>
          </p:cNvPicPr>
          <p:nvPr/>
        </p:nvPicPr>
        <p:blipFill>
          <a:blip r:embed="rId3"/>
          <a:stretch>
            <a:fillRect/>
          </a:stretch>
        </p:blipFill>
        <p:spPr>
          <a:xfrm>
            <a:off x="555584" y="2409331"/>
            <a:ext cx="11013492" cy="1275155"/>
          </a:xfrm>
          <a:prstGeom prst="rect">
            <a:avLst/>
          </a:prstGeom>
        </p:spPr>
      </p:pic>
    </p:spTree>
    <p:extLst>
      <p:ext uri="{BB962C8B-B14F-4D97-AF65-F5344CB8AC3E}">
        <p14:creationId xmlns:p14="http://schemas.microsoft.com/office/powerpoint/2010/main" val="3938179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86D0A4B3-4F89-B59A-40FA-4F1388940E9D}"/>
              </a:ext>
            </a:extLst>
          </p:cNvPr>
          <p:cNvSpPr/>
          <p:nvPr/>
        </p:nvSpPr>
        <p:spPr>
          <a:xfrm>
            <a:off x="925975" y="1273215"/>
            <a:ext cx="10394066" cy="4120588"/>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Chặng đường học hành, thi cử: </a:t>
            </a:r>
            <a:r>
              <a:rPr lang="vi-VN" sz="3200" dirty="0">
                <a:solidFill>
                  <a:srgbClr val="FF0000"/>
                </a:solidFill>
                <a:latin typeface="Cambria" panose="02040503050406030204" pitchFamily="18" charset="0"/>
                <a:ea typeface="Cambria" panose="02040503050406030204" pitchFamily="18" charset="0"/>
              </a:rPr>
              <a:t>Năm 1833, gia đình ly tán, cậu bé Chiểu 12 tuổi phải xa cha mẹ, ra Huế ở nhờ một người bạn của cha để ăn học. Năm 1843, Nguyễn Đình Chiểu trở về quê mẹ đỗ tú tài tại trường thi Gia Định. Hai năm sau, ông trở ra Huế học tập chờ kỳ thi năm Kỷ Dậu, 1849 nhưng đến cuối năm 1848 mẹ mất Nguyễn Đình Chiểu phải bỏ thi về Nam chịu tang mẹ.</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79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86D0A4B3-4F89-B59A-40FA-4F1388940E9D}"/>
              </a:ext>
            </a:extLst>
          </p:cNvPr>
          <p:cNvSpPr/>
          <p:nvPr/>
        </p:nvSpPr>
        <p:spPr>
          <a:xfrm>
            <a:off x="925975" y="1273215"/>
            <a:ext cx="10394066" cy="412058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mbria" panose="02040503050406030204" pitchFamily="18" charset="0"/>
                <a:ea typeface="Cambria" panose="02040503050406030204" pitchFamily="18" charset="0"/>
              </a:rPr>
              <a:t>Thời kỳ gặp nhiều biến cố đau thương: </a:t>
            </a:r>
            <a:r>
              <a:rPr lang="vi-VN" sz="3600" dirty="0">
                <a:solidFill>
                  <a:srgbClr val="FF0000"/>
                </a:solidFill>
                <a:latin typeface="Cambria" panose="02040503050406030204" pitchFamily="18" charset="0"/>
                <a:ea typeface="Cambria" panose="02040503050406030204" pitchFamily="18" charset="0"/>
              </a:rPr>
              <a:t>được tin mẹ mất Nguyễn Đình Chiểu phải bỏ thi về Nam chịu tang mẹ. Trên đường về, ông bị ốm nặng, mù cả hai mắt, chạy chữa mãi không khỏi. Cuối năm 1849, ông mới về đến Gia Định “lỡ bề báo hiếu, lỡ đường lập thân”.</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8517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86D0A4B3-4F89-B59A-40FA-4F1388940E9D}"/>
              </a:ext>
            </a:extLst>
          </p:cNvPr>
          <p:cNvSpPr/>
          <p:nvPr/>
        </p:nvSpPr>
        <p:spPr>
          <a:xfrm>
            <a:off x="925975" y="520860"/>
            <a:ext cx="10394066" cy="577576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400" b="1" dirty="0">
                <a:solidFill>
                  <a:srgbClr val="FF0000"/>
                </a:solidFill>
                <a:latin typeface="Cambria" panose="02040503050406030204" pitchFamily="18" charset="0"/>
                <a:ea typeface="Cambria" panose="02040503050406030204" pitchFamily="18" charset="0"/>
              </a:rPr>
              <a:t>Giai đoạn ra tay giúp đời, cứu người: </a:t>
            </a:r>
            <a:r>
              <a:rPr lang="vi-VN" sz="3400" dirty="0">
                <a:solidFill>
                  <a:srgbClr val="FF0000"/>
                </a:solidFill>
                <a:latin typeface="Cambria" panose="02040503050406030204" pitchFamily="18" charset="0"/>
                <a:ea typeface="Cambria" panose="02040503050406030204" pitchFamily="18" charset="0"/>
              </a:rPr>
              <a:t>không gục ngã trước những đòn thử thách nặng nề liên tiếp của số phận, ông mở trường dạy học, làm thầy thuốc chữa bệnh cho dân và làm thơ chan chứa tinh thần nghĩa hiệp. Khi giặc pháp xâm lược nước ta (1858), Nguyễn Đình Chiểu cùng các lãnh tụ nghĩa quân bàn mưu tính kế đánh giặc ngoại xâm. Đồng thời, ông sáng tác nhiều tác phẩm thơ văn ca ngợi, tiếc thương những người đã hy sinh vì đất nước, khích lệ mạnh mẽ tinh thần chiến đấu của nhân dân.</a:t>
            </a:r>
            <a:endParaRPr kumimoji="0" lang="en-US" sz="3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6734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103D1621-D6C2-41EB-AD81-7F4353082A2C}"/>
              </a:ext>
            </a:extLst>
          </p:cNvPr>
          <p:cNvGrpSpPr/>
          <p:nvPr/>
        </p:nvGrpSpPr>
        <p:grpSpPr>
          <a:xfrm>
            <a:off x="776713" y="378594"/>
            <a:ext cx="10825479" cy="1580835"/>
            <a:chOff x="-456038" y="977107"/>
            <a:chExt cx="10825479" cy="1580835"/>
          </a:xfrm>
        </p:grpSpPr>
        <p:pic>
          <p:nvPicPr>
            <p:cNvPr id="12" name="Picture 11">
              <a:extLst>
                <a:ext uri="{FF2B5EF4-FFF2-40B4-BE49-F238E27FC236}">
                  <a16:creationId xmlns:a16="http://schemas.microsoft.com/office/drawing/2014/main" id="{7BAF70E8-022F-46AC-BD24-17491245DB51}"/>
                </a:ext>
              </a:extLst>
            </p:cNvPr>
            <p:cNvPicPr>
              <a:picLocks noChangeAspect="1"/>
            </p:cNvPicPr>
            <p:nvPr/>
          </p:nvPicPr>
          <p:blipFill>
            <a:blip r:embed="rId2"/>
            <a:stretch>
              <a:fillRect/>
            </a:stretch>
          </p:blipFill>
          <p:spPr>
            <a:xfrm>
              <a:off x="-456038" y="977107"/>
              <a:ext cx="10825479" cy="1580835"/>
            </a:xfrm>
            <a:prstGeom prst="rect">
              <a:avLst/>
            </a:prstGeom>
          </p:spPr>
        </p:pic>
        <p:sp>
          <p:nvSpPr>
            <p:cNvPr id="13" name="TextBox 12">
              <a:extLst>
                <a:ext uri="{FF2B5EF4-FFF2-40B4-BE49-F238E27FC236}">
                  <a16:creationId xmlns:a16="http://schemas.microsoft.com/office/drawing/2014/main" id="{110E04EF-EB84-4704-BD8B-55A9A50ED54C}"/>
                </a:ext>
              </a:extLst>
            </p:cNvPr>
            <p:cNvSpPr txBox="1"/>
            <p:nvPr/>
          </p:nvSpPr>
          <p:spPr>
            <a:xfrm>
              <a:off x="-21980" y="1145055"/>
              <a:ext cx="9957361" cy="1077218"/>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Vì sao Nguyễn Đình Chiểu được nhân dân Lục tỉnh gọi bằng cái tên thân mật “cụ Đồ Chiểu”?</a:t>
              </a:r>
              <a:endParaRPr kumimoji="0" lang="vi-VN" sz="3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BEB09C30-9856-B0E6-C107-913103CB1235}"/>
              </a:ext>
            </a:extLst>
          </p:cNvPr>
          <p:cNvGrpSpPr/>
          <p:nvPr/>
        </p:nvGrpSpPr>
        <p:grpSpPr>
          <a:xfrm>
            <a:off x="730949" y="2356586"/>
            <a:ext cx="10160828" cy="3569652"/>
            <a:chOff x="132772" y="2212312"/>
            <a:chExt cx="6110884" cy="3068919"/>
          </a:xfrm>
        </p:grpSpPr>
        <p:sp>
          <p:nvSpPr>
            <p:cNvPr id="3" name="Rectangle: Rounded Corners 2">
              <a:extLst>
                <a:ext uri="{FF2B5EF4-FFF2-40B4-BE49-F238E27FC236}">
                  <a16:creationId xmlns:a16="http://schemas.microsoft.com/office/drawing/2014/main" id="{7528BF5D-A2FB-5A2C-E579-2F36BAF6ABA3}"/>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D372D78-96B8-89E7-54D2-010C646A3695}"/>
                </a:ext>
              </a:extLst>
            </p:cNvPr>
            <p:cNvSpPr txBox="1"/>
            <p:nvPr/>
          </p:nvSpPr>
          <p:spPr>
            <a:xfrm>
              <a:off x="132772" y="2316265"/>
              <a:ext cx="6110884" cy="2937096"/>
            </a:xfrm>
            <a:prstGeom prst="rect">
              <a:avLst/>
            </a:prstGeom>
            <a:noFill/>
          </p:spPr>
          <p:txBody>
            <a:bodyPr wrap="square">
              <a:spAutoFit/>
            </a:bodyPr>
            <a:lstStyle/>
            <a:p>
              <a:pPr marL="568325" marR="0" lvl="0" algn="just" defTabSz="914400" rtl="0" eaLnBrk="1" fontAlgn="auto" latinLnBrk="0" hangingPunct="1">
                <a:spcBef>
                  <a:spcPts val="0"/>
                </a:spcBef>
                <a:spcAft>
                  <a:spcPts val="0"/>
                </a:spcAft>
                <a:buClrTx/>
                <a:buSzTx/>
                <a:tabLst/>
                <a:defRPr/>
              </a:pPr>
              <a:r>
                <a:rPr kumimoji="0" lang="en-US"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Vì Nguyễn Đình Chiểu có những phẩm chất cao quý. Ông đã nêu cao nghị lực vượt lên số phận bất hạnh, suốt một đời giữ trọn lòng hiếu trung với dân, với nước. Ông xứng đáng là bậc thầy đáng kính để mọi người trân trọng, kính phục.</a:t>
              </a:r>
              <a:endPar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32109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983EC36-A01A-4EE9-A9DB-B9C3CF4319BA}"/>
              </a:ext>
            </a:extLst>
          </p:cNvPr>
          <p:cNvPicPr>
            <a:picLocks noChangeAspect="1"/>
          </p:cNvPicPr>
          <p:nvPr/>
        </p:nvPicPr>
        <p:blipFill rotWithShape="1">
          <a:blip r:embed="rId4">
            <a:extLst>
              <a:ext uri="{28A0092B-C50C-407E-A947-70E740481C1C}">
                <a14:useLocalDpi xmlns:a14="http://schemas.microsoft.com/office/drawing/2010/main" val="0"/>
              </a:ext>
            </a:extLst>
          </a:blip>
          <a:srcRect l="8074" r="53377" b="54938"/>
          <a:stretch/>
        </p:blipFill>
        <p:spPr>
          <a:xfrm>
            <a:off x="2895891" y="4224169"/>
            <a:ext cx="2147921" cy="2510823"/>
          </a:xfrm>
          <a:prstGeom prst="rect">
            <a:avLst/>
          </a:prstGeom>
        </p:spPr>
      </p:pic>
      <p:pic>
        <p:nvPicPr>
          <p:cNvPr id="65" name="Picture 64">
            <a:extLst>
              <a:ext uri="{FF2B5EF4-FFF2-40B4-BE49-F238E27FC236}">
                <a16:creationId xmlns:a16="http://schemas.microsoft.com/office/drawing/2014/main" id="{5F4E70C8-6A67-4777-9FD2-CA9AB69F0550}"/>
              </a:ext>
            </a:extLst>
          </p:cNvPr>
          <p:cNvPicPr>
            <a:picLocks noChangeAspect="1"/>
          </p:cNvPicPr>
          <p:nvPr/>
        </p:nvPicPr>
        <p:blipFill rotWithShape="1">
          <a:blip r:embed="rId5">
            <a:extLst>
              <a:ext uri="{28A0092B-C50C-407E-A947-70E740481C1C}">
                <a14:useLocalDpi xmlns:a14="http://schemas.microsoft.com/office/drawing/2010/main" val="0"/>
              </a:ext>
            </a:extLst>
          </a:blip>
          <a:srcRect l="35806" t="38667" r="33577" b="19328"/>
          <a:stretch/>
        </p:blipFill>
        <p:spPr>
          <a:xfrm>
            <a:off x="4906016" y="2452145"/>
            <a:ext cx="1633193" cy="2240649"/>
          </a:xfrm>
          <a:prstGeom prst="rect">
            <a:avLst/>
          </a:prstGeom>
        </p:spPr>
      </p:pic>
      <p:pic>
        <p:nvPicPr>
          <p:cNvPr id="66" name="Picture 65">
            <a:extLst>
              <a:ext uri="{FF2B5EF4-FFF2-40B4-BE49-F238E27FC236}">
                <a16:creationId xmlns:a16="http://schemas.microsoft.com/office/drawing/2014/main" id="{B521DC4D-B499-4134-A2A7-EA8E8835C88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83" t="3926" r="64667" b="47778"/>
          <a:stretch/>
        </p:blipFill>
        <p:spPr>
          <a:xfrm>
            <a:off x="5647483" y="3167878"/>
            <a:ext cx="954838" cy="1092200"/>
          </a:xfrm>
          <a:prstGeom prst="rect">
            <a:avLst/>
          </a:prstGeom>
        </p:spPr>
      </p:pic>
      <p:pic>
        <p:nvPicPr>
          <p:cNvPr id="68" name="Picture 67">
            <a:hlinkClick r:id="rId7" action="ppaction://hlinksldjump"/>
            <a:extLst>
              <a:ext uri="{FF2B5EF4-FFF2-40B4-BE49-F238E27FC236}">
                <a16:creationId xmlns:a16="http://schemas.microsoft.com/office/drawing/2014/main" id="{67217A0A-ECCE-4478-80ED-F12B8CF3390E}"/>
              </a:ext>
            </a:extLst>
          </p:cNvPr>
          <p:cNvPicPr>
            <a:picLocks noChangeAspect="1"/>
          </p:cNvPicPr>
          <p:nvPr/>
        </p:nvPicPr>
        <p:blipFill rotWithShape="1">
          <a:blip r:embed="rId8">
            <a:extLst>
              <a:ext uri="{28A0092B-C50C-407E-A947-70E740481C1C}">
                <a14:useLocalDpi xmlns:a14="http://schemas.microsoft.com/office/drawing/2010/main" val="0"/>
              </a:ext>
            </a:extLst>
          </a:blip>
          <a:srcRect l="42371" t="58996" r="1292" b="1"/>
          <a:stretch/>
        </p:blipFill>
        <p:spPr>
          <a:xfrm>
            <a:off x="9079203" y="4801953"/>
            <a:ext cx="3043407" cy="2215020"/>
          </a:xfrm>
          <a:prstGeom prst="rect">
            <a:avLst/>
          </a:prstGeom>
        </p:spPr>
      </p:pic>
      <p:pic>
        <p:nvPicPr>
          <p:cNvPr id="69" name="Picture 68">
            <a:extLst>
              <a:ext uri="{FF2B5EF4-FFF2-40B4-BE49-F238E27FC236}">
                <a16:creationId xmlns:a16="http://schemas.microsoft.com/office/drawing/2014/main" id="{80B541DD-1F07-4DA9-A60B-084AD61F50B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83" t="3926" r="64667" b="47778"/>
          <a:stretch/>
        </p:blipFill>
        <p:spPr>
          <a:xfrm>
            <a:off x="11071631" y="5226535"/>
            <a:ext cx="954838" cy="1092200"/>
          </a:xfrm>
          <a:prstGeom prst="rect">
            <a:avLst/>
          </a:prstGeom>
        </p:spPr>
      </p:pic>
      <p:pic>
        <p:nvPicPr>
          <p:cNvPr id="71" name="Picture 70">
            <a:hlinkClick r:id="rId9" action="ppaction://hlinksldjump"/>
            <a:extLst>
              <a:ext uri="{FF2B5EF4-FFF2-40B4-BE49-F238E27FC236}">
                <a16:creationId xmlns:a16="http://schemas.microsoft.com/office/drawing/2014/main" id="{855CADA4-2F3E-4132-B400-DB1A5A3DE0F3}"/>
              </a:ext>
            </a:extLst>
          </p:cNvPr>
          <p:cNvPicPr>
            <a:picLocks noChangeAspect="1"/>
          </p:cNvPicPr>
          <p:nvPr/>
        </p:nvPicPr>
        <p:blipFill rotWithShape="1">
          <a:blip r:embed="rId10">
            <a:extLst>
              <a:ext uri="{28A0092B-C50C-407E-A947-70E740481C1C}">
                <a14:useLocalDpi xmlns:a14="http://schemas.microsoft.com/office/drawing/2010/main" val="0"/>
              </a:ext>
            </a:extLst>
          </a:blip>
          <a:srcRect l="37662" t="27728" r="33491" b="28593"/>
          <a:stretch/>
        </p:blipFill>
        <p:spPr>
          <a:xfrm>
            <a:off x="10233804" y="2366404"/>
            <a:ext cx="1690196" cy="2559308"/>
          </a:xfrm>
          <a:prstGeom prst="rect">
            <a:avLst/>
          </a:prstGeom>
        </p:spPr>
      </p:pic>
      <p:pic>
        <p:nvPicPr>
          <p:cNvPr id="72" name="Picture 71">
            <a:extLst>
              <a:ext uri="{FF2B5EF4-FFF2-40B4-BE49-F238E27FC236}">
                <a16:creationId xmlns:a16="http://schemas.microsoft.com/office/drawing/2014/main" id="{666DA950-EC1E-4FF2-9E4B-C11C0AEADC89}"/>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1583" t="3926" r="64667" b="47778"/>
          <a:stretch/>
        </p:blipFill>
        <p:spPr>
          <a:xfrm>
            <a:off x="10717593" y="3083096"/>
            <a:ext cx="954838" cy="1092200"/>
          </a:xfrm>
          <a:prstGeom prst="rect">
            <a:avLst/>
          </a:prstGeom>
        </p:spPr>
      </p:pic>
      <p:pic>
        <p:nvPicPr>
          <p:cNvPr id="74" name="Picture 73">
            <a:extLst>
              <a:ext uri="{FF2B5EF4-FFF2-40B4-BE49-F238E27FC236}">
                <a16:creationId xmlns:a16="http://schemas.microsoft.com/office/drawing/2014/main" id="{2277FEF3-46B6-4A03-AB9C-DC050B6AD6DD}"/>
              </a:ext>
            </a:extLst>
          </p:cNvPr>
          <p:cNvPicPr>
            <a:picLocks noChangeAspect="1"/>
          </p:cNvPicPr>
          <p:nvPr/>
        </p:nvPicPr>
        <p:blipFill rotWithShape="1">
          <a:blip r:embed="rId11">
            <a:extLst>
              <a:ext uri="{28A0092B-C50C-407E-A947-70E740481C1C}">
                <a14:useLocalDpi xmlns:a14="http://schemas.microsoft.com/office/drawing/2010/main" val="0"/>
              </a:ext>
            </a:extLst>
          </a:blip>
          <a:srcRect l="5456" t="58222" r="57476" b="-1334"/>
          <a:stretch/>
        </p:blipFill>
        <p:spPr>
          <a:xfrm>
            <a:off x="-1" y="3291840"/>
            <a:ext cx="1926619" cy="2240649"/>
          </a:xfrm>
          <a:prstGeom prst="rect">
            <a:avLst/>
          </a:prstGeom>
        </p:spPr>
      </p:pic>
      <p:pic>
        <p:nvPicPr>
          <p:cNvPr id="76" name="Picture 75">
            <a:extLst>
              <a:ext uri="{FF2B5EF4-FFF2-40B4-BE49-F238E27FC236}">
                <a16:creationId xmlns:a16="http://schemas.microsoft.com/office/drawing/2014/main" id="{BEDE2918-6666-4FF2-AC7B-640CA5428634}"/>
              </a:ext>
            </a:extLst>
          </p:cNvPr>
          <p:cNvPicPr>
            <a:picLocks noChangeAspect="1"/>
          </p:cNvPicPr>
          <p:nvPr/>
        </p:nvPicPr>
        <p:blipFill rotWithShape="1">
          <a:blip r:embed="rId12">
            <a:extLst>
              <a:ext uri="{28A0092B-C50C-407E-A947-70E740481C1C}">
                <a14:useLocalDpi xmlns:a14="http://schemas.microsoft.com/office/drawing/2010/main" val="0"/>
              </a:ext>
            </a:extLst>
          </a:blip>
          <a:srcRect l="11583" t="3926" r="64667" b="47778"/>
          <a:stretch/>
        </p:blipFill>
        <p:spPr>
          <a:xfrm>
            <a:off x="1096662" y="4351805"/>
            <a:ext cx="1453051" cy="1662087"/>
          </a:xfrm>
          <a:prstGeom prst="rect">
            <a:avLst/>
          </a:prstGeom>
        </p:spPr>
      </p:pic>
      <p:pic>
        <p:nvPicPr>
          <p:cNvPr id="77" name="Picture 76">
            <a:extLst>
              <a:ext uri="{FF2B5EF4-FFF2-40B4-BE49-F238E27FC236}">
                <a16:creationId xmlns:a16="http://schemas.microsoft.com/office/drawing/2014/main" id="{80C559C4-43FF-4508-AE0E-10A3E4EBD1D5}"/>
              </a:ext>
            </a:extLst>
          </p:cNvPr>
          <p:cNvPicPr>
            <a:picLocks noChangeAspect="1"/>
          </p:cNvPicPr>
          <p:nvPr/>
        </p:nvPicPr>
        <p:blipFill rotWithShape="1">
          <a:blip r:embed="rId12">
            <a:extLst>
              <a:ext uri="{28A0092B-C50C-407E-A947-70E740481C1C}">
                <a14:useLocalDpi xmlns:a14="http://schemas.microsoft.com/office/drawing/2010/main" val="0"/>
              </a:ext>
            </a:extLst>
          </a:blip>
          <a:srcRect l="11583" t="3926" r="64667" b="47778"/>
          <a:stretch/>
        </p:blipFill>
        <p:spPr>
          <a:xfrm>
            <a:off x="4617460" y="4493451"/>
            <a:ext cx="1453051" cy="1662087"/>
          </a:xfrm>
          <a:prstGeom prst="rect">
            <a:avLst/>
          </a:prstGeom>
        </p:spPr>
      </p:pic>
      <p:pic>
        <p:nvPicPr>
          <p:cNvPr id="78" name="Picture 77">
            <a:extLst>
              <a:ext uri="{FF2B5EF4-FFF2-40B4-BE49-F238E27FC236}">
                <a16:creationId xmlns:a16="http://schemas.microsoft.com/office/drawing/2014/main" id="{B6EF45D1-66FE-41BC-A711-49168B17F1F4}"/>
              </a:ext>
            </a:extLst>
          </p:cNvPr>
          <p:cNvPicPr>
            <a:picLocks noChangeAspect="1"/>
          </p:cNvPicPr>
          <p:nvPr/>
        </p:nvPicPr>
        <p:blipFill rotWithShape="1">
          <a:blip r:embed="rId12">
            <a:extLst>
              <a:ext uri="{28A0092B-C50C-407E-A947-70E740481C1C}">
                <a14:useLocalDpi xmlns:a14="http://schemas.microsoft.com/office/drawing/2010/main" val="0"/>
              </a:ext>
            </a:extLst>
          </a:blip>
          <a:srcRect l="11583" t="3926" r="64667" b="47778"/>
          <a:stretch/>
        </p:blipFill>
        <p:spPr>
          <a:xfrm>
            <a:off x="5866847" y="3629196"/>
            <a:ext cx="1453051" cy="1662087"/>
          </a:xfrm>
          <a:prstGeom prst="rect">
            <a:avLst/>
          </a:prstGeom>
        </p:spPr>
      </p:pic>
      <p:pic>
        <p:nvPicPr>
          <p:cNvPr id="79" name="Picture 78">
            <a:extLst>
              <a:ext uri="{FF2B5EF4-FFF2-40B4-BE49-F238E27FC236}">
                <a16:creationId xmlns:a16="http://schemas.microsoft.com/office/drawing/2014/main" id="{CE61F00A-AE6E-4979-AE93-CDC6DC8DE331}"/>
              </a:ext>
            </a:extLst>
          </p:cNvPr>
          <p:cNvPicPr>
            <a:picLocks noChangeAspect="1"/>
          </p:cNvPicPr>
          <p:nvPr/>
        </p:nvPicPr>
        <p:blipFill rotWithShape="1">
          <a:blip r:embed="rId12">
            <a:extLst>
              <a:ext uri="{28A0092B-C50C-407E-A947-70E740481C1C}">
                <a14:useLocalDpi xmlns:a14="http://schemas.microsoft.com/office/drawing/2010/main" val="0"/>
              </a:ext>
            </a:extLst>
          </a:blip>
          <a:srcRect l="11583" t="3926" r="64667" b="47778"/>
          <a:stretch/>
        </p:blipFill>
        <p:spPr>
          <a:xfrm>
            <a:off x="8064147" y="4563278"/>
            <a:ext cx="1453051" cy="1662087"/>
          </a:xfrm>
          <a:prstGeom prst="rect">
            <a:avLst/>
          </a:prstGeom>
        </p:spPr>
      </p:pic>
      <p:pic>
        <p:nvPicPr>
          <p:cNvPr id="80" name="Picture 79">
            <a:extLst>
              <a:ext uri="{FF2B5EF4-FFF2-40B4-BE49-F238E27FC236}">
                <a16:creationId xmlns:a16="http://schemas.microsoft.com/office/drawing/2014/main" id="{D765ED2E-5D54-4558-89C1-0C86D1B542D5}"/>
              </a:ext>
            </a:extLst>
          </p:cNvPr>
          <p:cNvPicPr>
            <a:picLocks noChangeAspect="1"/>
          </p:cNvPicPr>
          <p:nvPr/>
        </p:nvPicPr>
        <p:blipFill rotWithShape="1">
          <a:blip r:embed="rId12">
            <a:extLst>
              <a:ext uri="{28A0092B-C50C-407E-A947-70E740481C1C}">
                <a14:useLocalDpi xmlns:a14="http://schemas.microsoft.com/office/drawing/2010/main" val="0"/>
              </a:ext>
            </a:extLst>
          </a:blip>
          <a:srcRect l="11583" t="3926" r="64667" b="47778"/>
          <a:stretch/>
        </p:blipFill>
        <p:spPr>
          <a:xfrm>
            <a:off x="9018304" y="3374228"/>
            <a:ext cx="1453051" cy="1662087"/>
          </a:xfrm>
          <a:prstGeom prst="rect">
            <a:avLst/>
          </a:prstGeom>
        </p:spPr>
      </p:pic>
      <p:pic>
        <p:nvPicPr>
          <p:cNvPr id="82" name="Picture 81">
            <a:extLst>
              <a:ext uri="{FF2B5EF4-FFF2-40B4-BE49-F238E27FC236}">
                <a16:creationId xmlns:a16="http://schemas.microsoft.com/office/drawing/2014/main" id="{BE2ADB60-2E86-4745-8F7D-1083571D41E8}"/>
              </a:ext>
            </a:extLst>
          </p:cNvPr>
          <p:cNvPicPr>
            <a:picLocks noChangeAspect="1"/>
          </p:cNvPicPr>
          <p:nvPr/>
        </p:nvPicPr>
        <p:blipFill rotWithShape="1">
          <a:blip r:embed="rId13">
            <a:extLst>
              <a:ext uri="{28A0092B-C50C-407E-A947-70E740481C1C}">
                <a14:useLocalDpi xmlns:a14="http://schemas.microsoft.com/office/drawing/2010/main" val="0"/>
              </a:ext>
            </a:extLst>
          </a:blip>
          <a:srcRect l="23501" t="27318" r="19409" b="29966"/>
          <a:stretch/>
        </p:blipFill>
        <p:spPr>
          <a:xfrm>
            <a:off x="10093280" y="822260"/>
            <a:ext cx="1915924" cy="1433541"/>
          </a:xfrm>
          <a:prstGeom prst="rect">
            <a:avLst/>
          </a:prstGeom>
        </p:spPr>
      </p:pic>
    </p:spTree>
    <p:extLst>
      <p:ext uri="{BB962C8B-B14F-4D97-AF65-F5344CB8AC3E}">
        <p14:creationId xmlns:p14="http://schemas.microsoft.com/office/powerpoint/2010/main" val="3203660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2"/>
                                        </p:tgtEl>
                                        <p:attrNameLst>
                                          <p:attrName>r</p:attrName>
                                        </p:attrNameLst>
                                      </p:cBhvr>
                                    </p:animRot>
                                    <p:animRot by="-240000">
                                      <p:cBhvr>
                                        <p:cTn id="13" dur="200" fill="hold">
                                          <p:stCondLst>
                                            <p:cond delay="200"/>
                                          </p:stCondLst>
                                        </p:cTn>
                                        <p:tgtEl>
                                          <p:spTgt spid="62"/>
                                        </p:tgtEl>
                                        <p:attrNameLst>
                                          <p:attrName>r</p:attrName>
                                        </p:attrNameLst>
                                      </p:cBhvr>
                                    </p:animRot>
                                    <p:animRot by="240000">
                                      <p:cBhvr>
                                        <p:cTn id="14" dur="200" fill="hold">
                                          <p:stCondLst>
                                            <p:cond delay="400"/>
                                          </p:stCondLst>
                                        </p:cTn>
                                        <p:tgtEl>
                                          <p:spTgt spid="62"/>
                                        </p:tgtEl>
                                        <p:attrNameLst>
                                          <p:attrName>r</p:attrName>
                                        </p:attrNameLst>
                                      </p:cBhvr>
                                    </p:animRot>
                                    <p:animRot by="-240000">
                                      <p:cBhvr>
                                        <p:cTn id="15" dur="200" fill="hold">
                                          <p:stCondLst>
                                            <p:cond delay="600"/>
                                          </p:stCondLst>
                                        </p:cTn>
                                        <p:tgtEl>
                                          <p:spTgt spid="62"/>
                                        </p:tgtEl>
                                        <p:attrNameLst>
                                          <p:attrName>r</p:attrName>
                                        </p:attrNameLst>
                                      </p:cBhvr>
                                    </p:animRot>
                                    <p:animRot by="120000">
                                      <p:cBhvr>
                                        <p:cTn id="16" dur="200" fill="hold">
                                          <p:stCondLst>
                                            <p:cond delay="800"/>
                                          </p:stCondLst>
                                        </p:cTn>
                                        <p:tgtEl>
                                          <p:spTgt spid="6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1"/>
                                        </p:tgtEl>
                                        <p:attrNameLst>
                                          <p:attrName>r</p:attrName>
                                        </p:attrNameLst>
                                      </p:cBhvr>
                                    </p:animRot>
                                    <p:animRot by="-240000">
                                      <p:cBhvr>
                                        <p:cTn id="25" dur="200" fill="hold">
                                          <p:stCondLst>
                                            <p:cond delay="200"/>
                                          </p:stCondLst>
                                        </p:cTn>
                                        <p:tgtEl>
                                          <p:spTgt spid="71"/>
                                        </p:tgtEl>
                                        <p:attrNameLst>
                                          <p:attrName>r</p:attrName>
                                        </p:attrNameLst>
                                      </p:cBhvr>
                                    </p:animRot>
                                    <p:animRot by="240000">
                                      <p:cBhvr>
                                        <p:cTn id="26" dur="200" fill="hold">
                                          <p:stCondLst>
                                            <p:cond delay="400"/>
                                          </p:stCondLst>
                                        </p:cTn>
                                        <p:tgtEl>
                                          <p:spTgt spid="71"/>
                                        </p:tgtEl>
                                        <p:attrNameLst>
                                          <p:attrName>r</p:attrName>
                                        </p:attrNameLst>
                                      </p:cBhvr>
                                    </p:animRot>
                                    <p:animRot by="-240000">
                                      <p:cBhvr>
                                        <p:cTn id="27" dur="200" fill="hold">
                                          <p:stCondLst>
                                            <p:cond delay="600"/>
                                          </p:stCondLst>
                                        </p:cTn>
                                        <p:tgtEl>
                                          <p:spTgt spid="71"/>
                                        </p:tgtEl>
                                        <p:attrNameLst>
                                          <p:attrName>r</p:attrName>
                                        </p:attrNameLst>
                                      </p:cBhvr>
                                    </p:animRot>
                                    <p:animRot by="120000">
                                      <p:cBhvr>
                                        <p:cTn id="28" dur="200" fill="hold">
                                          <p:stCondLst>
                                            <p:cond delay="800"/>
                                          </p:stCondLst>
                                        </p:cTn>
                                        <p:tgtEl>
                                          <p:spTgt spid="71"/>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8"/>
                                        </p:tgtEl>
                                        <p:attrNameLst>
                                          <p:attrName>r</p:attrName>
                                        </p:attrNameLst>
                                      </p:cBhvr>
                                    </p:animRot>
                                    <p:animRot by="-240000">
                                      <p:cBhvr>
                                        <p:cTn id="31" dur="200" fill="hold">
                                          <p:stCondLst>
                                            <p:cond delay="200"/>
                                          </p:stCondLst>
                                        </p:cTn>
                                        <p:tgtEl>
                                          <p:spTgt spid="68"/>
                                        </p:tgtEl>
                                        <p:attrNameLst>
                                          <p:attrName>r</p:attrName>
                                        </p:attrNameLst>
                                      </p:cBhvr>
                                    </p:animRot>
                                    <p:animRot by="240000">
                                      <p:cBhvr>
                                        <p:cTn id="32" dur="200" fill="hold">
                                          <p:stCondLst>
                                            <p:cond delay="400"/>
                                          </p:stCondLst>
                                        </p:cTn>
                                        <p:tgtEl>
                                          <p:spTgt spid="68"/>
                                        </p:tgtEl>
                                        <p:attrNameLst>
                                          <p:attrName>r</p:attrName>
                                        </p:attrNameLst>
                                      </p:cBhvr>
                                    </p:animRot>
                                    <p:animRot by="-240000">
                                      <p:cBhvr>
                                        <p:cTn id="33" dur="200" fill="hold">
                                          <p:stCondLst>
                                            <p:cond delay="600"/>
                                          </p:stCondLst>
                                        </p:cTn>
                                        <p:tgtEl>
                                          <p:spTgt spid="68"/>
                                        </p:tgtEl>
                                        <p:attrNameLst>
                                          <p:attrName>r</p:attrName>
                                        </p:attrNameLst>
                                      </p:cBhvr>
                                    </p:animRot>
                                    <p:animRot by="120000">
                                      <p:cBhvr>
                                        <p:cTn id="34" dur="200" fill="hold">
                                          <p:stCondLst>
                                            <p:cond delay="800"/>
                                          </p:stCondLst>
                                        </p:cTn>
                                        <p:tgtEl>
                                          <p:spTgt spid="68"/>
                                        </p:tgtEl>
                                        <p:attrNameLst>
                                          <p:attrName>r</p:attrName>
                                        </p:attrNameLst>
                                      </p:cBhvr>
                                    </p:animRot>
                                  </p:childTnLst>
                                </p:cTn>
                              </p:par>
                              <p:par>
                                <p:cTn id="35" presetID="42" presetClass="path" presetSubtype="0" accel="50000" decel="50000" fill="hold" nodeType="withEffect">
                                  <p:stCondLst>
                                    <p:cond delay="0"/>
                                  </p:stCondLst>
                                  <p:childTnLst>
                                    <p:animMotion origin="layout" path="M -3.75E-6 3.33333E-6 L 0.03529 0.12384 " pathEditMode="relative" rAng="0" ptsTypes="AA">
                                      <p:cBhvr>
                                        <p:cTn id="36" dur="2000" fill="hold"/>
                                        <p:tgtEl>
                                          <p:spTgt spid="66"/>
                                        </p:tgtEl>
                                        <p:attrNameLst>
                                          <p:attrName>ppt_x</p:attrName>
                                          <p:attrName>ppt_y</p:attrName>
                                        </p:attrNameLst>
                                      </p:cBhvr>
                                      <p:rCtr x="1758" y="6181"/>
                                    </p:animMotion>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00"/>
                                        <p:tgtEl>
                                          <p:spTgt spid="66"/>
                                        </p:tgtEl>
                                      </p:cBhvr>
                                    </p:animEffect>
                                    <p:set>
                                      <p:cBhvr>
                                        <p:cTn id="40" dur="1" fill="hold">
                                          <p:stCondLst>
                                            <p:cond delay="999"/>
                                          </p:stCondLst>
                                        </p:cTn>
                                        <p:tgtEl>
                                          <p:spTgt spid="6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1000"/>
                                        <p:tgtEl>
                                          <p:spTgt spid="78"/>
                                        </p:tgtEl>
                                      </p:cBhvr>
                                    </p:animEffect>
                                  </p:childTnLst>
                                  <p:subTnLst>
                                    <p:audio>
                                      <p:cMediaNode>
                                        <p:cTn display="0" masterRel="sameClick">
                                          <p:stCondLst>
                                            <p:cond evt="begin" delay="0">
                                              <p:tn val="41"/>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6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69"/>
                                        </p:tgtEl>
                                      </p:cBhvr>
                                    </p:animEffect>
                                    <p:set>
                                      <p:cBhvr>
                                        <p:cTn id="49" dur="1" fill="hold">
                                          <p:stCondLst>
                                            <p:cond delay="999"/>
                                          </p:stCondLst>
                                        </p:cTn>
                                        <p:tgtEl>
                                          <p:spTgt spid="69"/>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childTnLst>
                                  <p:subTnLst>
                                    <p:audio>
                                      <p:cMediaNode>
                                        <p:cTn display="0" masterRel="sameClick">
                                          <p:stCondLst>
                                            <p:cond evt="begin" delay="0">
                                              <p:tn val="50"/>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68"/>
                  </p:tgtEl>
                </p:cond>
              </p:nextCondLst>
            </p:seq>
            <p:seq concurrent="1" nextAc="seek">
              <p:cTn id="53" restart="whenNotActive" fill="hold" evtFilter="cancelBubble" nodeType="interactiveSeq">
                <p:stCondLst>
                  <p:cond evt="onClick" delay="0">
                    <p:tgtEl>
                      <p:spTgt spid="71"/>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72"/>
                                        </p:tgtEl>
                                      </p:cBhvr>
                                    </p:animEffect>
                                    <p:set>
                                      <p:cBhvr>
                                        <p:cTn id="58" dur="1" fill="hold">
                                          <p:stCondLst>
                                            <p:cond delay="999"/>
                                          </p:stCondLst>
                                        </p:cTn>
                                        <p:tgtEl>
                                          <p:spTgt spid="72"/>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1000"/>
                                        <p:tgtEl>
                                          <p:spTgt spid="80"/>
                                        </p:tgtEl>
                                      </p:cBhvr>
                                    </p:animEffect>
                                  </p:childTnLst>
                                  <p:subTnLst>
                                    <p:audio>
                                      <p:cMediaNode>
                                        <p:cTn display="0" masterRel="sameClick">
                                          <p:stCondLst>
                                            <p:cond evt="begin" delay="0">
                                              <p:tn val="5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2F626-DD22-0349-EE18-31D1094769AD}"/>
              </a:ext>
            </a:extLst>
          </p:cNvPr>
          <p:cNvPicPr>
            <a:picLocks noChangeAspect="1"/>
          </p:cNvPicPr>
          <p:nvPr/>
        </p:nvPicPr>
        <p:blipFill>
          <a:blip r:embed="rId2"/>
          <a:stretch>
            <a:fillRect/>
          </a:stretch>
        </p:blipFill>
        <p:spPr>
          <a:xfrm>
            <a:off x="0" y="1714"/>
            <a:ext cx="12192000" cy="6854572"/>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93143" y="582058"/>
            <a:ext cx="11205713" cy="5693883"/>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矩形 16">
            <a:extLst>
              <a:ext uri="{FF2B5EF4-FFF2-40B4-BE49-F238E27FC236}">
                <a16:creationId xmlns:a16="http://schemas.microsoft.com/office/drawing/2014/main" id="{4A1B973F-1336-AF50-30B4-C1F2CDB83537}"/>
              </a:ext>
            </a:extLst>
          </p:cNvPr>
          <p:cNvSpPr/>
          <p:nvPr/>
        </p:nvSpPr>
        <p:spPr>
          <a:xfrm>
            <a:off x="908295" y="1127567"/>
            <a:ext cx="7673365" cy="437533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endParaRPr lang="zh-CN" altLang="en-US" sz="1200" dirty="0">
              <a:solidFill>
                <a:srgbClr val="FFFFFF"/>
              </a:solidFill>
              <a:latin typeface="Arial" panose="020B0604020202020204" pitchFamily="34" charset="0"/>
              <a:ea typeface="字魂59号-创粗黑"/>
              <a:cs typeface="Arial" panose="020B0604020202020204" pitchFamily="34" charset="0"/>
            </a:endParaRPr>
          </a:p>
        </p:txBody>
      </p:sp>
      <p:pic>
        <p:nvPicPr>
          <p:cNvPr id="11" name="Picture 2" descr="Hình ảnh Trẻ Em đầy Màu Sắc đọc Sách PNG , Bọn Trẻ, đọc, Sách PNG trong  suốt và Vector để tải xuống miễn phí">
            <a:extLst>
              <a:ext uri="{FF2B5EF4-FFF2-40B4-BE49-F238E27FC236}">
                <a16:creationId xmlns:a16="http://schemas.microsoft.com/office/drawing/2014/main" id="{568D52F1-6E1E-1469-7489-90B777FBA04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000" r="96406">
                        <a14:foregroundMark x1="7656" y1="43438" x2="13906" y2="55313"/>
                        <a14:foregroundMark x1="5156" y1="82188" x2="6094" y2="85000"/>
                        <a14:foregroundMark x1="31094" y1="88125" x2="35781" y2="90000"/>
                        <a14:foregroundMark x1="68281" y1="42500" x2="82031" y2="50000"/>
                        <a14:foregroundMark x1="87656" y1="62813" x2="92344" y2="75938"/>
                        <a14:foregroundMark x1="91406" y1="64063" x2="96406" y2="68438"/>
                        <a14:foregroundMark x1="91406" y1="31250" x2="91406" y2="31250"/>
                        <a14:foregroundMark x1="66094" y1="83438" x2="70469" y2="83438"/>
                        <a14:foregroundMark x1="55469" y1="79375" x2="58281" y2="84688"/>
                        <a14:foregroundMark x1="65469" y1="87188" x2="70156" y2="88750"/>
                        <a14:foregroundMark x1="69219" y1="89375" x2="69219" y2="89375"/>
                        <a14:foregroundMark x1="74531" y1="72188" x2="75469" y2="76250"/>
                        <a14:foregroundMark x1="38594" y1="66250" x2="43594" y2="72813"/>
                        <a14:foregroundMark x1="32344" y1="81875" x2="34844" y2="83750"/>
                        <a14:foregroundMark x1="35469" y1="84688" x2="35469" y2="84688"/>
                      </a14:backgroundRemoval>
                    </a14:imgEffect>
                  </a14:imgLayer>
                </a14:imgProps>
              </a:ext>
              <a:ext uri="{28A0092B-C50C-407E-A947-70E740481C1C}">
                <a14:useLocalDpi xmlns:a14="http://schemas.microsoft.com/office/drawing/2010/main" val="0"/>
              </a:ext>
            </a:extLst>
          </a:blip>
          <a:srcRect/>
          <a:stretch>
            <a:fillRect/>
          </a:stretch>
        </p:blipFill>
        <p:spPr bwMode="auto">
          <a:xfrm>
            <a:off x="7393017" y="2218169"/>
            <a:ext cx="4798983" cy="47989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33B2F6C-ABA3-DE42-66EA-110BF89D7C7A}"/>
              </a:ext>
            </a:extLst>
          </p:cNvPr>
          <p:cNvSpPr txBox="1"/>
          <p:nvPr/>
        </p:nvSpPr>
        <p:spPr>
          <a:xfrm>
            <a:off x="1295079" y="2021400"/>
            <a:ext cx="6908800" cy="2308324"/>
          </a:xfrm>
          <a:prstGeom prst="rect">
            <a:avLst/>
          </a:prstGeom>
          <a:noFill/>
        </p:spPr>
        <p:txBody>
          <a:bodyPr wrap="square" rtlCol="0">
            <a:spAutoFit/>
          </a:bodyPr>
          <a:lstStyle/>
          <a:p>
            <a:pPr algn="ctr" defTabSz="609630"/>
            <a:r>
              <a:rPr lang="vi-VN" sz="4800" dirty="0">
                <a:solidFill>
                  <a:prstClr val="black"/>
                </a:solidFill>
              </a:rPr>
              <a:t>Giới thiệu về một người có tấm lòng yêu nước, thương dân mà em biết.</a:t>
            </a:r>
            <a:endParaRPr lang="vi-VN" sz="4800" dirty="0">
              <a:solidFill>
                <a:prstClr val="black"/>
              </a:solidFill>
              <a:latin typeface="Arial" panose="020B0604020202020204" pitchFamily="34" charset="0"/>
            </a:endParaRPr>
          </a:p>
        </p:txBody>
      </p:sp>
    </p:spTree>
    <p:extLst>
      <p:ext uri="{BB962C8B-B14F-4D97-AF65-F5344CB8AC3E}">
        <p14:creationId xmlns:p14="http://schemas.microsoft.com/office/powerpoint/2010/main" val="68529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1" name="Group 10">
            <a:extLst>
              <a:ext uri="{FF2B5EF4-FFF2-40B4-BE49-F238E27FC236}">
                <a16:creationId xmlns:a16="http://schemas.microsoft.com/office/drawing/2014/main" id="{103D1621-D6C2-41EB-AD81-7F4353082A2C}"/>
              </a:ext>
            </a:extLst>
          </p:cNvPr>
          <p:cNvGrpSpPr/>
          <p:nvPr/>
        </p:nvGrpSpPr>
        <p:grpSpPr>
          <a:xfrm>
            <a:off x="776713" y="378594"/>
            <a:ext cx="10825479" cy="1569660"/>
            <a:chOff x="-456038" y="977107"/>
            <a:chExt cx="10825479" cy="1569660"/>
          </a:xfrm>
        </p:grpSpPr>
        <p:pic>
          <p:nvPicPr>
            <p:cNvPr id="12" name="Picture 11">
              <a:extLst>
                <a:ext uri="{FF2B5EF4-FFF2-40B4-BE49-F238E27FC236}">
                  <a16:creationId xmlns:a16="http://schemas.microsoft.com/office/drawing/2014/main" id="{7BAF70E8-022F-46AC-BD24-17491245DB51}"/>
                </a:ext>
              </a:extLst>
            </p:cNvPr>
            <p:cNvPicPr>
              <a:picLocks noChangeAspect="1"/>
            </p:cNvPicPr>
            <p:nvPr/>
          </p:nvPicPr>
          <p:blipFill>
            <a:blip r:embed="rId2"/>
            <a:stretch>
              <a:fillRect/>
            </a:stretch>
          </p:blipFill>
          <p:spPr>
            <a:xfrm>
              <a:off x="-456038" y="977107"/>
              <a:ext cx="10825479" cy="1569660"/>
            </a:xfrm>
            <a:prstGeom prst="rect">
              <a:avLst/>
            </a:prstGeom>
          </p:spPr>
        </p:pic>
        <p:sp>
          <p:nvSpPr>
            <p:cNvPr id="13" name="TextBox 12">
              <a:extLst>
                <a:ext uri="{FF2B5EF4-FFF2-40B4-BE49-F238E27FC236}">
                  <a16:creationId xmlns:a16="http://schemas.microsoft.com/office/drawing/2014/main" id="{110E04EF-EB84-4704-BD8B-55A9A50ED54C}"/>
                </a:ext>
              </a:extLst>
            </p:cNvPr>
            <p:cNvSpPr txBox="1"/>
            <p:nvPr/>
          </p:nvSpPr>
          <p:spPr>
            <a:xfrm>
              <a:off x="-67978" y="1319854"/>
              <a:ext cx="9957361" cy="769441"/>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4.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Nêu</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chủ</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16" name="Rectangle: Rounded Corners 15">
            <a:extLst>
              <a:ext uri="{FF2B5EF4-FFF2-40B4-BE49-F238E27FC236}">
                <a16:creationId xmlns:a16="http://schemas.microsoft.com/office/drawing/2014/main" id="{74200248-B862-4401-8152-ED00456C40A5}"/>
              </a:ext>
            </a:extLst>
          </p:cNvPr>
          <p:cNvSpPr/>
          <p:nvPr/>
        </p:nvSpPr>
        <p:spPr>
          <a:xfrm>
            <a:off x="1431828" y="2118168"/>
            <a:ext cx="9515248" cy="3968274"/>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rgbClr val="C00000"/>
                </a:solidFill>
                <a:latin typeface="Cambria" panose="02040503050406030204" pitchFamily="18" charset="0"/>
                <a:ea typeface="Cambria" panose="02040503050406030204" pitchFamily="18" charset="0"/>
              </a:rPr>
              <a:t>   </a:t>
            </a:r>
            <a:r>
              <a:rPr lang="vi-VN" sz="3600" dirty="0">
                <a:solidFill>
                  <a:srgbClr val="C00000"/>
                </a:solidFill>
                <a:latin typeface="Cambria" panose="02040503050406030204" pitchFamily="18" charset="0"/>
                <a:ea typeface="Cambria" panose="02040503050406030204" pitchFamily="18" charset="0"/>
              </a:rPr>
              <a:t>Bài đọc ca ngợi cụ Nguyễn Đình Chiểu - người đã nêu cao nghị lực phi thường, vượt lên số phận. Đồng thời bày tỏ niềm khâm phục trước tấm lòng nhân hậu, hết lòng bảo vệ chính nghĩa, khâm phục tinh thần yêu nước, một lòng gắn bó với dân, với nước,... của cụ Đồ Chiểu.</a:t>
            </a:r>
            <a:endParaRPr lang="vi-VN" sz="36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4348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983EC36-A01A-4EE9-A9DB-B9C3CF4319BA}"/>
              </a:ext>
            </a:extLst>
          </p:cNvPr>
          <p:cNvPicPr>
            <a:picLocks noChangeAspect="1"/>
          </p:cNvPicPr>
          <p:nvPr/>
        </p:nvPicPr>
        <p:blipFill rotWithShape="1">
          <a:blip r:embed="rId4">
            <a:extLst>
              <a:ext uri="{28A0092B-C50C-407E-A947-70E740481C1C}">
                <a14:useLocalDpi xmlns:a14="http://schemas.microsoft.com/office/drawing/2010/main" val="0"/>
              </a:ext>
            </a:extLst>
          </a:blip>
          <a:srcRect l="8074" r="53377" b="54938"/>
          <a:stretch/>
        </p:blipFill>
        <p:spPr>
          <a:xfrm>
            <a:off x="2895891" y="4224169"/>
            <a:ext cx="2147921" cy="2510823"/>
          </a:xfrm>
          <a:prstGeom prst="rect">
            <a:avLst/>
          </a:prstGeom>
        </p:spPr>
      </p:pic>
      <p:pic>
        <p:nvPicPr>
          <p:cNvPr id="65" name="Picture 64">
            <a:extLst>
              <a:ext uri="{FF2B5EF4-FFF2-40B4-BE49-F238E27FC236}">
                <a16:creationId xmlns:a16="http://schemas.microsoft.com/office/drawing/2014/main" id="{5F4E70C8-6A67-4777-9FD2-CA9AB69F0550}"/>
              </a:ext>
            </a:extLst>
          </p:cNvPr>
          <p:cNvPicPr>
            <a:picLocks noChangeAspect="1"/>
          </p:cNvPicPr>
          <p:nvPr/>
        </p:nvPicPr>
        <p:blipFill rotWithShape="1">
          <a:blip r:embed="rId5">
            <a:extLst>
              <a:ext uri="{28A0092B-C50C-407E-A947-70E740481C1C}">
                <a14:useLocalDpi xmlns:a14="http://schemas.microsoft.com/office/drawing/2010/main" val="0"/>
              </a:ext>
            </a:extLst>
          </a:blip>
          <a:srcRect l="35806" t="38667" r="33577" b="19328"/>
          <a:stretch/>
        </p:blipFill>
        <p:spPr>
          <a:xfrm>
            <a:off x="4906016" y="2452145"/>
            <a:ext cx="1633193" cy="2240649"/>
          </a:xfrm>
          <a:prstGeom prst="rect">
            <a:avLst/>
          </a:prstGeom>
        </p:spPr>
      </p:pic>
      <p:pic>
        <p:nvPicPr>
          <p:cNvPr id="71" name="Picture 70">
            <a:hlinkClick r:id="rId6" action="ppaction://hlinksldjump"/>
            <a:extLst>
              <a:ext uri="{FF2B5EF4-FFF2-40B4-BE49-F238E27FC236}">
                <a16:creationId xmlns:a16="http://schemas.microsoft.com/office/drawing/2014/main" id="{855CADA4-2F3E-4132-B400-DB1A5A3DE0F3}"/>
              </a:ext>
            </a:extLst>
          </p:cNvPr>
          <p:cNvPicPr>
            <a:picLocks noChangeAspect="1"/>
          </p:cNvPicPr>
          <p:nvPr/>
        </p:nvPicPr>
        <p:blipFill rotWithShape="1">
          <a:blip r:embed="rId7">
            <a:extLst>
              <a:ext uri="{28A0092B-C50C-407E-A947-70E740481C1C}">
                <a14:useLocalDpi xmlns:a14="http://schemas.microsoft.com/office/drawing/2010/main" val="0"/>
              </a:ext>
            </a:extLst>
          </a:blip>
          <a:srcRect l="37662" t="27728" r="33491" b="28593"/>
          <a:stretch/>
        </p:blipFill>
        <p:spPr>
          <a:xfrm>
            <a:off x="10233804" y="2366404"/>
            <a:ext cx="1690196" cy="2559308"/>
          </a:xfrm>
          <a:prstGeom prst="rect">
            <a:avLst/>
          </a:prstGeom>
        </p:spPr>
      </p:pic>
      <p:pic>
        <p:nvPicPr>
          <p:cNvPr id="72" name="Picture 71">
            <a:extLst>
              <a:ext uri="{FF2B5EF4-FFF2-40B4-BE49-F238E27FC236}">
                <a16:creationId xmlns:a16="http://schemas.microsoft.com/office/drawing/2014/main" id="{666DA950-EC1E-4FF2-9E4B-C11C0AEADC89}"/>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1583" t="3926" r="64667" b="47778"/>
          <a:stretch/>
        </p:blipFill>
        <p:spPr>
          <a:xfrm>
            <a:off x="10717593" y="3083096"/>
            <a:ext cx="954838" cy="1092200"/>
          </a:xfrm>
          <a:prstGeom prst="rect">
            <a:avLst/>
          </a:prstGeom>
        </p:spPr>
      </p:pic>
      <p:pic>
        <p:nvPicPr>
          <p:cNvPr id="74" name="Picture 73">
            <a:extLst>
              <a:ext uri="{FF2B5EF4-FFF2-40B4-BE49-F238E27FC236}">
                <a16:creationId xmlns:a16="http://schemas.microsoft.com/office/drawing/2014/main" id="{2277FEF3-46B6-4A03-AB9C-DC050B6AD6DD}"/>
              </a:ext>
            </a:extLst>
          </p:cNvPr>
          <p:cNvPicPr>
            <a:picLocks noChangeAspect="1"/>
          </p:cNvPicPr>
          <p:nvPr/>
        </p:nvPicPr>
        <p:blipFill rotWithShape="1">
          <a:blip r:embed="rId9">
            <a:extLst>
              <a:ext uri="{28A0092B-C50C-407E-A947-70E740481C1C}">
                <a14:useLocalDpi xmlns:a14="http://schemas.microsoft.com/office/drawing/2010/main" val="0"/>
              </a:ext>
            </a:extLst>
          </a:blip>
          <a:srcRect l="5456" t="58222" r="57476" b="-1334"/>
          <a:stretch/>
        </p:blipFill>
        <p:spPr>
          <a:xfrm>
            <a:off x="-1" y="3291840"/>
            <a:ext cx="1926619" cy="2240649"/>
          </a:xfrm>
          <a:prstGeom prst="rect">
            <a:avLst/>
          </a:prstGeom>
        </p:spPr>
      </p:pic>
      <p:pic>
        <p:nvPicPr>
          <p:cNvPr id="76" name="Picture 75">
            <a:extLst>
              <a:ext uri="{FF2B5EF4-FFF2-40B4-BE49-F238E27FC236}">
                <a16:creationId xmlns:a16="http://schemas.microsoft.com/office/drawing/2014/main" id="{BEDE2918-6666-4FF2-AC7B-640CA5428634}"/>
              </a:ext>
            </a:extLst>
          </p:cNvPr>
          <p:cNvPicPr>
            <a:picLocks noChangeAspect="1"/>
          </p:cNvPicPr>
          <p:nvPr/>
        </p:nvPicPr>
        <p:blipFill rotWithShape="1">
          <a:blip r:embed="rId10">
            <a:extLst>
              <a:ext uri="{28A0092B-C50C-407E-A947-70E740481C1C}">
                <a14:useLocalDpi xmlns:a14="http://schemas.microsoft.com/office/drawing/2010/main" val="0"/>
              </a:ext>
            </a:extLst>
          </a:blip>
          <a:srcRect l="11583" t="3926" r="64667" b="47778"/>
          <a:stretch/>
        </p:blipFill>
        <p:spPr>
          <a:xfrm>
            <a:off x="1096662" y="4351805"/>
            <a:ext cx="1453051" cy="1662087"/>
          </a:xfrm>
          <a:prstGeom prst="rect">
            <a:avLst/>
          </a:prstGeom>
        </p:spPr>
      </p:pic>
      <p:pic>
        <p:nvPicPr>
          <p:cNvPr id="77" name="Picture 76">
            <a:extLst>
              <a:ext uri="{FF2B5EF4-FFF2-40B4-BE49-F238E27FC236}">
                <a16:creationId xmlns:a16="http://schemas.microsoft.com/office/drawing/2014/main" id="{80C559C4-43FF-4508-AE0E-10A3E4EBD1D5}"/>
              </a:ext>
            </a:extLst>
          </p:cNvPr>
          <p:cNvPicPr>
            <a:picLocks noChangeAspect="1"/>
          </p:cNvPicPr>
          <p:nvPr/>
        </p:nvPicPr>
        <p:blipFill rotWithShape="1">
          <a:blip r:embed="rId10">
            <a:extLst>
              <a:ext uri="{28A0092B-C50C-407E-A947-70E740481C1C}">
                <a14:useLocalDpi xmlns:a14="http://schemas.microsoft.com/office/drawing/2010/main" val="0"/>
              </a:ext>
            </a:extLst>
          </a:blip>
          <a:srcRect l="11583" t="3926" r="64667" b="47778"/>
          <a:stretch/>
        </p:blipFill>
        <p:spPr>
          <a:xfrm>
            <a:off x="4617460" y="4493451"/>
            <a:ext cx="1453051" cy="1662087"/>
          </a:xfrm>
          <a:prstGeom prst="rect">
            <a:avLst/>
          </a:prstGeom>
        </p:spPr>
      </p:pic>
      <p:pic>
        <p:nvPicPr>
          <p:cNvPr id="78" name="Picture 77">
            <a:extLst>
              <a:ext uri="{FF2B5EF4-FFF2-40B4-BE49-F238E27FC236}">
                <a16:creationId xmlns:a16="http://schemas.microsoft.com/office/drawing/2014/main" id="{B6EF45D1-66FE-41BC-A711-49168B17F1F4}"/>
              </a:ext>
            </a:extLst>
          </p:cNvPr>
          <p:cNvPicPr>
            <a:picLocks noChangeAspect="1"/>
          </p:cNvPicPr>
          <p:nvPr/>
        </p:nvPicPr>
        <p:blipFill rotWithShape="1">
          <a:blip r:embed="rId10">
            <a:extLst>
              <a:ext uri="{28A0092B-C50C-407E-A947-70E740481C1C}">
                <a14:useLocalDpi xmlns:a14="http://schemas.microsoft.com/office/drawing/2010/main" val="0"/>
              </a:ext>
            </a:extLst>
          </a:blip>
          <a:srcRect l="11583" t="3926" r="64667" b="47778"/>
          <a:stretch/>
        </p:blipFill>
        <p:spPr>
          <a:xfrm>
            <a:off x="5866847" y="3629196"/>
            <a:ext cx="1453051" cy="1662087"/>
          </a:xfrm>
          <a:prstGeom prst="rect">
            <a:avLst/>
          </a:prstGeom>
        </p:spPr>
      </p:pic>
      <p:pic>
        <p:nvPicPr>
          <p:cNvPr id="79" name="Picture 78">
            <a:extLst>
              <a:ext uri="{FF2B5EF4-FFF2-40B4-BE49-F238E27FC236}">
                <a16:creationId xmlns:a16="http://schemas.microsoft.com/office/drawing/2014/main" id="{CE61F00A-AE6E-4979-AE93-CDC6DC8DE331}"/>
              </a:ext>
            </a:extLst>
          </p:cNvPr>
          <p:cNvPicPr>
            <a:picLocks noChangeAspect="1"/>
          </p:cNvPicPr>
          <p:nvPr/>
        </p:nvPicPr>
        <p:blipFill rotWithShape="1">
          <a:blip r:embed="rId10">
            <a:extLst>
              <a:ext uri="{28A0092B-C50C-407E-A947-70E740481C1C}">
                <a14:useLocalDpi xmlns:a14="http://schemas.microsoft.com/office/drawing/2010/main" val="0"/>
              </a:ext>
            </a:extLst>
          </a:blip>
          <a:srcRect l="11583" t="3926" r="64667" b="47778"/>
          <a:stretch/>
        </p:blipFill>
        <p:spPr>
          <a:xfrm>
            <a:off x="8064147" y="4563278"/>
            <a:ext cx="1453051" cy="1662087"/>
          </a:xfrm>
          <a:prstGeom prst="rect">
            <a:avLst/>
          </a:prstGeom>
        </p:spPr>
      </p:pic>
      <p:pic>
        <p:nvPicPr>
          <p:cNvPr id="80" name="Picture 79">
            <a:extLst>
              <a:ext uri="{FF2B5EF4-FFF2-40B4-BE49-F238E27FC236}">
                <a16:creationId xmlns:a16="http://schemas.microsoft.com/office/drawing/2014/main" id="{D765ED2E-5D54-4558-89C1-0C86D1B542D5}"/>
              </a:ext>
            </a:extLst>
          </p:cNvPr>
          <p:cNvPicPr>
            <a:picLocks noChangeAspect="1"/>
          </p:cNvPicPr>
          <p:nvPr/>
        </p:nvPicPr>
        <p:blipFill rotWithShape="1">
          <a:blip r:embed="rId10">
            <a:extLst>
              <a:ext uri="{28A0092B-C50C-407E-A947-70E740481C1C}">
                <a14:useLocalDpi xmlns:a14="http://schemas.microsoft.com/office/drawing/2010/main" val="0"/>
              </a:ext>
            </a:extLst>
          </a:blip>
          <a:srcRect l="11583" t="3926" r="64667" b="47778"/>
          <a:stretch/>
        </p:blipFill>
        <p:spPr>
          <a:xfrm>
            <a:off x="9018304" y="3374228"/>
            <a:ext cx="1453051" cy="1662087"/>
          </a:xfrm>
          <a:prstGeom prst="rect">
            <a:avLst/>
          </a:prstGeom>
        </p:spPr>
      </p:pic>
      <p:pic>
        <p:nvPicPr>
          <p:cNvPr id="82" name="Picture 81">
            <a:extLst>
              <a:ext uri="{FF2B5EF4-FFF2-40B4-BE49-F238E27FC236}">
                <a16:creationId xmlns:a16="http://schemas.microsoft.com/office/drawing/2014/main" id="{BE2ADB60-2E86-4745-8F7D-1083571D41E8}"/>
              </a:ext>
            </a:extLst>
          </p:cNvPr>
          <p:cNvPicPr>
            <a:picLocks noChangeAspect="1"/>
          </p:cNvPicPr>
          <p:nvPr/>
        </p:nvPicPr>
        <p:blipFill rotWithShape="1">
          <a:blip r:embed="rId11">
            <a:extLst>
              <a:ext uri="{28A0092B-C50C-407E-A947-70E740481C1C}">
                <a14:useLocalDpi xmlns:a14="http://schemas.microsoft.com/office/drawing/2010/main" val="0"/>
              </a:ext>
            </a:extLst>
          </a:blip>
          <a:srcRect l="23501" t="27318" r="19409" b="29966"/>
          <a:stretch/>
        </p:blipFill>
        <p:spPr>
          <a:xfrm>
            <a:off x="10093280" y="822260"/>
            <a:ext cx="1915924" cy="1433541"/>
          </a:xfrm>
          <a:prstGeom prst="rect">
            <a:avLst/>
          </a:prstGeom>
        </p:spPr>
      </p:pic>
    </p:spTree>
    <p:extLst>
      <p:ext uri="{BB962C8B-B14F-4D97-AF65-F5344CB8AC3E}">
        <p14:creationId xmlns:p14="http://schemas.microsoft.com/office/powerpoint/2010/main" val="3915431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2"/>
                                        </p:tgtEl>
                                        <p:attrNameLst>
                                          <p:attrName>r</p:attrName>
                                        </p:attrNameLst>
                                      </p:cBhvr>
                                    </p:animRot>
                                    <p:animRot by="-240000">
                                      <p:cBhvr>
                                        <p:cTn id="13" dur="200" fill="hold">
                                          <p:stCondLst>
                                            <p:cond delay="200"/>
                                          </p:stCondLst>
                                        </p:cTn>
                                        <p:tgtEl>
                                          <p:spTgt spid="62"/>
                                        </p:tgtEl>
                                        <p:attrNameLst>
                                          <p:attrName>r</p:attrName>
                                        </p:attrNameLst>
                                      </p:cBhvr>
                                    </p:animRot>
                                    <p:animRot by="240000">
                                      <p:cBhvr>
                                        <p:cTn id="14" dur="200" fill="hold">
                                          <p:stCondLst>
                                            <p:cond delay="400"/>
                                          </p:stCondLst>
                                        </p:cTn>
                                        <p:tgtEl>
                                          <p:spTgt spid="62"/>
                                        </p:tgtEl>
                                        <p:attrNameLst>
                                          <p:attrName>r</p:attrName>
                                        </p:attrNameLst>
                                      </p:cBhvr>
                                    </p:animRot>
                                    <p:animRot by="-240000">
                                      <p:cBhvr>
                                        <p:cTn id="15" dur="200" fill="hold">
                                          <p:stCondLst>
                                            <p:cond delay="600"/>
                                          </p:stCondLst>
                                        </p:cTn>
                                        <p:tgtEl>
                                          <p:spTgt spid="62"/>
                                        </p:tgtEl>
                                        <p:attrNameLst>
                                          <p:attrName>r</p:attrName>
                                        </p:attrNameLst>
                                      </p:cBhvr>
                                    </p:animRot>
                                    <p:animRot by="120000">
                                      <p:cBhvr>
                                        <p:cTn id="16" dur="200" fill="hold">
                                          <p:stCondLst>
                                            <p:cond delay="800"/>
                                          </p:stCondLst>
                                        </p:cTn>
                                        <p:tgtEl>
                                          <p:spTgt spid="6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1"/>
                                        </p:tgtEl>
                                        <p:attrNameLst>
                                          <p:attrName>r</p:attrName>
                                        </p:attrNameLst>
                                      </p:cBhvr>
                                    </p:animRot>
                                    <p:animRot by="-240000">
                                      <p:cBhvr>
                                        <p:cTn id="25" dur="200" fill="hold">
                                          <p:stCondLst>
                                            <p:cond delay="200"/>
                                          </p:stCondLst>
                                        </p:cTn>
                                        <p:tgtEl>
                                          <p:spTgt spid="71"/>
                                        </p:tgtEl>
                                        <p:attrNameLst>
                                          <p:attrName>r</p:attrName>
                                        </p:attrNameLst>
                                      </p:cBhvr>
                                    </p:animRot>
                                    <p:animRot by="240000">
                                      <p:cBhvr>
                                        <p:cTn id="26" dur="200" fill="hold">
                                          <p:stCondLst>
                                            <p:cond delay="400"/>
                                          </p:stCondLst>
                                        </p:cTn>
                                        <p:tgtEl>
                                          <p:spTgt spid="71"/>
                                        </p:tgtEl>
                                        <p:attrNameLst>
                                          <p:attrName>r</p:attrName>
                                        </p:attrNameLst>
                                      </p:cBhvr>
                                    </p:animRot>
                                    <p:animRot by="-240000">
                                      <p:cBhvr>
                                        <p:cTn id="27" dur="200" fill="hold">
                                          <p:stCondLst>
                                            <p:cond delay="600"/>
                                          </p:stCondLst>
                                        </p:cTn>
                                        <p:tgtEl>
                                          <p:spTgt spid="71"/>
                                        </p:tgtEl>
                                        <p:attrNameLst>
                                          <p:attrName>r</p:attrName>
                                        </p:attrNameLst>
                                      </p:cBhvr>
                                    </p:animRot>
                                    <p:animRot by="120000">
                                      <p:cBhvr>
                                        <p:cTn id="28" dur="200" fill="hold">
                                          <p:stCondLst>
                                            <p:cond delay="800"/>
                                          </p:stCondLst>
                                        </p:cTn>
                                        <p:tgtEl>
                                          <p:spTgt spid="71"/>
                                        </p:tgtEl>
                                        <p:attrNameLst>
                                          <p:attrName>r</p:attrName>
                                        </p:attrNameLst>
                                      </p:cBhvr>
                                    </p:animRot>
                                  </p:childTnLst>
                                </p:cTn>
                              </p:par>
                              <p:par>
                                <p:cTn id="29" presetID="42" presetClass="path" presetSubtype="0" accel="50000" decel="50000" fill="hold" nodeType="withEffect">
                                  <p:stCondLst>
                                    <p:cond delay="0"/>
                                  </p:stCondLst>
                                  <p:childTnLst>
                                    <p:animMotion origin="layout" path="M 8.33333E-7 3.33333E-6 L -0.11966 0.10532 " pathEditMode="relative" rAng="0" ptsTypes="AA">
                                      <p:cBhvr>
                                        <p:cTn id="30" dur="2000" fill="hold"/>
                                        <p:tgtEl>
                                          <p:spTgt spid="72"/>
                                        </p:tgtEl>
                                        <p:attrNameLst>
                                          <p:attrName>ppt_x</p:attrName>
                                          <p:attrName>ppt_y</p:attrName>
                                        </p:attrNameLst>
                                      </p:cBhvr>
                                      <p:rCtr x="-5990" y="5255"/>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1000"/>
                                        <p:tgtEl>
                                          <p:spTgt spid="72"/>
                                        </p:tgtEl>
                                      </p:cBhvr>
                                    </p:animEffect>
                                    <p:set>
                                      <p:cBhvr>
                                        <p:cTn id="34" dur="1" fill="hold">
                                          <p:stCondLst>
                                            <p:cond delay="999"/>
                                          </p:stCondLst>
                                        </p:cTn>
                                        <p:tgtEl>
                                          <p:spTgt spid="72"/>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000"/>
                                        <p:tgtEl>
                                          <p:spTgt spid="80"/>
                                        </p:tgtEl>
                                      </p:cBhvr>
                                    </p:animEffect>
                                  </p:childTnLst>
                                  <p:subTnLst>
                                    <p:audio>
                                      <p:cMediaNode>
                                        <p:cTn display="0" masterRel="sameClick">
                                          <p:stCondLst>
                                            <p:cond evt="begin" delay="0">
                                              <p:tn val="35"/>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latin typeface="Cambria" panose="02040503050406030204" pitchFamily="18" charset="0"/>
              <a:ea typeface="Cambria" panose="02040503050406030204" pitchFamily="18" charset="0"/>
            </a:endParaRPr>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529418" y="195916"/>
            <a:ext cx="6907888"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018324" y="1220863"/>
              <a:ext cx="611738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Luyện</a:t>
              </a:r>
              <a:r>
                <a:rPr kumimoji="0" lang="en-US" sz="4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đọc</a:t>
              </a:r>
              <a:r>
                <a:rPr kumimoji="0" lang="en-US" sz="4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trong</a:t>
              </a:r>
              <a:r>
                <a:rPr kumimoji="0" lang="en-US" sz="4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nhóm</a:t>
              </a:r>
              <a:endParaRPr kumimoji="0" lang="vi-VN" sz="4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D2E517BB-A349-AD78-1D85-C1BE4A2EA7BF}"/>
              </a:ext>
            </a:extLst>
          </p:cNvPr>
          <p:cNvPicPr>
            <a:picLocks noChangeAspect="1"/>
          </p:cNvPicPr>
          <p:nvPr/>
        </p:nvPicPr>
        <p:blipFill>
          <a:blip r:embed="rId3"/>
          <a:stretch>
            <a:fillRect/>
          </a:stretch>
        </p:blipFill>
        <p:spPr>
          <a:xfrm>
            <a:off x="7881729" y="940097"/>
            <a:ext cx="3330947" cy="5163507"/>
          </a:xfrm>
          <a:prstGeom prst="rect">
            <a:avLst/>
          </a:prstGeom>
        </p:spPr>
      </p:pic>
      <p:grpSp>
        <p:nvGrpSpPr>
          <p:cNvPr id="3" name="Group 2">
            <a:extLst>
              <a:ext uri="{FF2B5EF4-FFF2-40B4-BE49-F238E27FC236}">
                <a16:creationId xmlns:a16="http://schemas.microsoft.com/office/drawing/2014/main" id="{0EFE0DFE-CE04-A890-A525-1ABA602539C6}"/>
              </a:ext>
            </a:extLst>
          </p:cNvPr>
          <p:cNvGrpSpPr/>
          <p:nvPr/>
        </p:nvGrpSpPr>
        <p:grpSpPr>
          <a:xfrm>
            <a:off x="623088" y="2086177"/>
            <a:ext cx="6785742" cy="2770366"/>
            <a:chOff x="1564628" y="1900598"/>
            <a:chExt cx="6785742" cy="2770366"/>
          </a:xfrm>
        </p:grpSpPr>
        <p:grpSp>
          <p:nvGrpSpPr>
            <p:cNvPr id="6" name="Group 5">
              <a:extLst>
                <a:ext uri="{FF2B5EF4-FFF2-40B4-BE49-F238E27FC236}">
                  <a16:creationId xmlns:a16="http://schemas.microsoft.com/office/drawing/2014/main" id="{8BB42062-5CD9-F258-ACF6-5D0A6357420A}"/>
                </a:ext>
              </a:extLst>
            </p:cNvPr>
            <p:cNvGrpSpPr/>
            <p:nvPr/>
          </p:nvGrpSpPr>
          <p:grpSpPr>
            <a:xfrm>
              <a:off x="1564628" y="1900598"/>
              <a:ext cx="6785742" cy="2770366"/>
              <a:chOff x="-95496" y="2530136"/>
              <a:chExt cx="6785742" cy="2770366"/>
            </a:xfrm>
          </p:grpSpPr>
          <p:grpSp>
            <p:nvGrpSpPr>
              <p:cNvPr id="23" name="Group 22">
                <a:extLst>
                  <a:ext uri="{FF2B5EF4-FFF2-40B4-BE49-F238E27FC236}">
                    <a16:creationId xmlns:a16="http://schemas.microsoft.com/office/drawing/2014/main" id="{FD92865B-2027-8AE6-2D78-F093F81CC06E}"/>
                  </a:ext>
                </a:extLst>
              </p:cNvPr>
              <p:cNvGrpSpPr/>
              <p:nvPr/>
            </p:nvGrpSpPr>
            <p:grpSpPr>
              <a:xfrm>
                <a:off x="-95496" y="2530136"/>
                <a:ext cx="6785742" cy="2770366"/>
                <a:chOff x="132772" y="2212312"/>
                <a:chExt cx="6785742" cy="3068919"/>
              </a:xfrm>
            </p:grpSpPr>
            <p:sp>
              <p:nvSpPr>
                <p:cNvPr id="25" name="Rectangle: Rounded Corners 24">
                  <a:extLst>
                    <a:ext uri="{FF2B5EF4-FFF2-40B4-BE49-F238E27FC236}">
                      <a16:creationId xmlns:a16="http://schemas.microsoft.com/office/drawing/2014/main" id="{A63417E1-9162-3992-B4DE-545F6576AB8A}"/>
                    </a:ext>
                  </a:extLst>
                </p:cNvPr>
                <p:cNvSpPr/>
                <p:nvPr/>
              </p:nvSpPr>
              <p:spPr>
                <a:xfrm>
                  <a:off x="431199" y="2212312"/>
                  <a:ext cx="6487315" cy="3068919"/>
                </a:xfrm>
                <a:custGeom>
                  <a:avLst/>
                  <a:gdLst>
                    <a:gd name="connsiteX0" fmla="*/ 0 w 6487315"/>
                    <a:gd name="connsiteY0" fmla="*/ 619062 h 3068919"/>
                    <a:gd name="connsiteX1" fmla="*/ 619062 w 6487315"/>
                    <a:gd name="connsiteY1" fmla="*/ 0 h 3068919"/>
                    <a:gd name="connsiteX2" fmla="*/ 1327703 w 6487315"/>
                    <a:gd name="connsiteY2" fmla="*/ 0 h 3068919"/>
                    <a:gd name="connsiteX3" fmla="*/ 2036344 w 6487315"/>
                    <a:gd name="connsiteY3" fmla="*/ 0 h 3068919"/>
                    <a:gd name="connsiteX4" fmla="*/ 2535017 w 6487315"/>
                    <a:gd name="connsiteY4" fmla="*/ 0 h 3068919"/>
                    <a:gd name="connsiteX5" fmla="*/ 3086182 w 6487315"/>
                    <a:gd name="connsiteY5" fmla="*/ 0 h 3068919"/>
                    <a:gd name="connsiteX6" fmla="*/ 3847314 w 6487315"/>
                    <a:gd name="connsiteY6" fmla="*/ 0 h 3068919"/>
                    <a:gd name="connsiteX7" fmla="*/ 4345988 w 6487315"/>
                    <a:gd name="connsiteY7" fmla="*/ 0 h 3068919"/>
                    <a:gd name="connsiteX8" fmla="*/ 4844661 w 6487315"/>
                    <a:gd name="connsiteY8" fmla="*/ 0 h 3068919"/>
                    <a:gd name="connsiteX9" fmla="*/ 5868253 w 6487315"/>
                    <a:gd name="connsiteY9" fmla="*/ 0 h 3068919"/>
                    <a:gd name="connsiteX10" fmla="*/ 6487315 w 6487315"/>
                    <a:gd name="connsiteY10" fmla="*/ 619062 h 3068919"/>
                    <a:gd name="connsiteX11" fmla="*/ 6487315 w 6487315"/>
                    <a:gd name="connsiteY11" fmla="*/ 1174403 h 3068919"/>
                    <a:gd name="connsiteX12" fmla="*/ 6487315 w 6487315"/>
                    <a:gd name="connsiteY12" fmla="*/ 1821284 h 3068919"/>
                    <a:gd name="connsiteX13" fmla="*/ 6487315 w 6487315"/>
                    <a:gd name="connsiteY13" fmla="*/ 2449857 h 3068919"/>
                    <a:gd name="connsiteX14" fmla="*/ 5868253 w 6487315"/>
                    <a:gd name="connsiteY14" fmla="*/ 3068919 h 3068919"/>
                    <a:gd name="connsiteX15" fmla="*/ 5317088 w 6487315"/>
                    <a:gd name="connsiteY15" fmla="*/ 3068919 h 3068919"/>
                    <a:gd name="connsiteX16" fmla="*/ 4713431 w 6487315"/>
                    <a:gd name="connsiteY16" fmla="*/ 3068919 h 3068919"/>
                    <a:gd name="connsiteX17" fmla="*/ 4109774 w 6487315"/>
                    <a:gd name="connsiteY17" fmla="*/ 3068919 h 3068919"/>
                    <a:gd name="connsiteX18" fmla="*/ 3611101 w 6487315"/>
                    <a:gd name="connsiteY18" fmla="*/ 3068919 h 3068919"/>
                    <a:gd name="connsiteX19" fmla="*/ 3007444 w 6487315"/>
                    <a:gd name="connsiteY19" fmla="*/ 3068919 h 3068919"/>
                    <a:gd name="connsiteX20" fmla="*/ 2456279 w 6487315"/>
                    <a:gd name="connsiteY20" fmla="*/ 3068919 h 3068919"/>
                    <a:gd name="connsiteX21" fmla="*/ 1957606 w 6487315"/>
                    <a:gd name="connsiteY21" fmla="*/ 3068919 h 3068919"/>
                    <a:gd name="connsiteX22" fmla="*/ 1196473 w 6487315"/>
                    <a:gd name="connsiteY22" fmla="*/ 3068919 h 3068919"/>
                    <a:gd name="connsiteX23" fmla="*/ 619062 w 6487315"/>
                    <a:gd name="connsiteY23" fmla="*/ 3068919 h 3068919"/>
                    <a:gd name="connsiteX24" fmla="*/ 0 w 6487315"/>
                    <a:gd name="connsiteY24" fmla="*/ 2449857 h 3068919"/>
                    <a:gd name="connsiteX25" fmla="*/ 0 w 6487315"/>
                    <a:gd name="connsiteY25" fmla="*/ 1839592 h 3068919"/>
                    <a:gd name="connsiteX26" fmla="*/ 0 w 6487315"/>
                    <a:gd name="connsiteY26" fmla="*/ 1247635 h 3068919"/>
                    <a:gd name="connsiteX27" fmla="*/ 0 w 6487315"/>
                    <a:gd name="connsiteY27"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87315" h="3068919" fill="none" extrusionOk="0">
                      <a:moveTo>
                        <a:pt x="0" y="619062"/>
                      </a:moveTo>
                      <a:cubicBezTo>
                        <a:pt x="-21810" y="275351"/>
                        <a:pt x="292460" y="42797"/>
                        <a:pt x="619062" y="0"/>
                      </a:cubicBezTo>
                      <a:cubicBezTo>
                        <a:pt x="859222" y="23650"/>
                        <a:pt x="1028747" y="21918"/>
                        <a:pt x="1327703" y="0"/>
                      </a:cubicBezTo>
                      <a:cubicBezTo>
                        <a:pt x="1626659" y="-21918"/>
                        <a:pt x="1846485" y="-22051"/>
                        <a:pt x="2036344" y="0"/>
                      </a:cubicBezTo>
                      <a:cubicBezTo>
                        <a:pt x="2226203" y="22051"/>
                        <a:pt x="2341611" y="23509"/>
                        <a:pt x="2535017" y="0"/>
                      </a:cubicBezTo>
                      <a:cubicBezTo>
                        <a:pt x="2728423" y="-23509"/>
                        <a:pt x="2905215" y="-300"/>
                        <a:pt x="3086182" y="0"/>
                      </a:cubicBezTo>
                      <a:cubicBezTo>
                        <a:pt x="3267149" y="300"/>
                        <a:pt x="3504898" y="26641"/>
                        <a:pt x="3847314" y="0"/>
                      </a:cubicBezTo>
                      <a:cubicBezTo>
                        <a:pt x="4189730" y="-26641"/>
                        <a:pt x="4236707" y="2951"/>
                        <a:pt x="4345988" y="0"/>
                      </a:cubicBezTo>
                      <a:cubicBezTo>
                        <a:pt x="4455269" y="-2951"/>
                        <a:pt x="4739036" y="20830"/>
                        <a:pt x="4844661" y="0"/>
                      </a:cubicBezTo>
                      <a:cubicBezTo>
                        <a:pt x="4950286" y="-20830"/>
                        <a:pt x="5405095" y="16563"/>
                        <a:pt x="5868253" y="0"/>
                      </a:cubicBezTo>
                      <a:cubicBezTo>
                        <a:pt x="6134121" y="34372"/>
                        <a:pt x="6498870" y="221296"/>
                        <a:pt x="6487315" y="619062"/>
                      </a:cubicBezTo>
                      <a:cubicBezTo>
                        <a:pt x="6474609" y="785053"/>
                        <a:pt x="6464942" y="1050164"/>
                        <a:pt x="6487315" y="1174403"/>
                      </a:cubicBezTo>
                      <a:cubicBezTo>
                        <a:pt x="6509688" y="1298642"/>
                        <a:pt x="6475005" y="1633482"/>
                        <a:pt x="6487315" y="1821284"/>
                      </a:cubicBezTo>
                      <a:cubicBezTo>
                        <a:pt x="6499625" y="2009086"/>
                        <a:pt x="6475999" y="2169909"/>
                        <a:pt x="6487315" y="2449857"/>
                      </a:cubicBezTo>
                      <a:cubicBezTo>
                        <a:pt x="6546298" y="2794355"/>
                        <a:pt x="6189815" y="3104003"/>
                        <a:pt x="5868253" y="3068919"/>
                      </a:cubicBezTo>
                      <a:cubicBezTo>
                        <a:pt x="5754913" y="3094892"/>
                        <a:pt x="5577286" y="3070555"/>
                        <a:pt x="5317088" y="3068919"/>
                      </a:cubicBezTo>
                      <a:cubicBezTo>
                        <a:pt x="5056891" y="3067283"/>
                        <a:pt x="4848684" y="3062652"/>
                        <a:pt x="4713431" y="3068919"/>
                      </a:cubicBezTo>
                      <a:cubicBezTo>
                        <a:pt x="4578178" y="3075186"/>
                        <a:pt x="4356416" y="3075834"/>
                        <a:pt x="4109774" y="3068919"/>
                      </a:cubicBezTo>
                      <a:cubicBezTo>
                        <a:pt x="3863132" y="3062004"/>
                        <a:pt x="3800654" y="3055251"/>
                        <a:pt x="3611101" y="3068919"/>
                      </a:cubicBezTo>
                      <a:cubicBezTo>
                        <a:pt x="3421548" y="3082587"/>
                        <a:pt x="3232618" y="3040729"/>
                        <a:pt x="3007444" y="3068919"/>
                      </a:cubicBezTo>
                      <a:cubicBezTo>
                        <a:pt x="2782270" y="3097109"/>
                        <a:pt x="2604173" y="3066095"/>
                        <a:pt x="2456279" y="3068919"/>
                      </a:cubicBezTo>
                      <a:cubicBezTo>
                        <a:pt x="2308386" y="3071743"/>
                        <a:pt x="2204416" y="3089725"/>
                        <a:pt x="1957606" y="3068919"/>
                      </a:cubicBezTo>
                      <a:cubicBezTo>
                        <a:pt x="1710796" y="3048113"/>
                        <a:pt x="1408887" y="3099376"/>
                        <a:pt x="1196473" y="3068919"/>
                      </a:cubicBezTo>
                      <a:cubicBezTo>
                        <a:pt x="984059" y="3038462"/>
                        <a:pt x="876599" y="3095756"/>
                        <a:pt x="619062" y="3068919"/>
                      </a:cubicBezTo>
                      <a:cubicBezTo>
                        <a:pt x="267030" y="3049533"/>
                        <a:pt x="11550" y="2788292"/>
                        <a:pt x="0" y="2449857"/>
                      </a:cubicBezTo>
                      <a:cubicBezTo>
                        <a:pt x="-2207" y="2238731"/>
                        <a:pt x="12273" y="2129600"/>
                        <a:pt x="0" y="1839592"/>
                      </a:cubicBezTo>
                      <a:cubicBezTo>
                        <a:pt x="-12273" y="1549585"/>
                        <a:pt x="-27680" y="1437094"/>
                        <a:pt x="0" y="1247635"/>
                      </a:cubicBezTo>
                      <a:cubicBezTo>
                        <a:pt x="27680" y="1058176"/>
                        <a:pt x="-25750" y="839673"/>
                        <a:pt x="0" y="619062"/>
                      </a:cubicBezTo>
                      <a:close/>
                    </a:path>
                    <a:path w="6487315" h="3068919" stroke="0" extrusionOk="0">
                      <a:moveTo>
                        <a:pt x="0" y="619062"/>
                      </a:moveTo>
                      <a:cubicBezTo>
                        <a:pt x="1869" y="334327"/>
                        <a:pt x="288241" y="19796"/>
                        <a:pt x="619062" y="0"/>
                      </a:cubicBezTo>
                      <a:cubicBezTo>
                        <a:pt x="925866" y="20900"/>
                        <a:pt x="1020501" y="24659"/>
                        <a:pt x="1327703" y="0"/>
                      </a:cubicBezTo>
                      <a:cubicBezTo>
                        <a:pt x="1634905" y="-24659"/>
                        <a:pt x="1623570" y="-14584"/>
                        <a:pt x="1878868" y="0"/>
                      </a:cubicBezTo>
                      <a:cubicBezTo>
                        <a:pt x="2134167" y="14584"/>
                        <a:pt x="2194450" y="18010"/>
                        <a:pt x="2430033" y="0"/>
                      </a:cubicBezTo>
                      <a:cubicBezTo>
                        <a:pt x="2665617" y="-18010"/>
                        <a:pt x="2992421" y="411"/>
                        <a:pt x="3138674" y="0"/>
                      </a:cubicBezTo>
                      <a:cubicBezTo>
                        <a:pt x="3284927" y="-411"/>
                        <a:pt x="3585804" y="-16623"/>
                        <a:pt x="3742331" y="0"/>
                      </a:cubicBezTo>
                      <a:cubicBezTo>
                        <a:pt x="3898858" y="16623"/>
                        <a:pt x="4231351" y="-8714"/>
                        <a:pt x="4503463" y="0"/>
                      </a:cubicBezTo>
                      <a:cubicBezTo>
                        <a:pt x="4775575" y="8714"/>
                        <a:pt x="5013629" y="-20730"/>
                        <a:pt x="5264596" y="0"/>
                      </a:cubicBezTo>
                      <a:cubicBezTo>
                        <a:pt x="5515563" y="20730"/>
                        <a:pt x="5724657" y="-12363"/>
                        <a:pt x="5868253" y="0"/>
                      </a:cubicBezTo>
                      <a:cubicBezTo>
                        <a:pt x="6134005" y="-34211"/>
                        <a:pt x="6453882" y="276869"/>
                        <a:pt x="6487315" y="619062"/>
                      </a:cubicBezTo>
                      <a:cubicBezTo>
                        <a:pt x="6517669" y="872924"/>
                        <a:pt x="6490013" y="996887"/>
                        <a:pt x="6487315" y="1229327"/>
                      </a:cubicBezTo>
                      <a:cubicBezTo>
                        <a:pt x="6484617" y="1461767"/>
                        <a:pt x="6508742" y="1660582"/>
                        <a:pt x="6487315" y="1839592"/>
                      </a:cubicBezTo>
                      <a:cubicBezTo>
                        <a:pt x="6465888" y="2018602"/>
                        <a:pt x="6514883" y="2165830"/>
                        <a:pt x="6487315" y="2449857"/>
                      </a:cubicBezTo>
                      <a:cubicBezTo>
                        <a:pt x="6501784" y="2793544"/>
                        <a:pt x="6219544" y="3116742"/>
                        <a:pt x="5868253" y="3068919"/>
                      </a:cubicBezTo>
                      <a:cubicBezTo>
                        <a:pt x="5529720" y="3057665"/>
                        <a:pt x="5472559" y="3073954"/>
                        <a:pt x="5159612" y="3068919"/>
                      </a:cubicBezTo>
                      <a:cubicBezTo>
                        <a:pt x="4846665" y="3063884"/>
                        <a:pt x="4703060" y="3065288"/>
                        <a:pt x="4555955" y="3068919"/>
                      </a:cubicBezTo>
                      <a:cubicBezTo>
                        <a:pt x="4408850" y="3072550"/>
                        <a:pt x="4086199" y="3038881"/>
                        <a:pt x="3952298" y="3068919"/>
                      </a:cubicBezTo>
                      <a:cubicBezTo>
                        <a:pt x="3818397" y="3098957"/>
                        <a:pt x="3506396" y="3094486"/>
                        <a:pt x="3191166" y="3068919"/>
                      </a:cubicBezTo>
                      <a:cubicBezTo>
                        <a:pt x="2875936" y="3043352"/>
                        <a:pt x="2767804" y="3048778"/>
                        <a:pt x="2482525" y="3068919"/>
                      </a:cubicBezTo>
                      <a:cubicBezTo>
                        <a:pt x="2197246" y="3089060"/>
                        <a:pt x="2007215" y="3076604"/>
                        <a:pt x="1878868" y="3068919"/>
                      </a:cubicBezTo>
                      <a:cubicBezTo>
                        <a:pt x="1750521" y="3061234"/>
                        <a:pt x="1532517" y="3045584"/>
                        <a:pt x="1327703" y="3068919"/>
                      </a:cubicBezTo>
                      <a:cubicBezTo>
                        <a:pt x="1122890" y="3092254"/>
                        <a:pt x="800061" y="3081002"/>
                        <a:pt x="619062" y="3068919"/>
                      </a:cubicBezTo>
                      <a:cubicBezTo>
                        <a:pt x="313618" y="3027727"/>
                        <a:pt x="-21506" y="2852608"/>
                        <a:pt x="0" y="2449857"/>
                      </a:cubicBezTo>
                      <a:cubicBezTo>
                        <a:pt x="647" y="2235803"/>
                        <a:pt x="-1365" y="2021621"/>
                        <a:pt x="0" y="1802976"/>
                      </a:cubicBezTo>
                      <a:cubicBezTo>
                        <a:pt x="1365" y="1584331"/>
                        <a:pt x="22405" y="1319430"/>
                        <a:pt x="0" y="1156095"/>
                      </a:cubicBezTo>
                      <a:cubicBezTo>
                        <a:pt x="-22405" y="992760"/>
                        <a:pt x="-10777" y="780688"/>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E52FFECF-B680-35D4-6CB7-A477DC388E28}"/>
                    </a:ext>
                  </a:extLst>
                </p:cNvPr>
                <p:cNvSpPr txBox="1"/>
                <p:nvPr/>
              </p:nvSpPr>
              <p:spPr>
                <a:xfrm>
                  <a:off x="1139570" y="2212312"/>
                  <a:ext cx="4300299" cy="7841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Tiêu</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chí</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đánh</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giá</a:t>
                  </a:r>
                  <a:endPar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endParaRPr>
                </a:p>
              </p:txBody>
            </p:sp>
            <p:sp>
              <p:nvSpPr>
                <p:cNvPr id="27" name="TextBox 26">
                  <a:extLst>
                    <a:ext uri="{FF2B5EF4-FFF2-40B4-BE49-F238E27FC236}">
                      <a16:creationId xmlns:a16="http://schemas.microsoft.com/office/drawing/2014/main" id="{5A29816E-A3DE-DE2E-BC0A-CD256B917306}"/>
                    </a:ext>
                  </a:extLst>
                </p:cNvPr>
                <p:cNvSpPr txBox="1"/>
                <p:nvPr/>
              </p:nvSpPr>
              <p:spPr>
                <a:xfrm>
                  <a:off x="132772" y="3026057"/>
                  <a:ext cx="6110884" cy="2160950"/>
                </a:xfrm>
                <a:prstGeom prst="rect">
                  <a:avLst/>
                </a:prstGeom>
                <a:noFill/>
              </p:spPr>
              <p:txBody>
                <a:bodyPr wrap="square">
                  <a:spAutoFit/>
                </a:bodyPr>
                <a:lstStyle/>
                <a:p>
                  <a:pPr marL="911225"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đúng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911225"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to,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rõ</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911225"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Ngắt</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nghỉ</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chỗ</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4" name="Picture 23">
                <a:extLst>
                  <a:ext uri="{FF2B5EF4-FFF2-40B4-BE49-F238E27FC236}">
                    <a16:creationId xmlns:a16="http://schemas.microsoft.com/office/drawing/2014/main" id="{87DB4637-8269-2F33-96EE-5CD19F09CC16}"/>
                  </a:ext>
                </a:extLst>
              </p:cNvPr>
              <p:cNvPicPr>
                <a:picLocks noChangeAspect="1"/>
              </p:cNvPicPr>
              <p:nvPr/>
            </p:nvPicPr>
            <p:blipFill>
              <a:blip r:embed="rId4"/>
              <a:stretch>
                <a:fillRect/>
              </a:stretch>
            </p:blipFill>
            <p:spPr>
              <a:xfrm>
                <a:off x="5062843" y="2593009"/>
                <a:ext cx="856323" cy="728397"/>
              </a:xfrm>
              <a:prstGeom prst="rect">
                <a:avLst/>
              </a:prstGeom>
            </p:spPr>
          </p:pic>
        </p:grpSp>
        <p:pic>
          <p:nvPicPr>
            <p:cNvPr id="7" name="Picture 6">
              <a:extLst>
                <a:ext uri="{FF2B5EF4-FFF2-40B4-BE49-F238E27FC236}">
                  <a16:creationId xmlns:a16="http://schemas.microsoft.com/office/drawing/2014/main" id="{6A15C0EC-26B3-FA5F-E832-2B43D99F06E9}"/>
                </a:ext>
              </a:extLst>
            </p:cNvPr>
            <p:cNvPicPr>
              <a:picLocks noChangeAspect="1"/>
            </p:cNvPicPr>
            <p:nvPr/>
          </p:nvPicPr>
          <p:blipFill>
            <a:blip r:embed="rId5"/>
            <a:stretch>
              <a:fillRect/>
            </a:stretch>
          </p:blipFill>
          <p:spPr>
            <a:xfrm>
              <a:off x="4247484" y="2887405"/>
              <a:ext cx="381813" cy="388672"/>
            </a:xfrm>
            <a:prstGeom prst="rect">
              <a:avLst/>
            </a:prstGeom>
          </p:spPr>
        </p:pic>
        <p:pic>
          <p:nvPicPr>
            <p:cNvPr id="11" name="Picture 10">
              <a:extLst>
                <a:ext uri="{FF2B5EF4-FFF2-40B4-BE49-F238E27FC236}">
                  <a16:creationId xmlns:a16="http://schemas.microsoft.com/office/drawing/2014/main" id="{D00488F2-CB25-A55F-E7CA-0175C7B7CEFB}"/>
                </a:ext>
              </a:extLst>
            </p:cNvPr>
            <p:cNvPicPr>
              <a:picLocks noChangeAspect="1"/>
            </p:cNvPicPr>
            <p:nvPr/>
          </p:nvPicPr>
          <p:blipFill>
            <a:blip r:embed="rId6"/>
            <a:stretch>
              <a:fillRect/>
            </a:stretch>
          </p:blipFill>
          <p:spPr>
            <a:xfrm>
              <a:off x="4238178" y="3502581"/>
              <a:ext cx="377985" cy="390178"/>
            </a:xfrm>
            <a:prstGeom prst="rect">
              <a:avLst/>
            </a:prstGeom>
          </p:spPr>
        </p:pic>
        <p:pic>
          <p:nvPicPr>
            <p:cNvPr id="12" name="Picture 11">
              <a:extLst>
                <a:ext uri="{FF2B5EF4-FFF2-40B4-BE49-F238E27FC236}">
                  <a16:creationId xmlns:a16="http://schemas.microsoft.com/office/drawing/2014/main" id="{C573BD63-C026-1D9B-9519-532FA9AC7738}"/>
                </a:ext>
              </a:extLst>
            </p:cNvPr>
            <p:cNvPicPr>
              <a:picLocks noChangeAspect="1"/>
            </p:cNvPicPr>
            <p:nvPr/>
          </p:nvPicPr>
          <p:blipFill>
            <a:blip r:embed="rId5"/>
            <a:stretch>
              <a:fillRect/>
            </a:stretch>
          </p:blipFill>
          <p:spPr>
            <a:xfrm>
              <a:off x="4723683" y="3504087"/>
              <a:ext cx="381813" cy="388672"/>
            </a:xfrm>
            <a:prstGeom prst="rect">
              <a:avLst/>
            </a:prstGeom>
          </p:spPr>
        </p:pic>
        <p:pic>
          <p:nvPicPr>
            <p:cNvPr id="13" name="Picture 12">
              <a:extLst>
                <a:ext uri="{FF2B5EF4-FFF2-40B4-BE49-F238E27FC236}">
                  <a16:creationId xmlns:a16="http://schemas.microsoft.com/office/drawing/2014/main" id="{EA5309DC-9E25-668C-2177-CDAFC53BDE8E}"/>
                </a:ext>
              </a:extLst>
            </p:cNvPr>
            <p:cNvPicPr>
              <a:picLocks noChangeAspect="1"/>
            </p:cNvPicPr>
            <p:nvPr/>
          </p:nvPicPr>
          <p:blipFill>
            <a:blip r:embed="rId5"/>
            <a:stretch>
              <a:fillRect/>
            </a:stretch>
          </p:blipFill>
          <p:spPr>
            <a:xfrm>
              <a:off x="5876455" y="4123835"/>
              <a:ext cx="381813" cy="388672"/>
            </a:xfrm>
            <a:prstGeom prst="rect">
              <a:avLst/>
            </a:prstGeom>
          </p:spPr>
        </p:pic>
        <p:pic>
          <p:nvPicPr>
            <p:cNvPr id="14" name="Picture 13">
              <a:extLst>
                <a:ext uri="{FF2B5EF4-FFF2-40B4-BE49-F238E27FC236}">
                  <a16:creationId xmlns:a16="http://schemas.microsoft.com/office/drawing/2014/main" id="{99878152-B657-4E01-B1BB-05AC1CD91DDD}"/>
                </a:ext>
              </a:extLst>
            </p:cNvPr>
            <p:cNvPicPr>
              <a:picLocks noChangeAspect="1"/>
            </p:cNvPicPr>
            <p:nvPr/>
          </p:nvPicPr>
          <p:blipFill>
            <a:blip r:embed="rId5"/>
            <a:stretch>
              <a:fillRect/>
            </a:stretch>
          </p:blipFill>
          <p:spPr>
            <a:xfrm>
              <a:off x="6350965" y="4123835"/>
              <a:ext cx="381813" cy="388672"/>
            </a:xfrm>
            <a:prstGeom prst="rect">
              <a:avLst/>
            </a:prstGeom>
          </p:spPr>
        </p:pic>
        <p:pic>
          <p:nvPicPr>
            <p:cNvPr id="22" name="Picture 21">
              <a:extLst>
                <a:ext uri="{FF2B5EF4-FFF2-40B4-BE49-F238E27FC236}">
                  <a16:creationId xmlns:a16="http://schemas.microsoft.com/office/drawing/2014/main" id="{42562A22-ADE0-5498-0660-25278B259124}"/>
                </a:ext>
              </a:extLst>
            </p:cNvPr>
            <p:cNvPicPr>
              <a:picLocks noChangeAspect="1"/>
            </p:cNvPicPr>
            <p:nvPr/>
          </p:nvPicPr>
          <p:blipFill>
            <a:blip r:embed="rId5"/>
            <a:stretch>
              <a:fillRect/>
            </a:stretch>
          </p:blipFill>
          <p:spPr>
            <a:xfrm>
              <a:off x="6886929" y="4123835"/>
              <a:ext cx="381813" cy="388672"/>
            </a:xfrm>
            <a:prstGeom prst="rect">
              <a:avLst/>
            </a:prstGeom>
          </p:spPr>
        </p:pic>
      </p:grpSp>
    </p:spTree>
    <p:extLst>
      <p:ext uri="{BB962C8B-B14F-4D97-AF65-F5344CB8AC3E}">
        <p14:creationId xmlns:p14="http://schemas.microsoft.com/office/powerpoint/2010/main" val="1383161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latin typeface="Cambria" panose="02040503050406030204" pitchFamily="18" charset="0"/>
              <a:ea typeface="Cambria" panose="02040503050406030204" pitchFamily="18" charset="0"/>
            </a:endParaRPr>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816641" y="195916"/>
            <a:ext cx="6620664"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154105" y="1220863"/>
              <a:ext cx="590655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Luyện</a:t>
              </a:r>
              <a:r>
                <a:rPr kumimoji="0" lang="en-US" sz="4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trước</a:t>
              </a:r>
              <a:r>
                <a:rPr kumimoji="0" lang="en-US" sz="4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lớp</a:t>
              </a:r>
              <a:endParaRPr kumimoji="0" lang="vi-VN" sz="4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D2E517BB-A349-AD78-1D85-C1BE4A2EA7BF}"/>
              </a:ext>
            </a:extLst>
          </p:cNvPr>
          <p:cNvPicPr>
            <a:picLocks noChangeAspect="1"/>
          </p:cNvPicPr>
          <p:nvPr/>
        </p:nvPicPr>
        <p:blipFill>
          <a:blip r:embed="rId3"/>
          <a:stretch>
            <a:fillRect/>
          </a:stretch>
        </p:blipFill>
        <p:spPr>
          <a:xfrm>
            <a:off x="7881729" y="940097"/>
            <a:ext cx="3330947" cy="5163507"/>
          </a:xfrm>
          <a:prstGeom prst="rect">
            <a:avLst/>
          </a:prstGeom>
        </p:spPr>
      </p:pic>
      <p:grpSp>
        <p:nvGrpSpPr>
          <p:cNvPr id="3" name="Group 2">
            <a:extLst>
              <a:ext uri="{FF2B5EF4-FFF2-40B4-BE49-F238E27FC236}">
                <a16:creationId xmlns:a16="http://schemas.microsoft.com/office/drawing/2014/main" id="{0EFE0DFE-CE04-A890-A525-1ABA602539C6}"/>
              </a:ext>
            </a:extLst>
          </p:cNvPr>
          <p:cNvGrpSpPr/>
          <p:nvPr/>
        </p:nvGrpSpPr>
        <p:grpSpPr>
          <a:xfrm>
            <a:off x="623088" y="2086177"/>
            <a:ext cx="6785742" cy="2770366"/>
            <a:chOff x="1564628" y="1900598"/>
            <a:chExt cx="6785742" cy="2770366"/>
          </a:xfrm>
        </p:grpSpPr>
        <p:grpSp>
          <p:nvGrpSpPr>
            <p:cNvPr id="6" name="Group 5">
              <a:extLst>
                <a:ext uri="{FF2B5EF4-FFF2-40B4-BE49-F238E27FC236}">
                  <a16:creationId xmlns:a16="http://schemas.microsoft.com/office/drawing/2014/main" id="{8BB42062-5CD9-F258-ACF6-5D0A6357420A}"/>
                </a:ext>
              </a:extLst>
            </p:cNvPr>
            <p:cNvGrpSpPr/>
            <p:nvPr/>
          </p:nvGrpSpPr>
          <p:grpSpPr>
            <a:xfrm>
              <a:off x="1564628" y="1900598"/>
              <a:ext cx="6785742" cy="2770366"/>
              <a:chOff x="-95496" y="2530136"/>
              <a:chExt cx="6785742" cy="2770366"/>
            </a:xfrm>
          </p:grpSpPr>
          <p:grpSp>
            <p:nvGrpSpPr>
              <p:cNvPr id="23" name="Group 22">
                <a:extLst>
                  <a:ext uri="{FF2B5EF4-FFF2-40B4-BE49-F238E27FC236}">
                    <a16:creationId xmlns:a16="http://schemas.microsoft.com/office/drawing/2014/main" id="{FD92865B-2027-8AE6-2D78-F093F81CC06E}"/>
                  </a:ext>
                </a:extLst>
              </p:cNvPr>
              <p:cNvGrpSpPr/>
              <p:nvPr/>
            </p:nvGrpSpPr>
            <p:grpSpPr>
              <a:xfrm>
                <a:off x="-95496" y="2530136"/>
                <a:ext cx="6785742" cy="2770366"/>
                <a:chOff x="132772" y="2212312"/>
                <a:chExt cx="6785742" cy="3068919"/>
              </a:xfrm>
            </p:grpSpPr>
            <p:sp>
              <p:nvSpPr>
                <p:cNvPr id="25" name="Rectangle: Rounded Corners 24">
                  <a:extLst>
                    <a:ext uri="{FF2B5EF4-FFF2-40B4-BE49-F238E27FC236}">
                      <a16:creationId xmlns:a16="http://schemas.microsoft.com/office/drawing/2014/main" id="{A63417E1-9162-3992-B4DE-545F6576AB8A}"/>
                    </a:ext>
                  </a:extLst>
                </p:cNvPr>
                <p:cNvSpPr/>
                <p:nvPr/>
              </p:nvSpPr>
              <p:spPr>
                <a:xfrm>
                  <a:off x="431199" y="2212312"/>
                  <a:ext cx="6487315" cy="3068919"/>
                </a:xfrm>
                <a:custGeom>
                  <a:avLst/>
                  <a:gdLst>
                    <a:gd name="connsiteX0" fmla="*/ 0 w 6487315"/>
                    <a:gd name="connsiteY0" fmla="*/ 619062 h 3068919"/>
                    <a:gd name="connsiteX1" fmla="*/ 619062 w 6487315"/>
                    <a:gd name="connsiteY1" fmla="*/ 0 h 3068919"/>
                    <a:gd name="connsiteX2" fmla="*/ 1327703 w 6487315"/>
                    <a:gd name="connsiteY2" fmla="*/ 0 h 3068919"/>
                    <a:gd name="connsiteX3" fmla="*/ 2036344 w 6487315"/>
                    <a:gd name="connsiteY3" fmla="*/ 0 h 3068919"/>
                    <a:gd name="connsiteX4" fmla="*/ 2535017 w 6487315"/>
                    <a:gd name="connsiteY4" fmla="*/ 0 h 3068919"/>
                    <a:gd name="connsiteX5" fmla="*/ 3086182 w 6487315"/>
                    <a:gd name="connsiteY5" fmla="*/ 0 h 3068919"/>
                    <a:gd name="connsiteX6" fmla="*/ 3847314 w 6487315"/>
                    <a:gd name="connsiteY6" fmla="*/ 0 h 3068919"/>
                    <a:gd name="connsiteX7" fmla="*/ 4345988 w 6487315"/>
                    <a:gd name="connsiteY7" fmla="*/ 0 h 3068919"/>
                    <a:gd name="connsiteX8" fmla="*/ 4844661 w 6487315"/>
                    <a:gd name="connsiteY8" fmla="*/ 0 h 3068919"/>
                    <a:gd name="connsiteX9" fmla="*/ 5868253 w 6487315"/>
                    <a:gd name="connsiteY9" fmla="*/ 0 h 3068919"/>
                    <a:gd name="connsiteX10" fmla="*/ 6487315 w 6487315"/>
                    <a:gd name="connsiteY10" fmla="*/ 619062 h 3068919"/>
                    <a:gd name="connsiteX11" fmla="*/ 6487315 w 6487315"/>
                    <a:gd name="connsiteY11" fmla="*/ 1174403 h 3068919"/>
                    <a:gd name="connsiteX12" fmla="*/ 6487315 w 6487315"/>
                    <a:gd name="connsiteY12" fmla="*/ 1821284 h 3068919"/>
                    <a:gd name="connsiteX13" fmla="*/ 6487315 w 6487315"/>
                    <a:gd name="connsiteY13" fmla="*/ 2449857 h 3068919"/>
                    <a:gd name="connsiteX14" fmla="*/ 5868253 w 6487315"/>
                    <a:gd name="connsiteY14" fmla="*/ 3068919 h 3068919"/>
                    <a:gd name="connsiteX15" fmla="*/ 5317088 w 6487315"/>
                    <a:gd name="connsiteY15" fmla="*/ 3068919 h 3068919"/>
                    <a:gd name="connsiteX16" fmla="*/ 4713431 w 6487315"/>
                    <a:gd name="connsiteY16" fmla="*/ 3068919 h 3068919"/>
                    <a:gd name="connsiteX17" fmla="*/ 4109774 w 6487315"/>
                    <a:gd name="connsiteY17" fmla="*/ 3068919 h 3068919"/>
                    <a:gd name="connsiteX18" fmla="*/ 3611101 w 6487315"/>
                    <a:gd name="connsiteY18" fmla="*/ 3068919 h 3068919"/>
                    <a:gd name="connsiteX19" fmla="*/ 3007444 w 6487315"/>
                    <a:gd name="connsiteY19" fmla="*/ 3068919 h 3068919"/>
                    <a:gd name="connsiteX20" fmla="*/ 2456279 w 6487315"/>
                    <a:gd name="connsiteY20" fmla="*/ 3068919 h 3068919"/>
                    <a:gd name="connsiteX21" fmla="*/ 1957606 w 6487315"/>
                    <a:gd name="connsiteY21" fmla="*/ 3068919 h 3068919"/>
                    <a:gd name="connsiteX22" fmla="*/ 1196473 w 6487315"/>
                    <a:gd name="connsiteY22" fmla="*/ 3068919 h 3068919"/>
                    <a:gd name="connsiteX23" fmla="*/ 619062 w 6487315"/>
                    <a:gd name="connsiteY23" fmla="*/ 3068919 h 3068919"/>
                    <a:gd name="connsiteX24" fmla="*/ 0 w 6487315"/>
                    <a:gd name="connsiteY24" fmla="*/ 2449857 h 3068919"/>
                    <a:gd name="connsiteX25" fmla="*/ 0 w 6487315"/>
                    <a:gd name="connsiteY25" fmla="*/ 1839592 h 3068919"/>
                    <a:gd name="connsiteX26" fmla="*/ 0 w 6487315"/>
                    <a:gd name="connsiteY26" fmla="*/ 1247635 h 3068919"/>
                    <a:gd name="connsiteX27" fmla="*/ 0 w 6487315"/>
                    <a:gd name="connsiteY27"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87315" h="3068919" fill="none" extrusionOk="0">
                      <a:moveTo>
                        <a:pt x="0" y="619062"/>
                      </a:moveTo>
                      <a:cubicBezTo>
                        <a:pt x="-21810" y="275351"/>
                        <a:pt x="292460" y="42797"/>
                        <a:pt x="619062" y="0"/>
                      </a:cubicBezTo>
                      <a:cubicBezTo>
                        <a:pt x="859222" y="23650"/>
                        <a:pt x="1028747" y="21918"/>
                        <a:pt x="1327703" y="0"/>
                      </a:cubicBezTo>
                      <a:cubicBezTo>
                        <a:pt x="1626659" y="-21918"/>
                        <a:pt x="1846485" y="-22051"/>
                        <a:pt x="2036344" y="0"/>
                      </a:cubicBezTo>
                      <a:cubicBezTo>
                        <a:pt x="2226203" y="22051"/>
                        <a:pt x="2341611" y="23509"/>
                        <a:pt x="2535017" y="0"/>
                      </a:cubicBezTo>
                      <a:cubicBezTo>
                        <a:pt x="2728423" y="-23509"/>
                        <a:pt x="2905215" y="-300"/>
                        <a:pt x="3086182" y="0"/>
                      </a:cubicBezTo>
                      <a:cubicBezTo>
                        <a:pt x="3267149" y="300"/>
                        <a:pt x="3504898" y="26641"/>
                        <a:pt x="3847314" y="0"/>
                      </a:cubicBezTo>
                      <a:cubicBezTo>
                        <a:pt x="4189730" y="-26641"/>
                        <a:pt x="4236707" y="2951"/>
                        <a:pt x="4345988" y="0"/>
                      </a:cubicBezTo>
                      <a:cubicBezTo>
                        <a:pt x="4455269" y="-2951"/>
                        <a:pt x="4739036" y="20830"/>
                        <a:pt x="4844661" y="0"/>
                      </a:cubicBezTo>
                      <a:cubicBezTo>
                        <a:pt x="4950286" y="-20830"/>
                        <a:pt x="5405095" y="16563"/>
                        <a:pt x="5868253" y="0"/>
                      </a:cubicBezTo>
                      <a:cubicBezTo>
                        <a:pt x="6134121" y="34372"/>
                        <a:pt x="6498870" y="221296"/>
                        <a:pt x="6487315" y="619062"/>
                      </a:cubicBezTo>
                      <a:cubicBezTo>
                        <a:pt x="6474609" y="785053"/>
                        <a:pt x="6464942" y="1050164"/>
                        <a:pt x="6487315" y="1174403"/>
                      </a:cubicBezTo>
                      <a:cubicBezTo>
                        <a:pt x="6509688" y="1298642"/>
                        <a:pt x="6475005" y="1633482"/>
                        <a:pt x="6487315" y="1821284"/>
                      </a:cubicBezTo>
                      <a:cubicBezTo>
                        <a:pt x="6499625" y="2009086"/>
                        <a:pt x="6475999" y="2169909"/>
                        <a:pt x="6487315" y="2449857"/>
                      </a:cubicBezTo>
                      <a:cubicBezTo>
                        <a:pt x="6546298" y="2794355"/>
                        <a:pt x="6189815" y="3104003"/>
                        <a:pt x="5868253" y="3068919"/>
                      </a:cubicBezTo>
                      <a:cubicBezTo>
                        <a:pt x="5754913" y="3094892"/>
                        <a:pt x="5577286" y="3070555"/>
                        <a:pt x="5317088" y="3068919"/>
                      </a:cubicBezTo>
                      <a:cubicBezTo>
                        <a:pt x="5056891" y="3067283"/>
                        <a:pt x="4848684" y="3062652"/>
                        <a:pt x="4713431" y="3068919"/>
                      </a:cubicBezTo>
                      <a:cubicBezTo>
                        <a:pt x="4578178" y="3075186"/>
                        <a:pt x="4356416" y="3075834"/>
                        <a:pt x="4109774" y="3068919"/>
                      </a:cubicBezTo>
                      <a:cubicBezTo>
                        <a:pt x="3863132" y="3062004"/>
                        <a:pt x="3800654" y="3055251"/>
                        <a:pt x="3611101" y="3068919"/>
                      </a:cubicBezTo>
                      <a:cubicBezTo>
                        <a:pt x="3421548" y="3082587"/>
                        <a:pt x="3232618" y="3040729"/>
                        <a:pt x="3007444" y="3068919"/>
                      </a:cubicBezTo>
                      <a:cubicBezTo>
                        <a:pt x="2782270" y="3097109"/>
                        <a:pt x="2604173" y="3066095"/>
                        <a:pt x="2456279" y="3068919"/>
                      </a:cubicBezTo>
                      <a:cubicBezTo>
                        <a:pt x="2308386" y="3071743"/>
                        <a:pt x="2204416" y="3089725"/>
                        <a:pt x="1957606" y="3068919"/>
                      </a:cubicBezTo>
                      <a:cubicBezTo>
                        <a:pt x="1710796" y="3048113"/>
                        <a:pt x="1408887" y="3099376"/>
                        <a:pt x="1196473" y="3068919"/>
                      </a:cubicBezTo>
                      <a:cubicBezTo>
                        <a:pt x="984059" y="3038462"/>
                        <a:pt x="876599" y="3095756"/>
                        <a:pt x="619062" y="3068919"/>
                      </a:cubicBezTo>
                      <a:cubicBezTo>
                        <a:pt x="267030" y="3049533"/>
                        <a:pt x="11550" y="2788292"/>
                        <a:pt x="0" y="2449857"/>
                      </a:cubicBezTo>
                      <a:cubicBezTo>
                        <a:pt x="-2207" y="2238731"/>
                        <a:pt x="12273" y="2129600"/>
                        <a:pt x="0" y="1839592"/>
                      </a:cubicBezTo>
                      <a:cubicBezTo>
                        <a:pt x="-12273" y="1549585"/>
                        <a:pt x="-27680" y="1437094"/>
                        <a:pt x="0" y="1247635"/>
                      </a:cubicBezTo>
                      <a:cubicBezTo>
                        <a:pt x="27680" y="1058176"/>
                        <a:pt x="-25750" y="839673"/>
                        <a:pt x="0" y="619062"/>
                      </a:cubicBezTo>
                      <a:close/>
                    </a:path>
                    <a:path w="6487315" h="3068919" stroke="0" extrusionOk="0">
                      <a:moveTo>
                        <a:pt x="0" y="619062"/>
                      </a:moveTo>
                      <a:cubicBezTo>
                        <a:pt x="1869" y="334327"/>
                        <a:pt x="288241" y="19796"/>
                        <a:pt x="619062" y="0"/>
                      </a:cubicBezTo>
                      <a:cubicBezTo>
                        <a:pt x="925866" y="20900"/>
                        <a:pt x="1020501" y="24659"/>
                        <a:pt x="1327703" y="0"/>
                      </a:cubicBezTo>
                      <a:cubicBezTo>
                        <a:pt x="1634905" y="-24659"/>
                        <a:pt x="1623570" y="-14584"/>
                        <a:pt x="1878868" y="0"/>
                      </a:cubicBezTo>
                      <a:cubicBezTo>
                        <a:pt x="2134167" y="14584"/>
                        <a:pt x="2194450" y="18010"/>
                        <a:pt x="2430033" y="0"/>
                      </a:cubicBezTo>
                      <a:cubicBezTo>
                        <a:pt x="2665617" y="-18010"/>
                        <a:pt x="2992421" y="411"/>
                        <a:pt x="3138674" y="0"/>
                      </a:cubicBezTo>
                      <a:cubicBezTo>
                        <a:pt x="3284927" y="-411"/>
                        <a:pt x="3585804" y="-16623"/>
                        <a:pt x="3742331" y="0"/>
                      </a:cubicBezTo>
                      <a:cubicBezTo>
                        <a:pt x="3898858" y="16623"/>
                        <a:pt x="4231351" y="-8714"/>
                        <a:pt x="4503463" y="0"/>
                      </a:cubicBezTo>
                      <a:cubicBezTo>
                        <a:pt x="4775575" y="8714"/>
                        <a:pt x="5013629" y="-20730"/>
                        <a:pt x="5264596" y="0"/>
                      </a:cubicBezTo>
                      <a:cubicBezTo>
                        <a:pt x="5515563" y="20730"/>
                        <a:pt x="5724657" y="-12363"/>
                        <a:pt x="5868253" y="0"/>
                      </a:cubicBezTo>
                      <a:cubicBezTo>
                        <a:pt x="6134005" y="-34211"/>
                        <a:pt x="6453882" y="276869"/>
                        <a:pt x="6487315" y="619062"/>
                      </a:cubicBezTo>
                      <a:cubicBezTo>
                        <a:pt x="6517669" y="872924"/>
                        <a:pt x="6490013" y="996887"/>
                        <a:pt x="6487315" y="1229327"/>
                      </a:cubicBezTo>
                      <a:cubicBezTo>
                        <a:pt x="6484617" y="1461767"/>
                        <a:pt x="6508742" y="1660582"/>
                        <a:pt x="6487315" y="1839592"/>
                      </a:cubicBezTo>
                      <a:cubicBezTo>
                        <a:pt x="6465888" y="2018602"/>
                        <a:pt x="6514883" y="2165830"/>
                        <a:pt x="6487315" y="2449857"/>
                      </a:cubicBezTo>
                      <a:cubicBezTo>
                        <a:pt x="6501784" y="2793544"/>
                        <a:pt x="6219544" y="3116742"/>
                        <a:pt x="5868253" y="3068919"/>
                      </a:cubicBezTo>
                      <a:cubicBezTo>
                        <a:pt x="5529720" y="3057665"/>
                        <a:pt x="5472559" y="3073954"/>
                        <a:pt x="5159612" y="3068919"/>
                      </a:cubicBezTo>
                      <a:cubicBezTo>
                        <a:pt x="4846665" y="3063884"/>
                        <a:pt x="4703060" y="3065288"/>
                        <a:pt x="4555955" y="3068919"/>
                      </a:cubicBezTo>
                      <a:cubicBezTo>
                        <a:pt x="4408850" y="3072550"/>
                        <a:pt x="4086199" y="3038881"/>
                        <a:pt x="3952298" y="3068919"/>
                      </a:cubicBezTo>
                      <a:cubicBezTo>
                        <a:pt x="3818397" y="3098957"/>
                        <a:pt x="3506396" y="3094486"/>
                        <a:pt x="3191166" y="3068919"/>
                      </a:cubicBezTo>
                      <a:cubicBezTo>
                        <a:pt x="2875936" y="3043352"/>
                        <a:pt x="2767804" y="3048778"/>
                        <a:pt x="2482525" y="3068919"/>
                      </a:cubicBezTo>
                      <a:cubicBezTo>
                        <a:pt x="2197246" y="3089060"/>
                        <a:pt x="2007215" y="3076604"/>
                        <a:pt x="1878868" y="3068919"/>
                      </a:cubicBezTo>
                      <a:cubicBezTo>
                        <a:pt x="1750521" y="3061234"/>
                        <a:pt x="1532517" y="3045584"/>
                        <a:pt x="1327703" y="3068919"/>
                      </a:cubicBezTo>
                      <a:cubicBezTo>
                        <a:pt x="1122890" y="3092254"/>
                        <a:pt x="800061" y="3081002"/>
                        <a:pt x="619062" y="3068919"/>
                      </a:cubicBezTo>
                      <a:cubicBezTo>
                        <a:pt x="313618" y="3027727"/>
                        <a:pt x="-21506" y="2852608"/>
                        <a:pt x="0" y="2449857"/>
                      </a:cubicBezTo>
                      <a:cubicBezTo>
                        <a:pt x="647" y="2235803"/>
                        <a:pt x="-1365" y="2021621"/>
                        <a:pt x="0" y="1802976"/>
                      </a:cubicBezTo>
                      <a:cubicBezTo>
                        <a:pt x="1365" y="1584331"/>
                        <a:pt x="22405" y="1319430"/>
                        <a:pt x="0" y="1156095"/>
                      </a:cubicBezTo>
                      <a:cubicBezTo>
                        <a:pt x="-22405" y="992760"/>
                        <a:pt x="-10777" y="780688"/>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E52FFECF-B680-35D4-6CB7-A477DC388E28}"/>
                    </a:ext>
                  </a:extLst>
                </p:cNvPr>
                <p:cNvSpPr txBox="1"/>
                <p:nvPr/>
              </p:nvSpPr>
              <p:spPr>
                <a:xfrm>
                  <a:off x="840774" y="2212312"/>
                  <a:ext cx="4392816" cy="7841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Tiêu</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chí</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đánh</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rPr>
                    <a:t>giá</a:t>
                  </a:r>
                  <a:endPar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mn-cs"/>
                  </a:endParaRPr>
                </a:p>
              </p:txBody>
            </p:sp>
            <p:sp>
              <p:nvSpPr>
                <p:cNvPr id="27" name="TextBox 26">
                  <a:extLst>
                    <a:ext uri="{FF2B5EF4-FFF2-40B4-BE49-F238E27FC236}">
                      <a16:creationId xmlns:a16="http://schemas.microsoft.com/office/drawing/2014/main" id="{5A29816E-A3DE-DE2E-BC0A-CD256B917306}"/>
                    </a:ext>
                  </a:extLst>
                </p:cNvPr>
                <p:cNvSpPr txBox="1"/>
                <p:nvPr/>
              </p:nvSpPr>
              <p:spPr>
                <a:xfrm>
                  <a:off x="132772" y="3026057"/>
                  <a:ext cx="6110884" cy="2160950"/>
                </a:xfrm>
                <a:prstGeom prst="rect">
                  <a:avLst/>
                </a:prstGeom>
                <a:noFill/>
              </p:spPr>
              <p:txBody>
                <a:bodyPr wrap="square">
                  <a:spAutoFit/>
                </a:bodyPr>
                <a:lstStyle/>
                <a:p>
                  <a:pPr marL="911225"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đúng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a:p>
                  <a:pPr marL="911225"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to,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mn-cs"/>
                    </a:rPr>
                    <a:t>rõ</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p>
                <a:p>
                  <a:pPr marL="911225"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Ngắt</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nghỉ</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đúng</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chỗ</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24" name="Picture 23">
                <a:extLst>
                  <a:ext uri="{FF2B5EF4-FFF2-40B4-BE49-F238E27FC236}">
                    <a16:creationId xmlns:a16="http://schemas.microsoft.com/office/drawing/2014/main" id="{87DB4637-8269-2F33-96EE-5CD19F09CC16}"/>
                  </a:ext>
                </a:extLst>
              </p:cNvPr>
              <p:cNvPicPr>
                <a:picLocks noChangeAspect="1"/>
              </p:cNvPicPr>
              <p:nvPr/>
            </p:nvPicPr>
            <p:blipFill>
              <a:blip r:embed="rId4"/>
              <a:stretch>
                <a:fillRect/>
              </a:stretch>
            </p:blipFill>
            <p:spPr>
              <a:xfrm>
                <a:off x="4901789" y="2569860"/>
                <a:ext cx="856323" cy="728397"/>
              </a:xfrm>
              <a:prstGeom prst="rect">
                <a:avLst/>
              </a:prstGeom>
            </p:spPr>
          </p:pic>
        </p:grpSp>
        <p:pic>
          <p:nvPicPr>
            <p:cNvPr id="7" name="Picture 6">
              <a:extLst>
                <a:ext uri="{FF2B5EF4-FFF2-40B4-BE49-F238E27FC236}">
                  <a16:creationId xmlns:a16="http://schemas.microsoft.com/office/drawing/2014/main" id="{6A15C0EC-26B3-FA5F-E832-2B43D99F06E9}"/>
                </a:ext>
              </a:extLst>
            </p:cNvPr>
            <p:cNvPicPr>
              <a:picLocks noChangeAspect="1"/>
            </p:cNvPicPr>
            <p:nvPr/>
          </p:nvPicPr>
          <p:blipFill>
            <a:blip r:embed="rId5"/>
            <a:stretch>
              <a:fillRect/>
            </a:stretch>
          </p:blipFill>
          <p:spPr>
            <a:xfrm>
              <a:off x="4212759" y="2864256"/>
              <a:ext cx="381813" cy="388672"/>
            </a:xfrm>
            <a:prstGeom prst="rect">
              <a:avLst/>
            </a:prstGeom>
          </p:spPr>
        </p:pic>
        <p:pic>
          <p:nvPicPr>
            <p:cNvPr id="11" name="Picture 10">
              <a:extLst>
                <a:ext uri="{FF2B5EF4-FFF2-40B4-BE49-F238E27FC236}">
                  <a16:creationId xmlns:a16="http://schemas.microsoft.com/office/drawing/2014/main" id="{D00488F2-CB25-A55F-E7CA-0175C7B7CEFB}"/>
                </a:ext>
              </a:extLst>
            </p:cNvPr>
            <p:cNvPicPr>
              <a:picLocks noChangeAspect="1"/>
            </p:cNvPicPr>
            <p:nvPr/>
          </p:nvPicPr>
          <p:blipFill>
            <a:blip r:embed="rId6"/>
            <a:stretch>
              <a:fillRect/>
            </a:stretch>
          </p:blipFill>
          <p:spPr>
            <a:xfrm>
              <a:off x="4284477" y="3502582"/>
              <a:ext cx="377985" cy="390178"/>
            </a:xfrm>
            <a:prstGeom prst="rect">
              <a:avLst/>
            </a:prstGeom>
          </p:spPr>
        </p:pic>
        <p:pic>
          <p:nvPicPr>
            <p:cNvPr id="12" name="Picture 11">
              <a:extLst>
                <a:ext uri="{FF2B5EF4-FFF2-40B4-BE49-F238E27FC236}">
                  <a16:creationId xmlns:a16="http://schemas.microsoft.com/office/drawing/2014/main" id="{C573BD63-C026-1D9B-9519-532FA9AC7738}"/>
                </a:ext>
              </a:extLst>
            </p:cNvPr>
            <p:cNvPicPr>
              <a:picLocks noChangeAspect="1"/>
            </p:cNvPicPr>
            <p:nvPr/>
          </p:nvPicPr>
          <p:blipFill>
            <a:blip r:embed="rId5"/>
            <a:stretch>
              <a:fillRect/>
            </a:stretch>
          </p:blipFill>
          <p:spPr>
            <a:xfrm>
              <a:off x="4769982" y="3504088"/>
              <a:ext cx="381813" cy="388672"/>
            </a:xfrm>
            <a:prstGeom prst="rect">
              <a:avLst/>
            </a:prstGeom>
          </p:spPr>
        </p:pic>
        <p:pic>
          <p:nvPicPr>
            <p:cNvPr id="13" name="Picture 12">
              <a:extLst>
                <a:ext uri="{FF2B5EF4-FFF2-40B4-BE49-F238E27FC236}">
                  <a16:creationId xmlns:a16="http://schemas.microsoft.com/office/drawing/2014/main" id="{EA5309DC-9E25-668C-2177-CDAFC53BDE8E}"/>
                </a:ext>
              </a:extLst>
            </p:cNvPr>
            <p:cNvPicPr>
              <a:picLocks noChangeAspect="1"/>
            </p:cNvPicPr>
            <p:nvPr/>
          </p:nvPicPr>
          <p:blipFill>
            <a:blip r:embed="rId5"/>
            <a:stretch>
              <a:fillRect/>
            </a:stretch>
          </p:blipFill>
          <p:spPr>
            <a:xfrm>
              <a:off x="5980627" y="4112260"/>
              <a:ext cx="381813" cy="388672"/>
            </a:xfrm>
            <a:prstGeom prst="rect">
              <a:avLst/>
            </a:prstGeom>
          </p:spPr>
        </p:pic>
        <p:pic>
          <p:nvPicPr>
            <p:cNvPr id="14" name="Picture 13">
              <a:extLst>
                <a:ext uri="{FF2B5EF4-FFF2-40B4-BE49-F238E27FC236}">
                  <a16:creationId xmlns:a16="http://schemas.microsoft.com/office/drawing/2014/main" id="{99878152-B657-4E01-B1BB-05AC1CD91DDD}"/>
                </a:ext>
              </a:extLst>
            </p:cNvPr>
            <p:cNvPicPr>
              <a:picLocks noChangeAspect="1"/>
            </p:cNvPicPr>
            <p:nvPr/>
          </p:nvPicPr>
          <p:blipFill>
            <a:blip r:embed="rId5"/>
            <a:stretch>
              <a:fillRect/>
            </a:stretch>
          </p:blipFill>
          <p:spPr>
            <a:xfrm>
              <a:off x="6455137" y="4112260"/>
              <a:ext cx="381813" cy="388672"/>
            </a:xfrm>
            <a:prstGeom prst="rect">
              <a:avLst/>
            </a:prstGeom>
          </p:spPr>
        </p:pic>
        <p:pic>
          <p:nvPicPr>
            <p:cNvPr id="22" name="Picture 21">
              <a:extLst>
                <a:ext uri="{FF2B5EF4-FFF2-40B4-BE49-F238E27FC236}">
                  <a16:creationId xmlns:a16="http://schemas.microsoft.com/office/drawing/2014/main" id="{42562A22-ADE0-5498-0660-25278B259124}"/>
                </a:ext>
              </a:extLst>
            </p:cNvPr>
            <p:cNvPicPr>
              <a:picLocks noChangeAspect="1"/>
            </p:cNvPicPr>
            <p:nvPr/>
          </p:nvPicPr>
          <p:blipFill>
            <a:blip r:embed="rId5"/>
            <a:stretch>
              <a:fillRect/>
            </a:stretch>
          </p:blipFill>
          <p:spPr>
            <a:xfrm>
              <a:off x="6991101" y="4112260"/>
              <a:ext cx="381813" cy="388672"/>
            </a:xfrm>
            <a:prstGeom prst="rect">
              <a:avLst/>
            </a:prstGeom>
          </p:spPr>
        </p:pic>
      </p:grpSp>
    </p:spTree>
    <p:extLst>
      <p:ext uri="{BB962C8B-B14F-4D97-AF65-F5344CB8AC3E}">
        <p14:creationId xmlns:p14="http://schemas.microsoft.com/office/powerpoint/2010/main" val="3621449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103D1621-D6C2-41EB-AD81-7F4353082A2C}"/>
              </a:ext>
            </a:extLst>
          </p:cNvPr>
          <p:cNvGrpSpPr/>
          <p:nvPr/>
        </p:nvGrpSpPr>
        <p:grpSpPr>
          <a:xfrm>
            <a:off x="741989" y="135525"/>
            <a:ext cx="10825479" cy="1299735"/>
            <a:chOff x="-456038" y="977107"/>
            <a:chExt cx="10825479" cy="1580835"/>
          </a:xfrm>
        </p:grpSpPr>
        <p:pic>
          <p:nvPicPr>
            <p:cNvPr id="12" name="Picture 11">
              <a:extLst>
                <a:ext uri="{FF2B5EF4-FFF2-40B4-BE49-F238E27FC236}">
                  <a16:creationId xmlns:a16="http://schemas.microsoft.com/office/drawing/2014/main" id="{7BAF70E8-022F-46AC-BD24-17491245DB51}"/>
                </a:ext>
              </a:extLst>
            </p:cNvPr>
            <p:cNvPicPr>
              <a:picLocks noChangeAspect="1"/>
            </p:cNvPicPr>
            <p:nvPr/>
          </p:nvPicPr>
          <p:blipFill>
            <a:blip r:embed="rId2"/>
            <a:stretch>
              <a:fillRect/>
            </a:stretch>
          </p:blipFill>
          <p:spPr>
            <a:xfrm>
              <a:off x="-456038" y="977107"/>
              <a:ext cx="10825479" cy="1580835"/>
            </a:xfrm>
            <a:prstGeom prst="rect">
              <a:avLst/>
            </a:prstGeom>
          </p:spPr>
        </p:pic>
        <p:sp>
          <p:nvSpPr>
            <p:cNvPr id="13" name="TextBox 12">
              <a:extLst>
                <a:ext uri="{FF2B5EF4-FFF2-40B4-BE49-F238E27FC236}">
                  <a16:creationId xmlns:a16="http://schemas.microsoft.com/office/drawing/2014/main" id="{110E04EF-EB84-4704-BD8B-55A9A50ED54C}"/>
                </a:ext>
              </a:extLst>
            </p:cNvPr>
            <p:cNvSpPr txBox="1"/>
            <p:nvPr/>
          </p:nvSpPr>
          <p:spPr>
            <a:xfrm>
              <a:off x="-103002" y="1399698"/>
              <a:ext cx="99573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Đọc đoạn văn dưới đây và thực hiện yêu cầu.</a:t>
              </a:r>
              <a:endParaRPr kumimoji="0" lang="vi-VN" sz="36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BEB09C30-9856-B0E6-C107-913103CB1235}"/>
              </a:ext>
            </a:extLst>
          </p:cNvPr>
          <p:cNvGrpSpPr/>
          <p:nvPr/>
        </p:nvGrpSpPr>
        <p:grpSpPr>
          <a:xfrm>
            <a:off x="603628" y="1638955"/>
            <a:ext cx="10658540" cy="3708549"/>
            <a:chOff x="132772" y="2212311"/>
            <a:chExt cx="6110884" cy="3556520"/>
          </a:xfrm>
        </p:grpSpPr>
        <p:sp>
          <p:nvSpPr>
            <p:cNvPr id="3" name="Rectangle: Rounded Corners 2">
              <a:extLst>
                <a:ext uri="{FF2B5EF4-FFF2-40B4-BE49-F238E27FC236}">
                  <a16:creationId xmlns:a16="http://schemas.microsoft.com/office/drawing/2014/main" id="{7528BF5D-A2FB-5A2C-E579-2F36BAF6ABA3}"/>
                </a:ext>
              </a:extLst>
            </p:cNvPr>
            <p:cNvSpPr/>
            <p:nvPr/>
          </p:nvSpPr>
          <p:spPr>
            <a:xfrm>
              <a:off x="431199" y="2212311"/>
              <a:ext cx="5812457" cy="3556520"/>
            </a:xfrm>
            <a:custGeom>
              <a:avLst/>
              <a:gdLst>
                <a:gd name="connsiteX0" fmla="*/ 0 w 5812457"/>
                <a:gd name="connsiteY0" fmla="*/ 717421 h 3556520"/>
                <a:gd name="connsiteX1" fmla="*/ 717421 w 5812457"/>
                <a:gd name="connsiteY1" fmla="*/ 0 h 3556520"/>
                <a:gd name="connsiteX2" fmla="*/ 1342795 w 5812457"/>
                <a:gd name="connsiteY2" fmla="*/ 0 h 3556520"/>
                <a:gd name="connsiteX3" fmla="*/ 1880616 w 5812457"/>
                <a:gd name="connsiteY3" fmla="*/ 0 h 3556520"/>
                <a:gd name="connsiteX4" fmla="*/ 2549766 w 5812457"/>
                <a:gd name="connsiteY4" fmla="*/ 0 h 3556520"/>
                <a:gd name="connsiteX5" fmla="*/ 3043811 w 5812457"/>
                <a:gd name="connsiteY5" fmla="*/ 0 h 3556520"/>
                <a:gd name="connsiteX6" fmla="*/ 3581632 w 5812457"/>
                <a:gd name="connsiteY6" fmla="*/ 0 h 3556520"/>
                <a:gd name="connsiteX7" fmla="*/ 4294558 w 5812457"/>
                <a:gd name="connsiteY7" fmla="*/ 0 h 3556520"/>
                <a:gd name="connsiteX8" fmla="*/ 5095036 w 5812457"/>
                <a:gd name="connsiteY8" fmla="*/ 0 h 3556520"/>
                <a:gd name="connsiteX9" fmla="*/ 5812457 w 5812457"/>
                <a:gd name="connsiteY9" fmla="*/ 717421 h 3556520"/>
                <a:gd name="connsiteX10" fmla="*/ 5812457 w 5812457"/>
                <a:gd name="connsiteY10" fmla="*/ 1247841 h 3556520"/>
                <a:gd name="connsiteX11" fmla="*/ 5812457 w 5812457"/>
                <a:gd name="connsiteY11" fmla="*/ 1778260 h 3556520"/>
                <a:gd name="connsiteX12" fmla="*/ 5812457 w 5812457"/>
                <a:gd name="connsiteY12" fmla="*/ 2308680 h 3556520"/>
                <a:gd name="connsiteX13" fmla="*/ 5812457 w 5812457"/>
                <a:gd name="connsiteY13" fmla="*/ 2839099 h 3556520"/>
                <a:gd name="connsiteX14" fmla="*/ 5095036 w 5812457"/>
                <a:gd name="connsiteY14" fmla="*/ 3556520 h 3556520"/>
                <a:gd name="connsiteX15" fmla="*/ 4469662 w 5812457"/>
                <a:gd name="connsiteY15" fmla="*/ 3556520 h 3556520"/>
                <a:gd name="connsiteX16" fmla="*/ 3844289 w 5812457"/>
                <a:gd name="connsiteY16" fmla="*/ 3556520 h 3556520"/>
                <a:gd name="connsiteX17" fmla="*/ 3262691 w 5812457"/>
                <a:gd name="connsiteY17" fmla="*/ 3556520 h 3556520"/>
                <a:gd name="connsiteX18" fmla="*/ 2681094 w 5812457"/>
                <a:gd name="connsiteY18" fmla="*/ 3556520 h 3556520"/>
                <a:gd name="connsiteX19" fmla="*/ 2187049 w 5812457"/>
                <a:gd name="connsiteY19" fmla="*/ 3556520 h 3556520"/>
                <a:gd name="connsiteX20" fmla="*/ 1605451 w 5812457"/>
                <a:gd name="connsiteY20" fmla="*/ 3556520 h 3556520"/>
                <a:gd name="connsiteX21" fmla="*/ 717421 w 5812457"/>
                <a:gd name="connsiteY21" fmla="*/ 3556520 h 3556520"/>
                <a:gd name="connsiteX22" fmla="*/ 0 w 5812457"/>
                <a:gd name="connsiteY22" fmla="*/ 2839099 h 3556520"/>
                <a:gd name="connsiteX23" fmla="*/ 0 w 5812457"/>
                <a:gd name="connsiteY23" fmla="*/ 2287463 h 3556520"/>
                <a:gd name="connsiteX24" fmla="*/ 0 w 5812457"/>
                <a:gd name="connsiteY24" fmla="*/ 1778260 h 3556520"/>
                <a:gd name="connsiteX25" fmla="*/ 0 w 5812457"/>
                <a:gd name="connsiteY25" fmla="*/ 1226624 h 3556520"/>
                <a:gd name="connsiteX26" fmla="*/ 0 w 5812457"/>
                <a:gd name="connsiteY26" fmla="*/ 717421 h 35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2457" h="3556520" fill="none" extrusionOk="0">
                  <a:moveTo>
                    <a:pt x="0" y="717421"/>
                  </a:moveTo>
                  <a:cubicBezTo>
                    <a:pt x="6487" y="329171"/>
                    <a:pt x="283361" y="-70902"/>
                    <a:pt x="717421" y="0"/>
                  </a:cubicBezTo>
                  <a:cubicBezTo>
                    <a:pt x="899650" y="-22367"/>
                    <a:pt x="1177085" y="-2862"/>
                    <a:pt x="1342795" y="0"/>
                  </a:cubicBezTo>
                  <a:cubicBezTo>
                    <a:pt x="1508505" y="2862"/>
                    <a:pt x="1731621" y="14915"/>
                    <a:pt x="1880616" y="0"/>
                  </a:cubicBezTo>
                  <a:cubicBezTo>
                    <a:pt x="2029611" y="-14915"/>
                    <a:pt x="2217073" y="-7861"/>
                    <a:pt x="2549766" y="0"/>
                  </a:cubicBezTo>
                  <a:cubicBezTo>
                    <a:pt x="2882459" y="7861"/>
                    <a:pt x="2916841" y="-6142"/>
                    <a:pt x="3043811" y="0"/>
                  </a:cubicBezTo>
                  <a:cubicBezTo>
                    <a:pt x="3170782" y="6142"/>
                    <a:pt x="3401318" y="-20165"/>
                    <a:pt x="3581632" y="0"/>
                  </a:cubicBezTo>
                  <a:cubicBezTo>
                    <a:pt x="3761946" y="20165"/>
                    <a:pt x="4041741" y="-28171"/>
                    <a:pt x="4294558" y="0"/>
                  </a:cubicBezTo>
                  <a:cubicBezTo>
                    <a:pt x="4547375" y="28171"/>
                    <a:pt x="4753054" y="-29769"/>
                    <a:pt x="5095036" y="0"/>
                  </a:cubicBezTo>
                  <a:cubicBezTo>
                    <a:pt x="5469967" y="26478"/>
                    <a:pt x="5890343" y="368223"/>
                    <a:pt x="5812457" y="717421"/>
                  </a:cubicBezTo>
                  <a:cubicBezTo>
                    <a:pt x="5798141" y="881316"/>
                    <a:pt x="5826180" y="1120368"/>
                    <a:pt x="5812457" y="1247841"/>
                  </a:cubicBezTo>
                  <a:cubicBezTo>
                    <a:pt x="5798734" y="1375314"/>
                    <a:pt x="5800451" y="1541739"/>
                    <a:pt x="5812457" y="1778260"/>
                  </a:cubicBezTo>
                  <a:cubicBezTo>
                    <a:pt x="5824463" y="2014781"/>
                    <a:pt x="5788816" y="2058347"/>
                    <a:pt x="5812457" y="2308680"/>
                  </a:cubicBezTo>
                  <a:cubicBezTo>
                    <a:pt x="5836098" y="2559013"/>
                    <a:pt x="5810720" y="2594543"/>
                    <a:pt x="5812457" y="2839099"/>
                  </a:cubicBezTo>
                  <a:cubicBezTo>
                    <a:pt x="5834445" y="3261399"/>
                    <a:pt x="5402747" y="3598458"/>
                    <a:pt x="5095036" y="3556520"/>
                  </a:cubicBezTo>
                  <a:cubicBezTo>
                    <a:pt x="4961588" y="3547008"/>
                    <a:pt x="4729257" y="3553495"/>
                    <a:pt x="4469662" y="3556520"/>
                  </a:cubicBezTo>
                  <a:cubicBezTo>
                    <a:pt x="4210067" y="3559545"/>
                    <a:pt x="4148249" y="3568917"/>
                    <a:pt x="3844289" y="3556520"/>
                  </a:cubicBezTo>
                  <a:cubicBezTo>
                    <a:pt x="3540329" y="3544123"/>
                    <a:pt x="3521696" y="3542701"/>
                    <a:pt x="3262691" y="3556520"/>
                  </a:cubicBezTo>
                  <a:cubicBezTo>
                    <a:pt x="3003686" y="3570339"/>
                    <a:pt x="2811324" y="3559296"/>
                    <a:pt x="2681094" y="3556520"/>
                  </a:cubicBezTo>
                  <a:cubicBezTo>
                    <a:pt x="2550864" y="3553744"/>
                    <a:pt x="2428749" y="3540942"/>
                    <a:pt x="2187049" y="3556520"/>
                  </a:cubicBezTo>
                  <a:cubicBezTo>
                    <a:pt x="1945349" y="3572098"/>
                    <a:pt x="1784324" y="3558316"/>
                    <a:pt x="1605451" y="3556520"/>
                  </a:cubicBezTo>
                  <a:cubicBezTo>
                    <a:pt x="1426578" y="3554724"/>
                    <a:pt x="1050925" y="3536638"/>
                    <a:pt x="717421" y="3556520"/>
                  </a:cubicBezTo>
                  <a:cubicBezTo>
                    <a:pt x="361031" y="3612775"/>
                    <a:pt x="75772" y="3192637"/>
                    <a:pt x="0" y="2839099"/>
                  </a:cubicBezTo>
                  <a:cubicBezTo>
                    <a:pt x="-16990" y="2573295"/>
                    <a:pt x="16888" y="2429921"/>
                    <a:pt x="0" y="2287463"/>
                  </a:cubicBezTo>
                  <a:cubicBezTo>
                    <a:pt x="-16888" y="2145005"/>
                    <a:pt x="23080" y="2000475"/>
                    <a:pt x="0" y="1778260"/>
                  </a:cubicBezTo>
                  <a:cubicBezTo>
                    <a:pt x="-23080" y="1556045"/>
                    <a:pt x="13016" y="1370065"/>
                    <a:pt x="0" y="1226624"/>
                  </a:cubicBezTo>
                  <a:cubicBezTo>
                    <a:pt x="-13016" y="1083183"/>
                    <a:pt x="-2760" y="925385"/>
                    <a:pt x="0" y="717421"/>
                  </a:cubicBezTo>
                  <a:close/>
                </a:path>
                <a:path w="5812457" h="3556520" stroke="0" extrusionOk="0">
                  <a:moveTo>
                    <a:pt x="0" y="717421"/>
                  </a:moveTo>
                  <a:cubicBezTo>
                    <a:pt x="1814" y="376662"/>
                    <a:pt x="355875" y="61961"/>
                    <a:pt x="717421" y="0"/>
                  </a:cubicBezTo>
                  <a:cubicBezTo>
                    <a:pt x="965614" y="-27491"/>
                    <a:pt x="1194501" y="7208"/>
                    <a:pt x="1386571" y="0"/>
                  </a:cubicBezTo>
                  <a:cubicBezTo>
                    <a:pt x="1578641" y="-7208"/>
                    <a:pt x="1723675" y="8452"/>
                    <a:pt x="1924392" y="0"/>
                  </a:cubicBezTo>
                  <a:cubicBezTo>
                    <a:pt x="2125109" y="-8452"/>
                    <a:pt x="2237607" y="8823"/>
                    <a:pt x="2462213" y="0"/>
                  </a:cubicBezTo>
                  <a:cubicBezTo>
                    <a:pt x="2686819" y="-8823"/>
                    <a:pt x="2942241" y="-10192"/>
                    <a:pt x="3131363" y="0"/>
                  </a:cubicBezTo>
                  <a:cubicBezTo>
                    <a:pt x="3320485" y="10192"/>
                    <a:pt x="3520203" y="-17432"/>
                    <a:pt x="3712960" y="0"/>
                  </a:cubicBezTo>
                  <a:cubicBezTo>
                    <a:pt x="3905717" y="17432"/>
                    <a:pt x="4237415" y="35032"/>
                    <a:pt x="4425886" y="0"/>
                  </a:cubicBezTo>
                  <a:cubicBezTo>
                    <a:pt x="4614357" y="-35032"/>
                    <a:pt x="4865706" y="18645"/>
                    <a:pt x="5095036" y="0"/>
                  </a:cubicBezTo>
                  <a:cubicBezTo>
                    <a:pt x="5419394" y="37826"/>
                    <a:pt x="5864013" y="264129"/>
                    <a:pt x="5812457" y="717421"/>
                  </a:cubicBezTo>
                  <a:cubicBezTo>
                    <a:pt x="5810714" y="875610"/>
                    <a:pt x="5835340" y="1024799"/>
                    <a:pt x="5812457" y="1205407"/>
                  </a:cubicBezTo>
                  <a:cubicBezTo>
                    <a:pt x="5789574" y="1386015"/>
                    <a:pt x="5787426" y="1585331"/>
                    <a:pt x="5812457" y="1778260"/>
                  </a:cubicBezTo>
                  <a:cubicBezTo>
                    <a:pt x="5837488" y="1971189"/>
                    <a:pt x="5791369" y="2129101"/>
                    <a:pt x="5812457" y="2308680"/>
                  </a:cubicBezTo>
                  <a:cubicBezTo>
                    <a:pt x="5833545" y="2488259"/>
                    <a:pt x="5796185" y="2705247"/>
                    <a:pt x="5812457" y="2839099"/>
                  </a:cubicBezTo>
                  <a:cubicBezTo>
                    <a:pt x="5879124" y="3243560"/>
                    <a:pt x="5498206" y="3591904"/>
                    <a:pt x="5095036" y="3556520"/>
                  </a:cubicBezTo>
                  <a:cubicBezTo>
                    <a:pt x="4806619" y="3573653"/>
                    <a:pt x="4623012" y="3529514"/>
                    <a:pt x="4425886" y="3556520"/>
                  </a:cubicBezTo>
                  <a:cubicBezTo>
                    <a:pt x="4228760" y="3583527"/>
                    <a:pt x="4049804" y="3576094"/>
                    <a:pt x="3844289" y="3556520"/>
                  </a:cubicBezTo>
                  <a:cubicBezTo>
                    <a:pt x="3638774" y="3536946"/>
                    <a:pt x="3494775" y="3552593"/>
                    <a:pt x="3262691" y="3556520"/>
                  </a:cubicBezTo>
                  <a:cubicBezTo>
                    <a:pt x="3030607" y="3560447"/>
                    <a:pt x="2839902" y="3531262"/>
                    <a:pt x="2549766" y="3556520"/>
                  </a:cubicBezTo>
                  <a:cubicBezTo>
                    <a:pt x="2259631" y="3581778"/>
                    <a:pt x="2028356" y="3579750"/>
                    <a:pt x="1880616" y="3556520"/>
                  </a:cubicBezTo>
                  <a:cubicBezTo>
                    <a:pt x="1732876" y="3533291"/>
                    <a:pt x="1537960" y="3528897"/>
                    <a:pt x="1299018" y="3556520"/>
                  </a:cubicBezTo>
                  <a:cubicBezTo>
                    <a:pt x="1060076" y="3584143"/>
                    <a:pt x="839425" y="3585069"/>
                    <a:pt x="717421" y="3556520"/>
                  </a:cubicBezTo>
                  <a:cubicBezTo>
                    <a:pt x="338227" y="3593487"/>
                    <a:pt x="-34763" y="3222252"/>
                    <a:pt x="0" y="2839099"/>
                  </a:cubicBezTo>
                  <a:cubicBezTo>
                    <a:pt x="3412" y="2642579"/>
                    <a:pt x="-4804" y="2501122"/>
                    <a:pt x="0" y="2287463"/>
                  </a:cubicBezTo>
                  <a:cubicBezTo>
                    <a:pt x="4804" y="2073804"/>
                    <a:pt x="-3039" y="1936939"/>
                    <a:pt x="0" y="1714610"/>
                  </a:cubicBezTo>
                  <a:cubicBezTo>
                    <a:pt x="3039" y="1492281"/>
                    <a:pt x="20374" y="1060502"/>
                    <a:pt x="0" y="717421"/>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CD372D78-96B8-89E7-54D2-010C646A3695}"/>
                </a:ext>
              </a:extLst>
            </p:cNvPr>
            <p:cNvSpPr txBox="1"/>
            <p:nvPr/>
          </p:nvSpPr>
          <p:spPr>
            <a:xfrm>
              <a:off x="132772" y="2316265"/>
              <a:ext cx="6110884" cy="3276271"/>
            </a:xfrm>
            <a:prstGeom prst="rect">
              <a:avLst/>
            </a:prstGeom>
            <a:noFill/>
          </p:spPr>
          <p:txBody>
            <a:bodyPr wrap="square">
              <a:spAutoFit/>
            </a:bodyPr>
            <a:lstStyle/>
            <a:p>
              <a:pPr marL="568325" marR="0" lvl="0" indent="0" algn="just" defTabSz="914400" rtl="0" eaLnBrk="1" fontAlgn="auto" latinLnBrk="0" hangingPunct="1">
                <a:lnSpc>
                  <a:spcPct val="100000"/>
                </a:lnSpc>
                <a:spcBef>
                  <a:spcPts val="0"/>
                </a:spcBef>
                <a:spcAft>
                  <a:spcPts val="0"/>
                </a:spcAft>
                <a:buClrTx/>
                <a:buSzTx/>
                <a:buFontTx/>
                <a:buNone/>
                <a:tabLst/>
                <a:defRPr/>
              </a:pPr>
              <a:r>
                <a:rPr kumimoji="0" lang="en-US" sz="360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vi-VN" sz="360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Năm 1858, giặc Pháp xâm lược nước ta. Nguyễn Đình Chiểu cùng các lãnh tụ nghĩa quân bàn mưu tính kế đánh giặc. Ông </a:t>
              </a:r>
              <a:r>
                <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sáng tác </a:t>
              </a:r>
              <a:r>
                <a:rPr kumimoji="0" lang="vi-VN" sz="360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thơ văn </a:t>
              </a:r>
              <a:r>
                <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bày tỏ </a:t>
              </a:r>
              <a:r>
                <a:rPr kumimoji="0" lang="vi-VN" sz="360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niềm tiếc thương, cảm phục đối với những người đã hi sinh vì </a:t>
              </a:r>
              <a:r>
                <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đất nước</a:t>
              </a:r>
              <a:r>
                <a:rPr kumimoji="0" lang="vi-VN" sz="360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khích lệ mạnh mẽ tinh thần </a:t>
              </a:r>
              <a:r>
                <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chiến đấu </a:t>
              </a:r>
              <a:r>
                <a:rPr kumimoji="0" lang="vi-VN" sz="360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của nhân dân.</a:t>
              </a:r>
              <a:endParaRPr kumimoji="0" lang="vi-VN" sz="36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1B3F9AB8-F9B6-13A4-68BB-79F43D736765}"/>
              </a:ext>
            </a:extLst>
          </p:cNvPr>
          <p:cNvSpPr txBox="1"/>
          <p:nvPr/>
        </p:nvSpPr>
        <p:spPr>
          <a:xfrm>
            <a:off x="1203767" y="5567423"/>
            <a:ext cx="10637134"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Tìm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nghĩa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với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in </a:t>
            </a:r>
            <a:r>
              <a:rPr lang="en-US" sz="3200" b="0" i="0" dirty="0" err="1">
                <a:solidFill>
                  <a:srgbClr val="000000"/>
                </a:solidFill>
                <a:effectLst/>
                <a:latin typeface="Cambria" panose="02040503050406030204" pitchFamily="18" charset="0"/>
                <a:ea typeface="Cambria" panose="02040503050406030204" pitchFamily="18" charset="0"/>
              </a:rPr>
              <a:t>đậm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trong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đoạn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văn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trên</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6829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6" name="Rectangle: Rounded Corners 15">
            <a:extLst>
              <a:ext uri="{FF2B5EF4-FFF2-40B4-BE49-F238E27FC236}">
                <a16:creationId xmlns:a16="http://schemas.microsoft.com/office/drawing/2014/main" id="{E477977A-BD4F-56D7-C293-DAF776547676}"/>
              </a:ext>
            </a:extLst>
          </p:cNvPr>
          <p:cNvSpPr/>
          <p:nvPr/>
        </p:nvSpPr>
        <p:spPr>
          <a:xfrm>
            <a:off x="925975" y="347240"/>
            <a:ext cx="10394066" cy="109959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sáng tác (thơ): </a:t>
            </a:r>
            <a:r>
              <a:rPr lang="vi-VN" sz="4400" dirty="0">
                <a:solidFill>
                  <a:srgbClr val="FF0000"/>
                </a:solidFill>
                <a:latin typeface="Cambria" panose="02040503050406030204" pitchFamily="18" charset="0"/>
                <a:ea typeface="Cambria" panose="02040503050406030204" pitchFamily="18" charset="0"/>
              </a:rPr>
              <a:t>viết (thơ), làm (thơ)</a:t>
            </a:r>
            <a:endParaRPr kumimoji="0" lang="en-US" sz="4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0E8F9A6D-ABFE-C3B1-F3EE-75C47DF5B437}"/>
              </a:ext>
            </a:extLst>
          </p:cNvPr>
          <p:cNvSpPr/>
          <p:nvPr/>
        </p:nvSpPr>
        <p:spPr>
          <a:xfrm>
            <a:off x="856528" y="1921397"/>
            <a:ext cx="10394066" cy="98384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bày tỏ: </a:t>
            </a:r>
            <a:r>
              <a:rPr lang="vi-VN" sz="4400" dirty="0">
                <a:solidFill>
                  <a:srgbClr val="FF0000"/>
                </a:solidFill>
                <a:latin typeface="Cambria" panose="02040503050406030204" pitchFamily="18" charset="0"/>
                <a:ea typeface="Cambria" panose="02040503050406030204" pitchFamily="18" charset="0"/>
              </a:rPr>
              <a:t>tỏ bày, bộc lộ, giãi bày, bộc bạch,...</a:t>
            </a:r>
            <a:endParaRPr kumimoji="0" lang="en-US" sz="4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B6ACF8FA-D695-C998-EDA4-8E2CFE554EB5}"/>
              </a:ext>
            </a:extLst>
          </p:cNvPr>
          <p:cNvSpPr/>
          <p:nvPr/>
        </p:nvSpPr>
        <p:spPr>
          <a:xfrm>
            <a:off x="856527" y="3379808"/>
            <a:ext cx="10394066" cy="1342663"/>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đất nước: </a:t>
            </a:r>
            <a:r>
              <a:rPr lang="vi-VN" sz="4400" dirty="0">
                <a:solidFill>
                  <a:srgbClr val="FF0000"/>
                </a:solidFill>
                <a:latin typeface="Cambria" panose="02040503050406030204" pitchFamily="18" charset="0"/>
                <a:ea typeface="Cambria" panose="02040503050406030204" pitchFamily="18" charset="0"/>
              </a:rPr>
              <a:t>non sông, núi sông, giang sơn, sơn hà,...</a:t>
            </a:r>
            <a:endParaRPr kumimoji="0" lang="en-US" sz="4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46F0084D-0010-5E68-9A82-A5A0C91A87D0}"/>
              </a:ext>
            </a:extLst>
          </p:cNvPr>
          <p:cNvSpPr/>
          <p:nvPr/>
        </p:nvSpPr>
        <p:spPr>
          <a:xfrm>
            <a:off x="914400" y="5034987"/>
            <a:ext cx="10394066" cy="109959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chiến đấu: </a:t>
            </a:r>
            <a:r>
              <a:rPr lang="vi-VN" sz="4400" dirty="0">
                <a:solidFill>
                  <a:srgbClr val="FF0000"/>
                </a:solidFill>
                <a:latin typeface="Cambria" panose="02040503050406030204" pitchFamily="18" charset="0"/>
                <a:ea typeface="Cambria" panose="02040503050406030204" pitchFamily="18" charset="0"/>
              </a:rPr>
              <a:t>đấu tranh, đương đầu,...</a:t>
            </a:r>
            <a:endParaRPr kumimoji="0" lang="en-US" sz="44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678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1B3F9AB8-F9B6-13A4-68BB-79F43D736765}"/>
              </a:ext>
            </a:extLst>
          </p:cNvPr>
          <p:cNvSpPr txBox="1"/>
          <p:nvPr/>
        </p:nvSpPr>
        <p:spPr>
          <a:xfrm>
            <a:off x="1554866" y="648184"/>
            <a:ext cx="10637134" cy="646331"/>
          </a:xfrm>
          <a:prstGeom prst="rect">
            <a:avLst/>
          </a:prstGeom>
          <a:noFill/>
        </p:spPr>
        <p:txBody>
          <a:bodyPr wrap="square" rtlCol="0">
            <a:spAutoFit/>
          </a:bodyPr>
          <a:lstStyle/>
          <a:p>
            <a:pPr lvl="0"/>
            <a:r>
              <a:rPr lang="vi-VN" sz="3600" dirty="0">
                <a:solidFill>
                  <a:srgbClr val="000000"/>
                </a:solidFill>
                <a:latin typeface="Cambria" panose="02040503050406030204" pitchFamily="18" charset="0"/>
                <a:ea typeface="Cambria" panose="02040503050406030204" pitchFamily="18" charset="0"/>
              </a:rPr>
              <a:t>b. Đặt câu với 1 – 2 từ đồng nghĩa em tìm được.</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5CA6043B-FE58-50B1-8542-2A52160C9E37}"/>
              </a:ext>
            </a:extLst>
          </p:cNvPr>
          <p:cNvSpPr txBox="1"/>
          <p:nvPr/>
        </p:nvSpPr>
        <p:spPr>
          <a:xfrm>
            <a:off x="1041722" y="1851949"/>
            <a:ext cx="10058400" cy="1754326"/>
          </a:xfrm>
          <a:prstGeom prst="rect">
            <a:avLst/>
          </a:prstGeom>
          <a:noFill/>
        </p:spPr>
        <p:txBody>
          <a:bodyPr wrap="square" rtlCol="0">
            <a:spAutoFit/>
          </a:bodyPr>
          <a:lstStyle/>
          <a:p>
            <a:pPr algn="just"/>
            <a:r>
              <a:rPr lang="en-US" sz="5400" b="1" dirty="0" err="1">
                <a:solidFill>
                  <a:srgbClr val="FF0000"/>
                </a:solidFill>
                <a:latin typeface="Cambria" panose="02040503050406030204" pitchFamily="18" charset="0"/>
                <a:ea typeface="Cambria" panose="02040503050406030204" pitchFamily="18" charset="0"/>
              </a:rPr>
              <a:t>Ví</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dụ</a:t>
            </a:r>
            <a:r>
              <a:rPr lang="en-US" sz="5400" b="1"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Nhạc</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sĩ</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viết</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nên</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những</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lời</a:t>
            </a:r>
            <a:r>
              <a:rPr lang="en-US" sz="5400" dirty="0">
                <a:solidFill>
                  <a:srgbClr val="FF0000"/>
                </a:solidFill>
                <a:latin typeface="Cambria" panose="02040503050406030204" pitchFamily="18" charset="0"/>
                <a:ea typeface="Cambria" panose="02040503050406030204" pitchFamily="18" charset="0"/>
              </a:rPr>
              <a:t> ca </a:t>
            </a:r>
            <a:r>
              <a:rPr lang="en-US" sz="5400" dirty="0" err="1">
                <a:solidFill>
                  <a:srgbClr val="FF0000"/>
                </a:solidFill>
                <a:latin typeface="Cambria" panose="02040503050406030204" pitchFamily="18" charset="0"/>
                <a:ea typeface="Cambria" panose="02040503050406030204" pitchFamily="18" charset="0"/>
              </a:rPr>
              <a:t>thật</a:t>
            </a:r>
            <a:r>
              <a:rPr lang="en-US" sz="5400" dirty="0">
                <a:solidFill>
                  <a:srgbClr val="FF0000"/>
                </a:solidFill>
                <a:latin typeface="Cambria" panose="02040503050406030204" pitchFamily="18" charset="0"/>
                <a:ea typeface="Cambria" panose="02040503050406030204" pitchFamily="18" charset="0"/>
              </a:rPr>
              <a:t> hay.</a:t>
            </a:r>
          </a:p>
        </p:txBody>
      </p:sp>
    </p:spTree>
    <p:extLst>
      <p:ext uri="{BB962C8B-B14F-4D97-AF65-F5344CB8AC3E}">
        <p14:creationId xmlns:p14="http://schemas.microsoft.com/office/powerpoint/2010/main" val="93089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1B3F9AB8-F9B6-13A4-68BB-79F43D736765}"/>
              </a:ext>
            </a:extLst>
          </p:cNvPr>
          <p:cNvSpPr txBox="1"/>
          <p:nvPr/>
        </p:nvSpPr>
        <p:spPr>
          <a:xfrm>
            <a:off x="1122744" y="648184"/>
            <a:ext cx="10220446" cy="1200329"/>
          </a:xfrm>
          <a:prstGeom prst="rect">
            <a:avLst/>
          </a:prstGeom>
          <a:noFill/>
        </p:spPr>
        <p:txBody>
          <a:bodyPr wrap="square" rtlCol="0">
            <a:spAutoFit/>
          </a:bodyPr>
          <a:lstStyle/>
          <a:p>
            <a:pPr lvl="0"/>
            <a:r>
              <a:rPr lang="en-US" sz="3600" b="1" dirty="0">
                <a:solidFill>
                  <a:srgbClr val="000000"/>
                </a:solidFill>
                <a:latin typeface="Cambria" panose="02040503050406030204" pitchFamily="18" charset="0"/>
                <a:ea typeface="Cambria" panose="02040503050406030204" pitchFamily="18" charset="0"/>
              </a:rPr>
              <a:t>2. </a:t>
            </a:r>
            <a:r>
              <a:rPr lang="vi-VN" sz="3600" b="1" dirty="0">
                <a:solidFill>
                  <a:srgbClr val="000000"/>
                </a:solidFill>
                <a:latin typeface="Cambria" panose="02040503050406030204" pitchFamily="18" charset="0"/>
                <a:ea typeface="Cambria" panose="02040503050406030204" pitchFamily="18" charset="0"/>
              </a:rPr>
              <a:t>Các câu trong đoạn văn ở bài tập 1 liên kết với nhau bằng những cách nào?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5CA6043B-FE58-50B1-8542-2A52160C9E37}"/>
              </a:ext>
            </a:extLst>
          </p:cNvPr>
          <p:cNvSpPr txBox="1"/>
          <p:nvPr/>
        </p:nvSpPr>
        <p:spPr>
          <a:xfrm>
            <a:off x="1041722" y="2314936"/>
            <a:ext cx="10405640" cy="2554545"/>
          </a:xfrm>
          <a:prstGeom prst="rect">
            <a:avLst/>
          </a:prstGeom>
          <a:noFill/>
        </p:spPr>
        <p:txBody>
          <a:bodyPr wrap="square" rtlCol="0">
            <a:spAutoFit/>
          </a:bodyPr>
          <a:lstStyle/>
          <a:p>
            <a:pPr lvl="0" algn="just"/>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2 </a:t>
            </a:r>
            <a:r>
              <a:rPr lang="en-US" sz="4000" dirty="0" err="1">
                <a:solidFill>
                  <a:srgbClr val="FF0000"/>
                </a:solidFill>
                <a:latin typeface="Cambria" panose="02040503050406030204" pitchFamily="18" charset="0"/>
                <a:ea typeface="Cambria" panose="02040503050406030204" pitchFamily="18" charset="0"/>
              </a:rPr>
              <a:t>liên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1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giặc</a:t>
            </a:r>
            <a:r>
              <a:rPr lang="en-US" sz="4000" dirty="0">
                <a:solidFill>
                  <a:srgbClr val="FF0000"/>
                </a:solidFill>
                <a:latin typeface="Cambria" panose="02040503050406030204" pitchFamily="18" charset="0"/>
                <a:ea typeface="Cambria" panose="02040503050406030204" pitchFamily="18" charset="0"/>
              </a:rPr>
              <a:t>”)</a:t>
            </a:r>
          </a:p>
          <a:p>
            <a:pPr lvl="0" algn="just"/>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3 </a:t>
            </a:r>
            <a:r>
              <a:rPr lang="en-US" sz="4000" dirty="0" err="1">
                <a:solidFill>
                  <a:srgbClr val="FF0000"/>
                </a:solidFill>
                <a:latin typeface="Cambria" panose="02040503050406030204" pitchFamily="18" charset="0"/>
                <a:ea typeface="Cambria" panose="02040503050406030204" pitchFamily="18" charset="0"/>
              </a:rPr>
              <a:t>liên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2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sử</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dụng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thay</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ông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thay</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cho</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Nguyễn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Chiểu</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67255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99A29CEB-2A49-2DB3-71D4-B49BCE640D9F}"/>
              </a:ext>
            </a:extLst>
          </p:cNvPr>
          <p:cNvSpPr/>
          <p:nvPr/>
        </p:nvSpPr>
        <p:spPr>
          <a:xfrm>
            <a:off x="0" y="-225155"/>
            <a:ext cx="12280738" cy="6858000"/>
          </a:xfrm>
          <a:custGeom>
            <a:avLst/>
            <a:gdLst/>
            <a:ahLst/>
            <a:cxnLst/>
            <a:rect l="l" t="t" r="r" b="b"/>
            <a:pathLst>
              <a:path w="15066555" h="10151091">
                <a:moveTo>
                  <a:pt x="0" y="0"/>
                </a:moveTo>
                <a:lnTo>
                  <a:pt x="15066555" y="0"/>
                </a:lnTo>
                <a:lnTo>
                  <a:pt x="15066555" y="10151091"/>
                </a:lnTo>
                <a:lnTo>
                  <a:pt x="0" y="10151091"/>
                </a:lnTo>
                <a:lnTo>
                  <a:pt x="0" y="0"/>
                </a:lnTo>
                <a:close/>
              </a:path>
            </a:pathLst>
          </a:custGeom>
          <a:blipFill>
            <a:blip r:embed="rId2"/>
            <a:stretch>
              <a:fillRect/>
            </a:stretch>
          </a:blipFill>
        </p:spPr>
        <p:txBody>
          <a:bodyPr/>
          <a:lstStyle/>
          <a:p>
            <a:endParaRPr lang="en-US"/>
          </a:p>
        </p:txBody>
      </p:sp>
      <p:pic>
        <p:nvPicPr>
          <p:cNvPr id="9" name="Picture 8">
            <a:extLst>
              <a:ext uri="{FF2B5EF4-FFF2-40B4-BE49-F238E27FC236}">
                <a16:creationId xmlns:a16="http://schemas.microsoft.com/office/drawing/2014/main" id="{C956F380-78D4-8549-D8C7-553676EACE0A}"/>
              </a:ext>
            </a:extLst>
          </p:cNvPr>
          <p:cNvPicPr>
            <a:picLocks noChangeAspect="1"/>
          </p:cNvPicPr>
          <p:nvPr/>
        </p:nvPicPr>
        <p:blipFill>
          <a:blip r:embed="rId3"/>
          <a:stretch>
            <a:fillRect/>
          </a:stretch>
        </p:blipFill>
        <p:spPr>
          <a:xfrm>
            <a:off x="4271384" y="200454"/>
            <a:ext cx="4438273" cy="1261981"/>
          </a:xfrm>
          <a:prstGeom prst="rect">
            <a:avLst/>
          </a:prstGeom>
        </p:spPr>
      </p:pic>
      <p:pic>
        <p:nvPicPr>
          <p:cNvPr id="16" name="Picture 15">
            <a:extLst>
              <a:ext uri="{FF2B5EF4-FFF2-40B4-BE49-F238E27FC236}">
                <a16:creationId xmlns:a16="http://schemas.microsoft.com/office/drawing/2014/main" id="{872DD7B4-2F66-A00D-C01F-51F6E756AA2A}"/>
              </a:ext>
            </a:extLst>
          </p:cNvPr>
          <p:cNvPicPr>
            <a:picLocks noChangeAspect="1"/>
          </p:cNvPicPr>
          <p:nvPr/>
        </p:nvPicPr>
        <p:blipFill>
          <a:blip r:embed="rId4"/>
          <a:stretch>
            <a:fillRect/>
          </a:stretch>
        </p:blipFill>
        <p:spPr>
          <a:xfrm>
            <a:off x="1930198" y="-225155"/>
            <a:ext cx="2438611" cy="1591194"/>
          </a:xfrm>
          <a:prstGeom prst="rect">
            <a:avLst/>
          </a:prstGeom>
        </p:spPr>
      </p:pic>
      <p:sp>
        <p:nvSpPr>
          <p:cNvPr id="2" name="Rectangle 1"/>
          <p:cNvSpPr/>
          <p:nvPr/>
        </p:nvSpPr>
        <p:spPr>
          <a:xfrm>
            <a:off x="1900238" y="2257425"/>
            <a:ext cx="6286500" cy="2728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056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0966A3-CBE6-75C3-D85E-CE80975D4957}"/>
              </a:ext>
            </a:extLst>
          </p:cNvPr>
          <p:cNvSpPr>
            <a:spLocks noGrp="1"/>
          </p:cNvSpPr>
          <p:nvPr>
            <p:ph idx="4294967295"/>
          </p:nvPr>
        </p:nvSpPr>
        <p:spPr>
          <a:xfrm>
            <a:off x="304800" y="1066800"/>
            <a:ext cx="5486400" cy="3017309"/>
          </a:xfrm>
          <a:prstGeom prst="rect">
            <a:avLst/>
          </a:prstGeom>
        </p:spPr>
        <p:txBody>
          <a:bodyPr/>
          <a:lstStyle/>
          <a:p>
            <a:endParaRPr lang="vi-VN">
              <a:latin typeface="Calibri" panose="020F0502020204030204" pitchFamily="34" charset="0"/>
              <a:cs typeface="Calibri" panose="020F0502020204030204" pitchFamily="34" charset="0"/>
            </a:endParaRPr>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3143" y="582058"/>
            <a:ext cx="11205713" cy="5693883"/>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9F96ADD-0525-B9E4-DE87-07010D01837B}"/>
              </a:ext>
            </a:extLst>
          </p:cNvPr>
          <p:cNvPicPr>
            <a:picLocks noChangeAspect="1"/>
          </p:cNvPicPr>
          <p:nvPr/>
        </p:nvPicPr>
        <p:blipFill>
          <a:blip r:embed="rId2"/>
          <a:stretch>
            <a:fillRect/>
          </a:stretch>
        </p:blipFill>
        <p:spPr>
          <a:xfrm>
            <a:off x="7750761" y="1431645"/>
            <a:ext cx="2781126" cy="3994710"/>
          </a:xfrm>
          <a:prstGeom prst="rect">
            <a:avLst/>
          </a:prstGeom>
        </p:spPr>
      </p:pic>
      <p:grpSp>
        <p:nvGrpSpPr>
          <p:cNvPr id="10" name="Group 9">
            <a:extLst>
              <a:ext uri="{FF2B5EF4-FFF2-40B4-BE49-F238E27FC236}">
                <a16:creationId xmlns:a16="http://schemas.microsoft.com/office/drawing/2014/main" id="{B632AD2F-688E-A7CA-640C-1361DCB325F5}"/>
              </a:ext>
            </a:extLst>
          </p:cNvPr>
          <p:cNvGrpSpPr/>
          <p:nvPr/>
        </p:nvGrpSpPr>
        <p:grpSpPr>
          <a:xfrm>
            <a:off x="2816641" y="195916"/>
            <a:ext cx="6620664" cy="1412409"/>
            <a:chOff x="1868898" y="977107"/>
            <a:chExt cx="6620664" cy="1412409"/>
          </a:xfrm>
        </p:grpSpPr>
        <p:pic>
          <p:nvPicPr>
            <p:cNvPr id="11" name="Picture 10">
              <a:extLst>
                <a:ext uri="{FF2B5EF4-FFF2-40B4-BE49-F238E27FC236}">
                  <a16:creationId xmlns:a16="http://schemas.microsoft.com/office/drawing/2014/main" id="{CF43B0C7-9C3F-057C-07AC-A725A3E39EDD}"/>
                </a:ext>
              </a:extLst>
            </p:cNvPr>
            <p:cNvPicPr>
              <a:picLocks noChangeAspect="1"/>
            </p:cNvPicPr>
            <p:nvPr/>
          </p:nvPicPr>
          <p:blipFill>
            <a:blip r:embed="rId3"/>
            <a:stretch>
              <a:fillRect/>
            </a:stretch>
          </p:blipFill>
          <p:spPr>
            <a:xfrm>
              <a:off x="1868898" y="977107"/>
              <a:ext cx="6620664" cy="1412409"/>
            </a:xfrm>
            <a:prstGeom prst="rect">
              <a:avLst/>
            </a:prstGeom>
          </p:spPr>
        </p:pic>
        <p:sp>
          <p:nvSpPr>
            <p:cNvPr id="12" name="TextBox 11">
              <a:extLst>
                <a:ext uri="{FF2B5EF4-FFF2-40B4-BE49-F238E27FC236}">
                  <a16:creationId xmlns:a16="http://schemas.microsoft.com/office/drawing/2014/main" id="{992FA32E-F081-CA86-911F-6912C9BB49A3}"/>
                </a:ext>
              </a:extLst>
            </p:cNvPr>
            <p:cNvSpPr txBox="1"/>
            <p:nvPr/>
          </p:nvSpPr>
          <p:spPr>
            <a:xfrm>
              <a:off x="2082751" y="1151415"/>
              <a:ext cx="6217678" cy="923330"/>
            </a:xfrm>
            <a:prstGeom prst="rect">
              <a:avLst/>
            </a:prstGeom>
            <a:noFill/>
          </p:spPr>
          <p:txBody>
            <a:bodyPr wrap="square" rtlCol="0">
              <a:spAutoFit/>
            </a:bodyPr>
            <a:lstStyle/>
            <a:p>
              <a:pPr algn="ctr">
                <a:defRPr/>
              </a:pPr>
              <a:r>
                <a:rPr lang="en-US" sz="5400" dirty="0" err="1">
                  <a:solidFill>
                    <a:srgbClr val="FF0000"/>
                  </a:solidFill>
                  <a:latin typeface="Calibri" panose="020F0502020204030204" pitchFamily="34" charset="0"/>
                  <a:cs typeface="Calibri" panose="020F0502020204030204" pitchFamily="34" charset="0"/>
                </a:rPr>
                <a:t>Lắng</a:t>
              </a:r>
              <a:r>
                <a:rPr lang="en-US" sz="5400" dirty="0">
                  <a:solidFill>
                    <a:srgbClr val="FF0000"/>
                  </a:solidFill>
                  <a:latin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cs typeface="Calibri" panose="020F0502020204030204" pitchFamily="34" charset="0"/>
                </a:rPr>
                <a:t>nghe</a:t>
              </a:r>
              <a:r>
                <a:rPr lang="en-US" sz="5400" dirty="0">
                  <a:solidFill>
                    <a:srgbClr val="FF0000"/>
                  </a:solidFill>
                  <a:latin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cs typeface="Calibri" panose="020F0502020204030204" pitchFamily="34" charset="0"/>
                </a:rPr>
                <a:t>đọc</a:t>
              </a:r>
              <a:r>
                <a:rPr lang="en-US" sz="5400" dirty="0">
                  <a:solidFill>
                    <a:srgbClr val="FF0000"/>
                  </a:solidFill>
                  <a:latin typeface="Calibri" panose="020F0502020204030204" pitchFamily="34" charset="0"/>
                  <a:cs typeface="Calibri" panose="020F0502020204030204" pitchFamily="34" charset="0"/>
                </a:rPr>
                <a:t> </a:t>
              </a:r>
              <a:r>
                <a:rPr lang="en-US" sz="5400" dirty="0" err="1">
                  <a:solidFill>
                    <a:srgbClr val="FF0000"/>
                  </a:solidFill>
                  <a:latin typeface="Calibri" panose="020F0502020204030204" pitchFamily="34" charset="0"/>
                  <a:cs typeface="Calibri" panose="020F0502020204030204" pitchFamily="34" charset="0"/>
                </a:rPr>
                <a:t>mẫu</a:t>
              </a:r>
              <a:endParaRPr lang="vi-VN" sz="5400" dirty="0">
                <a:solidFill>
                  <a:srgbClr val="FF0000"/>
                </a:solidFill>
                <a:latin typeface="Calibri" panose="020F0502020204030204" pitchFamily="34" charset="0"/>
                <a:cs typeface="Calibri" panose="020F0502020204030204" pitchFamily="34" charset="0"/>
              </a:endParaRPr>
            </a:p>
          </p:txBody>
        </p:sp>
      </p:grpSp>
      <p:sp>
        <p:nvSpPr>
          <p:cNvPr id="13" name="Freeform 2">
            <a:extLst>
              <a:ext uri="{FF2B5EF4-FFF2-40B4-BE49-F238E27FC236}">
                <a16:creationId xmlns:a16="http://schemas.microsoft.com/office/drawing/2014/main" id="{5836DE70-0C91-48BD-89EA-EF52F2F49A3E}"/>
              </a:ext>
            </a:extLst>
          </p:cNvPr>
          <p:cNvSpPr/>
          <p:nvPr/>
        </p:nvSpPr>
        <p:spPr>
          <a:xfrm>
            <a:off x="2420170" y="2171215"/>
            <a:ext cx="1306441" cy="546106"/>
          </a:xfrm>
          <a:custGeom>
            <a:avLst/>
            <a:gdLst/>
            <a:ahLst/>
            <a:cxnLst/>
            <a:rect l="l" t="t" r="r" b="b"/>
            <a:pathLst>
              <a:path w="2788787" h="1286328">
                <a:moveTo>
                  <a:pt x="0" y="0"/>
                </a:moveTo>
                <a:lnTo>
                  <a:pt x="2788787" y="0"/>
                </a:lnTo>
                <a:lnTo>
                  <a:pt x="2788787" y="1286328"/>
                </a:lnTo>
                <a:lnTo>
                  <a:pt x="0" y="1286328"/>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4" name="Freeform 4">
            <a:extLst>
              <a:ext uri="{FF2B5EF4-FFF2-40B4-BE49-F238E27FC236}">
                <a16:creationId xmlns:a16="http://schemas.microsoft.com/office/drawing/2014/main" id="{0CCB35EE-1B6D-629A-588C-8581B969EBC2}"/>
              </a:ext>
            </a:extLst>
          </p:cNvPr>
          <p:cNvSpPr/>
          <p:nvPr/>
        </p:nvSpPr>
        <p:spPr>
          <a:xfrm>
            <a:off x="2847239" y="3388880"/>
            <a:ext cx="847253" cy="655808"/>
          </a:xfrm>
          <a:custGeom>
            <a:avLst/>
            <a:gdLst/>
            <a:ahLst/>
            <a:cxnLst/>
            <a:rect l="l" t="t" r="r" b="b"/>
            <a:pathLst>
              <a:path w="1924131" h="1931374">
                <a:moveTo>
                  <a:pt x="0" y="0"/>
                </a:moveTo>
                <a:lnTo>
                  <a:pt x="1924132" y="0"/>
                </a:lnTo>
                <a:lnTo>
                  <a:pt x="1924132" y="1931374"/>
                </a:lnTo>
                <a:lnTo>
                  <a:pt x="0" y="19313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5" name="Freeform 7">
            <a:extLst>
              <a:ext uri="{FF2B5EF4-FFF2-40B4-BE49-F238E27FC236}">
                <a16:creationId xmlns:a16="http://schemas.microsoft.com/office/drawing/2014/main" id="{8DA8FD00-18EF-F5D0-7C86-236669799617}"/>
              </a:ext>
            </a:extLst>
          </p:cNvPr>
          <p:cNvSpPr/>
          <p:nvPr/>
        </p:nvSpPr>
        <p:spPr>
          <a:xfrm rot="16200000">
            <a:off x="2688670" y="4726782"/>
            <a:ext cx="871721" cy="936012"/>
          </a:xfrm>
          <a:custGeom>
            <a:avLst/>
            <a:gdLst/>
            <a:ahLst/>
            <a:cxnLst/>
            <a:rect l="l" t="t" r="r" b="b"/>
            <a:pathLst>
              <a:path w="2368230" h="2057400">
                <a:moveTo>
                  <a:pt x="0" y="0"/>
                </a:moveTo>
                <a:lnTo>
                  <a:pt x="2368230" y="0"/>
                </a:lnTo>
                <a:lnTo>
                  <a:pt x="2368230" y="2057400"/>
                </a:lnTo>
                <a:lnTo>
                  <a:pt x="0" y="20574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C1C1BCBD-505A-B1D8-E9C7-A258C8675B90}"/>
              </a:ext>
            </a:extLst>
          </p:cNvPr>
          <p:cNvSpPr/>
          <p:nvPr/>
        </p:nvSpPr>
        <p:spPr>
          <a:xfrm>
            <a:off x="3877976" y="1943585"/>
            <a:ext cx="4238448" cy="914400"/>
          </a:xfrm>
          <a:prstGeom prst="roundRect">
            <a:avLst/>
          </a:prstGeom>
          <a:solidFill>
            <a:sysClr val="window" lastClr="FFFFFF"/>
          </a:solidFill>
          <a:ln w="57150" cap="flat" cmpd="sng" algn="ctr">
            <a:solidFill>
              <a:srgbClr val="FF9933"/>
            </a:solidFill>
            <a:prstDash val="solid"/>
            <a:miter lim="800000"/>
          </a:ln>
          <a:effectLst/>
          <a:scene3d>
            <a:camera prst="perspective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err="1">
                <a:ln>
                  <a:noFill/>
                </a:ln>
                <a:solidFill>
                  <a:srgbClr val="ED7D31">
                    <a:lumMod val="75000"/>
                  </a:srgbClr>
                </a:solidFill>
                <a:effectLst/>
                <a:uLnTx/>
                <a:uFillTx/>
                <a:latin typeface="Calibri" panose="020F0502020204030204" pitchFamily="34" charset="0"/>
                <a:cs typeface="Calibri" panose="020F0502020204030204" pitchFamily="34" charset="0"/>
              </a:rPr>
              <a:t>Mắt</a:t>
            </a:r>
            <a:r>
              <a:rPr kumimoji="0" lang="en-US" sz="5400" b="1" i="0" u="none" strike="noStrike" kern="0" cap="none" spc="0" normalizeH="0" baseline="0" noProof="0" dirty="0">
                <a:ln>
                  <a:noFill/>
                </a:ln>
                <a:solidFill>
                  <a:srgbClr val="ED7D31">
                    <a:lumMod val="75000"/>
                  </a:srgbClr>
                </a:solidFill>
                <a:effectLst/>
                <a:uLnTx/>
                <a:uFillTx/>
                <a:latin typeface="Calibri" panose="020F0502020204030204" pitchFamily="34" charset="0"/>
                <a:cs typeface="Calibri" panose="020F0502020204030204" pitchFamily="34" charset="0"/>
              </a:rPr>
              <a:t> </a:t>
            </a:r>
            <a:r>
              <a:rPr kumimoji="0" lang="en-US" sz="5400" b="1" i="0" u="none" strike="noStrike" kern="0" cap="none" spc="0" normalizeH="0" baseline="0" noProof="0" dirty="0" err="1">
                <a:ln>
                  <a:noFill/>
                </a:ln>
                <a:solidFill>
                  <a:srgbClr val="ED7D31">
                    <a:lumMod val="75000"/>
                  </a:srgbClr>
                </a:solidFill>
                <a:effectLst/>
                <a:uLnTx/>
                <a:uFillTx/>
                <a:latin typeface="Calibri" panose="020F0502020204030204" pitchFamily="34" charset="0"/>
                <a:cs typeface="Calibri" panose="020F0502020204030204" pitchFamily="34" charset="0"/>
              </a:rPr>
              <a:t>dõi</a:t>
            </a:r>
            <a:endParaRPr kumimoji="0" lang="vi-VN" sz="5400" b="1" i="0" u="none" strike="noStrike" kern="0" cap="none" spc="0" normalizeH="0" baseline="0" noProof="0" dirty="0">
              <a:ln>
                <a:noFill/>
              </a:ln>
              <a:solidFill>
                <a:srgbClr val="ED7D31">
                  <a:lumMod val="75000"/>
                </a:srgbClr>
              </a:solidFill>
              <a:effectLst/>
              <a:uLnTx/>
              <a:uFillTx/>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8AADB2A1-2660-2BDF-BDE2-0B09DA3BA7E3}"/>
              </a:ext>
            </a:extLst>
          </p:cNvPr>
          <p:cNvSpPr/>
          <p:nvPr/>
        </p:nvSpPr>
        <p:spPr>
          <a:xfrm>
            <a:off x="3864267" y="3266571"/>
            <a:ext cx="4238448" cy="914400"/>
          </a:xfrm>
          <a:prstGeom prst="roundRect">
            <a:avLst/>
          </a:prstGeom>
          <a:solidFill>
            <a:sysClr val="window" lastClr="FFFFFF"/>
          </a:solidFill>
          <a:ln w="57150" cap="flat" cmpd="sng" algn="ctr">
            <a:solidFill>
              <a:srgbClr val="00FF00"/>
            </a:solidFill>
            <a:prstDash val="solid"/>
            <a:miter lim="800000"/>
          </a:ln>
          <a:effectLst/>
          <a:scene3d>
            <a:camera prst="perspective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FF00"/>
                </a:solidFill>
                <a:effectLst/>
                <a:uLnTx/>
                <a:uFillTx/>
                <a:latin typeface="Calibri" panose="020F0502020204030204" pitchFamily="34" charset="0"/>
                <a:cs typeface="Calibri" panose="020F0502020204030204" pitchFamily="34" charset="0"/>
              </a:rPr>
              <a:t>Tai </a:t>
            </a:r>
            <a:r>
              <a:rPr kumimoji="0" lang="en-US" sz="5400" b="1" i="0" u="none" strike="noStrike" kern="0" cap="none" spc="0" normalizeH="0" baseline="0" noProof="0" dirty="0" err="1">
                <a:ln>
                  <a:noFill/>
                </a:ln>
                <a:solidFill>
                  <a:srgbClr val="00FF00"/>
                </a:solidFill>
                <a:effectLst/>
                <a:uLnTx/>
                <a:uFillTx/>
                <a:latin typeface="Calibri" panose="020F0502020204030204" pitchFamily="34" charset="0"/>
                <a:cs typeface="Calibri" panose="020F0502020204030204" pitchFamily="34" charset="0"/>
              </a:rPr>
              <a:t>nghe</a:t>
            </a:r>
            <a:endParaRPr kumimoji="0" lang="vi-VN" sz="5400" b="1" i="0" u="none" strike="noStrike" kern="0" cap="none" spc="0" normalizeH="0" baseline="0" noProof="0" dirty="0">
              <a:ln>
                <a:noFill/>
              </a:ln>
              <a:solidFill>
                <a:srgbClr val="00FF00"/>
              </a:solidFill>
              <a:effectLst/>
              <a:uLnTx/>
              <a:uFillTx/>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60AE7B98-AAB5-2B65-BF6E-90A9390BD465}"/>
              </a:ext>
            </a:extLst>
          </p:cNvPr>
          <p:cNvSpPr/>
          <p:nvPr/>
        </p:nvSpPr>
        <p:spPr>
          <a:xfrm>
            <a:off x="3864267" y="4716248"/>
            <a:ext cx="4238448" cy="914400"/>
          </a:xfrm>
          <a:prstGeom prst="roundRect">
            <a:avLst/>
          </a:prstGeom>
          <a:solidFill>
            <a:sysClr val="window" lastClr="FFFFFF"/>
          </a:solidFill>
          <a:ln w="57150" cap="flat" cmpd="sng" algn="ctr">
            <a:solidFill>
              <a:srgbClr val="0070C0"/>
            </a:solidFill>
            <a:prstDash val="solid"/>
            <a:miter lim="800000"/>
          </a:ln>
          <a:effectLst/>
          <a:scene3d>
            <a:camera prst="perspectiveRight"/>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Tay </a:t>
            </a:r>
            <a:r>
              <a:rPr kumimoji="0" lang="en-US" sz="5400" b="1" i="0" u="none" strike="noStrike" kern="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dò</a:t>
            </a:r>
            <a:endParaRPr kumimoji="0" lang="vi-VN" sz="54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33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p>
        </p:txBody>
      </p:sp>
      <p:pic>
        <p:nvPicPr>
          <p:cNvPr id="10" name="Content Placeholder 9">
            <a:extLst>
              <a:ext uri="{FF2B5EF4-FFF2-40B4-BE49-F238E27FC236}">
                <a16:creationId xmlns:a16="http://schemas.microsoft.com/office/drawing/2014/main" id="{897F85F8-A98A-4190-8F3F-BE02458F1E6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79353" y="1066800"/>
            <a:ext cx="3337294" cy="3017838"/>
          </a:xfrm>
          <a:prstGeom prst="rect">
            <a:avLst/>
          </a:prstGeom>
        </p:spPr>
      </p:pic>
      <p:sp>
        <p:nvSpPr>
          <p:cNvPr id="5" name="Rectangle: Top Corners Rounded 4">
            <a:extLst>
              <a:ext uri="{FF2B5EF4-FFF2-40B4-BE49-F238E27FC236}">
                <a16:creationId xmlns:a16="http://schemas.microsoft.com/office/drawing/2014/main" id="{D9C209CA-1CAD-BED9-9F17-50A306A51F1D}"/>
              </a:ext>
            </a:extLst>
          </p:cNvPr>
          <p:cNvSpPr/>
          <p:nvPr/>
        </p:nvSpPr>
        <p:spPr>
          <a:xfrm>
            <a:off x="451412" y="185194"/>
            <a:ext cx="11447363" cy="6562847"/>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a:extLst>
              <a:ext uri="{FF2B5EF4-FFF2-40B4-BE49-F238E27FC236}">
                <a16:creationId xmlns:a16="http://schemas.microsoft.com/office/drawing/2014/main" id="{3DF8CC98-3802-46B7-2490-FB0A79FB820B}"/>
              </a:ext>
            </a:extLst>
          </p:cNvPr>
          <p:cNvPicPr>
            <a:picLocks noChangeAspect="1"/>
          </p:cNvPicPr>
          <p:nvPr/>
        </p:nvPicPr>
        <p:blipFill>
          <a:blip r:embed="rId3"/>
          <a:stretch>
            <a:fillRect/>
          </a:stretch>
        </p:blipFill>
        <p:spPr>
          <a:xfrm>
            <a:off x="3328576" y="253477"/>
            <a:ext cx="6090432" cy="1072989"/>
          </a:xfrm>
          <a:prstGeom prst="rect">
            <a:avLst/>
          </a:prstGeom>
        </p:spPr>
      </p:pic>
      <p:sp>
        <p:nvSpPr>
          <p:cNvPr id="6" name="TextBox 5">
            <a:extLst>
              <a:ext uri="{FF2B5EF4-FFF2-40B4-BE49-F238E27FC236}">
                <a16:creationId xmlns:a16="http://schemas.microsoft.com/office/drawing/2014/main" id="{9C377040-F86E-20E5-23ED-DBE2C478BDA1}"/>
              </a:ext>
            </a:extLst>
          </p:cNvPr>
          <p:cNvSpPr txBox="1"/>
          <p:nvPr/>
        </p:nvSpPr>
        <p:spPr>
          <a:xfrm>
            <a:off x="694481" y="917912"/>
            <a:ext cx="10822329" cy="5940088"/>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Nguyễn Đình Chiểu (1822 – 1888) sinh ra trong một gia đình nhà nho ở làng Tân Thới, huyện Bình Dương, phủ Tân Bình, tỉnh Gia Định (nay là Thành phố Hồ Chí Minh).</a:t>
            </a:r>
          </a:p>
          <a:p>
            <a:pPr algn="just"/>
            <a:r>
              <a:rPr lang="vi-VN" sz="2000" b="0" i="0" dirty="0">
                <a:solidFill>
                  <a:srgbClr val="000000"/>
                </a:solidFill>
                <a:effectLst/>
                <a:latin typeface="Cambria" panose="02040503050406030204" pitchFamily="18" charset="0"/>
                <a:ea typeface="Cambria" panose="02040503050406030204" pitchFamily="18" charset="0"/>
              </a:rPr>
              <a:t>Năm 1833, do cuộc binh biến trong triều đình, cha bị mất chức, gia đình li tán, cậu bé Chiểu mới mười hai tuổi đã phải xa cha mẹ, ra Huế ở nhờ nhà một người bạn của cha để ăn học.</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Năm 1843, Nguyễn Đình Chiểu trở về quê mẹ, đỗ tú tài tại trường thi Gia Định. Hai năm sau, ông lại trở ra Huế học tập, chờ kì thi năm Kỷ Dậu, 1849. Nhưng cuối năm 1848, mẹ mất, Nguyễn Đình Chiểu phải bỏ thi về Nam chịu tang mẹ. Trên đường về, ông bị ốm nặng, mù cả hai mắt, chạy chữa mãi không khỏi. Cuối năm 1849, Nguyễn Đình Chiểu mới về đến Gia Định “lỡ bề báo hiếu, lỡ đường lập thân”.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Không gục ngã trước những thử thách nặng nề liên tiếp của số phận, sau thời gian chịu tang mẹ, ông mở trường dạy học và làm thuốc chữa bệnh cho dân. Học trò gần xa nghe danh, mến đức xin học rất đông. Tiếng thơ chan chứa tinh thần nghĩa hiệp của Đồ Chiểu cũng bắt đầu vang khắp miền Lục tỉnh.</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Năm 1858, giặc Pháp xâm lược nước ta. Nguyễn Đình Chiểu cùng các lãnh tụ nghĩa quân bàn mưu tính kế đánh giặc. Ông sáng tác thơ văn bày tỏ niềm tiếc thương, cảm phục đối với những người đã hi sinh vì đất nước; khích lệ mạnh mẽ tinh thần chiến đấu của nhân dân. Trái tim nhân hậu của ông luôn gắn bó sắt son với vận mệnh của đất nước. Ông được nhân dân Lục tỉnh gọi bằng cái tên trìu mến “cụ Đỗ Chiểu” như một cách tri ân với người thầy đáng kính của “lòng dân”.</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Trần Thị Hoa Lê)</a:t>
            </a:r>
          </a:p>
        </p:txBody>
      </p:sp>
    </p:spTree>
    <p:extLst>
      <p:ext uri="{BB962C8B-B14F-4D97-AF65-F5344CB8AC3E}">
        <p14:creationId xmlns:p14="http://schemas.microsoft.com/office/powerpoint/2010/main" val="1182290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850E8363-D8E0-CE2D-4B74-2D5A9D326D64}"/>
              </a:ext>
            </a:extLst>
          </p:cNvPr>
          <p:cNvSpPr txBox="1"/>
          <p:nvPr/>
        </p:nvSpPr>
        <p:spPr>
          <a:xfrm>
            <a:off x="1274989" y="1340160"/>
            <a:ext cx="9172035" cy="737720"/>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 1: Từ đầu đến </a:t>
            </a:r>
            <a:r>
              <a:rPr lang="vi-VN"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Hồ Chí Minh.</a:t>
            </a:r>
            <a:endParaRPr lang="en-US" sz="3733"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15" name="TextBox 14">
            <a:extLst>
              <a:ext uri="{FF2B5EF4-FFF2-40B4-BE49-F238E27FC236}">
                <a16:creationId xmlns:a16="http://schemas.microsoft.com/office/drawing/2014/main" id="{C6209E33-2A73-DFB2-0F93-4D5A3226AAA7}"/>
              </a:ext>
            </a:extLst>
          </p:cNvPr>
          <p:cNvSpPr txBox="1"/>
          <p:nvPr/>
        </p:nvSpPr>
        <p:spPr>
          <a:xfrm>
            <a:off x="1227113" y="2357432"/>
            <a:ext cx="9172033" cy="737720"/>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2: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theo</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để</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ăn</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học</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endParaRPr lang="en-US" sz="3733"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16" name="Group 15">
            <a:extLst>
              <a:ext uri="{FF2B5EF4-FFF2-40B4-BE49-F238E27FC236}">
                <a16:creationId xmlns:a16="http://schemas.microsoft.com/office/drawing/2014/main" id="{BF7CA5E1-F521-2051-125E-5429A427250A}"/>
              </a:ext>
            </a:extLst>
          </p:cNvPr>
          <p:cNvGrpSpPr/>
          <p:nvPr/>
        </p:nvGrpSpPr>
        <p:grpSpPr>
          <a:xfrm>
            <a:off x="1412728" y="105255"/>
            <a:ext cx="8742869" cy="870953"/>
            <a:chOff x="1507322" y="860201"/>
            <a:chExt cx="8173942" cy="653215"/>
          </a:xfrm>
        </p:grpSpPr>
        <p:sp>
          <p:nvSpPr>
            <p:cNvPr id="17" name="TextBox 16">
              <a:extLst>
                <a:ext uri="{FF2B5EF4-FFF2-40B4-BE49-F238E27FC236}">
                  <a16:creationId xmlns:a16="http://schemas.microsoft.com/office/drawing/2014/main" id="{DA78F9B7-0CB3-F923-A49F-476926001EA0}"/>
                </a:ext>
              </a:extLst>
            </p:cNvPr>
            <p:cNvSpPr txBox="1"/>
            <p:nvPr/>
          </p:nvSpPr>
          <p:spPr>
            <a:xfrm>
              <a:off x="1907774" y="926145"/>
              <a:ext cx="7773490" cy="553290"/>
            </a:xfrm>
            <a:prstGeom prst="roundRect">
              <a:avLst/>
            </a:prstGeom>
            <a:solidFill>
              <a:srgbClr val="CCFFFF"/>
            </a:solidFill>
            <a:ln w="38100">
              <a:solidFill>
                <a:srgbClr val="0070C0"/>
              </a:solidFill>
            </a:ln>
          </p:spPr>
          <p:txBody>
            <a:bodyPr wrap="square" rtlCol="0">
              <a:spAutoFit/>
            </a:bodyPr>
            <a:lstStyle/>
            <a:p>
              <a:pPr algn="ctr" defTabSz="1219170">
                <a:buClr>
                  <a:srgbClr val="000000"/>
                </a:buClr>
              </a:pP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đọc</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được</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chia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làm</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mấy</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pic>
          <p:nvPicPr>
            <p:cNvPr id="18" name="Picture 17">
              <a:extLst>
                <a:ext uri="{FF2B5EF4-FFF2-40B4-BE49-F238E27FC236}">
                  <a16:creationId xmlns:a16="http://schemas.microsoft.com/office/drawing/2014/main" id="{2AABDBF2-BF81-9209-2013-AFB056A43102}"/>
                </a:ext>
              </a:extLst>
            </p:cNvPr>
            <p:cNvPicPr>
              <a:picLocks noChangeAspect="1"/>
            </p:cNvPicPr>
            <p:nvPr/>
          </p:nvPicPr>
          <p:blipFill>
            <a:blip r:embed="rId3"/>
            <a:stretch>
              <a:fillRect/>
            </a:stretch>
          </p:blipFill>
          <p:spPr>
            <a:xfrm>
              <a:off x="1507322" y="860201"/>
              <a:ext cx="800902" cy="653215"/>
            </a:xfrm>
            <a:prstGeom prst="rect">
              <a:avLst/>
            </a:prstGeom>
          </p:spPr>
        </p:pic>
      </p:grpSp>
      <p:sp>
        <p:nvSpPr>
          <p:cNvPr id="19" name="TextBox 18">
            <a:extLst>
              <a:ext uri="{FF2B5EF4-FFF2-40B4-BE49-F238E27FC236}">
                <a16:creationId xmlns:a16="http://schemas.microsoft.com/office/drawing/2014/main" id="{77509243-71FA-E00D-7737-5C04980FFF81}"/>
              </a:ext>
            </a:extLst>
          </p:cNvPr>
          <p:cNvSpPr txBox="1"/>
          <p:nvPr/>
        </p:nvSpPr>
        <p:spPr>
          <a:xfrm>
            <a:off x="1215960" y="3455729"/>
            <a:ext cx="9172033" cy="1373284"/>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 3: Tiếp theo đến … </a:t>
            </a:r>
            <a:r>
              <a:rPr lang="vi-VN"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“lỡ bề báo hiếu, lỡ đường lập thân”.</a:t>
            </a:r>
            <a:endPar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A5CCFDBD-115E-C277-6D32-B7D960A5A040}"/>
              </a:ext>
            </a:extLst>
          </p:cNvPr>
          <p:cNvSpPr txBox="1"/>
          <p:nvPr/>
        </p:nvSpPr>
        <p:spPr>
          <a:xfrm>
            <a:off x="1215538" y="5008035"/>
            <a:ext cx="9172033" cy="737720"/>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4: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theo</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3733"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khắp</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miền</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Lục</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3733" b="1"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tỉnh</a:t>
            </a:r>
            <a:r>
              <a:rPr lang="en-US" sz="3733" b="1"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endParaRPr lang="en-US" sz="3733"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624660E4-CFDA-BFCD-78A4-AA71A9E108BF}"/>
              </a:ext>
            </a:extLst>
          </p:cNvPr>
          <p:cNvSpPr txBox="1"/>
          <p:nvPr/>
        </p:nvSpPr>
        <p:spPr>
          <a:xfrm>
            <a:off x="1192389" y="5991883"/>
            <a:ext cx="9172033" cy="737720"/>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3733" b="1" kern="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 5: Phần còn lại.</a:t>
            </a:r>
            <a:endParaRPr lang="en-US" sz="3733"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Tree>
    <p:extLst>
      <p:ext uri="{BB962C8B-B14F-4D97-AF65-F5344CB8AC3E}">
        <p14:creationId xmlns:p14="http://schemas.microsoft.com/office/powerpoint/2010/main" val="3666814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Google Shape;170;p7">
            <a:extLst>
              <a:ext uri="{FF2B5EF4-FFF2-40B4-BE49-F238E27FC236}">
                <a16:creationId xmlns:a16="http://schemas.microsoft.com/office/drawing/2014/main" id="{05FDE6CE-20FA-00FF-EF37-135A5D0F32B7}"/>
              </a:ext>
            </a:extLst>
          </p:cNvPr>
          <p:cNvSpPr txBox="1"/>
          <p:nvPr/>
        </p:nvSpPr>
        <p:spPr>
          <a:xfrm>
            <a:off x="1436187" y="798150"/>
            <a:ext cx="5943600" cy="615527"/>
          </a:xfrm>
          <a:prstGeom prst="rect">
            <a:avLst/>
          </a:prstGeom>
          <a:noFill/>
          <a:ln>
            <a:noFill/>
          </a:ln>
        </p:spPr>
        <p:txBody>
          <a:bodyPr spcFirstLastPara="1" wrap="square" lIns="60950" tIns="30467" rIns="60950" bIns="30467"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Arial"/>
                <a:sym typeface="Arial"/>
              </a:rPr>
              <a:t>Luyện</a:t>
            </a:r>
            <a:r>
              <a:rPr kumimoji="0" lang="en-US" sz="3600" b="1" i="0" u="none" strike="noStrike" kern="0" cap="none" spc="0" normalizeH="0" noProof="0">
                <a:ln>
                  <a:noFill/>
                </a:ln>
                <a:solidFill>
                  <a:srgbClr val="C00000"/>
                </a:solidFill>
                <a:effectLst/>
                <a:uLnTx/>
                <a:uFillTx/>
                <a:latin typeface="Cambria" panose="02040503050406030204" pitchFamily="18" charset="0"/>
                <a:ea typeface="Cambria" panose="02040503050406030204" pitchFamily="18" charset="0"/>
                <a:cs typeface="Arial"/>
                <a:sym typeface="Arial"/>
              </a:rPr>
              <a:t> đọc từ khó</a:t>
            </a:r>
            <a:endParaRPr kumimoji="0" lang="vi-VN" sz="36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a:sym typeface="Arial"/>
            </a:endParaRPr>
          </a:p>
        </p:txBody>
      </p:sp>
      <p:sp>
        <p:nvSpPr>
          <p:cNvPr id="6" name="Google Shape;171;p7">
            <a:extLst>
              <a:ext uri="{FF2B5EF4-FFF2-40B4-BE49-F238E27FC236}">
                <a16:creationId xmlns:a16="http://schemas.microsoft.com/office/drawing/2014/main" id="{9C9CECB3-F43C-5C11-9F63-4249E36220B1}"/>
              </a:ext>
            </a:extLst>
          </p:cNvPr>
          <p:cNvSpPr/>
          <p:nvPr/>
        </p:nvSpPr>
        <p:spPr>
          <a:xfrm>
            <a:off x="740617" y="1945506"/>
            <a:ext cx="3582002" cy="1248956"/>
          </a:xfrm>
          <a:prstGeom prst="roundRect">
            <a:avLst>
              <a:gd name="adj" fmla="val 7887"/>
            </a:avLst>
          </a:prstGeom>
          <a:solidFill>
            <a:srgbClr val="FFFFFF"/>
          </a:solidFill>
          <a:ln w="38100" cap="flat" cmpd="sng">
            <a:solidFill>
              <a:schemeClr val="accent1"/>
            </a:solidFill>
            <a:prstDash val="dash"/>
            <a:round/>
            <a:headEnd type="none" w="sm" len="sm"/>
            <a:tailEnd type="none" w="sm" len="sm"/>
          </a:ln>
        </p:spPr>
        <p:txBody>
          <a:bodyPr spcFirstLastPara="1" wrap="square" lIns="60950" tIns="30467" rIns="60950" bIns="30467" anchor="ctr" anchorCtr="0">
            <a:noAutofit/>
          </a:bodyPr>
          <a:lstStyle/>
          <a:p>
            <a:pPr lvl="0" indent="304815" algn="ctr">
              <a:lnSpc>
                <a:spcPct val="125000"/>
              </a:lnSpc>
              <a:buClr>
                <a:srgbClr val="000000"/>
              </a:buClr>
            </a:pPr>
            <a:r>
              <a:rPr lang="en-US" sz="4800" i="1" kern="0" dirty="0">
                <a:solidFill>
                  <a:srgbClr val="000000"/>
                </a:solidFill>
                <a:latin typeface="Cambria" panose="02040503050406030204" pitchFamily="18" charset="0"/>
                <a:ea typeface="Cambria" panose="02040503050406030204" pitchFamily="18" charset="0"/>
                <a:cs typeface="Arial"/>
                <a:sym typeface="Arial"/>
              </a:rPr>
              <a:t>Li </a:t>
            </a:r>
            <a:r>
              <a:rPr lang="en-US" sz="4800" i="1" kern="0" dirty="0" err="1">
                <a:solidFill>
                  <a:srgbClr val="000000"/>
                </a:solidFill>
                <a:latin typeface="Cambria" panose="02040503050406030204" pitchFamily="18" charset="0"/>
                <a:ea typeface="Cambria" panose="02040503050406030204" pitchFamily="18" charset="0"/>
                <a:cs typeface="Arial"/>
                <a:sym typeface="Arial"/>
              </a:rPr>
              <a:t>tán</a:t>
            </a:r>
            <a:endParaRPr kumimoji="0" lang="vi-VN" sz="4800" b="0" i="1"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pic>
        <p:nvPicPr>
          <p:cNvPr id="8" name="Google Shape;181;p8">
            <a:extLst>
              <a:ext uri="{FF2B5EF4-FFF2-40B4-BE49-F238E27FC236}">
                <a16:creationId xmlns:a16="http://schemas.microsoft.com/office/drawing/2014/main" id="{224E4F29-3B71-4AD0-9C80-8794C69D6EA0}"/>
              </a:ext>
            </a:extLst>
          </p:cNvPr>
          <p:cNvPicPr preferRelativeResize="0"/>
          <p:nvPr/>
        </p:nvPicPr>
        <p:blipFill rotWithShape="1">
          <a:blip r:embed="rId2">
            <a:alphaModFix/>
          </a:blip>
          <a:srcRect/>
          <a:stretch/>
        </p:blipFill>
        <p:spPr>
          <a:xfrm>
            <a:off x="8128503" y="1775409"/>
            <a:ext cx="2258155" cy="4318000"/>
          </a:xfrm>
          <a:prstGeom prst="rect">
            <a:avLst/>
          </a:prstGeom>
          <a:noFill/>
          <a:ln>
            <a:noFill/>
          </a:ln>
        </p:spPr>
      </p:pic>
      <p:sp>
        <p:nvSpPr>
          <p:cNvPr id="9" name="Google Shape;171;p7">
            <a:extLst>
              <a:ext uri="{FF2B5EF4-FFF2-40B4-BE49-F238E27FC236}">
                <a16:creationId xmlns:a16="http://schemas.microsoft.com/office/drawing/2014/main" id="{FA5B2E3B-A33F-4AFD-9CA2-E76FD03350F6}"/>
              </a:ext>
            </a:extLst>
          </p:cNvPr>
          <p:cNvSpPr/>
          <p:nvPr/>
        </p:nvSpPr>
        <p:spPr>
          <a:xfrm>
            <a:off x="2519103" y="3441166"/>
            <a:ext cx="3582002" cy="1248956"/>
          </a:xfrm>
          <a:prstGeom prst="roundRect">
            <a:avLst>
              <a:gd name="adj" fmla="val 7887"/>
            </a:avLst>
          </a:prstGeom>
          <a:solidFill>
            <a:srgbClr val="FFFFFF"/>
          </a:solidFill>
          <a:ln w="38100" cap="flat" cmpd="sng">
            <a:solidFill>
              <a:schemeClr val="accent1"/>
            </a:solidFill>
            <a:prstDash val="dash"/>
            <a:round/>
            <a:headEnd type="none" w="sm" len="sm"/>
            <a:tailEnd type="none" w="sm" len="sm"/>
          </a:ln>
        </p:spPr>
        <p:txBody>
          <a:bodyPr spcFirstLastPara="1" wrap="square" lIns="60950" tIns="30467" rIns="60950" bIns="30467" anchor="ctr" anchorCtr="0">
            <a:noAutofit/>
          </a:bodyPr>
          <a:lstStyle/>
          <a:p>
            <a:pPr lvl="0" indent="304815" algn="ctr">
              <a:lnSpc>
                <a:spcPct val="125000"/>
              </a:lnSpc>
              <a:buClr>
                <a:srgbClr val="000000"/>
              </a:buClr>
            </a:pPr>
            <a:r>
              <a:rPr lang="en-US" sz="4800" i="1" kern="0" dirty="0" err="1">
                <a:solidFill>
                  <a:srgbClr val="000000"/>
                </a:solidFill>
                <a:latin typeface="Cambria" panose="02040503050406030204" pitchFamily="18" charset="0"/>
                <a:ea typeface="Cambria" panose="02040503050406030204" pitchFamily="18" charset="0"/>
                <a:cs typeface="Arial"/>
                <a:sym typeface="Arial"/>
              </a:rPr>
              <a:t>lập</a:t>
            </a:r>
            <a:r>
              <a:rPr lang="en-US" sz="4800" i="1" kern="0" dirty="0">
                <a:solidFill>
                  <a:srgbClr val="000000"/>
                </a:solidFill>
                <a:latin typeface="Cambria" panose="02040503050406030204" pitchFamily="18" charset="0"/>
                <a:ea typeface="Cambria" panose="02040503050406030204" pitchFamily="18" charset="0"/>
                <a:cs typeface="Arial"/>
                <a:sym typeface="Arial"/>
              </a:rPr>
              <a:t> </a:t>
            </a:r>
            <a:r>
              <a:rPr lang="en-US" sz="4800" i="1" kern="0" dirty="0" err="1">
                <a:solidFill>
                  <a:srgbClr val="000000"/>
                </a:solidFill>
                <a:latin typeface="Cambria" panose="02040503050406030204" pitchFamily="18" charset="0"/>
                <a:ea typeface="Cambria" panose="02040503050406030204" pitchFamily="18" charset="0"/>
                <a:cs typeface="Arial"/>
                <a:sym typeface="Arial"/>
              </a:rPr>
              <a:t>thân</a:t>
            </a:r>
            <a:endParaRPr kumimoji="0" lang="vi-VN" sz="4800" b="0" i="1"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
        <p:nvSpPr>
          <p:cNvPr id="10" name="Google Shape;171;p7">
            <a:extLst>
              <a:ext uri="{FF2B5EF4-FFF2-40B4-BE49-F238E27FC236}">
                <a16:creationId xmlns:a16="http://schemas.microsoft.com/office/drawing/2014/main" id="{0D709AF4-D079-4CF5-A024-F9D181C1EAD9}"/>
              </a:ext>
            </a:extLst>
          </p:cNvPr>
          <p:cNvSpPr/>
          <p:nvPr/>
        </p:nvSpPr>
        <p:spPr>
          <a:xfrm>
            <a:off x="4510566" y="4960374"/>
            <a:ext cx="3582002" cy="1248956"/>
          </a:xfrm>
          <a:prstGeom prst="roundRect">
            <a:avLst>
              <a:gd name="adj" fmla="val 7887"/>
            </a:avLst>
          </a:prstGeom>
          <a:solidFill>
            <a:srgbClr val="FFFFFF"/>
          </a:solidFill>
          <a:ln w="38100" cap="flat" cmpd="sng">
            <a:solidFill>
              <a:schemeClr val="accent1"/>
            </a:solidFill>
            <a:prstDash val="dash"/>
            <a:round/>
            <a:headEnd type="none" w="sm" len="sm"/>
            <a:tailEnd type="none" w="sm" len="sm"/>
          </a:ln>
        </p:spPr>
        <p:txBody>
          <a:bodyPr spcFirstLastPara="1" wrap="square" lIns="60950" tIns="30467" rIns="60950" bIns="30467" anchor="ctr" anchorCtr="0">
            <a:noAutofit/>
          </a:bodyPr>
          <a:lstStyle/>
          <a:p>
            <a:pPr lvl="0" indent="304815" algn="ctr">
              <a:lnSpc>
                <a:spcPct val="125000"/>
              </a:lnSpc>
              <a:buClr>
                <a:srgbClr val="000000"/>
              </a:buClr>
            </a:pPr>
            <a:r>
              <a:rPr lang="en-US" sz="4800" i="1" kern="0" dirty="0" err="1">
                <a:solidFill>
                  <a:srgbClr val="000000"/>
                </a:solidFill>
                <a:latin typeface="Cambria" panose="02040503050406030204" pitchFamily="18" charset="0"/>
                <a:ea typeface="Cambria" panose="02040503050406030204" pitchFamily="18" charset="0"/>
                <a:cs typeface="Arial"/>
                <a:sym typeface="Arial"/>
              </a:rPr>
              <a:t>khích</a:t>
            </a:r>
            <a:r>
              <a:rPr lang="en-US" sz="4800" i="1" kern="0" dirty="0">
                <a:solidFill>
                  <a:srgbClr val="000000"/>
                </a:solidFill>
                <a:latin typeface="Cambria" panose="02040503050406030204" pitchFamily="18" charset="0"/>
                <a:ea typeface="Cambria" panose="02040503050406030204" pitchFamily="18" charset="0"/>
                <a:cs typeface="Arial"/>
                <a:sym typeface="Arial"/>
              </a:rPr>
              <a:t> </a:t>
            </a:r>
            <a:r>
              <a:rPr lang="en-US" sz="4800" i="1" kern="0" dirty="0" err="1">
                <a:solidFill>
                  <a:srgbClr val="000000"/>
                </a:solidFill>
                <a:latin typeface="Cambria" panose="02040503050406030204" pitchFamily="18" charset="0"/>
                <a:ea typeface="Cambria" panose="02040503050406030204" pitchFamily="18" charset="0"/>
                <a:cs typeface="Arial"/>
                <a:sym typeface="Arial"/>
              </a:rPr>
              <a:t>lệ</a:t>
            </a:r>
            <a:endParaRPr kumimoji="0" lang="vi-VN" sz="4800" b="0" i="1"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613294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 name="Group 2">
            <a:extLst>
              <a:ext uri="{FF2B5EF4-FFF2-40B4-BE49-F238E27FC236}">
                <a16:creationId xmlns:a16="http://schemas.microsoft.com/office/drawing/2014/main" id="{91A8F494-0251-FA4F-D794-60A511CC887E}"/>
              </a:ext>
            </a:extLst>
          </p:cNvPr>
          <p:cNvGrpSpPr/>
          <p:nvPr/>
        </p:nvGrpSpPr>
        <p:grpSpPr>
          <a:xfrm>
            <a:off x="7972697" y="563782"/>
            <a:ext cx="3869105" cy="2909089"/>
            <a:chOff x="7432880" y="455902"/>
            <a:chExt cx="3869104" cy="2909089"/>
          </a:xfrm>
        </p:grpSpPr>
        <p:sp>
          <p:nvSpPr>
            <p:cNvPr id="6" name="Freeform 18">
              <a:extLst>
                <a:ext uri="{FF2B5EF4-FFF2-40B4-BE49-F238E27FC236}">
                  <a16:creationId xmlns:a16="http://schemas.microsoft.com/office/drawing/2014/main" id="{8ACC110C-72C0-0F3A-E90F-37D1698E0636}"/>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pPr defTabSz="914446">
                <a:defRPr/>
              </a:pPr>
              <a:endParaRPr lang="vi-VN">
                <a:solidFill>
                  <a:prstClr val="black"/>
                </a:solidFill>
                <a:latin typeface="Arial" panose="020B0604020202020204" pitchFamily="34" charset="0"/>
              </a:endParaRPr>
            </a:p>
          </p:txBody>
        </p:sp>
        <p:sp>
          <p:nvSpPr>
            <p:cNvPr id="7" name="TextBox 6">
              <a:extLst>
                <a:ext uri="{FF2B5EF4-FFF2-40B4-BE49-F238E27FC236}">
                  <a16:creationId xmlns:a16="http://schemas.microsoft.com/office/drawing/2014/main" id="{DD91F4C0-EDB3-953E-A05E-1A4881EE4C5C}"/>
                </a:ext>
              </a:extLst>
            </p:cNvPr>
            <p:cNvSpPr txBox="1"/>
            <p:nvPr/>
          </p:nvSpPr>
          <p:spPr>
            <a:xfrm>
              <a:off x="7701744" y="1141005"/>
              <a:ext cx="3390671" cy="1569660"/>
            </a:xfrm>
            <a:prstGeom prst="rect">
              <a:avLst/>
            </a:prstGeom>
            <a:noFill/>
          </p:spPr>
          <p:txBody>
            <a:bodyPr wrap="none" rtlCol="0">
              <a:spAutoFit/>
            </a:bodyPr>
            <a:lstStyle/>
            <a:p>
              <a:pPr algn="ctr" defTabSz="914446">
                <a:defRPr/>
              </a:pPr>
              <a:r>
                <a:rPr lang="en-GB" sz="4800" dirty="0" err="1">
                  <a:solidFill>
                    <a:srgbClr val="0070C0"/>
                  </a:solidFill>
                  <a:latin typeface="iCiel Pony" panose="02000000000000000000" pitchFamily="2" charset="-93"/>
                </a:rPr>
                <a:t>Luyện</a:t>
              </a:r>
              <a:r>
                <a:rPr lang="en-GB" sz="4800" dirty="0">
                  <a:solidFill>
                    <a:srgbClr val="0070C0"/>
                  </a:solidFill>
                  <a:latin typeface="iCiel Pony" panose="02000000000000000000" pitchFamily="2" charset="-93"/>
                </a:rPr>
                <a:t> </a:t>
              </a:r>
              <a:r>
                <a:rPr lang="en-GB" sz="4800" dirty="0" err="1">
                  <a:solidFill>
                    <a:srgbClr val="0070C0"/>
                  </a:solidFill>
                  <a:latin typeface="iCiel Pony" panose="02000000000000000000" pitchFamily="2" charset="-93"/>
                </a:rPr>
                <a:t>đọc</a:t>
              </a:r>
              <a:r>
                <a:rPr lang="en-GB" sz="4800" dirty="0">
                  <a:solidFill>
                    <a:srgbClr val="0070C0"/>
                  </a:solidFill>
                  <a:latin typeface="iCiel Pony" panose="02000000000000000000" pitchFamily="2" charset="-93"/>
                </a:rPr>
                <a:t> </a:t>
              </a:r>
            </a:p>
            <a:p>
              <a:pPr algn="ctr" defTabSz="914446">
                <a:defRPr/>
              </a:pPr>
              <a:r>
                <a:rPr lang="en-GB" sz="4800" dirty="0" err="1">
                  <a:solidFill>
                    <a:srgbClr val="0070C0"/>
                  </a:solidFill>
                  <a:latin typeface="iCiel Pony" panose="02000000000000000000" pitchFamily="2" charset="-93"/>
                </a:rPr>
                <a:t>câu</a:t>
              </a:r>
              <a:r>
                <a:rPr lang="en-GB" sz="4800" dirty="0">
                  <a:solidFill>
                    <a:srgbClr val="0070C0"/>
                  </a:solidFill>
                  <a:latin typeface="iCiel Pony" panose="02000000000000000000" pitchFamily="2" charset="-93"/>
                </a:rPr>
                <a:t> </a:t>
              </a:r>
              <a:r>
                <a:rPr lang="en-GB" sz="4800" dirty="0" err="1">
                  <a:solidFill>
                    <a:srgbClr val="0070C0"/>
                  </a:solidFill>
                  <a:latin typeface="iCiel Pony" panose="02000000000000000000" pitchFamily="2" charset="-93"/>
                </a:rPr>
                <a:t>dài</a:t>
              </a:r>
              <a:endParaRPr lang="vi-VN" sz="4800" dirty="0">
                <a:solidFill>
                  <a:srgbClr val="0070C0"/>
                </a:solidFill>
                <a:latin typeface="iCiel Pony" panose="02000000000000000000" pitchFamily="2" charset="-93"/>
              </a:endParaRPr>
            </a:p>
          </p:txBody>
        </p:sp>
      </p:grpSp>
      <p:sp>
        <p:nvSpPr>
          <p:cNvPr id="11" name="Freeform 9">
            <a:extLst>
              <a:ext uri="{FF2B5EF4-FFF2-40B4-BE49-F238E27FC236}">
                <a16:creationId xmlns:a16="http://schemas.microsoft.com/office/drawing/2014/main" id="{38F8F1EC-2440-A1CF-682E-D9527B0AAEB9}"/>
              </a:ext>
            </a:extLst>
          </p:cNvPr>
          <p:cNvSpPr/>
          <p:nvPr/>
        </p:nvSpPr>
        <p:spPr>
          <a:xfrm>
            <a:off x="7731456" y="3429001"/>
            <a:ext cx="4110346" cy="3429000"/>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5"/>
            <a:stretch>
              <a:fillRect/>
            </a:stretch>
          </a:blipFill>
        </p:spPr>
        <p:txBody>
          <a:bodyPr/>
          <a:lstStyle/>
          <a:p>
            <a:pPr defTabSz="914446">
              <a:defRPr/>
            </a:pPr>
            <a:endParaRPr lang="vi-VN" kern="0">
              <a:solidFill>
                <a:prstClr val="black"/>
              </a:solidFill>
              <a:latin typeface="Arial" panose="020B0604020202020204" pitchFamily="34" charset="0"/>
            </a:endParaRPr>
          </a:p>
        </p:txBody>
      </p:sp>
      <p:sp>
        <p:nvSpPr>
          <p:cNvPr id="12" name="Rectangle: Rounded Corners 11">
            <a:extLst>
              <a:ext uri="{FF2B5EF4-FFF2-40B4-BE49-F238E27FC236}">
                <a16:creationId xmlns:a16="http://schemas.microsoft.com/office/drawing/2014/main" id="{59CDF411-73B5-697F-3C28-3908B6B00E0C}"/>
              </a:ext>
            </a:extLst>
          </p:cNvPr>
          <p:cNvSpPr/>
          <p:nvPr/>
        </p:nvSpPr>
        <p:spPr>
          <a:xfrm>
            <a:off x="589477" y="1447800"/>
            <a:ext cx="7383220" cy="4521200"/>
          </a:xfrm>
          <a:prstGeom prst="roundRect">
            <a:avLst/>
          </a:prstGeom>
          <a:solidFill>
            <a:schemeClr val="bg1"/>
          </a:solid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0116" algn="just" defTabSz="609630">
              <a:lnSpc>
                <a:spcPct val="115000"/>
              </a:lnSpc>
            </a:pPr>
            <a:r>
              <a:rPr lang="vi-VN" sz="3600" i="1" dirty="0">
                <a:solidFill>
                  <a:srgbClr val="002060"/>
                </a:solidFill>
                <a:ea typeface="Calibri" panose="020F0502020204030204" pitchFamily="34" charset="0"/>
              </a:rPr>
              <a:t>Năm 1833,</a:t>
            </a:r>
            <a:r>
              <a:rPr lang="vi-VN" sz="3600" i="1" dirty="0">
                <a:solidFill>
                  <a:srgbClr val="FF0000"/>
                </a:solidFill>
                <a:ea typeface="Calibri" panose="020F0502020204030204" pitchFamily="34" charset="0"/>
              </a:rPr>
              <a:t>/</a:t>
            </a:r>
            <a:r>
              <a:rPr lang="vi-VN" sz="3600" i="1" dirty="0">
                <a:solidFill>
                  <a:srgbClr val="002060"/>
                </a:solidFill>
                <a:ea typeface="Calibri" panose="020F0502020204030204" pitchFamily="34" charset="0"/>
              </a:rPr>
              <a:t> do một cuộc binh biến,</a:t>
            </a:r>
            <a:r>
              <a:rPr lang="vi-VN" sz="3600" i="1" dirty="0">
                <a:solidFill>
                  <a:srgbClr val="FF0000"/>
                </a:solidFill>
                <a:ea typeface="Calibri" panose="020F0502020204030204" pitchFamily="34" charset="0"/>
              </a:rPr>
              <a:t>/</a:t>
            </a:r>
            <a:r>
              <a:rPr lang="vi-VN" sz="3600" i="1" dirty="0">
                <a:solidFill>
                  <a:srgbClr val="002060"/>
                </a:solidFill>
                <a:ea typeface="Calibri" panose="020F0502020204030204" pitchFamily="34" charset="0"/>
              </a:rPr>
              <a:t> cha bị mất chức,</a:t>
            </a:r>
            <a:r>
              <a:rPr lang="vi-VN" sz="3600" i="1" dirty="0">
                <a:solidFill>
                  <a:srgbClr val="FF0000"/>
                </a:solidFill>
                <a:ea typeface="Calibri" panose="020F0502020204030204" pitchFamily="34" charset="0"/>
              </a:rPr>
              <a:t>/</a:t>
            </a:r>
            <a:r>
              <a:rPr lang="vi-VN" sz="3600" i="1" dirty="0">
                <a:solidFill>
                  <a:srgbClr val="002060"/>
                </a:solidFill>
                <a:ea typeface="Calibri" panose="020F0502020204030204" pitchFamily="34" charset="0"/>
              </a:rPr>
              <a:t> gia đình li tán,</a:t>
            </a:r>
            <a:r>
              <a:rPr lang="vi-VN" sz="3600" i="1" dirty="0">
                <a:solidFill>
                  <a:srgbClr val="FF0000"/>
                </a:solidFill>
                <a:ea typeface="Calibri" panose="020F0502020204030204" pitchFamily="34" charset="0"/>
              </a:rPr>
              <a:t>/</a:t>
            </a:r>
            <a:r>
              <a:rPr lang="vi-VN" sz="3600" i="1" dirty="0">
                <a:solidFill>
                  <a:srgbClr val="002060"/>
                </a:solidFill>
                <a:ea typeface="Calibri" panose="020F0502020204030204" pitchFamily="34" charset="0"/>
              </a:rPr>
              <a:t> cậu bé Chiếu mới mười hai tuổi,</a:t>
            </a:r>
            <a:r>
              <a:rPr lang="vi-VN" sz="3600" i="1" dirty="0">
                <a:solidFill>
                  <a:srgbClr val="FF0000"/>
                </a:solidFill>
                <a:ea typeface="Calibri" panose="020F0502020204030204" pitchFamily="34" charset="0"/>
              </a:rPr>
              <a:t>/</a:t>
            </a:r>
            <a:r>
              <a:rPr lang="vi-VN" sz="3600" i="1" dirty="0">
                <a:solidFill>
                  <a:srgbClr val="002060"/>
                </a:solidFill>
                <a:ea typeface="Calibri" panose="020F0502020204030204" pitchFamily="34" charset="0"/>
              </a:rPr>
              <a:t> đã phải xa cha mẹ,</a:t>
            </a:r>
            <a:r>
              <a:rPr lang="vi-VN" sz="3600" i="1" dirty="0">
                <a:solidFill>
                  <a:srgbClr val="FF0000"/>
                </a:solidFill>
                <a:ea typeface="Calibri" panose="020F0502020204030204" pitchFamily="34" charset="0"/>
              </a:rPr>
              <a:t>/ </a:t>
            </a:r>
            <a:r>
              <a:rPr lang="vi-VN" sz="3600" i="1" dirty="0">
                <a:solidFill>
                  <a:srgbClr val="002060"/>
                </a:solidFill>
                <a:ea typeface="Calibri" panose="020F0502020204030204" pitchFamily="34" charset="0"/>
              </a:rPr>
              <a:t>gà huế ở nhờ nhà một người bạn của cha</a:t>
            </a:r>
            <a:r>
              <a:rPr lang="vi-VN" sz="3600" i="1" dirty="0">
                <a:solidFill>
                  <a:srgbClr val="FF0000"/>
                </a:solidFill>
                <a:ea typeface="Calibri" panose="020F0502020204030204" pitchFamily="34" charset="0"/>
              </a:rPr>
              <a:t>/</a:t>
            </a:r>
            <a:r>
              <a:rPr lang="vi-VN" sz="3600" i="1" dirty="0">
                <a:solidFill>
                  <a:srgbClr val="002060"/>
                </a:solidFill>
                <a:ea typeface="Calibri" panose="020F0502020204030204" pitchFamily="34" charset="0"/>
              </a:rPr>
              <a:t> để ăn học.</a:t>
            </a:r>
            <a:endParaRPr lang="en-US" sz="3600" dirty="0">
              <a:solidFill>
                <a:srgbClr val="002060"/>
              </a:solidFill>
              <a:latin typeface="Calibri"/>
              <a:ea typeface="Calibri" panose="020F0502020204030204" pitchFamily="34" charset="0"/>
            </a:endParaRPr>
          </a:p>
        </p:txBody>
      </p:sp>
    </p:spTree>
    <p:extLst>
      <p:ext uri="{BB962C8B-B14F-4D97-AF65-F5344CB8AC3E}">
        <p14:creationId xmlns:p14="http://schemas.microsoft.com/office/powerpoint/2010/main" val="257564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2C32-A685-83E3-B41B-E62CCFEF4B7F}"/>
              </a:ext>
            </a:extLst>
          </p:cNvPr>
          <p:cNvSpPr>
            <a:spLocks noGrp="1"/>
          </p:cNvSpPr>
          <p:nvPr>
            <p:ph type="title" idx="4294967295"/>
          </p:nvPr>
        </p:nvSpPr>
        <p:spPr>
          <a:xfrm>
            <a:off x="304800" y="183092"/>
            <a:ext cx="5486400" cy="762000"/>
          </a:xfrm>
          <a:prstGeom prst="rect">
            <a:avLst/>
          </a:prstGeom>
        </p:spPr>
        <p:txBody>
          <a:bodyPr/>
          <a:lstStyle/>
          <a:p>
            <a:endParaRPr lang="vi-VN" dirty="0">
              <a:latin typeface="Cambria" panose="02040503050406030204" pitchFamily="18" charset="0"/>
              <a:ea typeface="Cambria" panose="02040503050406030204" pitchFamily="18" charset="0"/>
            </a:endParaRPr>
          </a:p>
        </p:txBody>
      </p:sp>
      <p:sp>
        <p:nvSpPr>
          <p:cNvPr id="5" name="Rectangle: Top Corners Rounded 4">
            <a:extLst>
              <a:ext uri="{FF2B5EF4-FFF2-40B4-BE49-F238E27FC236}">
                <a16:creationId xmlns:a16="http://schemas.microsoft.com/office/drawing/2014/main" id="{D9C209CA-1CAD-BED9-9F17-50A306A51F1D}"/>
              </a:ext>
            </a:extLst>
          </p:cNvPr>
          <p:cNvSpPr/>
          <p:nvPr/>
        </p:nvSpPr>
        <p:spPr>
          <a:xfrm>
            <a:off x="491705" y="449846"/>
            <a:ext cx="11205713" cy="6043029"/>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99C97192-6108-5407-E7FF-3632374DAC6C}"/>
              </a:ext>
            </a:extLst>
          </p:cNvPr>
          <p:cNvGrpSpPr/>
          <p:nvPr/>
        </p:nvGrpSpPr>
        <p:grpSpPr>
          <a:xfrm>
            <a:off x="2529418" y="195916"/>
            <a:ext cx="6907888" cy="1412409"/>
            <a:chOff x="1868898" y="977107"/>
            <a:chExt cx="6620664" cy="1412409"/>
          </a:xfrm>
        </p:grpSpPr>
        <p:pic>
          <p:nvPicPr>
            <p:cNvPr id="9" name="Picture 8">
              <a:extLst>
                <a:ext uri="{FF2B5EF4-FFF2-40B4-BE49-F238E27FC236}">
                  <a16:creationId xmlns:a16="http://schemas.microsoft.com/office/drawing/2014/main" id="{B9AC123D-00B9-632E-91C7-8740F6DEA83A}"/>
                </a:ext>
              </a:extLst>
            </p:cNvPr>
            <p:cNvPicPr>
              <a:picLocks noChangeAspect="1"/>
            </p:cNvPicPr>
            <p:nvPr/>
          </p:nvPicPr>
          <p:blipFill>
            <a:blip r:embed="rId2"/>
            <a:stretch>
              <a:fillRect/>
            </a:stretch>
          </p:blipFill>
          <p:spPr>
            <a:xfrm>
              <a:off x="1868898" y="977107"/>
              <a:ext cx="6620664" cy="1412409"/>
            </a:xfrm>
            <a:prstGeom prst="rect">
              <a:avLst/>
            </a:prstGeom>
          </p:spPr>
        </p:pic>
        <p:sp>
          <p:nvSpPr>
            <p:cNvPr id="10" name="TextBox 9">
              <a:extLst>
                <a:ext uri="{FF2B5EF4-FFF2-40B4-BE49-F238E27FC236}">
                  <a16:creationId xmlns:a16="http://schemas.microsoft.com/office/drawing/2014/main" id="{16454FE7-2C3A-F69C-0639-EDC3BD0FAE76}"/>
                </a:ext>
              </a:extLst>
            </p:cNvPr>
            <p:cNvSpPr txBox="1"/>
            <p:nvPr/>
          </p:nvSpPr>
          <p:spPr>
            <a:xfrm>
              <a:off x="2018324" y="1220863"/>
              <a:ext cx="6117380" cy="830997"/>
            </a:xfrm>
            <a:prstGeom prst="rect">
              <a:avLst/>
            </a:prstGeom>
            <a:noFill/>
          </p:spPr>
          <p:txBody>
            <a:bodyPr wrap="none" rtlCol="0">
              <a:spAutoFit/>
            </a:bodyPr>
            <a:lstStyle/>
            <a:p>
              <a:pPr algn="ctr">
                <a:defRPr/>
              </a:pPr>
              <a:r>
                <a:rPr lang="en-US" sz="4800" dirty="0" err="1">
                  <a:solidFill>
                    <a:srgbClr val="00B0F0"/>
                  </a:solidFill>
                  <a:latin typeface="Cambria" panose="02040503050406030204" pitchFamily="18" charset="0"/>
                  <a:ea typeface="Cambria" panose="02040503050406030204" pitchFamily="18" charset="0"/>
                </a:rPr>
                <a:t>Luyện</a:t>
              </a:r>
              <a:r>
                <a:rPr lang="en-US" sz="4800" dirty="0">
                  <a:solidFill>
                    <a:srgbClr val="00B0F0"/>
                  </a:solidFill>
                  <a:latin typeface="Cambria" panose="02040503050406030204" pitchFamily="18" charset="0"/>
                  <a:ea typeface="Cambria" panose="02040503050406030204" pitchFamily="18" charset="0"/>
                </a:rPr>
                <a:t> </a:t>
              </a:r>
              <a:r>
                <a:rPr lang="en-US" sz="4800" dirty="0" err="1">
                  <a:solidFill>
                    <a:srgbClr val="00B0F0"/>
                  </a:solidFill>
                  <a:latin typeface="Cambria" panose="02040503050406030204" pitchFamily="18" charset="0"/>
                  <a:ea typeface="Cambria" panose="02040503050406030204" pitchFamily="18" charset="0"/>
                </a:rPr>
                <a:t>đọc</a:t>
              </a:r>
              <a:r>
                <a:rPr lang="en-US" sz="4800" dirty="0">
                  <a:solidFill>
                    <a:srgbClr val="00B0F0"/>
                  </a:solidFill>
                  <a:latin typeface="Cambria" panose="02040503050406030204" pitchFamily="18" charset="0"/>
                  <a:ea typeface="Cambria" panose="02040503050406030204" pitchFamily="18" charset="0"/>
                </a:rPr>
                <a:t> </a:t>
              </a:r>
              <a:r>
                <a:rPr lang="en-US" sz="4800" dirty="0" err="1">
                  <a:solidFill>
                    <a:srgbClr val="00B0F0"/>
                  </a:solidFill>
                  <a:latin typeface="Cambria" panose="02040503050406030204" pitchFamily="18" charset="0"/>
                  <a:ea typeface="Cambria" panose="02040503050406030204" pitchFamily="18" charset="0"/>
                </a:rPr>
                <a:t>trong</a:t>
              </a:r>
              <a:r>
                <a:rPr lang="en-US" sz="4800" dirty="0">
                  <a:solidFill>
                    <a:srgbClr val="00B0F0"/>
                  </a:solidFill>
                  <a:latin typeface="Cambria" panose="02040503050406030204" pitchFamily="18" charset="0"/>
                  <a:ea typeface="Cambria" panose="02040503050406030204" pitchFamily="18" charset="0"/>
                </a:rPr>
                <a:t> </a:t>
              </a:r>
              <a:r>
                <a:rPr lang="en-US" sz="4800" dirty="0" err="1">
                  <a:solidFill>
                    <a:srgbClr val="00B0F0"/>
                  </a:solidFill>
                  <a:latin typeface="Cambria" panose="02040503050406030204" pitchFamily="18" charset="0"/>
                  <a:ea typeface="Cambria" panose="02040503050406030204" pitchFamily="18" charset="0"/>
                </a:rPr>
                <a:t>nhóm</a:t>
              </a:r>
              <a:endParaRPr lang="vi-VN" sz="4800" dirty="0">
                <a:solidFill>
                  <a:srgbClr val="00B0F0"/>
                </a:solidFill>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D2E517BB-A349-AD78-1D85-C1BE4A2EA7BF}"/>
              </a:ext>
            </a:extLst>
          </p:cNvPr>
          <p:cNvPicPr>
            <a:picLocks noChangeAspect="1"/>
          </p:cNvPicPr>
          <p:nvPr/>
        </p:nvPicPr>
        <p:blipFill>
          <a:blip r:embed="rId3"/>
          <a:stretch>
            <a:fillRect/>
          </a:stretch>
        </p:blipFill>
        <p:spPr>
          <a:xfrm>
            <a:off x="7881729" y="940097"/>
            <a:ext cx="3330947" cy="5163507"/>
          </a:xfrm>
          <a:prstGeom prst="rect">
            <a:avLst/>
          </a:prstGeom>
        </p:spPr>
      </p:pic>
      <p:grpSp>
        <p:nvGrpSpPr>
          <p:cNvPr id="3" name="Group 2">
            <a:extLst>
              <a:ext uri="{FF2B5EF4-FFF2-40B4-BE49-F238E27FC236}">
                <a16:creationId xmlns:a16="http://schemas.microsoft.com/office/drawing/2014/main" id="{0EFE0DFE-CE04-A890-A525-1ABA602539C6}"/>
              </a:ext>
            </a:extLst>
          </p:cNvPr>
          <p:cNvGrpSpPr/>
          <p:nvPr/>
        </p:nvGrpSpPr>
        <p:grpSpPr>
          <a:xfrm>
            <a:off x="623088" y="2086177"/>
            <a:ext cx="6785742" cy="2770366"/>
            <a:chOff x="1564628" y="1900598"/>
            <a:chExt cx="6785742" cy="2770366"/>
          </a:xfrm>
        </p:grpSpPr>
        <p:grpSp>
          <p:nvGrpSpPr>
            <p:cNvPr id="6" name="Group 5">
              <a:extLst>
                <a:ext uri="{FF2B5EF4-FFF2-40B4-BE49-F238E27FC236}">
                  <a16:creationId xmlns:a16="http://schemas.microsoft.com/office/drawing/2014/main" id="{8BB42062-5CD9-F258-ACF6-5D0A6357420A}"/>
                </a:ext>
              </a:extLst>
            </p:cNvPr>
            <p:cNvGrpSpPr/>
            <p:nvPr/>
          </p:nvGrpSpPr>
          <p:grpSpPr>
            <a:xfrm>
              <a:off x="1564628" y="1900598"/>
              <a:ext cx="6785742" cy="2770366"/>
              <a:chOff x="-95496" y="2530136"/>
              <a:chExt cx="6785742" cy="2770366"/>
            </a:xfrm>
          </p:grpSpPr>
          <p:grpSp>
            <p:nvGrpSpPr>
              <p:cNvPr id="23" name="Group 22">
                <a:extLst>
                  <a:ext uri="{FF2B5EF4-FFF2-40B4-BE49-F238E27FC236}">
                    <a16:creationId xmlns:a16="http://schemas.microsoft.com/office/drawing/2014/main" id="{FD92865B-2027-8AE6-2D78-F093F81CC06E}"/>
                  </a:ext>
                </a:extLst>
              </p:cNvPr>
              <p:cNvGrpSpPr/>
              <p:nvPr/>
            </p:nvGrpSpPr>
            <p:grpSpPr>
              <a:xfrm>
                <a:off x="-95496" y="2530136"/>
                <a:ext cx="6785742" cy="2770366"/>
                <a:chOff x="132772" y="2212312"/>
                <a:chExt cx="6785742" cy="3068919"/>
              </a:xfrm>
            </p:grpSpPr>
            <p:sp>
              <p:nvSpPr>
                <p:cNvPr id="25" name="Rectangle: Rounded Corners 24">
                  <a:extLst>
                    <a:ext uri="{FF2B5EF4-FFF2-40B4-BE49-F238E27FC236}">
                      <a16:creationId xmlns:a16="http://schemas.microsoft.com/office/drawing/2014/main" id="{A63417E1-9162-3992-B4DE-545F6576AB8A}"/>
                    </a:ext>
                  </a:extLst>
                </p:cNvPr>
                <p:cNvSpPr/>
                <p:nvPr/>
              </p:nvSpPr>
              <p:spPr>
                <a:xfrm>
                  <a:off x="431199" y="2212312"/>
                  <a:ext cx="6487315" cy="3068919"/>
                </a:xfrm>
                <a:custGeom>
                  <a:avLst/>
                  <a:gdLst>
                    <a:gd name="connsiteX0" fmla="*/ 0 w 6487315"/>
                    <a:gd name="connsiteY0" fmla="*/ 619062 h 3068919"/>
                    <a:gd name="connsiteX1" fmla="*/ 619062 w 6487315"/>
                    <a:gd name="connsiteY1" fmla="*/ 0 h 3068919"/>
                    <a:gd name="connsiteX2" fmla="*/ 1327703 w 6487315"/>
                    <a:gd name="connsiteY2" fmla="*/ 0 h 3068919"/>
                    <a:gd name="connsiteX3" fmla="*/ 2036344 w 6487315"/>
                    <a:gd name="connsiteY3" fmla="*/ 0 h 3068919"/>
                    <a:gd name="connsiteX4" fmla="*/ 2535017 w 6487315"/>
                    <a:gd name="connsiteY4" fmla="*/ 0 h 3068919"/>
                    <a:gd name="connsiteX5" fmla="*/ 3086182 w 6487315"/>
                    <a:gd name="connsiteY5" fmla="*/ 0 h 3068919"/>
                    <a:gd name="connsiteX6" fmla="*/ 3847314 w 6487315"/>
                    <a:gd name="connsiteY6" fmla="*/ 0 h 3068919"/>
                    <a:gd name="connsiteX7" fmla="*/ 4345988 w 6487315"/>
                    <a:gd name="connsiteY7" fmla="*/ 0 h 3068919"/>
                    <a:gd name="connsiteX8" fmla="*/ 4844661 w 6487315"/>
                    <a:gd name="connsiteY8" fmla="*/ 0 h 3068919"/>
                    <a:gd name="connsiteX9" fmla="*/ 5868253 w 6487315"/>
                    <a:gd name="connsiteY9" fmla="*/ 0 h 3068919"/>
                    <a:gd name="connsiteX10" fmla="*/ 6487315 w 6487315"/>
                    <a:gd name="connsiteY10" fmla="*/ 619062 h 3068919"/>
                    <a:gd name="connsiteX11" fmla="*/ 6487315 w 6487315"/>
                    <a:gd name="connsiteY11" fmla="*/ 1174403 h 3068919"/>
                    <a:gd name="connsiteX12" fmla="*/ 6487315 w 6487315"/>
                    <a:gd name="connsiteY12" fmla="*/ 1821284 h 3068919"/>
                    <a:gd name="connsiteX13" fmla="*/ 6487315 w 6487315"/>
                    <a:gd name="connsiteY13" fmla="*/ 2449857 h 3068919"/>
                    <a:gd name="connsiteX14" fmla="*/ 5868253 w 6487315"/>
                    <a:gd name="connsiteY14" fmla="*/ 3068919 h 3068919"/>
                    <a:gd name="connsiteX15" fmla="*/ 5317088 w 6487315"/>
                    <a:gd name="connsiteY15" fmla="*/ 3068919 h 3068919"/>
                    <a:gd name="connsiteX16" fmla="*/ 4713431 w 6487315"/>
                    <a:gd name="connsiteY16" fmla="*/ 3068919 h 3068919"/>
                    <a:gd name="connsiteX17" fmla="*/ 4109774 w 6487315"/>
                    <a:gd name="connsiteY17" fmla="*/ 3068919 h 3068919"/>
                    <a:gd name="connsiteX18" fmla="*/ 3611101 w 6487315"/>
                    <a:gd name="connsiteY18" fmla="*/ 3068919 h 3068919"/>
                    <a:gd name="connsiteX19" fmla="*/ 3007444 w 6487315"/>
                    <a:gd name="connsiteY19" fmla="*/ 3068919 h 3068919"/>
                    <a:gd name="connsiteX20" fmla="*/ 2456279 w 6487315"/>
                    <a:gd name="connsiteY20" fmla="*/ 3068919 h 3068919"/>
                    <a:gd name="connsiteX21" fmla="*/ 1957606 w 6487315"/>
                    <a:gd name="connsiteY21" fmla="*/ 3068919 h 3068919"/>
                    <a:gd name="connsiteX22" fmla="*/ 1196473 w 6487315"/>
                    <a:gd name="connsiteY22" fmla="*/ 3068919 h 3068919"/>
                    <a:gd name="connsiteX23" fmla="*/ 619062 w 6487315"/>
                    <a:gd name="connsiteY23" fmla="*/ 3068919 h 3068919"/>
                    <a:gd name="connsiteX24" fmla="*/ 0 w 6487315"/>
                    <a:gd name="connsiteY24" fmla="*/ 2449857 h 3068919"/>
                    <a:gd name="connsiteX25" fmla="*/ 0 w 6487315"/>
                    <a:gd name="connsiteY25" fmla="*/ 1839592 h 3068919"/>
                    <a:gd name="connsiteX26" fmla="*/ 0 w 6487315"/>
                    <a:gd name="connsiteY26" fmla="*/ 1247635 h 3068919"/>
                    <a:gd name="connsiteX27" fmla="*/ 0 w 6487315"/>
                    <a:gd name="connsiteY27"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87315" h="3068919" fill="none" extrusionOk="0">
                      <a:moveTo>
                        <a:pt x="0" y="619062"/>
                      </a:moveTo>
                      <a:cubicBezTo>
                        <a:pt x="-21810" y="275351"/>
                        <a:pt x="292460" y="42797"/>
                        <a:pt x="619062" y="0"/>
                      </a:cubicBezTo>
                      <a:cubicBezTo>
                        <a:pt x="859222" y="23650"/>
                        <a:pt x="1028747" y="21918"/>
                        <a:pt x="1327703" y="0"/>
                      </a:cubicBezTo>
                      <a:cubicBezTo>
                        <a:pt x="1626659" y="-21918"/>
                        <a:pt x="1846485" y="-22051"/>
                        <a:pt x="2036344" y="0"/>
                      </a:cubicBezTo>
                      <a:cubicBezTo>
                        <a:pt x="2226203" y="22051"/>
                        <a:pt x="2341611" y="23509"/>
                        <a:pt x="2535017" y="0"/>
                      </a:cubicBezTo>
                      <a:cubicBezTo>
                        <a:pt x="2728423" y="-23509"/>
                        <a:pt x="2905215" y="-300"/>
                        <a:pt x="3086182" y="0"/>
                      </a:cubicBezTo>
                      <a:cubicBezTo>
                        <a:pt x="3267149" y="300"/>
                        <a:pt x="3504898" y="26641"/>
                        <a:pt x="3847314" y="0"/>
                      </a:cubicBezTo>
                      <a:cubicBezTo>
                        <a:pt x="4189730" y="-26641"/>
                        <a:pt x="4236707" y="2951"/>
                        <a:pt x="4345988" y="0"/>
                      </a:cubicBezTo>
                      <a:cubicBezTo>
                        <a:pt x="4455269" y="-2951"/>
                        <a:pt x="4739036" y="20830"/>
                        <a:pt x="4844661" y="0"/>
                      </a:cubicBezTo>
                      <a:cubicBezTo>
                        <a:pt x="4950286" y="-20830"/>
                        <a:pt x="5405095" y="16563"/>
                        <a:pt x="5868253" y="0"/>
                      </a:cubicBezTo>
                      <a:cubicBezTo>
                        <a:pt x="6134121" y="34372"/>
                        <a:pt x="6498870" y="221296"/>
                        <a:pt x="6487315" y="619062"/>
                      </a:cubicBezTo>
                      <a:cubicBezTo>
                        <a:pt x="6474609" y="785053"/>
                        <a:pt x="6464942" y="1050164"/>
                        <a:pt x="6487315" y="1174403"/>
                      </a:cubicBezTo>
                      <a:cubicBezTo>
                        <a:pt x="6509688" y="1298642"/>
                        <a:pt x="6475005" y="1633482"/>
                        <a:pt x="6487315" y="1821284"/>
                      </a:cubicBezTo>
                      <a:cubicBezTo>
                        <a:pt x="6499625" y="2009086"/>
                        <a:pt x="6475999" y="2169909"/>
                        <a:pt x="6487315" y="2449857"/>
                      </a:cubicBezTo>
                      <a:cubicBezTo>
                        <a:pt x="6546298" y="2794355"/>
                        <a:pt x="6189815" y="3104003"/>
                        <a:pt x="5868253" y="3068919"/>
                      </a:cubicBezTo>
                      <a:cubicBezTo>
                        <a:pt x="5754913" y="3094892"/>
                        <a:pt x="5577286" y="3070555"/>
                        <a:pt x="5317088" y="3068919"/>
                      </a:cubicBezTo>
                      <a:cubicBezTo>
                        <a:pt x="5056891" y="3067283"/>
                        <a:pt x="4848684" y="3062652"/>
                        <a:pt x="4713431" y="3068919"/>
                      </a:cubicBezTo>
                      <a:cubicBezTo>
                        <a:pt x="4578178" y="3075186"/>
                        <a:pt x="4356416" y="3075834"/>
                        <a:pt x="4109774" y="3068919"/>
                      </a:cubicBezTo>
                      <a:cubicBezTo>
                        <a:pt x="3863132" y="3062004"/>
                        <a:pt x="3800654" y="3055251"/>
                        <a:pt x="3611101" y="3068919"/>
                      </a:cubicBezTo>
                      <a:cubicBezTo>
                        <a:pt x="3421548" y="3082587"/>
                        <a:pt x="3232618" y="3040729"/>
                        <a:pt x="3007444" y="3068919"/>
                      </a:cubicBezTo>
                      <a:cubicBezTo>
                        <a:pt x="2782270" y="3097109"/>
                        <a:pt x="2604173" y="3066095"/>
                        <a:pt x="2456279" y="3068919"/>
                      </a:cubicBezTo>
                      <a:cubicBezTo>
                        <a:pt x="2308386" y="3071743"/>
                        <a:pt x="2204416" y="3089725"/>
                        <a:pt x="1957606" y="3068919"/>
                      </a:cubicBezTo>
                      <a:cubicBezTo>
                        <a:pt x="1710796" y="3048113"/>
                        <a:pt x="1408887" y="3099376"/>
                        <a:pt x="1196473" y="3068919"/>
                      </a:cubicBezTo>
                      <a:cubicBezTo>
                        <a:pt x="984059" y="3038462"/>
                        <a:pt x="876599" y="3095756"/>
                        <a:pt x="619062" y="3068919"/>
                      </a:cubicBezTo>
                      <a:cubicBezTo>
                        <a:pt x="267030" y="3049533"/>
                        <a:pt x="11550" y="2788292"/>
                        <a:pt x="0" y="2449857"/>
                      </a:cubicBezTo>
                      <a:cubicBezTo>
                        <a:pt x="-2207" y="2238731"/>
                        <a:pt x="12273" y="2129600"/>
                        <a:pt x="0" y="1839592"/>
                      </a:cubicBezTo>
                      <a:cubicBezTo>
                        <a:pt x="-12273" y="1549585"/>
                        <a:pt x="-27680" y="1437094"/>
                        <a:pt x="0" y="1247635"/>
                      </a:cubicBezTo>
                      <a:cubicBezTo>
                        <a:pt x="27680" y="1058176"/>
                        <a:pt x="-25750" y="839673"/>
                        <a:pt x="0" y="619062"/>
                      </a:cubicBezTo>
                      <a:close/>
                    </a:path>
                    <a:path w="6487315" h="3068919" stroke="0" extrusionOk="0">
                      <a:moveTo>
                        <a:pt x="0" y="619062"/>
                      </a:moveTo>
                      <a:cubicBezTo>
                        <a:pt x="1869" y="334327"/>
                        <a:pt x="288241" y="19796"/>
                        <a:pt x="619062" y="0"/>
                      </a:cubicBezTo>
                      <a:cubicBezTo>
                        <a:pt x="925866" y="20900"/>
                        <a:pt x="1020501" y="24659"/>
                        <a:pt x="1327703" y="0"/>
                      </a:cubicBezTo>
                      <a:cubicBezTo>
                        <a:pt x="1634905" y="-24659"/>
                        <a:pt x="1623570" y="-14584"/>
                        <a:pt x="1878868" y="0"/>
                      </a:cubicBezTo>
                      <a:cubicBezTo>
                        <a:pt x="2134167" y="14584"/>
                        <a:pt x="2194450" y="18010"/>
                        <a:pt x="2430033" y="0"/>
                      </a:cubicBezTo>
                      <a:cubicBezTo>
                        <a:pt x="2665617" y="-18010"/>
                        <a:pt x="2992421" y="411"/>
                        <a:pt x="3138674" y="0"/>
                      </a:cubicBezTo>
                      <a:cubicBezTo>
                        <a:pt x="3284927" y="-411"/>
                        <a:pt x="3585804" y="-16623"/>
                        <a:pt x="3742331" y="0"/>
                      </a:cubicBezTo>
                      <a:cubicBezTo>
                        <a:pt x="3898858" y="16623"/>
                        <a:pt x="4231351" y="-8714"/>
                        <a:pt x="4503463" y="0"/>
                      </a:cubicBezTo>
                      <a:cubicBezTo>
                        <a:pt x="4775575" y="8714"/>
                        <a:pt x="5013629" y="-20730"/>
                        <a:pt x="5264596" y="0"/>
                      </a:cubicBezTo>
                      <a:cubicBezTo>
                        <a:pt x="5515563" y="20730"/>
                        <a:pt x="5724657" y="-12363"/>
                        <a:pt x="5868253" y="0"/>
                      </a:cubicBezTo>
                      <a:cubicBezTo>
                        <a:pt x="6134005" y="-34211"/>
                        <a:pt x="6453882" y="276869"/>
                        <a:pt x="6487315" y="619062"/>
                      </a:cubicBezTo>
                      <a:cubicBezTo>
                        <a:pt x="6517669" y="872924"/>
                        <a:pt x="6490013" y="996887"/>
                        <a:pt x="6487315" y="1229327"/>
                      </a:cubicBezTo>
                      <a:cubicBezTo>
                        <a:pt x="6484617" y="1461767"/>
                        <a:pt x="6508742" y="1660582"/>
                        <a:pt x="6487315" y="1839592"/>
                      </a:cubicBezTo>
                      <a:cubicBezTo>
                        <a:pt x="6465888" y="2018602"/>
                        <a:pt x="6514883" y="2165830"/>
                        <a:pt x="6487315" y="2449857"/>
                      </a:cubicBezTo>
                      <a:cubicBezTo>
                        <a:pt x="6501784" y="2793544"/>
                        <a:pt x="6219544" y="3116742"/>
                        <a:pt x="5868253" y="3068919"/>
                      </a:cubicBezTo>
                      <a:cubicBezTo>
                        <a:pt x="5529720" y="3057665"/>
                        <a:pt x="5472559" y="3073954"/>
                        <a:pt x="5159612" y="3068919"/>
                      </a:cubicBezTo>
                      <a:cubicBezTo>
                        <a:pt x="4846665" y="3063884"/>
                        <a:pt x="4703060" y="3065288"/>
                        <a:pt x="4555955" y="3068919"/>
                      </a:cubicBezTo>
                      <a:cubicBezTo>
                        <a:pt x="4408850" y="3072550"/>
                        <a:pt x="4086199" y="3038881"/>
                        <a:pt x="3952298" y="3068919"/>
                      </a:cubicBezTo>
                      <a:cubicBezTo>
                        <a:pt x="3818397" y="3098957"/>
                        <a:pt x="3506396" y="3094486"/>
                        <a:pt x="3191166" y="3068919"/>
                      </a:cubicBezTo>
                      <a:cubicBezTo>
                        <a:pt x="2875936" y="3043352"/>
                        <a:pt x="2767804" y="3048778"/>
                        <a:pt x="2482525" y="3068919"/>
                      </a:cubicBezTo>
                      <a:cubicBezTo>
                        <a:pt x="2197246" y="3089060"/>
                        <a:pt x="2007215" y="3076604"/>
                        <a:pt x="1878868" y="3068919"/>
                      </a:cubicBezTo>
                      <a:cubicBezTo>
                        <a:pt x="1750521" y="3061234"/>
                        <a:pt x="1532517" y="3045584"/>
                        <a:pt x="1327703" y="3068919"/>
                      </a:cubicBezTo>
                      <a:cubicBezTo>
                        <a:pt x="1122890" y="3092254"/>
                        <a:pt x="800061" y="3081002"/>
                        <a:pt x="619062" y="3068919"/>
                      </a:cubicBezTo>
                      <a:cubicBezTo>
                        <a:pt x="313618" y="3027727"/>
                        <a:pt x="-21506" y="2852608"/>
                        <a:pt x="0" y="2449857"/>
                      </a:cubicBezTo>
                      <a:cubicBezTo>
                        <a:pt x="647" y="2235803"/>
                        <a:pt x="-1365" y="2021621"/>
                        <a:pt x="0" y="1802976"/>
                      </a:cubicBezTo>
                      <a:cubicBezTo>
                        <a:pt x="1365" y="1584331"/>
                        <a:pt x="22405" y="1319430"/>
                        <a:pt x="0" y="1156095"/>
                      </a:cubicBezTo>
                      <a:cubicBezTo>
                        <a:pt x="-22405" y="992760"/>
                        <a:pt x="-10777" y="780688"/>
                        <a:pt x="0" y="619062"/>
                      </a:cubicBezTo>
                      <a:close/>
                    </a:path>
                  </a:pathLst>
                </a:custGeom>
                <a:solidFill>
                  <a:sysClr val="window" lastClr="FFFFFF">
                    <a:alpha val="85000"/>
                  </a:sysClr>
                </a:solidFill>
                <a:ln w="38100" cap="flat" cmpd="sng" algn="ctr">
                  <a:solidFill>
                    <a:srgbClr val="6600FF"/>
                  </a:solidFill>
                  <a:prstDash val="sysDot"/>
                  <a:miter lim="800000"/>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marR="0" lvl="0" indent="0" algn="just" defTabSz="914400" eaLnBrk="1" fontAlgn="auto" latinLnBrk="0" hangingPunct="1">
                    <a:lnSpc>
                      <a:spcPct val="120000"/>
                    </a:lnSpc>
                    <a:spcBef>
                      <a:spcPts val="0"/>
                    </a:spcBef>
                    <a:spcAft>
                      <a:spcPts val="0"/>
                    </a:spcAft>
                    <a:buClrTx/>
                    <a:buSzTx/>
                    <a:buFontTx/>
                    <a:buNone/>
                    <a:tabLst/>
                    <a:defRPr/>
                  </a:pPr>
                  <a:endPar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52FFECF-B680-35D4-6CB7-A477DC388E28}"/>
                    </a:ext>
                  </a:extLst>
                </p:cNvPr>
                <p:cNvSpPr txBox="1"/>
                <p:nvPr/>
              </p:nvSpPr>
              <p:spPr>
                <a:xfrm>
                  <a:off x="1139570" y="2212312"/>
                  <a:ext cx="4300299" cy="78417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000" b="1" i="0" u="none" strike="noStrike" kern="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4000" b="1" i="0" u="none" strike="noStrike" kern="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A29816E-A3DE-DE2E-BC0A-CD256B917306}"/>
                    </a:ext>
                  </a:extLst>
                </p:cNvPr>
                <p:cNvSpPr txBox="1"/>
                <p:nvPr/>
              </p:nvSpPr>
              <p:spPr>
                <a:xfrm>
                  <a:off x="132772" y="3026057"/>
                  <a:ext cx="6110884" cy="2160950"/>
                </a:xfrm>
                <a:prstGeom prst="rect">
                  <a:avLst/>
                </a:prstGeom>
                <a:noFill/>
              </p:spPr>
              <p:txBody>
                <a:bodyPr wrap="square">
                  <a:spAutoFit/>
                </a:bodyPr>
                <a:lstStyle/>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Đọc</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đúng</a:t>
                  </a:r>
                  <a:r>
                    <a:rPr kumimoji="0" lang="en-US"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a:t>
                  </a:r>
                </a:p>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rPr>
                    <a:t>Đọc</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 to,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rPr>
                    <a:t>rõ</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a:t>
                  </a:r>
                </a:p>
                <a:p>
                  <a:pPr marL="911225"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Ngắt</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nghỉ</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chỗ</a:t>
                  </a:r>
                  <a:r>
                    <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87DB4637-8269-2F33-96EE-5CD19F09CC16}"/>
                  </a:ext>
                </a:extLst>
              </p:cNvPr>
              <p:cNvPicPr>
                <a:picLocks noChangeAspect="1"/>
              </p:cNvPicPr>
              <p:nvPr/>
            </p:nvPicPr>
            <p:blipFill>
              <a:blip r:embed="rId4"/>
              <a:stretch>
                <a:fillRect/>
              </a:stretch>
            </p:blipFill>
            <p:spPr>
              <a:xfrm>
                <a:off x="5062843" y="2593009"/>
                <a:ext cx="856323" cy="728397"/>
              </a:xfrm>
              <a:prstGeom prst="rect">
                <a:avLst/>
              </a:prstGeom>
            </p:spPr>
          </p:pic>
        </p:grpSp>
        <p:pic>
          <p:nvPicPr>
            <p:cNvPr id="7" name="Picture 6">
              <a:extLst>
                <a:ext uri="{FF2B5EF4-FFF2-40B4-BE49-F238E27FC236}">
                  <a16:creationId xmlns:a16="http://schemas.microsoft.com/office/drawing/2014/main" id="{6A15C0EC-26B3-FA5F-E832-2B43D99F06E9}"/>
                </a:ext>
              </a:extLst>
            </p:cNvPr>
            <p:cNvPicPr>
              <a:picLocks noChangeAspect="1"/>
            </p:cNvPicPr>
            <p:nvPr/>
          </p:nvPicPr>
          <p:blipFill>
            <a:blip r:embed="rId5"/>
            <a:stretch>
              <a:fillRect/>
            </a:stretch>
          </p:blipFill>
          <p:spPr>
            <a:xfrm>
              <a:off x="4247484" y="2887405"/>
              <a:ext cx="381813" cy="388672"/>
            </a:xfrm>
            <a:prstGeom prst="rect">
              <a:avLst/>
            </a:prstGeom>
          </p:spPr>
        </p:pic>
        <p:pic>
          <p:nvPicPr>
            <p:cNvPr id="11" name="Picture 10">
              <a:extLst>
                <a:ext uri="{FF2B5EF4-FFF2-40B4-BE49-F238E27FC236}">
                  <a16:creationId xmlns:a16="http://schemas.microsoft.com/office/drawing/2014/main" id="{D00488F2-CB25-A55F-E7CA-0175C7B7CEFB}"/>
                </a:ext>
              </a:extLst>
            </p:cNvPr>
            <p:cNvPicPr>
              <a:picLocks noChangeAspect="1"/>
            </p:cNvPicPr>
            <p:nvPr/>
          </p:nvPicPr>
          <p:blipFill>
            <a:blip r:embed="rId6"/>
            <a:stretch>
              <a:fillRect/>
            </a:stretch>
          </p:blipFill>
          <p:spPr>
            <a:xfrm>
              <a:off x="4238178" y="3502581"/>
              <a:ext cx="377985" cy="390178"/>
            </a:xfrm>
            <a:prstGeom prst="rect">
              <a:avLst/>
            </a:prstGeom>
          </p:spPr>
        </p:pic>
        <p:pic>
          <p:nvPicPr>
            <p:cNvPr id="12" name="Picture 11">
              <a:extLst>
                <a:ext uri="{FF2B5EF4-FFF2-40B4-BE49-F238E27FC236}">
                  <a16:creationId xmlns:a16="http://schemas.microsoft.com/office/drawing/2014/main" id="{C573BD63-C026-1D9B-9519-532FA9AC7738}"/>
                </a:ext>
              </a:extLst>
            </p:cNvPr>
            <p:cNvPicPr>
              <a:picLocks noChangeAspect="1"/>
            </p:cNvPicPr>
            <p:nvPr/>
          </p:nvPicPr>
          <p:blipFill>
            <a:blip r:embed="rId5"/>
            <a:stretch>
              <a:fillRect/>
            </a:stretch>
          </p:blipFill>
          <p:spPr>
            <a:xfrm>
              <a:off x="4723683" y="3504087"/>
              <a:ext cx="381813" cy="388672"/>
            </a:xfrm>
            <a:prstGeom prst="rect">
              <a:avLst/>
            </a:prstGeom>
          </p:spPr>
        </p:pic>
        <p:pic>
          <p:nvPicPr>
            <p:cNvPr id="13" name="Picture 12">
              <a:extLst>
                <a:ext uri="{FF2B5EF4-FFF2-40B4-BE49-F238E27FC236}">
                  <a16:creationId xmlns:a16="http://schemas.microsoft.com/office/drawing/2014/main" id="{EA5309DC-9E25-668C-2177-CDAFC53BDE8E}"/>
                </a:ext>
              </a:extLst>
            </p:cNvPr>
            <p:cNvPicPr>
              <a:picLocks noChangeAspect="1"/>
            </p:cNvPicPr>
            <p:nvPr/>
          </p:nvPicPr>
          <p:blipFill>
            <a:blip r:embed="rId5"/>
            <a:stretch>
              <a:fillRect/>
            </a:stretch>
          </p:blipFill>
          <p:spPr>
            <a:xfrm>
              <a:off x="5876455" y="4123835"/>
              <a:ext cx="381813" cy="388672"/>
            </a:xfrm>
            <a:prstGeom prst="rect">
              <a:avLst/>
            </a:prstGeom>
          </p:spPr>
        </p:pic>
        <p:pic>
          <p:nvPicPr>
            <p:cNvPr id="14" name="Picture 13">
              <a:extLst>
                <a:ext uri="{FF2B5EF4-FFF2-40B4-BE49-F238E27FC236}">
                  <a16:creationId xmlns:a16="http://schemas.microsoft.com/office/drawing/2014/main" id="{99878152-B657-4E01-B1BB-05AC1CD91DDD}"/>
                </a:ext>
              </a:extLst>
            </p:cNvPr>
            <p:cNvPicPr>
              <a:picLocks noChangeAspect="1"/>
            </p:cNvPicPr>
            <p:nvPr/>
          </p:nvPicPr>
          <p:blipFill>
            <a:blip r:embed="rId5"/>
            <a:stretch>
              <a:fillRect/>
            </a:stretch>
          </p:blipFill>
          <p:spPr>
            <a:xfrm>
              <a:off x="6350965" y="4123835"/>
              <a:ext cx="381813" cy="388672"/>
            </a:xfrm>
            <a:prstGeom prst="rect">
              <a:avLst/>
            </a:prstGeom>
          </p:spPr>
        </p:pic>
        <p:pic>
          <p:nvPicPr>
            <p:cNvPr id="22" name="Picture 21">
              <a:extLst>
                <a:ext uri="{FF2B5EF4-FFF2-40B4-BE49-F238E27FC236}">
                  <a16:creationId xmlns:a16="http://schemas.microsoft.com/office/drawing/2014/main" id="{42562A22-ADE0-5498-0660-25278B259124}"/>
                </a:ext>
              </a:extLst>
            </p:cNvPr>
            <p:cNvPicPr>
              <a:picLocks noChangeAspect="1"/>
            </p:cNvPicPr>
            <p:nvPr/>
          </p:nvPicPr>
          <p:blipFill>
            <a:blip r:embed="rId5"/>
            <a:stretch>
              <a:fillRect/>
            </a:stretch>
          </p:blipFill>
          <p:spPr>
            <a:xfrm>
              <a:off x="6886929" y="4123835"/>
              <a:ext cx="381813" cy="388672"/>
            </a:xfrm>
            <a:prstGeom prst="rect">
              <a:avLst/>
            </a:prstGeom>
          </p:spPr>
        </p:pic>
      </p:grpSp>
    </p:spTree>
    <p:extLst>
      <p:ext uri="{BB962C8B-B14F-4D97-AF65-F5344CB8AC3E}">
        <p14:creationId xmlns:p14="http://schemas.microsoft.com/office/powerpoint/2010/main" val="155748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151</TotalTime>
  <Words>1443</Words>
  <Application>Microsoft Office PowerPoint</Application>
  <PresentationFormat>Widescreen</PresentationFormat>
  <Paragraphs>72</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Calibri</vt:lpstr>
      <vt:lpstr>Cambria</vt:lpstr>
      <vt:lpstr>iCiel Pony</vt:lpstr>
      <vt:lpstr>Roboto</vt:lpstr>
      <vt:lpstr>Times New Roman</vt:lpstr>
      <vt:lpstr>Wingdings</vt:lpstr>
      <vt:lpstr>字魂59号-创粗黑</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 10</cp:lastModifiedBy>
  <cp:revision>41</cp:revision>
  <dcterms:created xsi:type="dcterms:W3CDTF">2024-03-31T11:29:49Z</dcterms:created>
  <dcterms:modified xsi:type="dcterms:W3CDTF">2025-04-10T11:19:22Z</dcterms:modified>
  <cp:category>9Slide.vn</cp:category>
</cp:coreProperties>
</file>