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9"/>
  </p:notesMasterIdLst>
  <p:handoutMasterIdLst>
    <p:handoutMasterId r:id="rId20"/>
  </p:handoutMasterIdLst>
  <p:sldIdLst>
    <p:sldId id="319" r:id="rId2"/>
    <p:sldId id="314" r:id="rId3"/>
    <p:sldId id="315" r:id="rId4"/>
    <p:sldId id="316" r:id="rId5"/>
    <p:sldId id="2905" r:id="rId6"/>
    <p:sldId id="2906" r:id="rId7"/>
    <p:sldId id="294" r:id="rId8"/>
    <p:sldId id="2903" r:id="rId9"/>
    <p:sldId id="2889" r:id="rId10"/>
    <p:sldId id="2892" r:id="rId11"/>
    <p:sldId id="2907" r:id="rId12"/>
    <p:sldId id="2908" r:id="rId13"/>
    <p:sldId id="2909" r:id="rId14"/>
    <p:sldId id="2910" r:id="rId15"/>
    <p:sldId id="317" r:id="rId16"/>
    <p:sldId id="2911"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33" d="100"/>
          <a:sy n="33" d="100"/>
        </p:scale>
        <p:origin x="1308" y="954"/>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B3D4A6-23B4-ECB5-B30F-D3628B19CC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C55191-8917-F55C-48F8-13A258A16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1A162B-2D5B-4BB7-8EF4-1140B52572B0}" type="datetimeFigureOut">
              <a:rPr lang="en-US" smtClean="0"/>
              <a:t>4/24/2025</a:t>
            </a:fld>
            <a:endParaRPr lang="en-US"/>
          </a:p>
        </p:txBody>
      </p:sp>
      <p:sp>
        <p:nvSpPr>
          <p:cNvPr id="4" name="Footer Placeholder 3">
            <a:extLst>
              <a:ext uri="{FF2B5EF4-FFF2-40B4-BE49-F238E27FC236}">
                <a16:creationId xmlns:a16="http://schemas.microsoft.com/office/drawing/2014/main" id="{40B00E69-DE47-DC18-69F9-33B5B3F23D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697F11B-7CFD-ACAE-F61F-3A9AE86B2F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1616DF-C596-47BD-96B4-54B4E67F317D}" type="slidenum">
              <a:rPr lang="en-US" smtClean="0"/>
              <a:t>‹#›</a:t>
            </a:fld>
            <a:endParaRPr lang="en-US"/>
          </a:p>
        </p:txBody>
      </p:sp>
    </p:spTree>
    <p:extLst>
      <p:ext uri="{BB962C8B-B14F-4D97-AF65-F5344CB8AC3E}">
        <p14:creationId xmlns:p14="http://schemas.microsoft.com/office/powerpoint/2010/main" val="1093464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7"/>
        <p:cNvGrpSpPr/>
        <p:nvPr/>
      </p:nvGrpSpPr>
      <p:grpSpPr>
        <a:xfrm>
          <a:off x="0" y="0"/>
          <a:ext cx="0" cy="0"/>
          <a:chOff x="0" y="0"/>
          <a:chExt cx="0" cy="0"/>
        </a:xfrm>
      </p:grpSpPr>
      <p:sp>
        <p:nvSpPr>
          <p:cNvPr id="3988" name="Google Shape;3988;g10922682c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9" name="Google Shape;3989;g10922682c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85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07217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7231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15224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0F14E2-7C29-456F-B69A-B31212F2FB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080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1362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0F14E2-7C29-456F-B69A-B31212F2FB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84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 Id="rId1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microsoft.com/office/2007/relationships/hdphoto" Target="../media/hdphoto1.wdp"/><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5167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030619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4493018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4508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EE7115-065B-2D18-195A-43FC19936203}"/>
              </a:ext>
            </a:extLst>
          </p:cNvPr>
          <p:cNvSpPr/>
          <p:nvPr userDrawn="1"/>
        </p:nvSpPr>
        <p:spPr>
          <a:xfrm>
            <a:off x="0" y="0"/>
            <a:ext cx="12192000" cy="685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51C5A2C-09A9-1A5D-9074-5A89FA95B176}"/>
              </a:ext>
            </a:extLst>
          </p:cNvPr>
          <p:cNvSpPr/>
          <p:nvPr userDrawn="1"/>
        </p:nvSpPr>
        <p:spPr>
          <a:xfrm>
            <a:off x="516835" y="546652"/>
            <a:ext cx="11161643" cy="5973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图片 3" descr="图片1">
            <a:extLst>
              <a:ext uri="{FF2B5EF4-FFF2-40B4-BE49-F238E27FC236}">
                <a16:creationId xmlns:a16="http://schemas.microsoft.com/office/drawing/2014/main" id="{A9368068-E712-8EBC-3D98-EED5115CAAEC}"/>
              </a:ext>
            </a:extLst>
          </p:cNvPr>
          <p:cNvPicPr>
            <a:picLocks noChangeAspect="1"/>
          </p:cNvPicPr>
          <p:nvPr userDrawn="1"/>
        </p:nvPicPr>
        <p:blipFill>
          <a:blip r:embed="rId2"/>
          <a:stretch>
            <a:fillRect/>
          </a:stretch>
        </p:blipFill>
        <p:spPr>
          <a:xfrm>
            <a:off x="-4234" y="-847"/>
            <a:ext cx="12200467" cy="6859693"/>
          </a:xfrm>
          <a:prstGeom prst="rect">
            <a:avLst/>
          </a:prstGeom>
        </p:spPr>
      </p:pic>
      <p:sp>
        <p:nvSpPr>
          <p:cNvPr id="9" name="Rectangle: Rounded Corners 8">
            <a:extLst>
              <a:ext uri="{FF2B5EF4-FFF2-40B4-BE49-F238E27FC236}">
                <a16:creationId xmlns:a16="http://schemas.microsoft.com/office/drawing/2014/main" id="{726EBFD7-58DC-E29C-DAE6-0516911F1202}"/>
              </a:ext>
            </a:extLst>
          </p:cNvPr>
          <p:cNvSpPr/>
          <p:nvPr userDrawn="1"/>
        </p:nvSpPr>
        <p:spPr>
          <a:xfrm>
            <a:off x="258417" y="228601"/>
            <a:ext cx="11678479" cy="64107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6678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EE7115-065B-2D18-195A-43FC19936203}"/>
              </a:ext>
            </a:extLst>
          </p:cNvPr>
          <p:cNvSpPr/>
          <p:nvPr userDrawn="1"/>
        </p:nvSpPr>
        <p:spPr>
          <a:xfrm>
            <a:off x="0" y="0"/>
            <a:ext cx="12192000" cy="685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51C5A2C-09A9-1A5D-9074-5A89FA95B176}"/>
              </a:ext>
            </a:extLst>
          </p:cNvPr>
          <p:cNvSpPr/>
          <p:nvPr userDrawn="1"/>
        </p:nvSpPr>
        <p:spPr>
          <a:xfrm>
            <a:off x="516835" y="546652"/>
            <a:ext cx="11161643" cy="5973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图片 3" descr="图片1">
            <a:extLst>
              <a:ext uri="{FF2B5EF4-FFF2-40B4-BE49-F238E27FC236}">
                <a16:creationId xmlns:a16="http://schemas.microsoft.com/office/drawing/2014/main" id="{A9368068-E712-8EBC-3D98-EED5115CAAEC}"/>
              </a:ext>
            </a:extLst>
          </p:cNvPr>
          <p:cNvPicPr>
            <a:picLocks noChangeAspect="1"/>
          </p:cNvPicPr>
          <p:nvPr userDrawn="1"/>
        </p:nvPicPr>
        <p:blipFill>
          <a:blip r:embed="rId2"/>
          <a:stretch>
            <a:fillRect/>
          </a:stretch>
        </p:blipFill>
        <p:spPr>
          <a:xfrm>
            <a:off x="-4234" y="-847"/>
            <a:ext cx="12200467" cy="6859693"/>
          </a:xfrm>
          <a:prstGeom prst="rect">
            <a:avLst/>
          </a:prstGeom>
        </p:spPr>
      </p:pic>
      <p:sp>
        <p:nvSpPr>
          <p:cNvPr id="9" name="Rectangle: Rounded Corners 8">
            <a:extLst>
              <a:ext uri="{FF2B5EF4-FFF2-40B4-BE49-F238E27FC236}">
                <a16:creationId xmlns:a16="http://schemas.microsoft.com/office/drawing/2014/main" id="{726EBFD7-58DC-E29C-DAE6-0516911F1202}"/>
              </a:ext>
            </a:extLst>
          </p:cNvPr>
          <p:cNvSpPr/>
          <p:nvPr userDrawn="1"/>
        </p:nvSpPr>
        <p:spPr>
          <a:xfrm>
            <a:off x="258417" y="228601"/>
            <a:ext cx="11678479" cy="64107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478195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EE7115-065B-2D18-195A-43FC19936203}"/>
              </a:ext>
            </a:extLst>
          </p:cNvPr>
          <p:cNvSpPr/>
          <p:nvPr userDrawn="1"/>
        </p:nvSpPr>
        <p:spPr>
          <a:xfrm>
            <a:off x="0" y="0"/>
            <a:ext cx="12192000" cy="685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51C5A2C-09A9-1A5D-9074-5A89FA95B176}"/>
              </a:ext>
            </a:extLst>
          </p:cNvPr>
          <p:cNvSpPr/>
          <p:nvPr userDrawn="1"/>
        </p:nvSpPr>
        <p:spPr>
          <a:xfrm>
            <a:off x="516835" y="546652"/>
            <a:ext cx="11161643" cy="5973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图片 3" descr="图片1">
            <a:extLst>
              <a:ext uri="{FF2B5EF4-FFF2-40B4-BE49-F238E27FC236}">
                <a16:creationId xmlns:a16="http://schemas.microsoft.com/office/drawing/2014/main" id="{A9368068-E712-8EBC-3D98-EED5115CAAEC}"/>
              </a:ext>
            </a:extLst>
          </p:cNvPr>
          <p:cNvPicPr>
            <a:picLocks noChangeAspect="1"/>
          </p:cNvPicPr>
          <p:nvPr userDrawn="1"/>
        </p:nvPicPr>
        <p:blipFill>
          <a:blip r:embed="rId2"/>
          <a:stretch>
            <a:fillRect/>
          </a:stretch>
        </p:blipFill>
        <p:spPr>
          <a:xfrm>
            <a:off x="-4234" y="-847"/>
            <a:ext cx="12200467" cy="6859693"/>
          </a:xfrm>
          <a:prstGeom prst="rect">
            <a:avLst/>
          </a:prstGeom>
        </p:spPr>
      </p:pic>
      <p:sp>
        <p:nvSpPr>
          <p:cNvPr id="9" name="Rectangle: Rounded Corners 8">
            <a:extLst>
              <a:ext uri="{FF2B5EF4-FFF2-40B4-BE49-F238E27FC236}">
                <a16:creationId xmlns:a16="http://schemas.microsoft.com/office/drawing/2014/main" id="{726EBFD7-58DC-E29C-DAE6-0516911F1202}"/>
              </a:ext>
            </a:extLst>
          </p:cNvPr>
          <p:cNvSpPr/>
          <p:nvPr userDrawn="1"/>
        </p:nvSpPr>
        <p:spPr>
          <a:xfrm>
            <a:off x="258417" y="228601"/>
            <a:ext cx="11678479" cy="64107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54549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EE7115-065B-2D18-195A-43FC19936203}"/>
              </a:ext>
            </a:extLst>
          </p:cNvPr>
          <p:cNvSpPr/>
          <p:nvPr userDrawn="1"/>
        </p:nvSpPr>
        <p:spPr>
          <a:xfrm>
            <a:off x="0" y="0"/>
            <a:ext cx="12192000" cy="685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51C5A2C-09A9-1A5D-9074-5A89FA95B176}"/>
              </a:ext>
            </a:extLst>
          </p:cNvPr>
          <p:cNvSpPr/>
          <p:nvPr userDrawn="1"/>
        </p:nvSpPr>
        <p:spPr>
          <a:xfrm>
            <a:off x="516835" y="546652"/>
            <a:ext cx="11161643" cy="5973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图片 3" descr="图片1">
            <a:extLst>
              <a:ext uri="{FF2B5EF4-FFF2-40B4-BE49-F238E27FC236}">
                <a16:creationId xmlns:a16="http://schemas.microsoft.com/office/drawing/2014/main" id="{A9368068-E712-8EBC-3D98-EED5115CAAEC}"/>
              </a:ext>
            </a:extLst>
          </p:cNvPr>
          <p:cNvPicPr>
            <a:picLocks noChangeAspect="1"/>
          </p:cNvPicPr>
          <p:nvPr userDrawn="1"/>
        </p:nvPicPr>
        <p:blipFill>
          <a:blip r:embed="rId2"/>
          <a:stretch>
            <a:fillRect/>
          </a:stretch>
        </p:blipFill>
        <p:spPr>
          <a:xfrm>
            <a:off x="-4234" y="-847"/>
            <a:ext cx="12200467" cy="6859693"/>
          </a:xfrm>
          <a:prstGeom prst="rect">
            <a:avLst/>
          </a:prstGeom>
        </p:spPr>
      </p:pic>
      <p:sp>
        <p:nvSpPr>
          <p:cNvPr id="9" name="Rectangle: Rounded Corners 8">
            <a:extLst>
              <a:ext uri="{FF2B5EF4-FFF2-40B4-BE49-F238E27FC236}">
                <a16:creationId xmlns:a16="http://schemas.microsoft.com/office/drawing/2014/main" id="{726EBFD7-58DC-E29C-DAE6-0516911F1202}"/>
              </a:ext>
            </a:extLst>
          </p:cNvPr>
          <p:cNvSpPr/>
          <p:nvPr userDrawn="1"/>
        </p:nvSpPr>
        <p:spPr>
          <a:xfrm>
            <a:off x="258417" y="228601"/>
            <a:ext cx="11678479" cy="64107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71694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EE7115-065B-2D18-195A-43FC19936203}"/>
              </a:ext>
            </a:extLst>
          </p:cNvPr>
          <p:cNvSpPr/>
          <p:nvPr userDrawn="1"/>
        </p:nvSpPr>
        <p:spPr>
          <a:xfrm>
            <a:off x="0" y="0"/>
            <a:ext cx="12192000" cy="685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51C5A2C-09A9-1A5D-9074-5A89FA95B176}"/>
              </a:ext>
            </a:extLst>
          </p:cNvPr>
          <p:cNvSpPr/>
          <p:nvPr userDrawn="1"/>
        </p:nvSpPr>
        <p:spPr>
          <a:xfrm>
            <a:off x="516835" y="546652"/>
            <a:ext cx="11161643" cy="5973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图片 3" descr="图片1">
            <a:extLst>
              <a:ext uri="{FF2B5EF4-FFF2-40B4-BE49-F238E27FC236}">
                <a16:creationId xmlns:a16="http://schemas.microsoft.com/office/drawing/2014/main" id="{A9368068-E712-8EBC-3D98-EED5115CAAEC}"/>
              </a:ext>
            </a:extLst>
          </p:cNvPr>
          <p:cNvPicPr>
            <a:picLocks noChangeAspect="1"/>
          </p:cNvPicPr>
          <p:nvPr userDrawn="1"/>
        </p:nvPicPr>
        <p:blipFill>
          <a:blip r:embed="rId2"/>
          <a:stretch>
            <a:fillRect/>
          </a:stretch>
        </p:blipFill>
        <p:spPr>
          <a:xfrm>
            <a:off x="-4234" y="-847"/>
            <a:ext cx="12200467" cy="6859693"/>
          </a:xfrm>
          <a:prstGeom prst="rect">
            <a:avLst/>
          </a:prstGeom>
        </p:spPr>
      </p:pic>
      <p:sp>
        <p:nvSpPr>
          <p:cNvPr id="9" name="Rectangle: Rounded Corners 8">
            <a:extLst>
              <a:ext uri="{FF2B5EF4-FFF2-40B4-BE49-F238E27FC236}">
                <a16:creationId xmlns:a16="http://schemas.microsoft.com/office/drawing/2014/main" id="{726EBFD7-58DC-E29C-DAE6-0516911F1202}"/>
              </a:ext>
            </a:extLst>
          </p:cNvPr>
          <p:cNvSpPr/>
          <p:nvPr userDrawn="1"/>
        </p:nvSpPr>
        <p:spPr>
          <a:xfrm>
            <a:off x="258417" y="228601"/>
            <a:ext cx="11678479" cy="64107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962631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258048668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841559206"/>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059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7748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570453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8281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8133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1611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6975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20" name="Google Shape;20;p2"/>
          <p:cNvSpPr/>
          <p:nvPr/>
        </p:nvSpPr>
        <p:spPr>
          <a:xfrm>
            <a:off x="15133" y="3844767"/>
            <a:ext cx="12191627" cy="3856535"/>
          </a:xfrm>
          <a:custGeom>
            <a:avLst/>
            <a:gdLst/>
            <a:ahLst/>
            <a:cxnLst/>
            <a:rect l="l" t="t" r="r" b="b"/>
            <a:pathLst>
              <a:path w="285340" h="81213" extrusionOk="0">
                <a:moveTo>
                  <a:pt x="285339" y="1"/>
                </a:moveTo>
                <a:cubicBezTo>
                  <a:pt x="285111" y="92"/>
                  <a:pt x="284906" y="206"/>
                  <a:pt x="284677" y="320"/>
                </a:cubicBezTo>
                <a:cubicBezTo>
                  <a:pt x="281208" y="2078"/>
                  <a:pt x="277739" y="3835"/>
                  <a:pt x="274292" y="5593"/>
                </a:cubicBezTo>
                <a:cubicBezTo>
                  <a:pt x="267992" y="8788"/>
                  <a:pt x="261715" y="11961"/>
                  <a:pt x="255438" y="15157"/>
                </a:cubicBezTo>
                <a:cubicBezTo>
                  <a:pt x="248180" y="18831"/>
                  <a:pt x="240921" y="22506"/>
                  <a:pt x="233663" y="26181"/>
                </a:cubicBezTo>
                <a:cubicBezTo>
                  <a:pt x="227249" y="29422"/>
                  <a:pt x="220858" y="32686"/>
                  <a:pt x="214444" y="35928"/>
                </a:cubicBezTo>
                <a:cubicBezTo>
                  <a:pt x="212778" y="36772"/>
                  <a:pt x="211111" y="37617"/>
                  <a:pt x="209445" y="38461"/>
                </a:cubicBezTo>
                <a:cubicBezTo>
                  <a:pt x="208669" y="38849"/>
                  <a:pt x="207802" y="39192"/>
                  <a:pt x="207071" y="39671"/>
                </a:cubicBezTo>
                <a:cubicBezTo>
                  <a:pt x="206250" y="40219"/>
                  <a:pt x="205679" y="41155"/>
                  <a:pt x="204789" y="41588"/>
                </a:cubicBezTo>
                <a:cubicBezTo>
                  <a:pt x="203648" y="42136"/>
                  <a:pt x="202118" y="42159"/>
                  <a:pt x="200886" y="42341"/>
                </a:cubicBezTo>
                <a:cubicBezTo>
                  <a:pt x="197987" y="42798"/>
                  <a:pt x="195088" y="43186"/>
                  <a:pt x="192166" y="43528"/>
                </a:cubicBezTo>
                <a:cubicBezTo>
                  <a:pt x="186346" y="44168"/>
                  <a:pt x="180503" y="44578"/>
                  <a:pt x="174659" y="44738"/>
                </a:cubicBezTo>
                <a:cubicBezTo>
                  <a:pt x="175539" y="45039"/>
                  <a:pt x="176468" y="45109"/>
                  <a:pt x="177412" y="45109"/>
                </a:cubicBezTo>
                <a:cubicBezTo>
                  <a:pt x="178243" y="45109"/>
                  <a:pt x="179086" y="45055"/>
                  <a:pt x="179916" y="45055"/>
                </a:cubicBezTo>
                <a:cubicBezTo>
                  <a:pt x="181004" y="45055"/>
                  <a:pt x="182069" y="45149"/>
                  <a:pt x="183059" y="45583"/>
                </a:cubicBezTo>
                <a:cubicBezTo>
                  <a:pt x="182100" y="45765"/>
                  <a:pt x="181142" y="45948"/>
                  <a:pt x="180183" y="46108"/>
                </a:cubicBezTo>
                <a:cubicBezTo>
                  <a:pt x="180480" y="45925"/>
                  <a:pt x="180777" y="45720"/>
                  <a:pt x="181073" y="45514"/>
                </a:cubicBezTo>
                <a:lnTo>
                  <a:pt x="181073" y="45514"/>
                </a:lnTo>
                <a:cubicBezTo>
                  <a:pt x="178879" y="45992"/>
                  <a:pt x="176634" y="46228"/>
                  <a:pt x="174391" y="46228"/>
                </a:cubicBezTo>
                <a:cubicBezTo>
                  <a:pt x="172668" y="46228"/>
                  <a:pt x="170946" y="46089"/>
                  <a:pt x="169250" y="45811"/>
                </a:cubicBezTo>
                <a:cubicBezTo>
                  <a:pt x="170300" y="45651"/>
                  <a:pt x="171373" y="45514"/>
                  <a:pt x="172423" y="45354"/>
                </a:cubicBezTo>
                <a:cubicBezTo>
                  <a:pt x="172103" y="45103"/>
                  <a:pt x="171669" y="44966"/>
                  <a:pt x="171258" y="44966"/>
                </a:cubicBezTo>
                <a:cubicBezTo>
                  <a:pt x="172035" y="44670"/>
                  <a:pt x="172833" y="44396"/>
                  <a:pt x="173632" y="44190"/>
                </a:cubicBezTo>
                <a:cubicBezTo>
                  <a:pt x="171064" y="43745"/>
                  <a:pt x="168434" y="43608"/>
                  <a:pt x="165800" y="43608"/>
                </a:cubicBezTo>
                <a:cubicBezTo>
                  <a:pt x="163167" y="43608"/>
                  <a:pt x="160531" y="43745"/>
                  <a:pt x="157951" y="43848"/>
                </a:cubicBezTo>
                <a:cubicBezTo>
                  <a:pt x="155189" y="43985"/>
                  <a:pt x="152450" y="44099"/>
                  <a:pt x="149689" y="44236"/>
                </a:cubicBezTo>
                <a:cubicBezTo>
                  <a:pt x="144188" y="44487"/>
                  <a:pt x="138687" y="44738"/>
                  <a:pt x="133186" y="45035"/>
                </a:cubicBezTo>
                <a:cubicBezTo>
                  <a:pt x="128895" y="45263"/>
                  <a:pt x="124604" y="45491"/>
                  <a:pt x="120312" y="45834"/>
                </a:cubicBezTo>
                <a:cubicBezTo>
                  <a:pt x="119034" y="45925"/>
                  <a:pt x="117779" y="46016"/>
                  <a:pt x="116501" y="46153"/>
                </a:cubicBezTo>
                <a:cubicBezTo>
                  <a:pt x="116158" y="46199"/>
                  <a:pt x="115268" y="46176"/>
                  <a:pt x="114971" y="46450"/>
                </a:cubicBezTo>
                <a:cubicBezTo>
                  <a:pt x="114576" y="46853"/>
                  <a:pt x="111963" y="46988"/>
                  <a:pt x="108656" y="46988"/>
                </a:cubicBezTo>
                <a:cubicBezTo>
                  <a:pt x="102042" y="46988"/>
                  <a:pt x="92648" y="46450"/>
                  <a:pt x="92648" y="46450"/>
                </a:cubicBezTo>
                <a:lnTo>
                  <a:pt x="51951" y="31294"/>
                </a:lnTo>
                <a:lnTo>
                  <a:pt x="23" y="31659"/>
                </a:lnTo>
                <a:lnTo>
                  <a:pt x="0" y="81167"/>
                </a:lnTo>
                <a:lnTo>
                  <a:pt x="285339" y="81213"/>
                </a:lnTo>
                <a:lnTo>
                  <a:pt x="28533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flipH="1">
            <a:off x="275090" y="1686015"/>
            <a:ext cx="2586380" cy="3987652"/>
          </a:xfrm>
          <a:custGeom>
            <a:avLst/>
            <a:gdLst/>
            <a:ahLst/>
            <a:cxnLst/>
            <a:rect l="l" t="t" r="r" b="b"/>
            <a:pathLst>
              <a:path w="55649" h="85799" extrusionOk="0">
                <a:moveTo>
                  <a:pt x="22712" y="16178"/>
                </a:moveTo>
                <a:lnTo>
                  <a:pt x="22712" y="16178"/>
                </a:lnTo>
                <a:cubicBezTo>
                  <a:pt x="22758" y="16632"/>
                  <a:pt x="22794" y="17082"/>
                  <a:pt x="22820" y="17529"/>
                </a:cubicBezTo>
                <a:lnTo>
                  <a:pt x="22820" y="17529"/>
                </a:lnTo>
                <a:cubicBezTo>
                  <a:pt x="22795" y="17079"/>
                  <a:pt x="22759" y="16628"/>
                  <a:pt x="22712" y="16178"/>
                </a:cubicBezTo>
                <a:close/>
                <a:moveTo>
                  <a:pt x="13669" y="1"/>
                </a:moveTo>
                <a:cubicBezTo>
                  <a:pt x="13391" y="1"/>
                  <a:pt x="13095" y="192"/>
                  <a:pt x="12852" y="383"/>
                </a:cubicBezTo>
                <a:cubicBezTo>
                  <a:pt x="8583" y="3989"/>
                  <a:pt x="7145" y="9924"/>
                  <a:pt x="7510" y="15288"/>
                </a:cubicBezTo>
                <a:cubicBezTo>
                  <a:pt x="7853" y="20515"/>
                  <a:pt x="9747" y="25513"/>
                  <a:pt x="12098" y="30193"/>
                </a:cubicBezTo>
                <a:cubicBezTo>
                  <a:pt x="9359" y="25605"/>
                  <a:pt x="5022" y="22021"/>
                  <a:pt x="1" y="20241"/>
                </a:cubicBezTo>
                <a:lnTo>
                  <a:pt x="1" y="20241"/>
                </a:lnTo>
                <a:cubicBezTo>
                  <a:pt x="14381" y="29165"/>
                  <a:pt x="15317" y="45075"/>
                  <a:pt x="22803" y="58724"/>
                </a:cubicBezTo>
                <a:cubicBezTo>
                  <a:pt x="24721" y="62216"/>
                  <a:pt x="26935" y="65983"/>
                  <a:pt x="27209" y="70068"/>
                </a:cubicBezTo>
                <a:cubicBezTo>
                  <a:pt x="27391" y="73104"/>
                  <a:pt x="26227" y="76414"/>
                  <a:pt x="25793" y="79472"/>
                </a:cubicBezTo>
                <a:lnTo>
                  <a:pt x="30998" y="85749"/>
                </a:lnTo>
                <a:cubicBezTo>
                  <a:pt x="31025" y="85783"/>
                  <a:pt x="31064" y="85799"/>
                  <a:pt x="31114" y="85799"/>
                </a:cubicBezTo>
                <a:cubicBezTo>
                  <a:pt x="32012" y="85799"/>
                  <a:pt x="36321" y="80574"/>
                  <a:pt x="36407" y="79449"/>
                </a:cubicBezTo>
                <a:cubicBezTo>
                  <a:pt x="36521" y="77738"/>
                  <a:pt x="36065" y="76071"/>
                  <a:pt x="35768" y="74405"/>
                </a:cubicBezTo>
                <a:cubicBezTo>
                  <a:pt x="34924" y="69406"/>
                  <a:pt x="35700" y="63951"/>
                  <a:pt x="38804" y="59934"/>
                </a:cubicBezTo>
                <a:cubicBezTo>
                  <a:pt x="40858" y="57263"/>
                  <a:pt x="43780" y="55392"/>
                  <a:pt x="46040" y="52858"/>
                </a:cubicBezTo>
                <a:cubicBezTo>
                  <a:pt x="48779" y="49799"/>
                  <a:pt x="50399" y="45896"/>
                  <a:pt x="51974" y="42084"/>
                </a:cubicBezTo>
                <a:cubicBezTo>
                  <a:pt x="53800" y="37702"/>
                  <a:pt x="55649" y="33114"/>
                  <a:pt x="55421" y="28344"/>
                </a:cubicBezTo>
                <a:cubicBezTo>
                  <a:pt x="54713" y="28184"/>
                  <a:pt x="54006" y="28001"/>
                  <a:pt x="53321" y="27819"/>
                </a:cubicBezTo>
                <a:cubicBezTo>
                  <a:pt x="52750" y="31448"/>
                  <a:pt x="51837" y="35031"/>
                  <a:pt x="50605" y="38478"/>
                </a:cubicBezTo>
                <a:cubicBezTo>
                  <a:pt x="50970" y="34027"/>
                  <a:pt x="50468" y="29531"/>
                  <a:pt x="49121" y="25262"/>
                </a:cubicBezTo>
                <a:cubicBezTo>
                  <a:pt x="48912" y="24653"/>
                  <a:pt x="48319" y="23965"/>
                  <a:pt x="47806" y="23965"/>
                </a:cubicBezTo>
                <a:cubicBezTo>
                  <a:pt x="47646" y="23965"/>
                  <a:pt x="47494" y="24032"/>
                  <a:pt x="47363" y="24189"/>
                </a:cubicBezTo>
                <a:cubicBezTo>
                  <a:pt x="51883" y="35602"/>
                  <a:pt x="47295" y="49891"/>
                  <a:pt x="36978" y="56556"/>
                </a:cubicBezTo>
                <a:cubicBezTo>
                  <a:pt x="37959" y="52447"/>
                  <a:pt x="37389" y="48384"/>
                  <a:pt x="38210" y="44367"/>
                </a:cubicBezTo>
                <a:cubicBezTo>
                  <a:pt x="39123" y="40030"/>
                  <a:pt x="40333" y="35693"/>
                  <a:pt x="42114" y="31631"/>
                </a:cubicBezTo>
                <a:cubicBezTo>
                  <a:pt x="44396" y="26404"/>
                  <a:pt x="47706" y="21542"/>
                  <a:pt x="52202" y="18049"/>
                </a:cubicBezTo>
                <a:cubicBezTo>
                  <a:pt x="52773" y="17616"/>
                  <a:pt x="53389" y="17159"/>
                  <a:pt x="53709" y="16520"/>
                </a:cubicBezTo>
                <a:cubicBezTo>
                  <a:pt x="54028" y="15858"/>
                  <a:pt x="53937" y="14945"/>
                  <a:pt x="53298" y="14580"/>
                </a:cubicBezTo>
                <a:cubicBezTo>
                  <a:pt x="53123" y="14481"/>
                  <a:pt x="52935" y="14438"/>
                  <a:pt x="52741" y="14438"/>
                </a:cubicBezTo>
                <a:cubicBezTo>
                  <a:pt x="52175" y="14438"/>
                  <a:pt x="51560" y="14800"/>
                  <a:pt x="51084" y="15173"/>
                </a:cubicBezTo>
                <a:cubicBezTo>
                  <a:pt x="45218" y="19739"/>
                  <a:pt x="40835" y="26175"/>
                  <a:pt x="38758" y="33297"/>
                </a:cubicBezTo>
                <a:cubicBezTo>
                  <a:pt x="39854" y="27545"/>
                  <a:pt x="41086" y="21565"/>
                  <a:pt x="44716" y="16977"/>
                </a:cubicBezTo>
                <a:cubicBezTo>
                  <a:pt x="45332" y="16201"/>
                  <a:pt x="46040" y="15447"/>
                  <a:pt x="46359" y="14512"/>
                </a:cubicBezTo>
                <a:cubicBezTo>
                  <a:pt x="46701" y="13576"/>
                  <a:pt x="46565" y="12389"/>
                  <a:pt x="45743" y="11818"/>
                </a:cubicBezTo>
                <a:cubicBezTo>
                  <a:pt x="45668" y="11767"/>
                  <a:pt x="45587" y="11742"/>
                  <a:pt x="45499" y="11742"/>
                </a:cubicBezTo>
                <a:cubicBezTo>
                  <a:pt x="43443" y="11742"/>
                  <a:pt x="37989" y="25340"/>
                  <a:pt x="37617" y="26632"/>
                </a:cubicBezTo>
                <a:cubicBezTo>
                  <a:pt x="35928" y="32361"/>
                  <a:pt x="34673" y="38706"/>
                  <a:pt x="34878" y="44687"/>
                </a:cubicBezTo>
                <a:cubicBezTo>
                  <a:pt x="34809" y="42906"/>
                  <a:pt x="32915" y="40099"/>
                  <a:pt x="32413" y="38227"/>
                </a:cubicBezTo>
                <a:cubicBezTo>
                  <a:pt x="31797" y="35830"/>
                  <a:pt x="31477" y="33388"/>
                  <a:pt x="31066" y="30969"/>
                </a:cubicBezTo>
                <a:cubicBezTo>
                  <a:pt x="30176" y="25879"/>
                  <a:pt x="29697" y="20560"/>
                  <a:pt x="30906" y="15447"/>
                </a:cubicBezTo>
                <a:cubicBezTo>
                  <a:pt x="31386" y="13347"/>
                  <a:pt x="32162" y="11316"/>
                  <a:pt x="33212" y="9422"/>
                </a:cubicBezTo>
                <a:cubicBezTo>
                  <a:pt x="33463" y="8942"/>
                  <a:pt x="33691" y="8257"/>
                  <a:pt x="33235" y="7984"/>
                </a:cubicBezTo>
                <a:cubicBezTo>
                  <a:pt x="33120" y="7915"/>
                  <a:pt x="33006" y="7892"/>
                  <a:pt x="32869" y="7869"/>
                </a:cubicBezTo>
                <a:cubicBezTo>
                  <a:pt x="32814" y="7864"/>
                  <a:pt x="32760" y="7862"/>
                  <a:pt x="32706" y="7862"/>
                </a:cubicBezTo>
                <a:cubicBezTo>
                  <a:pt x="31342" y="7862"/>
                  <a:pt x="30504" y="9498"/>
                  <a:pt x="30130" y="10860"/>
                </a:cubicBezTo>
                <a:cubicBezTo>
                  <a:pt x="27779" y="19328"/>
                  <a:pt x="27620" y="28252"/>
                  <a:pt x="29537" y="36812"/>
                </a:cubicBezTo>
                <a:cubicBezTo>
                  <a:pt x="30085" y="39300"/>
                  <a:pt x="30655" y="41856"/>
                  <a:pt x="30404" y="44390"/>
                </a:cubicBezTo>
                <a:cubicBezTo>
                  <a:pt x="30336" y="45075"/>
                  <a:pt x="30199" y="45782"/>
                  <a:pt x="30085" y="46467"/>
                </a:cubicBezTo>
                <a:cubicBezTo>
                  <a:pt x="29491" y="49640"/>
                  <a:pt x="28898" y="52812"/>
                  <a:pt x="28327" y="55985"/>
                </a:cubicBezTo>
                <a:cubicBezTo>
                  <a:pt x="28202" y="56592"/>
                  <a:pt x="27865" y="57351"/>
                  <a:pt x="27318" y="57351"/>
                </a:cubicBezTo>
                <a:cubicBezTo>
                  <a:pt x="27268" y="57351"/>
                  <a:pt x="27216" y="57345"/>
                  <a:pt x="27163" y="57332"/>
                </a:cubicBezTo>
                <a:cubicBezTo>
                  <a:pt x="26866" y="57263"/>
                  <a:pt x="26684" y="57012"/>
                  <a:pt x="26524" y="56784"/>
                </a:cubicBezTo>
                <a:cubicBezTo>
                  <a:pt x="22187" y="50690"/>
                  <a:pt x="19882" y="44162"/>
                  <a:pt x="20772" y="36698"/>
                </a:cubicBezTo>
                <a:cubicBezTo>
                  <a:pt x="21563" y="30067"/>
                  <a:pt x="23216" y="24178"/>
                  <a:pt x="22820" y="17529"/>
                </a:cubicBezTo>
                <a:lnTo>
                  <a:pt x="22820" y="17529"/>
                </a:lnTo>
                <a:cubicBezTo>
                  <a:pt x="23298" y="25872"/>
                  <a:pt x="20271" y="34063"/>
                  <a:pt x="17325" y="41925"/>
                </a:cubicBezTo>
                <a:cubicBezTo>
                  <a:pt x="17325" y="39345"/>
                  <a:pt x="16367" y="36492"/>
                  <a:pt x="15248" y="34210"/>
                </a:cubicBezTo>
                <a:cubicBezTo>
                  <a:pt x="13970" y="31608"/>
                  <a:pt x="13308" y="28618"/>
                  <a:pt x="12418" y="25833"/>
                </a:cubicBezTo>
                <a:cubicBezTo>
                  <a:pt x="11162" y="21816"/>
                  <a:pt x="9884" y="17730"/>
                  <a:pt x="9724" y="13507"/>
                </a:cubicBezTo>
                <a:cubicBezTo>
                  <a:pt x="9565" y="9285"/>
                  <a:pt x="10660" y="4856"/>
                  <a:pt x="13582" y="1798"/>
                </a:cubicBezTo>
                <a:cubicBezTo>
                  <a:pt x="14061" y="1296"/>
                  <a:pt x="14541" y="360"/>
                  <a:pt x="13924" y="63"/>
                </a:cubicBezTo>
                <a:cubicBezTo>
                  <a:pt x="13842" y="20"/>
                  <a:pt x="13757" y="1"/>
                  <a:pt x="13669" y="1"/>
                </a:cubicBezTo>
                <a:close/>
              </a:path>
            </a:pathLst>
          </a:custGeom>
          <a:solidFill>
            <a:srgbClr val="365A12">
              <a:alpha val="145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297777" y="5504850"/>
            <a:ext cx="7697600" cy="1634539"/>
          </a:xfrm>
          <a:custGeom>
            <a:avLst/>
            <a:gdLst/>
            <a:ahLst/>
            <a:cxnLst/>
            <a:rect l="l" t="t" r="r" b="b"/>
            <a:pathLst>
              <a:path w="183699" h="34421" extrusionOk="0">
                <a:moveTo>
                  <a:pt x="127000" y="868"/>
                </a:moveTo>
                <a:lnTo>
                  <a:pt x="127000" y="868"/>
                </a:lnTo>
                <a:cubicBezTo>
                  <a:pt x="126976" y="934"/>
                  <a:pt x="126950" y="1001"/>
                  <a:pt x="126924" y="1067"/>
                </a:cubicBezTo>
                <a:lnTo>
                  <a:pt x="126924" y="1067"/>
                </a:lnTo>
                <a:cubicBezTo>
                  <a:pt x="126952" y="1002"/>
                  <a:pt x="126977" y="935"/>
                  <a:pt x="127000" y="868"/>
                </a:cubicBezTo>
                <a:close/>
                <a:moveTo>
                  <a:pt x="131862" y="3926"/>
                </a:moveTo>
                <a:cubicBezTo>
                  <a:pt x="131834" y="3990"/>
                  <a:pt x="131805" y="4054"/>
                  <a:pt x="131774" y="4116"/>
                </a:cubicBezTo>
                <a:lnTo>
                  <a:pt x="131774" y="4116"/>
                </a:lnTo>
                <a:cubicBezTo>
                  <a:pt x="131806" y="4054"/>
                  <a:pt x="131835" y="3990"/>
                  <a:pt x="131862" y="3926"/>
                </a:cubicBezTo>
                <a:close/>
                <a:moveTo>
                  <a:pt x="89202" y="4040"/>
                </a:moveTo>
                <a:cubicBezTo>
                  <a:pt x="89205" y="4097"/>
                  <a:pt x="89215" y="4151"/>
                  <a:pt x="89233" y="4201"/>
                </a:cubicBezTo>
                <a:lnTo>
                  <a:pt x="89233" y="4201"/>
                </a:lnTo>
                <a:cubicBezTo>
                  <a:pt x="89231" y="4148"/>
                  <a:pt x="89221" y="4094"/>
                  <a:pt x="89202" y="4040"/>
                </a:cubicBezTo>
                <a:close/>
                <a:moveTo>
                  <a:pt x="108698" y="7129"/>
                </a:moveTo>
                <a:lnTo>
                  <a:pt x="108698" y="7129"/>
                </a:lnTo>
                <a:cubicBezTo>
                  <a:pt x="108674" y="7134"/>
                  <a:pt x="108650" y="7139"/>
                  <a:pt x="108626" y="7144"/>
                </a:cubicBezTo>
                <a:cubicBezTo>
                  <a:pt x="108650" y="7141"/>
                  <a:pt x="108674" y="7136"/>
                  <a:pt x="108698" y="7129"/>
                </a:cubicBezTo>
                <a:close/>
                <a:moveTo>
                  <a:pt x="167721" y="7304"/>
                </a:moveTo>
                <a:cubicBezTo>
                  <a:pt x="167682" y="7371"/>
                  <a:pt x="167654" y="7443"/>
                  <a:pt x="167636" y="7518"/>
                </a:cubicBezTo>
                <a:lnTo>
                  <a:pt x="167636" y="7518"/>
                </a:lnTo>
                <a:cubicBezTo>
                  <a:pt x="167667" y="7448"/>
                  <a:pt x="167695" y="7377"/>
                  <a:pt x="167721" y="7304"/>
                </a:cubicBezTo>
                <a:close/>
                <a:moveTo>
                  <a:pt x="158819" y="8309"/>
                </a:moveTo>
                <a:lnTo>
                  <a:pt x="158819" y="8309"/>
                </a:lnTo>
                <a:cubicBezTo>
                  <a:pt x="158780" y="8347"/>
                  <a:pt x="158745" y="8389"/>
                  <a:pt x="158715" y="8434"/>
                </a:cubicBezTo>
                <a:lnTo>
                  <a:pt x="158715" y="8434"/>
                </a:lnTo>
                <a:cubicBezTo>
                  <a:pt x="158750" y="8393"/>
                  <a:pt x="158785" y="8351"/>
                  <a:pt x="158819" y="8309"/>
                </a:cubicBezTo>
                <a:close/>
                <a:moveTo>
                  <a:pt x="153204" y="8674"/>
                </a:moveTo>
                <a:cubicBezTo>
                  <a:pt x="153217" y="8722"/>
                  <a:pt x="153230" y="8769"/>
                  <a:pt x="153243" y="8817"/>
                </a:cubicBezTo>
                <a:lnTo>
                  <a:pt x="153243" y="8817"/>
                </a:lnTo>
                <a:cubicBezTo>
                  <a:pt x="153232" y="8771"/>
                  <a:pt x="153219" y="8723"/>
                  <a:pt x="153204" y="8674"/>
                </a:cubicBezTo>
                <a:close/>
                <a:moveTo>
                  <a:pt x="98848" y="9395"/>
                </a:moveTo>
                <a:lnTo>
                  <a:pt x="98848" y="9395"/>
                </a:lnTo>
                <a:cubicBezTo>
                  <a:pt x="98805" y="9398"/>
                  <a:pt x="98763" y="9401"/>
                  <a:pt x="98720" y="9404"/>
                </a:cubicBezTo>
                <a:cubicBezTo>
                  <a:pt x="98740" y="9414"/>
                  <a:pt x="98759" y="9419"/>
                  <a:pt x="98778" y="9419"/>
                </a:cubicBezTo>
                <a:cubicBezTo>
                  <a:pt x="98803" y="9419"/>
                  <a:pt x="98827" y="9410"/>
                  <a:pt x="98848" y="9395"/>
                </a:cubicBezTo>
                <a:close/>
                <a:moveTo>
                  <a:pt x="75088" y="10587"/>
                </a:moveTo>
                <a:cubicBezTo>
                  <a:pt x="75098" y="10596"/>
                  <a:pt x="75108" y="10605"/>
                  <a:pt x="75119" y="10614"/>
                </a:cubicBezTo>
                <a:cubicBezTo>
                  <a:pt x="75109" y="10605"/>
                  <a:pt x="75099" y="10596"/>
                  <a:pt x="75088" y="10587"/>
                </a:cubicBezTo>
                <a:close/>
                <a:moveTo>
                  <a:pt x="118281" y="12805"/>
                </a:moveTo>
                <a:cubicBezTo>
                  <a:pt x="118300" y="12806"/>
                  <a:pt x="118318" y="12807"/>
                  <a:pt x="118337" y="12808"/>
                </a:cubicBezTo>
                <a:lnTo>
                  <a:pt x="118337" y="12808"/>
                </a:lnTo>
                <a:cubicBezTo>
                  <a:pt x="118318" y="12807"/>
                  <a:pt x="118300" y="12806"/>
                  <a:pt x="118281" y="12805"/>
                </a:cubicBezTo>
                <a:close/>
                <a:moveTo>
                  <a:pt x="102052" y="12554"/>
                </a:moveTo>
                <a:lnTo>
                  <a:pt x="102052" y="12554"/>
                </a:lnTo>
                <a:cubicBezTo>
                  <a:pt x="102119" y="12673"/>
                  <a:pt x="102198" y="12784"/>
                  <a:pt x="102287" y="12886"/>
                </a:cubicBezTo>
                <a:lnTo>
                  <a:pt x="102287" y="12886"/>
                </a:lnTo>
                <a:cubicBezTo>
                  <a:pt x="102280" y="12736"/>
                  <a:pt x="102204" y="12595"/>
                  <a:pt x="102052" y="12554"/>
                </a:cubicBezTo>
                <a:close/>
                <a:moveTo>
                  <a:pt x="15520" y="12981"/>
                </a:moveTo>
                <a:cubicBezTo>
                  <a:pt x="14249" y="13040"/>
                  <a:pt x="12979" y="13105"/>
                  <a:pt x="11710" y="13170"/>
                </a:cubicBezTo>
                <a:cubicBezTo>
                  <a:pt x="11634" y="13170"/>
                  <a:pt x="11558" y="13177"/>
                  <a:pt x="11482" y="13184"/>
                </a:cubicBezTo>
                <a:lnTo>
                  <a:pt x="11482" y="13184"/>
                </a:lnTo>
                <a:cubicBezTo>
                  <a:pt x="12827" y="13114"/>
                  <a:pt x="14173" y="13046"/>
                  <a:pt x="15520" y="12981"/>
                </a:cubicBezTo>
                <a:close/>
                <a:moveTo>
                  <a:pt x="11482" y="13184"/>
                </a:moveTo>
                <a:lnTo>
                  <a:pt x="11482" y="13184"/>
                </a:lnTo>
                <a:cubicBezTo>
                  <a:pt x="11421" y="13187"/>
                  <a:pt x="11360" y="13190"/>
                  <a:pt x="11299" y="13193"/>
                </a:cubicBezTo>
                <a:cubicBezTo>
                  <a:pt x="11360" y="13193"/>
                  <a:pt x="11421" y="13189"/>
                  <a:pt x="11482" y="13184"/>
                </a:cubicBezTo>
                <a:close/>
                <a:moveTo>
                  <a:pt x="148969" y="14255"/>
                </a:moveTo>
                <a:lnTo>
                  <a:pt x="148969" y="14255"/>
                </a:lnTo>
                <a:cubicBezTo>
                  <a:pt x="148730" y="14259"/>
                  <a:pt x="148490" y="14262"/>
                  <a:pt x="148251" y="14266"/>
                </a:cubicBezTo>
                <a:cubicBezTo>
                  <a:pt x="148488" y="14260"/>
                  <a:pt x="148727" y="14257"/>
                  <a:pt x="148969" y="14255"/>
                </a:cubicBezTo>
                <a:close/>
                <a:moveTo>
                  <a:pt x="95890" y="16936"/>
                </a:moveTo>
                <a:cubicBezTo>
                  <a:pt x="95785" y="17021"/>
                  <a:pt x="95685" y="17113"/>
                  <a:pt x="95593" y="17210"/>
                </a:cubicBezTo>
                <a:cubicBezTo>
                  <a:pt x="95700" y="17127"/>
                  <a:pt x="95799" y="17035"/>
                  <a:pt x="95890" y="16936"/>
                </a:cubicBezTo>
                <a:close/>
                <a:moveTo>
                  <a:pt x="85570" y="17052"/>
                </a:moveTo>
                <a:cubicBezTo>
                  <a:pt x="85663" y="17165"/>
                  <a:pt x="85771" y="17265"/>
                  <a:pt x="85892" y="17347"/>
                </a:cubicBezTo>
                <a:cubicBezTo>
                  <a:pt x="85800" y="17236"/>
                  <a:pt x="85690" y="17137"/>
                  <a:pt x="85570" y="17052"/>
                </a:cubicBezTo>
                <a:close/>
                <a:moveTo>
                  <a:pt x="104134" y="18951"/>
                </a:moveTo>
                <a:cubicBezTo>
                  <a:pt x="104033" y="18969"/>
                  <a:pt x="103933" y="18990"/>
                  <a:pt x="103833" y="19014"/>
                </a:cubicBezTo>
                <a:cubicBezTo>
                  <a:pt x="103937" y="19014"/>
                  <a:pt x="104039" y="18991"/>
                  <a:pt x="104134" y="18951"/>
                </a:cubicBezTo>
                <a:close/>
                <a:moveTo>
                  <a:pt x="84812" y="19558"/>
                </a:moveTo>
                <a:lnTo>
                  <a:pt x="84812" y="19558"/>
                </a:lnTo>
                <a:cubicBezTo>
                  <a:pt x="84845" y="19567"/>
                  <a:pt x="84878" y="19575"/>
                  <a:pt x="84911" y="19584"/>
                </a:cubicBezTo>
                <a:cubicBezTo>
                  <a:pt x="84878" y="19575"/>
                  <a:pt x="84845" y="19567"/>
                  <a:pt x="84812" y="19558"/>
                </a:cubicBezTo>
                <a:close/>
                <a:moveTo>
                  <a:pt x="166328" y="19881"/>
                </a:moveTo>
                <a:lnTo>
                  <a:pt x="166328" y="19881"/>
                </a:lnTo>
                <a:cubicBezTo>
                  <a:pt x="166325" y="19881"/>
                  <a:pt x="166321" y="19881"/>
                  <a:pt x="166317" y="19882"/>
                </a:cubicBezTo>
                <a:lnTo>
                  <a:pt x="166317" y="19882"/>
                </a:lnTo>
                <a:cubicBezTo>
                  <a:pt x="166321" y="19881"/>
                  <a:pt x="166325" y="19881"/>
                  <a:pt x="166328" y="19881"/>
                </a:cubicBezTo>
                <a:close/>
                <a:moveTo>
                  <a:pt x="146014" y="23853"/>
                </a:moveTo>
                <a:cubicBezTo>
                  <a:pt x="146012" y="23858"/>
                  <a:pt x="146010" y="23863"/>
                  <a:pt x="146009" y="23869"/>
                </a:cubicBezTo>
                <a:lnTo>
                  <a:pt x="146009" y="23869"/>
                </a:lnTo>
                <a:cubicBezTo>
                  <a:pt x="146011" y="23863"/>
                  <a:pt x="146012" y="23858"/>
                  <a:pt x="146014" y="23853"/>
                </a:cubicBezTo>
                <a:close/>
                <a:moveTo>
                  <a:pt x="109402" y="24296"/>
                </a:moveTo>
                <a:cubicBezTo>
                  <a:pt x="109295" y="24336"/>
                  <a:pt x="109188" y="24378"/>
                  <a:pt x="109083" y="24423"/>
                </a:cubicBezTo>
                <a:cubicBezTo>
                  <a:pt x="109192" y="24389"/>
                  <a:pt x="109299" y="24346"/>
                  <a:pt x="109402" y="24296"/>
                </a:cubicBezTo>
                <a:close/>
                <a:moveTo>
                  <a:pt x="111362" y="24614"/>
                </a:moveTo>
                <a:cubicBezTo>
                  <a:pt x="111092" y="24698"/>
                  <a:pt x="110827" y="24795"/>
                  <a:pt x="110566" y="24903"/>
                </a:cubicBezTo>
                <a:cubicBezTo>
                  <a:pt x="110840" y="24848"/>
                  <a:pt x="111110" y="24749"/>
                  <a:pt x="111362" y="24614"/>
                </a:cubicBezTo>
                <a:close/>
                <a:moveTo>
                  <a:pt x="141563" y="24857"/>
                </a:moveTo>
                <a:lnTo>
                  <a:pt x="141563" y="24857"/>
                </a:lnTo>
                <a:cubicBezTo>
                  <a:pt x="141530" y="24873"/>
                  <a:pt x="141500" y="24894"/>
                  <a:pt x="141474" y="24919"/>
                </a:cubicBezTo>
                <a:lnTo>
                  <a:pt x="141474" y="24919"/>
                </a:lnTo>
                <a:cubicBezTo>
                  <a:pt x="141504" y="24899"/>
                  <a:pt x="141533" y="24878"/>
                  <a:pt x="141563" y="24857"/>
                </a:cubicBezTo>
                <a:close/>
                <a:moveTo>
                  <a:pt x="113152" y="25285"/>
                </a:moveTo>
                <a:lnTo>
                  <a:pt x="113152" y="25285"/>
                </a:lnTo>
                <a:cubicBezTo>
                  <a:pt x="113119" y="25287"/>
                  <a:pt x="113087" y="25289"/>
                  <a:pt x="113054" y="25291"/>
                </a:cubicBezTo>
                <a:cubicBezTo>
                  <a:pt x="113087" y="25289"/>
                  <a:pt x="113119" y="25288"/>
                  <a:pt x="113152" y="25285"/>
                </a:cubicBezTo>
                <a:close/>
                <a:moveTo>
                  <a:pt x="116249" y="25399"/>
                </a:moveTo>
                <a:lnTo>
                  <a:pt x="116249" y="25399"/>
                </a:lnTo>
                <a:cubicBezTo>
                  <a:pt x="116113" y="25401"/>
                  <a:pt x="115976" y="25403"/>
                  <a:pt x="115839" y="25405"/>
                </a:cubicBezTo>
                <a:cubicBezTo>
                  <a:pt x="115900" y="25430"/>
                  <a:pt x="115965" y="25442"/>
                  <a:pt x="116031" y="25442"/>
                </a:cubicBezTo>
                <a:cubicBezTo>
                  <a:pt x="116106" y="25442"/>
                  <a:pt x="116180" y="25427"/>
                  <a:pt x="116249" y="25399"/>
                </a:cubicBezTo>
                <a:close/>
                <a:moveTo>
                  <a:pt x="11044" y="23671"/>
                </a:moveTo>
                <a:cubicBezTo>
                  <a:pt x="9234" y="23671"/>
                  <a:pt x="7424" y="23747"/>
                  <a:pt x="5615" y="23921"/>
                </a:cubicBezTo>
                <a:cubicBezTo>
                  <a:pt x="3587" y="24103"/>
                  <a:pt x="1445" y="24490"/>
                  <a:pt x="7" y="25900"/>
                </a:cubicBezTo>
                <a:lnTo>
                  <a:pt x="7" y="25900"/>
                </a:lnTo>
                <a:cubicBezTo>
                  <a:pt x="662" y="25268"/>
                  <a:pt x="3793" y="25336"/>
                  <a:pt x="4725" y="25222"/>
                </a:cubicBezTo>
                <a:cubicBezTo>
                  <a:pt x="6437" y="24971"/>
                  <a:pt x="8172" y="24766"/>
                  <a:pt x="9907" y="24560"/>
                </a:cubicBezTo>
                <a:cubicBezTo>
                  <a:pt x="12059" y="24308"/>
                  <a:pt x="14212" y="24075"/>
                  <a:pt x="16364" y="23867"/>
                </a:cubicBezTo>
                <a:lnTo>
                  <a:pt x="16364" y="23867"/>
                </a:lnTo>
                <a:cubicBezTo>
                  <a:pt x="14591" y="23744"/>
                  <a:pt x="12817" y="23671"/>
                  <a:pt x="11044" y="23671"/>
                </a:cubicBezTo>
                <a:close/>
                <a:moveTo>
                  <a:pt x="7" y="25900"/>
                </a:moveTo>
                <a:cubicBezTo>
                  <a:pt x="5" y="25902"/>
                  <a:pt x="3" y="25905"/>
                  <a:pt x="0" y="25907"/>
                </a:cubicBezTo>
                <a:cubicBezTo>
                  <a:pt x="3" y="25905"/>
                  <a:pt x="5" y="25902"/>
                  <a:pt x="7" y="25900"/>
                </a:cubicBezTo>
                <a:close/>
                <a:moveTo>
                  <a:pt x="121066" y="30540"/>
                </a:moveTo>
                <a:lnTo>
                  <a:pt x="121066" y="30540"/>
                </a:lnTo>
                <a:cubicBezTo>
                  <a:pt x="121292" y="30644"/>
                  <a:pt x="121523" y="30732"/>
                  <a:pt x="121758" y="30806"/>
                </a:cubicBezTo>
                <a:lnTo>
                  <a:pt x="121758" y="30806"/>
                </a:lnTo>
                <a:cubicBezTo>
                  <a:pt x="121547" y="30676"/>
                  <a:pt x="121311" y="30583"/>
                  <a:pt x="121066" y="30540"/>
                </a:cubicBezTo>
                <a:close/>
                <a:moveTo>
                  <a:pt x="124695" y="0"/>
                </a:moveTo>
                <a:cubicBezTo>
                  <a:pt x="123622" y="639"/>
                  <a:pt x="122801" y="1689"/>
                  <a:pt x="122413" y="2853"/>
                </a:cubicBezTo>
                <a:cubicBezTo>
                  <a:pt x="122298" y="2442"/>
                  <a:pt x="122458" y="1986"/>
                  <a:pt x="122618" y="1575"/>
                </a:cubicBezTo>
                <a:lnTo>
                  <a:pt x="122618" y="1575"/>
                </a:lnTo>
                <a:cubicBezTo>
                  <a:pt x="122321" y="2169"/>
                  <a:pt x="122070" y="2785"/>
                  <a:pt x="121888" y="3424"/>
                </a:cubicBezTo>
                <a:cubicBezTo>
                  <a:pt x="121910" y="2830"/>
                  <a:pt x="122047" y="2260"/>
                  <a:pt x="122298" y="1735"/>
                </a:cubicBezTo>
                <a:lnTo>
                  <a:pt x="122298" y="1735"/>
                </a:lnTo>
                <a:cubicBezTo>
                  <a:pt x="121979" y="2328"/>
                  <a:pt x="121865" y="3013"/>
                  <a:pt x="121705" y="3675"/>
                </a:cubicBezTo>
                <a:cubicBezTo>
                  <a:pt x="121522" y="4360"/>
                  <a:pt x="121294" y="5045"/>
                  <a:pt x="120769" y="5478"/>
                </a:cubicBezTo>
                <a:cubicBezTo>
                  <a:pt x="120906" y="5227"/>
                  <a:pt x="120975" y="4930"/>
                  <a:pt x="120952" y="4657"/>
                </a:cubicBezTo>
                <a:lnTo>
                  <a:pt x="120952" y="4657"/>
                </a:lnTo>
                <a:cubicBezTo>
                  <a:pt x="120815" y="4999"/>
                  <a:pt x="120609" y="5341"/>
                  <a:pt x="120358" y="5615"/>
                </a:cubicBezTo>
                <a:cubicBezTo>
                  <a:pt x="120678" y="4657"/>
                  <a:pt x="120997" y="3744"/>
                  <a:pt x="120952" y="2716"/>
                </a:cubicBezTo>
                <a:lnTo>
                  <a:pt x="120952" y="2716"/>
                </a:lnTo>
                <a:cubicBezTo>
                  <a:pt x="120723" y="3492"/>
                  <a:pt x="120404" y="4223"/>
                  <a:pt x="119993" y="4908"/>
                </a:cubicBezTo>
                <a:cubicBezTo>
                  <a:pt x="120130" y="4268"/>
                  <a:pt x="120176" y="3629"/>
                  <a:pt x="120130" y="2990"/>
                </a:cubicBezTo>
                <a:lnTo>
                  <a:pt x="120130" y="2990"/>
                </a:lnTo>
                <a:cubicBezTo>
                  <a:pt x="120062" y="3607"/>
                  <a:pt x="119902" y="4200"/>
                  <a:pt x="119628" y="4748"/>
                </a:cubicBezTo>
                <a:cubicBezTo>
                  <a:pt x="119628" y="4383"/>
                  <a:pt x="119628" y="4017"/>
                  <a:pt x="119628" y="3652"/>
                </a:cubicBezTo>
                <a:cubicBezTo>
                  <a:pt x="119605" y="4337"/>
                  <a:pt x="119285" y="5273"/>
                  <a:pt x="118692" y="5684"/>
                </a:cubicBezTo>
                <a:cubicBezTo>
                  <a:pt x="118190" y="6049"/>
                  <a:pt x="117345" y="6072"/>
                  <a:pt x="116752" y="6209"/>
                </a:cubicBezTo>
                <a:cubicBezTo>
                  <a:pt x="117094" y="6003"/>
                  <a:pt x="117459" y="5798"/>
                  <a:pt x="117825" y="5592"/>
                </a:cubicBezTo>
                <a:cubicBezTo>
                  <a:pt x="117669" y="5563"/>
                  <a:pt x="117510" y="5549"/>
                  <a:pt x="117350" y="5549"/>
                </a:cubicBezTo>
                <a:cubicBezTo>
                  <a:pt x="116945" y="5549"/>
                  <a:pt x="116538" y="5641"/>
                  <a:pt x="116171" y="5820"/>
                </a:cubicBezTo>
                <a:lnTo>
                  <a:pt x="116171" y="5820"/>
                </a:lnTo>
                <a:cubicBezTo>
                  <a:pt x="116487" y="5631"/>
                  <a:pt x="116757" y="5348"/>
                  <a:pt x="116912" y="4999"/>
                </a:cubicBezTo>
                <a:lnTo>
                  <a:pt x="116912" y="4999"/>
                </a:lnTo>
                <a:cubicBezTo>
                  <a:pt x="116409" y="5136"/>
                  <a:pt x="115930" y="5296"/>
                  <a:pt x="115428" y="5433"/>
                </a:cubicBezTo>
                <a:cubicBezTo>
                  <a:pt x="115356" y="5454"/>
                  <a:pt x="115292" y="5467"/>
                  <a:pt x="115237" y="5467"/>
                </a:cubicBezTo>
                <a:cubicBezTo>
                  <a:pt x="115118" y="5467"/>
                  <a:pt x="115047" y="5407"/>
                  <a:pt x="115063" y="5250"/>
                </a:cubicBezTo>
                <a:lnTo>
                  <a:pt x="115063" y="5250"/>
                </a:lnTo>
                <a:cubicBezTo>
                  <a:pt x="114971" y="5364"/>
                  <a:pt x="114789" y="5387"/>
                  <a:pt x="114264" y="5592"/>
                </a:cubicBezTo>
                <a:cubicBezTo>
                  <a:pt x="114287" y="5455"/>
                  <a:pt x="114332" y="5296"/>
                  <a:pt x="114401" y="5159"/>
                </a:cubicBezTo>
                <a:lnTo>
                  <a:pt x="114401" y="5159"/>
                </a:lnTo>
                <a:cubicBezTo>
                  <a:pt x="113959" y="5225"/>
                  <a:pt x="113516" y="5291"/>
                  <a:pt x="113074" y="5358"/>
                </a:cubicBezTo>
                <a:lnTo>
                  <a:pt x="113074" y="5358"/>
                </a:lnTo>
                <a:cubicBezTo>
                  <a:pt x="113580" y="5272"/>
                  <a:pt x="113993" y="4848"/>
                  <a:pt x="114081" y="4360"/>
                </a:cubicBezTo>
                <a:lnTo>
                  <a:pt x="114081" y="4360"/>
                </a:lnTo>
                <a:lnTo>
                  <a:pt x="113282" y="4862"/>
                </a:lnTo>
                <a:cubicBezTo>
                  <a:pt x="113214" y="4565"/>
                  <a:pt x="113145" y="4268"/>
                  <a:pt x="113077" y="3972"/>
                </a:cubicBezTo>
                <a:cubicBezTo>
                  <a:pt x="112872" y="4383"/>
                  <a:pt x="112643" y="4816"/>
                  <a:pt x="112210" y="4953"/>
                </a:cubicBezTo>
                <a:cubicBezTo>
                  <a:pt x="112159" y="4970"/>
                  <a:pt x="112105" y="4978"/>
                  <a:pt x="112051" y="4978"/>
                </a:cubicBezTo>
                <a:cubicBezTo>
                  <a:pt x="111670" y="4978"/>
                  <a:pt x="111259" y="4586"/>
                  <a:pt x="111479" y="4246"/>
                </a:cubicBezTo>
                <a:lnTo>
                  <a:pt x="111479" y="4246"/>
                </a:lnTo>
                <a:cubicBezTo>
                  <a:pt x="111023" y="4702"/>
                  <a:pt x="110452" y="5045"/>
                  <a:pt x="109813" y="5204"/>
                </a:cubicBezTo>
                <a:cubicBezTo>
                  <a:pt x="109973" y="4930"/>
                  <a:pt x="110133" y="4634"/>
                  <a:pt x="110292" y="4360"/>
                </a:cubicBezTo>
                <a:cubicBezTo>
                  <a:pt x="110018" y="4314"/>
                  <a:pt x="109767" y="4268"/>
                  <a:pt x="109516" y="4246"/>
                </a:cubicBezTo>
                <a:cubicBezTo>
                  <a:pt x="109745" y="4132"/>
                  <a:pt x="110018" y="3995"/>
                  <a:pt x="110110" y="3744"/>
                </a:cubicBezTo>
                <a:cubicBezTo>
                  <a:pt x="110191" y="3540"/>
                  <a:pt x="110018" y="3227"/>
                  <a:pt x="109802" y="3227"/>
                </a:cubicBezTo>
                <a:cubicBezTo>
                  <a:pt x="109775" y="3227"/>
                  <a:pt x="109749" y="3232"/>
                  <a:pt x="109722" y="3241"/>
                </a:cubicBezTo>
                <a:cubicBezTo>
                  <a:pt x="109630" y="3287"/>
                  <a:pt x="109562" y="3378"/>
                  <a:pt x="109471" y="3401"/>
                </a:cubicBezTo>
                <a:cubicBezTo>
                  <a:pt x="109461" y="3404"/>
                  <a:pt x="109451" y="3405"/>
                  <a:pt x="109440" y="3405"/>
                </a:cubicBezTo>
                <a:cubicBezTo>
                  <a:pt x="109353" y="3405"/>
                  <a:pt x="109250" y="3323"/>
                  <a:pt x="109311" y="3241"/>
                </a:cubicBezTo>
                <a:cubicBezTo>
                  <a:pt x="109676" y="3150"/>
                  <a:pt x="109767" y="2534"/>
                  <a:pt x="109448" y="2328"/>
                </a:cubicBezTo>
                <a:cubicBezTo>
                  <a:pt x="109376" y="2277"/>
                  <a:pt x="109294" y="2255"/>
                  <a:pt x="109211" y="2255"/>
                </a:cubicBezTo>
                <a:cubicBezTo>
                  <a:pt x="108922" y="2255"/>
                  <a:pt x="108613" y="2524"/>
                  <a:pt x="108649" y="2808"/>
                </a:cubicBezTo>
                <a:cubicBezTo>
                  <a:pt x="108512" y="2442"/>
                  <a:pt x="108375" y="2077"/>
                  <a:pt x="108238" y="1689"/>
                </a:cubicBezTo>
                <a:lnTo>
                  <a:pt x="107508" y="2990"/>
                </a:lnTo>
                <a:cubicBezTo>
                  <a:pt x="107348" y="2716"/>
                  <a:pt x="107165" y="2442"/>
                  <a:pt x="106983" y="2191"/>
                </a:cubicBezTo>
                <a:lnTo>
                  <a:pt x="106983" y="2191"/>
                </a:lnTo>
                <a:cubicBezTo>
                  <a:pt x="107129" y="2966"/>
                  <a:pt x="106412" y="3740"/>
                  <a:pt x="105641" y="3740"/>
                </a:cubicBezTo>
                <a:cubicBezTo>
                  <a:pt x="105571" y="3740"/>
                  <a:pt x="105501" y="3734"/>
                  <a:pt x="105431" y="3721"/>
                </a:cubicBezTo>
                <a:cubicBezTo>
                  <a:pt x="105796" y="3470"/>
                  <a:pt x="105978" y="2922"/>
                  <a:pt x="105704" y="2557"/>
                </a:cubicBezTo>
                <a:cubicBezTo>
                  <a:pt x="105592" y="2407"/>
                  <a:pt x="105408" y="2338"/>
                  <a:pt x="105226" y="2338"/>
                </a:cubicBezTo>
                <a:cubicBezTo>
                  <a:pt x="104963" y="2338"/>
                  <a:pt x="104704" y="2483"/>
                  <a:pt x="104677" y="2739"/>
                </a:cubicBezTo>
                <a:cubicBezTo>
                  <a:pt x="104677" y="2420"/>
                  <a:pt x="104654" y="2123"/>
                  <a:pt x="104654" y="1803"/>
                </a:cubicBezTo>
                <a:cubicBezTo>
                  <a:pt x="104198" y="2009"/>
                  <a:pt x="103833" y="2397"/>
                  <a:pt x="103673" y="2876"/>
                </a:cubicBezTo>
                <a:cubicBezTo>
                  <a:pt x="103604" y="2557"/>
                  <a:pt x="103376" y="2260"/>
                  <a:pt x="103080" y="2169"/>
                </a:cubicBezTo>
                <a:cubicBezTo>
                  <a:pt x="102874" y="2648"/>
                  <a:pt x="102828" y="3196"/>
                  <a:pt x="102920" y="3721"/>
                </a:cubicBezTo>
                <a:cubicBezTo>
                  <a:pt x="102646" y="3515"/>
                  <a:pt x="102395" y="3333"/>
                  <a:pt x="102121" y="3150"/>
                </a:cubicBezTo>
                <a:cubicBezTo>
                  <a:pt x="102007" y="3629"/>
                  <a:pt x="101961" y="4132"/>
                  <a:pt x="101984" y="4634"/>
                </a:cubicBezTo>
                <a:cubicBezTo>
                  <a:pt x="101664" y="4428"/>
                  <a:pt x="101368" y="4132"/>
                  <a:pt x="101162" y="3789"/>
                </a:cubicBezTo>
                <a:lnTo>
                  <a:pt x="101162" y="3789"/>
                </a:lnTo>
                <a:cubicBezTo>
                  <a:pt x="101345" y="4268"/>
                  <a:pt x="101208" y="4862"/>
                  <a:pt x="100843" y="5227"/>
                </a:cubicBezTo>
                <a:cubicBezTo>
                  <a:pt x="100298" y="5740"/>
                  <a:pt x="99003" y="5869"/>
                  <a:pt x="97605" y="5869"/>
                </a:cubicBezTo>
                <a:cubicBezTo>
                  <a:pt x="96199" y="5869"/>
                  <a:pt x="94689" y="5739"/>
                  <a:pt x="93731" y="5739"/>
                </a:cubicBezTo>
                <a:cubicBezTo>
                  <a:pt x="93566" y="5739"/>
                  <a:pt x="93417" y="5743"/>
                  <a:pt x="93287" y="5752"/>
                </a:cubicBezTo>
                <a:cubicBezTo>
                  <a:pt x="93227" y="5760"/>
                  <a:pt x="93166" y="5765"/>
                  <a:pt x="93106" y="5765"/>
                </a:cubicBezTo>
                <a:cubicBezTo>
                  <a:pt x="92986" y="5765"/>
                  <a:pt x="92869" y="5745"/>
                  <a:pt x="92762" y="5684"/>
                </a:cubicBezTo>
                <a:cubicBezTo>
                  <a:pt x="92603" y="5592"/>
                  <a:pt x="92511" y="5433"/>
                  <a:pt x="92397" y="5296"/>
                </a:cubicBezTo>
                <a:cubicBezTo>
                  <a:pt x="92227" y="5101"/>
                  <a:pt x="91972" y="5003"/>
                  <a:pt x="91719" y="5003"/>
                </a:cubicBezTo>
                <a:cubicBezTo>
                  <a:pt x="91498" y="5003"/>
                  <a:pt x="91279" y="5078"/>
                  <a:pt x="91119" y="5227"/>
                </a:cubicBezTo>
                <a:cubicBezTo>
                  <a:pt x="91188" y="4816"/>
                  <a:pt x="91256" y="4428"/>
                  <a:pt x="91347" y="4040"/>
                </a:cubicBezTo>
                <a:lnTo>
                  <a:pt x="91347" y="4040"/>
                </a:lnTo>
                <a:cubicBezTo>
                  <a:pt x="91005" y="4314"/>
                  <a:pt x="90640" y="4611"/>
                  <a:pt x="90206" y="4679"/>
                </a:cubicBezTo>
                <a:cubicBezTo>
                  <a:pt x="90156" y="4687"/>
                  <a:pt x="90105" y="4690"/>
                  <a:pt x="90055" y="4690"/>
                </a:cubicBezTo>
                <a:cubicBezTo>
                  <a:pt x="89699" y="4690"/>
                  <a:pt x="89339" y="4510"/>
                  <a:pt x="89233" y="4201"/>
                </a:cubicBezTo>
                <a:lnTo>
                  <a:pt x="89233" y="4201"/>
                </a:lnTo>
                <a:cubicBezTo>
                  <a:pt x="89248" y="4599"/>
                  <a:pt x="88826" y="4964"/>
                  <a:pt x="88403" y="5045"/>
                </a:cubicBezTo>
                <a:cubicBezTo>
                  <a:pt x="88277" y="5068"/>
                  <a:pt x="88151" y="5077"/>
                  <a:pt x="88023" y="5077"/>
                </a:cubicBezTo>
                <a:cubicBezTo>
                  <a:pt x="87736" y="5077"/>
                  <a:pt x="87445" y="5035"/>
                  <a:pt x="87160" y="5035"/>
                </a:cubicBezTo>
                <a:cubicBezTo>
                  <a:pt x="87087" y="5035"/>
                  <a:pt x="87014" y="5038"/>
                  <a:pt x="86942" y="5045"/>
                </a:cubicBezTo>
                <a:cubicBezTo>
                  <a:pt x="87307" y="4930"/>
                  <a:pt x="87535" y="4474"/>
                  <a:pt x="87421" y="4109"/>
                </a:cubicBezTo>
                <a:lnTo>
                  <a:pt x="87421" y="4109"/>
                </a:lnTo>
                <a:lnTo>
                  <a:pt x="86212" y="4953"/>
                </a:lnTo>
                <a:cubicBezTo>
                  <a:pt x="86280" y="4611"/>
                  <a:pt x="86349" y="4291"/>
                  <a:pt x="86394" y="3949"/>
                </a:cubicBezTo>
                <a:lnTo>
                  <a:pt x="86394" y="3949"/>
                </a:lnTo>
                <a:cubicBezTo>
                  <a:pt x="86052" y="4246"/>
                  <a:pt x="85755" y="4588"/>
                  <a:pt x="85527" y="4999"/>
                </a:cubicBezTo>
                <a:cubicBezTo>
                  <a:pt x="85321" y="4908"/>
                  <a:pt x="85162" y="4748"/>
                  <a:pt x="85048" y="4565"/>
                </a:cubicBezTo>
                <a:cubicBezTo>
                  <a:pt x="84842" y="4953"/>
                  <a:pt x="84637" y="5318"/>
                  <a:pt x="84408" y="5706"/>
                </a:cubicBezTo>
                <a:cubicBezTo>
                  <a:pt x="84271" y="5592"/>
                  <a:pt x="84112" y="5455"/>
                  <a:pt x="83952" y="5341"/>
                </a:cubicBezTo>
                <a:cubicBezTo>
                  <a:pt x="83678" y="5433"/>
                  <a:pt x="83587" y="5775"/>
                  <a:pt x="83450" y="6026"/>
                </a:cubicBezTo>
                <a:cubicBezTo>
                  <a:pt x="83193" y="6451"/>
                  <a:pt x="82916" y="6610"/>
                  <a:pt x="82643" y="6610"/>
                </a:cubicBezTo>
                <a:cubicBezTo>
                  <a:pt x="82065" y="6610"/>
                  <a:pt x="81507" y="5897"/>
                  <a:pt x="81213" y="5478"/>
                </a:cubicBezTo>
                <a:cubicBezTo>
                  <a:pt x="81327" y="5227"/>
                  <a:pt x="81350" y="4976"/>
                  <a:pt x="81395" y="4725"/>
                </a:cubicBezTo>
                <a:lnTo>
                  <a:pt x="81395" y="4725"/>
                </a:lnTo>
                <a:cubicBezTo>
                  <a:pt x="81167" y="4771"/>
                  <a:pt x="80962" y="4839"/>
                  <a:pt x="80756" y="4999"/>
                </a:cubicBezTo>
                <a:cubicBezTo>
                  <a:pt x="80619" y="4816"/>
                  <a:pt x="80528" y="4565"/>
                  <a:pt x="80528" y="4337"/>
                </a:cubicBezTo>
                <a:cubicBezTo>
                  <a:pt x="80186" y="4793"/>
                  <a:pt x="79843" y="5273"/>
                  <a:pt x="79501" y="5729"/>
                </a:cubicBezTo>
                <a:cubicBezTo>
                  <a:pt x="79249" y="5491"/>
                  <a:pt x="78893" y="5356"/>
                  <a:pt x="78540" y="5356"/>
                </a:cubicBezTo>
                <a:cubicBezTo>
                  <a:pt x="78318" y="5356"/>
                  <a:pt x="78097" y="5409"/>
                  <a:pt x="77903" y="5524"/>
                </a:cubicBezTo>
                <a:cubicBezTo>
                  <a:pt x="78177" y="5136"/>
                  <a:pt x="78428" y="4725"/>
                  <a:pt x="78679" y="4337"/>
                </a:cubicBezTo>
                <a:cubicBezTo>
                  <a:pt x="78646" y="4335"/>
                  <a:pt x="78613" y="4334"/>
                  <a:pt x="78580" y="4334"/>
                </a:cubicBezTo>
                <a:cubicBezTo>
                  <a:pt x="78222" y="4334"/>
                  <a:pt x="77853" y="4446"/>
                  <a:pt x="77561" y="4634"/>
                </a:cubicBezTo>
                <a:cubicBezTo>
                  <a:pt x="77743" y="4314"/>
                  <a:pt x="77766" y="3903"/>
                  <a:pt x="77652" y="3561"/>
                </a:cubicBezTo>
                <a:lnTo>
                  <a:pt x="77652" y="3561"/>
                </a:lnTo>
                <a:cubicBezTo>
                  <a:pt x="77470" y="3789"/>
                  <a:pt x="77241" y="4063"/>
                  <a:pt x="76967" y="4154"/>
                </a:cubicBezTo>
                <a:cubicBezTo>
                  <a:pt x="76891" y="4184"/>
                  <a:pt x="76809" y="4198"/>
                  <a:pt x="76727" y="4198"/>
                </a:cubicBezTo>
                <a:cubicBezTo>
                  <a:pt x="76491" y="4198"/>
                  <a:pt x="76259" y="4078"/>
                  <a:pt x="76191" y="3858"/>
                </a:cubicBezTo>
                <a:lnTo>
                  <a:pt x="76191" y="3858"/>
                </a:lnTo>
                <a:cubicBezTo>
                  <a:pt x="76420" y="4771"/>
                  <a:pt x="75758" y="5821"/>
                  <a:pt x="74845" y="5980"/>
                </a:cubicBezTo>
                <a:cubicBezTo>
                  <a:pt x="74982" y="5547"/>
                  <a:pt x="75119" y="5090"/>
                  <a:pt x="75233" y="4657"/>
                </a:cubicBezTo>
                <a:lnTo>
                  <a:pt x="75233" y="4657"/>
                </a:lnTo>
                <a:cubicBezTo>
                  <a:pt x="74948" y="4720"/>
                  <a:pt x="74674" y="4849"/>
                  <a:pt x="74434" y="5029"/>
                </a:cubicBezTo>
                <a:lnTo>
                  <a:pt x="74434" y="5029"/>
                </a:lnTo>
                <a:cubicBezTo>
                  <a:pt x="74434" y="5026"/>
                  <a:pt x="74434" y="5024"/>
                  <a:pt x="74434" y="5022"/>
                </a:cubicBezTo>
                <a:cubicBezTo>
                  <a:pt x="74388" y="4779"/>
                  <a:pt x="74160" y="4665"/>
                  <a:pt x="73911" y="4665"/>
                </a:cubicBezTo>
                <a:cubicBezTo>
                  <a:pt x="73668" y="4665"/>
                  <a:pt x="73405" y="4773"/>
                  <a:pt x="73270" y="4976"/>
                </a:cubicBezTo>
                <a:cubicBezTo>
                  <a:pt x="72996" y="5364"/>
                  <a:pt x="73064" y="5912"/>
                  <a:pt x="73133" y="6391"/>
                </a:cubicBezTo>
                <a:cubicBezTo>
                  <a:pt x="73116" y="6393"/>
                  <a:pt x="73099" y="6393"/>
                  <a:pt x="73082" y="6393"/>
                </a:cubicBezTo>
                <a:cubicBezTo>
                  <a:pt x="72803" y="6393"/>
                  <a:pt x="72532" y="6216"/>
                  <a:pt x="72402" y="5958"/>
                </a:cubicBezTo>
                <a:lnTo>
                  <a:pt x="72379" y="6756"/>
                </a:lnTo>
                <a:cubicBezTo>
                  <a:pt x="71991" y="6688"/>
                  <a:pt x="71626" y="6437"/>
                  <a:pt x="71421" y="6072"/>
                </a:cubicBezTo>
                <a:lnTo>
                  <a:pt x="71421" y="6072"/>
                </a:lnTo>
                <a:cubicBezTo>
                  <a:pt x="71989" y="7153"/>
                  <a:pt x="70051" y="7362"/>
                  <a:pt x="68210" y="7362"/>
                </a:cubicBezTo>
                <a:cubicBezTo>
                  <a:pt x="67051" y="7362"/>
                  <a:pt x="65931" y="7279"/>
                  <a:pt x="65498" y="7279"/>
                </a:cubicBezTo>
                <a:cubicBezTo>
                  <a:pt x="65458" y="7279"/>
                  <a:pt x="65423" y="7280"/>
                  <a:pt x="65395" y="7281"/>
                </a:cubicBezTo>
                <a:cubicBezTo>
                  <a:pt x="64756" y="7304"/>
                  <a:pt x="64117" y="7327"/>
                  <a:pt x="63500" y="7350"/>
                </a:cubicBezTo>
                <a:cubicBezTo>
                  <a:pt x="62661" y="7377"/>
                  <a:pt x="61823" y="7392"/>
                  <a:pt x="60987" y="7392"/>
                </a:cubicBezTo>
                <a:cubicBezTo>
                  <a:pt x="59004" y="7392"/>
                  <a:pt x="57030" y="7308"/>
                  <a:pt x="55055" y="7099"/>
                </a:cubicBezTo>
                <a:cubicBezTo>
                  <a:pt x="51700" y="6734"/>
                  <a:pt x="48390" y="5980"/>
                  <a:pt x="45035" y="5958"/>
                </a:cubicBezTo>
                <a:cubicBezTo>
                  <a:pt x="42821" y="5958"/>
                  <a:pt x="40652" y="6277"/>
                  <a:pt x="38461" y="6597"/>
                </a:cubicBezTo>
                <a:cubicBezTo>
                  <a:pt x="35151" y="7099"/>
                  <a:pt x="31819" y="7578"/>
                  <a:pt x="28486" y="8057"/>
                </a:cubicBezTo>
                <a:cubicBezTo>
                  <a:pt x="30244" y="7966"/>
                  <a:pt x="32002" y="7875"/>
                  <a:pt x="33759" y="7784"/>
                </a:cubicBezTo>
                <a:lnTo>
                  <a:pt x="33759" y="7784"/>
                </a:lnTo>
                <a:cubicBezTo>
                  <a:pt x="33417" y="7875"/>
                  <a:pt x="33097" y="7966"/>
                  <a:pt x="32778" y="8035"/>
                </a:cubicBezTo>
                <a:cubicBezTo>
                  <a:pt x="33079" y="8000"/>
                  <a:pt x="33382" y="7982"/>
                  <a:pt x="33684" y="7982"/>
                </a:cubicBezTo>
                <a:cubicBezTo>
                  <a:pt x="34369" y="7982"/>
                  <a:pt x="35050" y="8073"/>
                  <a:pt x="35699" y="8263"/>
                </a:cubicBezTo>
                <a:cubicBezTo>
                  <a:pt x="34969" y="8309"/>
                  <a:pt x="34261" y="8651"/>
                  <a:pt x="33759" y="9176"/>
                </a:cubicBezTo>
                <a:cubicBezTo>
                  <a:pt x="35517" y="9222"/>
                  <a:pt x="37251" y="9564"/>
                  <a:pt x="38895" y="10135"/>
                </a:cubicBezTo>
                <a:cubicBezTo>
                  <a:pt x="38814" y="10124"/>
                  <a:pt x="38732" y="10118"/>
                  <a:pt x="38649" y="10118"/>
                </a:cubicBezTo>
                <a:cubicBezTo>
                  <a:pt x="38382" y="10118"/>
                  <a:pt x="38112" y="10178"/>
                  <a:pt x="37868" y="10317"/>
                </a:cubicBezTo>
                <a:cubicBezTo>
                  <a:pt x="38140" y="10276"/>
                  <a:pt x="38415" y="10256"/>
                  <a:pt x="38689" y="10256"/>
                </a:cubicBezTo>
                <a:cubicBezTo>
                  <a:pt x="39931" y="10256"/>
                  <a:pt x="41164" y="10673"/>
                  <a:pt x="42136" y="11458"/>
                </a:cubicBezTo>
                <a:cubicBezTo>
                  <a:pt x="41064" y="11658"/>
                  <a:pt x="39949" y="11722"/>
                  <a:pt x="38830" y="11722"/>
                </a:cubicBezTo>
                <a:cubicBezTo>
                  <a:pt x="37518" y="11722"/>
                  <a:pt x="36202" y="11634"/>
                  <a:pt x="34946" y="11573"/>
                </a:cubicBezTo>
                <a:cubicBezTo>
                  <a:pt x="34386" y="11548"/>
                  <a:pt x="33810" y="11541"/>
                  <a:pt x="33225" y="11541"/>
                </a:cubicBezTo>
                <a:cubicBezTo>
                  <a:pt x="32614" y="11541"/>
                  <a:pt x="31995" y="11548"/>
                  <a:pt x="31374" y="11548"/>
                </a:cubicBezTo>
                <a:cubicBezTo>
                  <a:pt x="29876" y="11548"/>
                  <a:pt x="28377" y="11508"/>
                  <a:pt x="27003" y="11230"/>
                </a:cubicBezTo>
                <a:lnTo>
                  <a:pt x="27003" y="11230"/>
                </a:lnTo>
                <a:cubicBezTo>
                  <a:pt x="28760" y="11595"/>
                  <a:pt x="30518" y="11961"/>
                  <a:pt x="32298" y="12303"/>
                </a:cubicBezTo>
                <a:cubicBezTo>
                  <a:pt x="26702" y="12485"/>
                  <a:pt x="21105" y="12711"/>
                  <a:pt x="15520" y="12981"/>
                </a:cubicBezTo>
                <a:lnTo>
                  <a:pt x="15520" y="12981"/>
                </a:lnTo>
                <a:cubicBezTo>
                  <a:pt x="19361" y="12801"/>
                  <a:pt x="23207" y="12665"/>
                  <a:pt x="27056" y="12665"/>
                </a:cubicBezTo>
                <a:cubicBezTo>
                  <a:pt x="29009" y="12665"/>
                  <a:pt x="30962" y="12700"/>
                  <a:pt x="32915" y="12782"/>
                </a:cubicBezTo>
                <a:cubicBezTo>
                  <a:pt x="39009" y="13056"/>
                  <a:pt x="44898" y="14312"/>
                  <a:pt x="50924" y="15042"/>
                </a:cubicBezTo>
                <a:cubicBezTo>
                  <a:pt x="57109" y="15772"/>
                  <a:pt x="63227" y="17096"/>
                  <a:pt x="69367" y="18055"/>
                </a:cubicBezTo>
                <a:cubicBezTo>
                  <a:pt x="71672" y="18420"/>
                  <a:pt x="73977" y="18489"/>
                  <a:pt x="76305" y="18808"/>
                </a:cubicBezTo>
                <a:cubicBezTo>
                  <a:pt x="78987" y="19191"/>
                  <a:pt x="82226" y="18885"/>
                  <a:pt x="84812" y="19558"/>
                </a:cubicBezTo>
                <a:lnTo>
                  <a:pt x="84812" y="19558"/>
                </a:lnTo>
                <a:cubicBezTo>
                  <a:pt x="82699" y="18995"/>
                  <a:pt x="80587" y="18411"/>
                  <a:pt x="78474" y="17827"/>
                </a:cubicBezTo>
                <a:lnTo>
                  <a:pt x="78474" y="17827"/>
                </a:lnTo>
                <a:cubicBezTo>
                  <a:pt x="78947" y="17954"/>
                  <a:pt x="79427" y="17993"/>
                  <a:pt x="79909" y="17993"/>
                </a:cubicBezTo>
                <a:cubicBezTo>
                  <a:pt x="80634" y="17993"/>
                  <a:pt x="81365" y="17906"/>
                  <a:pt x="82087" y="17906"/>
                </a:cubicBezTo>
                <a:cubicBezTo>
                  <a:pt x="82601" y="17906"/>
                  <a:pt x="83110" y="17950"/>
                  <a:pt x="83610" y="18101"/>
                </a:cubicBezTo>
                <a:cubicBezTo>
                  <a:pt x="82856" y="17781"/>
                  <a:pt x="82240" y="17188"/>
                  <a:pt x="81943" y="16412"/>
                </a:cubicBezTo>
                <a:lnTo>
                  <a:pt x="81943" y="16412"/>
                </a:lnTo>
                <a:cubicBezTo>
                  <a:pt x="83130" y="16937"/>
                  <a:pt x="84317" y="17461"/>
                  <a:pt x="85504" y="18055"/>
                </a:cubicBezTo>
                <a:cubicBezTo>
                  <a:pt x="85139" y="17598"/>
                  <a:pt x="84796" y="17165"/>
                  <a:pt x="84431" y="16708"/>
                </a:cubicBezTo>
                <a:cubicBezTo>
                  <a:pt x="84454" y="16707"/>
                  <a:pt x="84477" y="16707"/>
                  <a:pt x="84500" y="16707"/>
                </a:cubicBezTo>
                <a:cubicBezTo>
                  <a:pt x="84878" y="16707"/>
                  <a:pt x="85262" y="16834"/>
                  <a:pt x="85570" y="17052"/>
                </a:cubicBezTo>
                <a:lnTo>
                  <a:pt x="85570" y="17052"/>
                </a:lnTo>
                <a:cubicBezTo>
                  <a:pt x="85278" y="16697"/>
                  <a:pt x="85133" y="16217"/>
                  <a:pt x="85184" y="15750"/>
                </a:cubicBezTo>
                <a:lnTo>
                  <a:pt x="85184" y="15750"/>
                </a:lnTo>
                <a:cubicBezTo>
                  <a:pt x="85915" y="16023"/>
                  <a:pt x="86554" y="16548"/>
                  <a:pt x="86942" y="17188"/>
                </a:cubicBezTo>
                <a:cubicBezTo>
                  <a:pt x="86896" y="16731"/>
                  <a:pt x="86782" y="16297"/>
                  <a:pt x="86554" y="15887"/>
                </a:cubicBezTo>
                <a:lnTo>
                  <a:pt x="86554" y="15887"/>
                </a:lnTo>
                <a:cubicBezTo>
                  <a:pt x="86919" y="16046"/>
                  <a:pt x="87170" y="16412"/>
                  <a:pt x="87421" y="16731"/>
                </a:cubicBezTo>
                <a:cubicBezTo>
                  <a:pt x="87650" y="17051"/>
                  <a:pt x="87946" y="17370"/>
                  <a:pt x="88357" y="17439"/>
                </a:cubicBezTo>
                <a:cubicBezTo>
                  <a:pt x="88425" y="17450"/>
                  <a:pt x="88487" y="17456"/>
                  <a:pt x="88544" y="17456"/>
                </a:cubicBezTo>
                <a:cubicBezTo>
                  <a:pt x="89226" y="17456"/>
                  <a:pt x="89167" y="16676"/>
                  <a:pt x="88898" y="16210"/>
                </a:cubicBezTo>
                <a:lnTo>
                  <a:pt x="88898" y="16210"/>
                </a:lnTo>
                <a:cubicBezTo>
                  <a:pt x="89146" y="16579"/>
                  <a:pt x="89489" y="16886"/>
                  <a:pt x="89909" y="17096"/>
                </a:cubicBezTo>
                <a:cubicBezTo>
                  <a:pt x="89955" y="16366"/>
                  <a:pt x="90297" y="15635"/>
                  <a:pt x="90799" y="15110"/>
                </a:cubicBezTo>
                <a:lnTo>
                  <a:pt x="90799" y="15110"/>
                </a:lnTo>
                <a:cubicBezTo>
                  <a:pt x="90891" y="15635"/>
                  <a:pt x="90845" y="16160"/>
                  <a:pt x="90685" y="16663"/>
                </a:cubicBezTo>
                <a:cubicBezTo>
                  <a:pt x="90959" y="16229"/>
                  <a:pt x="91393" y="15909"/>
                  <a:pt x="91895" y="15818"/>
                </a:cubicBezTo>
                <a:lnTo>
                  <a:pt x="91895" y="15818"/>
                </a:lnTo>
                <a:cubicBezTo>
                  <a:pt x="91644" y="16389"/>
                  <a:pt x="91393" y="16959"/>
                  <a:pt x="91142" y="17530"/>
                </a:cubicBezTo>
                <a:cubicBezTo>
                  <a:pt x="91713" y="16914"/>
                  <a:pt x="92511" y="16503"/>
                  <a:pt x="93333" y="16389"/>
                </a:cubicBezTo>
                <a:lnTo>
                  <a:pt x="93333" y="16389"/>
                </a:lnTo>
                <a:cubicBezTo>
                  <a:pt x="93265" y="16594"/>
                  <a:pt x="93196" y="16800"/>
                  <a:pt x="93128" y="17028"/>
                </a:cubicBezTo>
                <a:cubicBezTo>
                  <a:pt x="93790" y="16503"/>
                  <a:pt x="94429" y="16001"/>
                  <a:pt x="95068" y="15476"/>
                </a:cubicBezTo>
                <a:lnTo>
                  <a:pt x="95068" y="15476"/>
                </a:lnTo>
                <a:cubicBezTo>
                  <a:pt x="94954" y="16069"/>
                  <a:pt x="94634" y="16617"/>
                  <a:pt x="94178" y="17005"/>
                </a:cubicBezTo>
                <a:cubicBezTo>
                  <a:pt x="95068" y="16685"/>
                  <a:pt x="95890" y="16183"/>
                  <a:pt x="96551" y="15544"/>
                </a:cubicBezTo>
                <a:lnTo>
                  <a:pt x="96551" y="15544"/>
                </a:lnTo>
                <a:cubicBezTo>
                  <a:pt x="96479" y="16053"/>
                  <a:pt x="96247" y="16548"/>
                  <a:pt x="95890" y="16936"/>
                </a:cubicBezTo>
                <a:lnTo>
                  <a:pt x="95890" y="16936"/>
                </a:lnTo>
                <a:cubicBezTo>
                  <a:pt x="96252" y="16642"/>
                  <a:pt x="96685" y="16426"/>
                  <a:pt x="97145" y="16320"/>
                </a:cubicBezTo>
                <a:cubicBezTo>
                  <a:pt x="97211" y="16307"/>
                  <a:pt x="97284" y="16294"/>
                  <a:pt x="97352" y="16294"/>
                </a:cubicBezTo>
                <a:cubicBezTo>
                  <a:pt x="97402" y="16294"/>
                  <a:pt x="97449" y="16301"/>
                  <a:pt x="97487" y="16320"/>
                </a:cubicBezTo>
                <a:cubicBezTo>
                  <a:pt x="97716" y="16412"/>
                  <a:pt x="97738" y="16731"/>
                  <a:pt x="97624" y="16937"/>
                </a:cubicBezTo>
                <a:cubicBezTo>
                  <a:pt x="97487" y="17142"/>
                  <a:pt x="97259" y="17256"/>
                  <a:pt x="97054" y="17347"/>
                </a:cubicBezTo>
                <a:cubicBezTo>
                  <a:pt x="97647" y="17256"/>
                  <a:pt x="98241" y="17165"/>
                  <a:pt x="98834" y="17073"/>
                </a:cubicBezTo>
                <a:lnTo>
                  <a:pt x="98834" y="17073"/>
                </a:lnTo>
                <a:cubicBezTo>
                  <a:pt x="98834" y="17461"/>
                  <a:pt x="98606" y="17827"/>
                  <a:pt x="98286" y="18032"/>
                </a:cubicBezTo>
                <a:cubicBezTo>
                  <a:pt x="99291" y="17530"/>
                  <a:pt x="100386" y="17256"/>
                  <a:pt x="101505" y="17256"/>
                </a:cubicBezTo>
                <a:cubicBezTo>
                  <a:pt x="101322" y="17256"/>
                  <a:pt x="100706" y="17964"/>
                  <a:pt x="100340" y="18032"/>
                </a:cubicBezTo>
                <a:cubicBezTo>
                  <a:pt x="100713" y="18209"/>
                  <a:pt x="101073" y="18285"/>
                  <a:pt x="101424" y="18285"/>
                </a:cubicBezTo>
                <a:cubicBezTo>
                  <a:pt x="102385" y="18285"/>
                  <a:pt x="103270" y="17715"/>
                  <a:pt x="104107" y="17096"/>
                </a:cubicBezTo>
                <a:lnTo>
                  <a:pt x="104107" y="17096"/>
                </a:lnTo>
                <a:cubicBezTo>
                  <a:pt x="103764" y="17690"/>
                  <a:pt x="103285" y="18238"/>
                  <a:pt x="102737" y="18648"/>
                </a:cubicBezTo>
                <a:cubicBezTo>
                  <a:pt x="103271" y="18320"/>
                  <a:pt x="103878" y="18139"/>
                  <a:pt x="104476" y="18139"/>
                </a:cubicBezTo>
                <a:cubicBezTo>
                  <a:pt x="104543" y="18139"/>
                  <a:pt x="104610" y="18142"/>
                  <a:pt x="104677" y="18146"/>
                </a:cubicBezTo>
                <a:cubicBezTo>
                  <a:pt x="104695" y="18481"/>
                  <a:pt x="104454" y="18816"/>
                  <a:pt x="104134" y="18951"/>
                </a:cubicBezTo>
                <a:lnTo>
                  <a:pt x="104134" y="18951"/>
                </a:lnTo>
                <a:cubicBezTo>
                  <a:pt x="104516" y="18881"/>
                  <a:pt x="104904" y="18846"/>
                  <a:pt x="105289" y="18846"/>
                </a:cubicBezTo>
                <a:cubicBezTo>
                  <a:pt x="105497" y="18846"/>
                  <a:pt x="105704" y="18856"/>
                  <a:pt x="105910" y="18877"/>
                </a:cubicBezTo>
                <a:cubicBezTo>
                  <a:pt x="105682" y="19128"/>
                  <a:pt x="105385" y="19288"/>
                  <a:pt x="105065" y="19356"/>
                </a:cubicBezTo>
                <a:cubicBezTo>
                  <a:pt x="106035" y="19166"/>
                  <a:pt x="107037" y="19071"/>
                  <a:pt x="108031" y="19071"/>
                </a:cubicBezTo>
                <a:cubicBezTo>
                  <a:pt x="108230" y="19071"/>
                  <a:pt x="108428" y="19074"/>
                  <a:pt x="108626" y="19082"/>
                </a:cubicBezTo>
                <a:cubicBezTo>
                  <a:pt x="108192" y="19470"/>
                  <a:pt x="107622" y="19721"/>
                  <a:pt x="107028" y="19721"/>
                </a:cubicBezTo>
                <a:cubicBezTo>
                  <a:pt x="108238" y="19721"/>
                  <a:pt x="109448" y="19744"/>
                  <a:pt x="110658" y="19744"/>
                </a:cubicBezTo>
                <a:cubicBezTo>
                  <a:pt x="109493" y="19858"/>
                  <a:pt x="108352" y="19949"/>
                  <a:pt x="107188" y="20064"/>
                </a:cubicBezTo>
                <a:cubicBezTo>
                  <a:pt x="108037" y="20192"/>
                  <a:pt x="108897" y="20264"/>
                  <a:pt x="109752" y="20264"/>
                </a:cubicBezTo>
                <a:cubicBezTo>
                  <a:pt x="110053" y="20264"/>
                  <a:pt x="110353" y="20255"/>
                  <a:pt x="110652" y="20236"/>
                </a:cubicBezTo>
                <a:lnTo>
                  <a:pt x="110652" y="20236"/>
                </a:lnTo>
                <a:cubicBezTo>
                  <a:pt x="104964" y="20633"/>
                  <a:pt x="99342" y="21598"/>
                  <a:pt x="93675" y="22027"/>
                </a:cubicBezTo>
                <a:cubicBezTo>
                  <a:pt x="92145" y="22148"/>
                  <a:pt x="90595" y="22195"/>
                  <a:pt x="89033" y="22195"/>
                </a:cubicBezTo>
                <a:cubicBezTo>
                  <a:pt x="84446" y="22195"/>
                  <a:pt x="79768" y="21792"/>
                  <a:pt x="75255" y="21707"/>
                </a:cubicBezTo>
                <a:lnTo>
                  <a:pt x="75255" y="21707"/>
                </a:lnTo>
                <a:cubicBezTo>
                  <a:pt x="76442" y="21935"/>
                  <a:pt x="77561" y="22369"/>
                  <a:pt x="78588" y="22985"/>
                </a:cubicBezTo>
                <a:cubicBezTo>
                  <a:pt x="75265" y="23214"/>
                  <a:pt x="71943" y="23298"/>
                  <a:pt x="68621" y="23298"/>
                </a:cubicBezTo>
                <a:cubicBezTo>
                  <a:pt x="59473" y="23298"/>
                  <a:pt x="50324" y="22661"/>
                  <a:pt x="41142" y="22661"/>
                </a:cubicBezTo>
                <a:cubicBezTo>
                  <a:pt x="40697" y="22661"/>
                  <a:pt x="40252" y="22663"/>
                  <a:pt x="39808" y="22666"/>
                </a:cubicBezTo>
                <a:cubicBezTo>
                  <a:pt x="33143" y="22734"/>
                  <a:pt x="26478" y="23031"/>
                  <a:pt x="19836" y="23556"/>
                </a:cubicBezTo>
                <a:cubicBezTo>
                  <a:pt x="18679" y="23652"/>
                  <a:pt x="17522" y="23756"/>
                  <a:pt x="16364" y="23867"/>
                </a:cubicBezTo>
                <a:lnTo>
                  <a:pt x="16364" y="23867"/>
                </a:lnTo>
                <a:cubicBezTo>
                  <a:pt x="22970" y="24328"/>
                  <a:pt x="29579" y="25495"/>
                  <a:pt x="36179" y="26249"/>
                </a:cubicBezTo>
                <a:cubicBezTo>
                  <a:pt x="43313" y="27074"/>
                  <a:pt x="50503" y="27420"/>
                  <a:pt x="57683" y="27420"/>
                </a:cubicBezTo>
                <a:cubicBezTo>
                  <a:pt x="59646" y="27420"/>
                  <a:pt x="61609" y="27394"/>
                  <a:pt x="63569" y="27345"/>
                </a:cubicBezTo>
                <a:cubicBezTo>
                  <a:pt x="70951" y="27173"/>
                  <a:pt x="78270" y="26348"/>
                  <a:pt x="85618" y="26348"/>
                </a:cubicBezTo>
                <a:cubicBezTo>
                  <a:pt x="87063" y="26348"/>
                  <a:pt x="88508" y="26380"/>
                  <a:pt x="89955" y="26455"/>
                </a:cubicBezTo>
                <a:cubicBezTo>
                  <a:pt x="89932" y="25952"/>
                  <a:pt x="89750" y="25450"/>
                  <a:pt x="89430" y="25085"/>
                </a:cubicBezTo>
                <a:lnTo>
                  <a:pt x="89430" y="25085"/>
                </a:lnTo>
                <a:cubicBezTo>
                  <a:pt x="89955" y="25199"/>
                  <a:pt x="90457" y="25291"/>
                  <a:pt x="90982" y="25405"/>
                </a:cubicBezTo>
                <a:cubicBezTo>
                  <a:pt x="91073" y="25108"/>
                  <a:pt x="91051" y="24766"/>
                  <a:pt x="90914" y="24492"/>
                </a:cubicBezTo>
                <a:lnTo>
                  <a:pt x="90914" y="24492"/>
                </a:lnTo>
                <a:cubicBezTo>
                  <a:pt x="91302" y="24903"/>
                  <a:pt x="91667" y="25313"/>
                  <a:pt x="92055" y="25747"/>
                </a:cubicBezTo>
                <a:cubicBezTo>
                  <a:pt x="92009" y="24971"/>
                  <a:pt x="92420" y="24218"/>
                  <a:pt x="93105" y="23830"/>
                </a:cubicBezTo>
                <a:lnTo>
                  <a:pt x="93105" y="23830"/>
                </a:lnTo>
                <a:cubicBezTo>
                  <a:pt x="93059" y="24378"/>
                  <a:pt x="92922" y="24925"/>
                  <a:pt x="92671" y="25428"/>
                </a:cubicBezTo>
                <a:cubicBezTo>
                  <a:pt x="93128" y="25017"/>
                  <a:pt x="93607" y="24629"/>
                  <a:pt x="94064" y="24218"/>
                </a:cubicBezTo>
                <a:lnTo>
                  <a:pt x="94064" y="24218"/>
                </a:lnTo>
                <a:cubicBezTo>
                  <a:pt x="93881" y="24537"/>
                  <a:pt x="93698" y="24857"/>
                  <a:pt x="93516" y="25176"/>
                </a:cubicBezTo>
                <a:cubicBezTo>
                  <a:pt x="94109" y="24948"/>
                  <a:pt x="94725" y="24743"/>
                  <a:pt x="95319" y="24514"/>
                </a:cubicBezTo>
                <a:lnTo>
                  <a:pt x="95319" y="24514"/>
                </a:lnTo>
                <a:cubicBezTo>
                  <a:pt x="95228" y="24903"/>
                  <a:pt x="95045" y="25268"/>
                  <a:pt x="94817" y="25564"/>
                </a:cubicBezTo>
                <a:cubicBezTo>
                  <a:pt x="95076" y="25292"/>
                  <a:pt x="95546" y="25068"/>
                  <a:pt x="95898" y="25068"/>
                </a:cubicBezTo>
                <a:cubicBezTo>
                  <a:pt x="96135" y="25068"/>
                  <a:pt x="96318" y="25170"/>
                  <a:pt x="96346" y="25428"/>
                </a:cubicBezTo>
                <a:cubicBezTo>
                  <a:pt x="96848" y="24994"/>
                  <a:pt x="97168" y="24355"/>
                  <a:pt x="97213" y="23693"/>
                </a:cubicBezTo>
                <a:cubicBezTo>
                  <a:pt x="97373" y="24149"/>
                  <a:pt x="97533" y="24583"/>
                  <a:pt x="97693" y="25039"/>
                </a:cubicBezTo>
                <a:lnTo>
                  <a:pt x="98720" y="23236"/>
                </a:lnTo>
                <a:lnTo>
                  <a:pt x="98720" y="23236"/>
                </a:lnTo>
                <a:cubicBezTo>
                  <a:pt x="98857" y="23830"/>
                  <a:pt x="98743" y="24469"/>
                  <a:pt x="98446" y="24971"/>
                </a:cubicBezTo>
                <a:cubicBezTo>
                  <a:pt x="98925" y="24286"/>
                  <a:pt x="99701" y="23784"/>
                  <a:pt x="100546" y="23624"/>
                </a:cubicBezTo>
                <a:lnTo>
                  <a:pt x="100546" y="23624"/>
                </a:lnTo>
                <a:cubicBezTo>
                  <a:pt x="100272" y="24035"/>
                  <a:pt x="99998" y="24446"/>
                  <a:pt x="99747" y="24857"/>
                </a:cubicBezTo>
                <a:cubicBezTo>
                  <a:pt x="100797" y="24378"/>
                  <a:pt x="101710" y="23579"/>
                  <a:pt x="102326" y="22620"/>
                </a:cubicBezTo>
                <a:cubicBezTo>
                  <a:pt x="102349" y="23054"/>
                  <a:pt x="102395" y="23510"/>
                  <a:pt x="102418" y="23967"/>
                </a:cubicBezTo>
                <a:cubicBezTo>
                  <a:pt x="103057" y="23533"/>
                  <a:pt x="103604" y="22917"/>
                  <a:pt x="103924" y="22209"/>
                </a:cubicBezTo>
                <a:lnTo>
                  <a:pt x="103924" y="22209"/>
                </a:lnTo>
                <a:cubicBezTo>
                  <a:pt x="103901" y="23076"/>
                  <a:pt x="103627" y="23967"/>
                  <a:pt x="103148" y="24697"/>
                </a:cubicBezTo>
                <a:cubicBezTo>
                  <a:pt x="103833" y="23898"/>
                  <a:pt x="104723" y="23259"/>
                  <a:pt x="105704" y="22871"/>
                </a:cubicBezTo>
                <a:lnTo>
                  <a:pt x="105704" y="22871"/>
                </a:lnTo>
                <a:cubicBezTo>
                  <a:pt x="105659" y="23373"/>
                  <a:pt x="105453" y="23830"/>
                  <a:pt x="105157" y="24218"/>
                </a:cubicBezTo>
                <a:cubicBezTo>
                  <a:pt x="106115" y="23465"/>
                  <a:pt x="107234" y="22894"/>
                  <a:pt x="108421" y="22574"/>
                </a:cubicBezTo>
                <a:lnTo>
                  <a:pt x="108421" y="22574"/>
                </a:lnTo>
                <a:cubicBezTo>
                  <a:pt x="108170" y="23054"/>
                  <a:pt x="107918" y="23556"/>
                  <a:pt x="107667" y="24035"/>
                </a:cubicBezTo>
                <a:cubicBezTo>
                  <a:pt x="108603" y="23419"/>
                  <a:pt x="109630" y="22962"/>
                  <a:pt x="110726" y="22666"/>
                </a:cubicBezTo>
                <a:lnTo>
                  <a:pt x="110726" y="22666"/>
                </a:lnTo>
                <a:cubicBezTo>
                  <a:pt x="110568" y="23375"/>
                  <a:pt x="110054" y="23982"/>
                  <a:pt x="109402" y="24296"/>
                </a:cubicBezTo>
                <a:lnTo>
                  <a:pt x="109402" y="24296"/>
                </a:lnTo>
                <a:cubicBezTo>
                  <a:pt x="110336" y="23949"/>
                  <a:pt x="111321" y="23784"/>
                  <a:pt x="112324" y="23784"/>
                </a:cubicBezTo>
                <a:cubicBezTo>
                  <a:pt x="112077" y="24126"/>
                  <a:pt x="111740" y="24411"/>
                  <a:pt x="111362" y="24614"/>
                </a:cubicBezTo>
                <a:lnTo>
                  <a:pt x="111362" y="24614"/>
                </a:lnTo>
                <a:cubicBezTo>
                  <a:pt x="112280" y="24327"/>
                  <a:pt x="113247" y="24177"/>
                  <a:pt x="114222" y="24177"/>
                </a:cubicBezTo>
                <a:cubicBezTo>
                  <a:pt x="114419" y="24177"/>
                  <a:pt x="114615" y="24183"/>
                  <a:pt x="114812" y="24195"/>
                </a:cubicBezTo>
                <a:cubicBezTo>
                  <a:pt x="114485" y="24805"/>
                  <a:pt x="113826" y="25227"/>
                  <a:pt x="113152" y="25285"/>
                </a:cubicBezTo>
                <a:lnTo>
                  <a:pt x="113152" y="25285"/>
                </a:lnTo>
                <a:cubicBezTo>
                  <a:pt x="114283" y="25218"/>
                  <a:pt x="115415" y="25152"/>
                  <a:pt x="116546" y="25085"/>
                </a:cubicBezTo>
                <a:lnTo>
                  <a:pt x="116546" y="25085"/>
                </a:lnTo>
                <a:cubicBezTo>
                  <a:pt x="116510" y="25229"/>
                  <a:pt x="116393" y="25341"/>
                  <a:pt x="116249" y="25399"/>
                </a:cubicBezTo>
                <a:lnTo>
                  <a:pt x="116249" y="25399"/>
                </a:lnTo>
                <a:cubicBezTo>
                  <a:pt x="117638" y="25382"/>
                  <a:pt x="119012" y="25382"/>
                  <a:pt x="120404" y="25382"/>
                </a:cubicBezTo>
                <a:lnTo>
                  <a:pt x="118966" y="26135"/>
                </a:lnTo>
                <a:cubicBezTo>
                  <a:pt x="120176" y="25975"/>
                  <a:pt x="121385" y="25816"/>
                  <a:pt x="122595" y="25656"/>
                </a:cubicBezTo>
                <a:lnTo>
                  <a:pt x="122595" y="25656"/>
                </a:lnTo>
                <a:lnTo>
                  <a:pt x="121340" y="26432"/>
                </a:lnTo>
                <a:cubicBezTo>
                  <a:pt x="122230" y="26341"/>
                  <a:pt x="123120" y="26249"/>
                  <a:pt x="123987" y="26135"/>
                </a:cubicBezTo>
                <a:lnTo>
                  <a:pt x="123987" y="26135"/>
                </a:lnTo>
                <a:cubicBezTo>
                  <a:pt x="123440" y="26432"/>
                  <a:pt x="122801" y="26614"/>
                  <a:pt x="122161" y="26637"/>
                </a:cubicBezTo>
                <a:cubicBezTo>
                  <a:pt x="122577" y="26735"/>
                  <a:pt x="122979" y="26769"/>
                  <a:pt x="123374" y="26769"/>
                </a:cubicBezTo>
                <a:cubicBezTo>
                  <a:pt x="124278" y="26769"/>
                  <a:pt x="125146" y="26591"/>
                  <a:pt x="126051" y="26591"/>
                </a:cubicBezTo>
                <a:cubicBezTo>
                  <a:pt x="126229" y="26591"/>
                  <a:pt x="126408" y="26598"/>
                  <a:pt x="126590" y="26614"/>
                </a:cubicBezTo>
                <a:cubicBezTo>
                  <a:pt x="128342" y="26781"/>
                  <a:pt x="129914" y="26923"/>
                  <a:pt x="131484" y="26923"/>
                </a:cubicBezTo>
                <a:cubicBezTo>
                  <a:pt x="132920" y="26923"/>
                  <a:pt x="134355" y="26805"/>
                  <a:pt x="135925" y="26477"/>
                </a:cubicBezTo>
                <a:lnTo>
                  <a:pt x="135925" y="26477"/>
                </a:lnTo>
                <a:cubicBezTo>
                  <a:pt x="135651" y="26957"/>
                  <a:pt x="135263" y="27345"/>
                  <a:pt x="134807" y="27619"/>
                </a:cubicBezTo>
                <a:cubicBezTo>
                  <a:pt x="135514" y="27390"/>
                  <a:pt x="136245" y="27185"/>
                  <a:pt x="136952" y="26980"/>
                </a:cubicBezTo>
                <a:lnTo>
                  <a:pt x="136952" y="26980"/>
                </a:lnTo>
                <a:cubicBezTo>
                  <a:pt x="136792" y="27368"/>
                  <a:pt x="136473" y="27710"/>
                  <a:pt x="136062" y="27870"/>
                </a:cubicBezTo>
                <a:cubicBezTo>
                  <a:pt x="137044" y="27801"/>
                  <a:pt x="138025" y="27527"/>
                  <a:pt x="138915" y="27048"/>
                </a:cubicBezTo>
                <a:lnTo>
                  <a:pt x="138915" y="27048"/>
                </a:lnTo>
                <a:cubicBezTo>
                  <a:pt x="138504" y="27573"/>
                  <a:pt x="138025" y="28030"/>
                  <a:pt x="137477" y="28418"/>
                </a:cubicBezTo>
                <a:cubicBezTo>
                  <a:pt x="138162" y="28098"/>
                  <a:pt x="138824" y="27756"/>
                  <a:pt x="139463" y="27368"/>
                </a:cubicBezTo>
                <a:lnTo>
                  <a:pt x="139463" y="27368"/>
                </a:lnTo>
                <a:cubicBezTo>
                  <a:pt x="139235" y="27915"/>
                  <a:pt x="138778" y="28372"/>
                  <a:pt x="138208" y="28577"/>
                </a:cubicBezTo>
                <a:cubicBezTo>
                  <a:pt x="139121" y="28281"/>
                  <a:pt x="140057" y="27984"/>
                  <a:pt x="140992" y="27687"/>
                </a:cubicBezTo>
                <a:lnTo>
                  <a:pt x="140992" y="27687"/>
                </a:lnTo>
                <a:cubicBezTo>
                  <a:pt x="140787" y="27984"/>
                  <a:pt x="140581" y="28281"/>
                  <a:pt x="140399" y="28600"/>
                </a:cubicBezTo>
                <a:cubicBezTo>
                  <a:pt x="140923" y="28197"/>
                  <a:pt x="141589" y="27972"/>
                  <a:pt x="142257" y="27972"/>
                </a:cubicBezTo>
                <a:cubicBezTo>
                  <a:pt x="142330" y="27972"/>
                  <a:pt x="142404" y="27975"/>
                  <a:pt x="142478" y="27980"/>
                </a:cubicBezTo>
                <a:lnTo>
                  <a:pt x="142478" y="27980"/>
                </a:lnTo>
                <a:cubicBezTo>
                  <a:pt x="142304" y="27991"/>
                  <a:pt x="142238" y="28312"/>
                  <a:pt x="142408" y="28418"/>
                </a:cubicBezTo>
                <a:cubicBezTo>
                  <a:pt x="142492" y="28490"/>
                  <a:pt x="142602" y="28518"/>
                  <a:pt x="142717" y="28518"/>
                </a:cubicBezTo>
                <a:cubicBezTo>
                  <a:pt x="142820" y="28518"/>
                  <a:pt x="142927" y="28496"/>
                  <a:pt x="143024" y="28463"/>
                </a:cubicBezTo>
                <a:lnTo>
                  <a:pt x="146151" y="27779"/>
                </a:lnTo>
                <a:lnTo>
                  <a:pt x="146151" y="27779"/>
                </a:lnTo>
                <a:cubicBezTo>
                  <a:pt x="145420" y="28303"/>
                  <a:pt x="144599" y="28692"/>
                  <a:pt x="143731" y="28943"/>
                </a:cubicBezTo>
                <a:cubicBezTo>
                  <a:pt x="144051" y="28943"/>
                  <a:pt x="144370" y="28920"/>
                  <a:pt x="144667" y="28920"/>
                </a:cubicBezTo>
                <a:cubicBezTo>
                  <a:pt x="143503" y="28943"/>
                  <a:pt x="141928" y="29445"/>
                  <a:pt x="140650" y="29513"/>
                </a:cubicBezTo>
                <a:cubicBezTo>
                  <a:pt x="138816" y="29626"/>
                  <a:pt x="137330" y="30149"/>
                  <a:pt x="135779" y="30149"/>
                </a:cubicBezTo>
                <a:cubicBezTo>
                  <a:pt x="134820" y="30149"/>
                  <a:pt x="133836" y="29949"/>
                  <a:pt x="132730" y="29331"/>
                </a:cubicBezTo>
                <a:lnTo>
                  <a:pt x="132730" y="29331"/>
                </a:lnTo>
                <a:cubicBezTo>
                  <a:pt x="132798" y="29741"/>
                  <a:pt x="132867" y="30175"/>
                  <a:pt x="132958" y="30586"/>
                </a:cubicBezTo>
                <a:cubicBezTo>
                  <a:pt x="132528" y="30314"/>
                  <a:pt x="131972" y="30050"/>
                  <a:pt x="131499" y="30050"/>
                </a:cubicBezTo>
                <a:cubicBezTo>
                  <a:pt x="131219" y="30050"/>
                  <a:pt x="130968" y="30143"/>
                  <a:pt x="130789" y="30381"/>
                </a:cubicBezTo>
                <a:cubicBezTo>
                  <a:pt x="130881" y="30518"/>
                  <a:pt x="130972" y="30632"/>
                  <a:pt x="131063" y="30769"/>
                </a:cubicBezTo>
                <a:lnTo>
                  <a:pt x="126955" y="31088"/>
                </a:lnTo>
                <a:cubicBezTo>
                  <a:pt x="126204" y="31140"/>
                  <a:pt x="125437" y="31192"/>
                  <a:pt x="124676" y="31192"/>
                </a:cubicBezTo>
                <a:cubicBezTo>
                  <a:pt x="123677" y="31192"/>
                  <a:pt x="122687" y="31102"/>
                  <a:pt x="121758" y="30806"/>
                </a:cubicBezTo>
                <a:lnTo>
                  <a:pt x="121758" y="30806"/>
                </a:lnTo>
                <a:cubicBezTo>
                  <a:pt x="121999" y="30955"/>
                  <a:pt x="122209" y="31154"/>
                  <a:pt x="122367" y="31385"/>
                </a:cubicBezTo>
                <a:cubicBezTo>
                  <a:pt x="124394" y="31760"/>
                  <a:pt x="126588" y="31949"/>
                  <a:pt x="128792" y="31949"/>
                </a:cubicBezTo>
                <a:cubicBezTo>
                  <a:pt x="131261" y="31949"/>
                  <a:pt x="133742" y="31712"/>
                  <a:pt x="136016" y="31235"/>
                </a:cubicBezTo>
                <a:lnTo>
                  <a:pt x="136016" y="31235"/>
                </a:lnTo>
                <a:cubicBezTo>
                  <a:pt x="135873" y="31275"/>
                  <a:pt x="135743" y="31400"/>
                  <a:pt x="135743" y="31545"/>
                </a:cubicBezTo>
                <a:cubicBezTo>
                  <a:pt x="136952" y="31339"/>
                  <a:pt x="138185" y="31225"/>
                  <a:pt x="139395" y="31179"/>
                </a:cubicBezTo>
                <a:lnTo>
                  <a:pt x="139395" y="31179"/>
                </a:lnTo>
                <a:cubicBezTo>
                  <a:pt x="138938" y="31522"/>
                  <a:pt x="138367" y="31773"/>
                  <a:pt x="137797" y="31864"/>
                </a:cubicBezTo>
                <a:cubicBezTo>
                  <a:pt x="137804" y="31863"/>
                  <a:pt x="137812" y="31863"/>
                  <a:pt x="137819" y="31863"/>
                </a:cubicBezTo>
                <a:cubicBezTo>
                  <a:pt x="137963" y="31863"/>
                  <a:pt x="138021" y="32076"/>
                  <a:pt x="137934" y="32207"/>
                </a:cubicBezTo>
                <a:cubicBezTo>
                  <a:pt x="137820" y="32344"/>
                  <a:pt x="137660" y="32366"/>
                  <a:pt x="137500" y="32389"/>
                </a:cubicBezTo>
                <a:cubicBezTo>
                  <a:pt x="136633" y="32572"/>
                  <a:pt x="135765" y="32732"/>
                  <a:pt x="134898" y="32891"/>
                </a:cubicBezTo>
                <a:cubicBezTo>
                  <a:pt x="135413" y="33014"/>
                  <a:pt x="135929" y="33064"/>
                  <a:pt x="136447" y="33064"/>
                </a:cubicBezTo>
                <a:cubicBezTo>
                  <a:pt x="138957" y="33064"/>
                  <a:pt x="141495" y="31872"/>
                  <a:pt x="144062" y="31872"/>
                </a:cubicBezTo>
                <a:cubicBezTo>
                  <a:pt x="144225" y="31872"/>
                  <a:pt x="144389" y="31877"/>
                  <a:pt x="144553" y="31887"/>
                </a:cubicBezTo>
                <a:cubicBezTo>
                  <a:pt x="144256" y="31910"/>
                  <a:pt x="143960" y="32024"/>
                  <a:pt x="143686" y="32161"/>
                </a:cubicBezTo>
                <a:cubicBezTo>
                  <a:pt x="145078" y="31978"/>
                  <a:pt x="146493" y="31796"/>
                  <a:pt x="147886" y="31613"/>
                </a:cubicBezTo>
                <a:lnTo>
                  <a:pt x="147886" y="31613"/>
                </a:lnTo>
                <a:cubicBezTo>
                  <a:pt x="145000" y="33141"/>
                  <a:pt x="141819" y="33781"/>
                  <a:pt x="138636" y="34303"/>
                </a:cubicBezTo>
                <a:lnTo>
                  <a:pt x="138636" y="34303"/>
                </a:lnTo>
                <a:cubicBezTo>
                  <a:pt x="143895" y="33452"/>
                  <a:pt x="149154" y="32600"/>
                  <a:pt x="154414" y="31727"/>
                </a:cubicBezTo>
                <a:lnTo>
                  <a:pt x="154414" y="31727"/>
                </a:lnTo>
                <a:cubicBezTo>
                  <a:pt x="154094" y="31933"/>
                  <a:pt x="153797" y="32115"/>
                  <a:pt x="153501" y="32321"/>
                </a:cubicBezTo>
                <a:cubicBezTo>
                  <a:pt x="154231" y="32252"/>
                  <a:pt x="154961" y="32184"/>
                  <a:pt x="155692" y="32115"/>
                </a:cubicBezTo>
                <a:lnTo>
                  <a:pt x="155692" y="32115"/>
                </a:lnTo>
                <a:cubicBezTo>
                  <a:pt x="155395" y="32207"/>
                  <a:pt x="155098" y="32321"/>
                  <a:pt x="154802" y="32412"/>
                </a:cubicBezTo>
                <a:cubicBezTo>
                  <a:pt x="160469" y="31604"/>
                  <a:pt x="166201" y="31198"/>
                  <a:pt x="171933" y="31198"/>
                </a:cubicBezTo>
                <a:cubicBezTo>
                  <a:pt x="175273" y="31198"/>
                  <a:pt x="178613" y="31336"/>
                  <a:pt x="181941" y="31613"/>
                </a:cubicBezTo>
                <a:cubicBezTo>
                  <a:pt x="177193" y="30814"/>
                  <a:pt x="172286" y="31111"/>
                  <a:pt x="167652" y="30038"/>
                </a:cubicBezTo>
                <a:cubicBezTo>
                  <a:pt x="165119" y="29468"/>
                  <a:pt x="162357" y="29445"/>
                  <a:pt x="159778" y="29216"/>
                </a:cubicBezTo>
                <a:cubicBezTo>
                  <a:pt x="158066" y="29072"/>
                  <a:pt x="155544" y="28445"/>
                  <a:pt x="153536" y="28445"/>
                </a:cubicBezTo>
                <a:cubicBezTo>
                  <a:pt x="153000" y="28445"/>
                  <a:pt x="152500" y="28490"/>
                  <a:pt x="152063" y="28600"/>
                </a:cubicBezTo>
                <a:cubicBezTo>
                  <a:pt x="159253" y="26774"/>
                  <a:pt x="166443" y="24971"/>
                  <a:pt x="173633" y="23145"/>
                </a:cubicBezTo>
                <a:lnTo>
                  <a:pt x="173633" y="23145"/>
                </a:lnTo>
                <a:cubicBezTo>
                  <a:pt x="170095" y="23807"/>
                  <a:pt x="166534" y="24332"/>
                  <a:pt x="162950" y="24720"/>
                </a:cubicBezTo>
                <a:cubicBezTo>
                  <a:pt x="161948" y="24834"/>
                  <a:pt x="153380" y="24948"/>
                  <a:pt x="153114" y="25606"/>
                </a:cubicBezTo>
                <a:lnTo>
                  <a:pt x="153114" y="25606"/>
                </a:lnTo>
                <a:cubicBezTo>
                  <a:pt x="153182" y="25425"/>
                  <a:pt x="153227" y="25266"/>
                  <a:pt x="153295" y="25085"/>
                </a:cubicBezTo>
                <a:lnTo>
                  <a:pt x="153295" y="25085"/>
                </a:lnTo>
                <a:cubicBezTo>
                  <a:pt x="152953" y="25359"/>
                  <a:pt x="152565" y="25587"/>
                  <a:pt x="152154" y="25701"/>
                </a:cubicBezTo>
                <a:cubicBezTo>
                  <a:pt x="152291" y="25496"/>
                  <a:pt x="152451" y="25313"/>
                  <a:pt x="152588" y="25131"/>
                </a:cubicBezTo>
                <a:lnTo>
                  <a:pt x="152588" y="25131"/>
                </a:lnTo>
                <a:cubicBezTo>
                  <a:pt x="152120" y="25421"/>
                  <a:pt x="151607" y="25643"/>
                  <a:pt x="151073" y="25788"/>
                </a:cubicBezTo>
                <a:lnTo>
                  <a:pt x="151073" y="25788"/>
                </a:lnTo>
                <a:cubicBezTo>
                  <a:pt x="151398" y="25586"/>
                  <a:pt x="151626" y="25215"/>
                  <a:pt x="151583" y="24834"/>
                </a:cubicBezTo>
                <a:lnTo>
                  <a:pt x="151583" y="24834"/>
                </a:lnTo>
                <a:cubicBezTo>
                  <a:pt x="151309" y="24903"/>
                  <a:pt x="151035" y="24971"/>
                  <a:pt x="150762" y="25062"/>
                </a:cubicBezTo>
                <a:lnTo>
                  <a:pt x="151309" y="23647"/>
                </a:lnTo>
                <a:lnTo>
                  <a:pt x="151309" y="23647"/>
                </a:lnTo>
                <a:cubicBezTo>
                  <a:pt x="150853" y="24126"/>
                  <a:pt x="150351" y="24583"/>
                  <a:pt x="149826" y="24994"/>
                </a:cubicBezTo>
                <a:cubicBezTo>
                  <a:pt x="149689" y="24651"/>
                  <a:pt x="149666" y="24241"/>
                  <a:pt x="149757" y="23898"/>
                </a:cubicBezTo>
                <a:lnTo>
                  <a:pt x="149757" y="23898"/>
                </a:lnTo>
                <a:cubicBezTo>
                  <a:pt x="149346" y="24629"/>
                  <a:pt x="148616" y="25199"/>
                  <a:pt x="147794" y="25428"/>
                </a:cubicBezTo>
                <a:cubicBezTo>
                  <a:pt x="148068" y="25199"/>
                  <a:pt x="148251" y="24857"/>
                  <a:pt x="148274" y="24514"/>
                </a:cubicBezTo>
                <a:cubicBezTo>
                  <a:pt x="148019" y="24514"/>
                  <a:pt x="147764" y="24599"/>
                  <a:pt x="147553" y="24738"/>
                </a:cubicBezTo>
                <a:lnTo>
                  <a:pt x="147553" y="24738"/>
                </a:lnTo>
                <a:cubicBezTo>
                  <a:pt x="147843" y="24509"/>
                  <a:pt x="148050" y="24176"/>
                  <a:pt x="148091" y="23807"/>
                </a:cubicBezTo>
                <a:lnTo>
                  <a:pt x="148091" y="23807"/>
                </a:lnTo>
                <a:cubicBezTo>
                  <a:pt x="147749" y="23830"/>
                  <a:pt x="147429" y="24012"/>
                  <a:pt x="147201" y="24263"/>
                </a:cubicBezTo>
                <a:cubicBezTo>
                  <a:pt x="147201" y="23875"/>
                  <a:pt x="147201" y="23510"/>
                  <a:pt x="147201" y="23122"/>
                </a:cubicBezTo>
                <a:cubicBezTo>
                  <a:pt x="146904" y="23693"/>
                  <a:pt x="146585" y="24263"/>
                  <a:pt x="146288" y="24857"/>
                </a:cubicBezTo>
                <a:cubicBezTo>
                  <a:pt x="146018" y="24632"/>
                  <a:pt x="145903" y="24208"/>
                  <a:pt x="146009" y="23869"/>
                </a:cubicBezTo>
                <a:lnTo>
                  <a:pt x="146009" y="23869"/>
                </a:lnTo>
                <a:cubicBezTo>
                  <a:pt x="145685" y="24865"/>
                  <a:pt x="144776" y="25634"/>
                  <a:pt x="143731" y="25770"/>
                </a:cubicBezTo>
                <a:cubicBezTo>
                  <a:pt x="143960" y="25610"/>
                  <a:pt x="144188" y="25428"/>
                  <a:pt x="144416" y="25268"/>
                </a:cubicBezTo>
                <a:cubicBezTo>
                  <a:pt x="144262" y="25191"/>
                  <a:pt x="144086" y="25151"/>
                  <a:pt x="143912" y="25151"/>
                </a:cubicBezTo>
                <a:cubicBezTo>
                  <a:pt x="143861" y="25151"/>
                  <a:pt x="143810" y="25154"/>
                  <a:pt x="143759" y="25161"/>
                </a:cubicBezTo>
                <a:lnTo>
                  <a:pt x="143759" y="25161"/>
                </a:lnTo>
                <a:cubicBezTo>
                  <a:pt x="144116" y="24969"/>
                  <a:pt x="144393" y="24608"/>
                  <a:pt x="144462" y="24195"/>
                </a:cubicBezTo>
                <a:lnTo>
                  <a:pt x="144462" y="24195"/>
                </a:lnTo>
                <a:cubicBezTo>
                  <a:pt x="144051" y="24469"/>
                  <a:pt x="143640" y="24697"/>
                  <a:pt x="143184" y="24880"/>
                </a:cubicBezTo>
                <a:cubicBezTo>
                  <a:pt x="143161" y="24583"/>
                  <a:pt x="143138" y="24286"/>
                  <a:pt x="143115" y="23990"/>
                </a:cubicBezTo>
                <a:cubicBezTo>
                  <a:pt x="142567" y="24560"/>
                  <a:pt x="142019" y="25131"/>
                  <a:pt x="141449" y="25656"/>
                </a:cubicBezTo>
                <a:cubicBezTo>
                  <a:pt x="141248" y="25475"/>
                  <a:pt x="141277" y="25100"/>
                  <a:pt x="141474" y="24919"/>
                </a:cubicBezTo>
                <a:lnTo>
                  <a:pt x="141473" y="24919"/>
                </a:lnTo>
                <a:cubicBezTo>
                  <a:pt x="140785" y="25385"/>
                  <a:pt x="139974" y="25682"/>
                  <a:pt x="139121" y="25770"/>
                </a:cubicBezTo>
                <a:cubicBezTo>
                  <a:pt x="139554" y="25633"/>
                  <a:pt x="139965" y="25405"/>
                  <a:pt x="140308" y="25108"/>
                </a:cubicBezTo>
                <a:lnTo>
                  <a:pt x="140308" y="25108"/>
                </a:lnTo>
                <a:cubicBezTo>
                  <a:pt x="139773" y="25215"/>
                  <a:pt x="139238" y="25322"/>
                  <a:pt x="138704" y="25429"/>
                </a:cubicBezTo>
                <a:lnTo>
                  <a:pt x="138704" y="25429"/>
                </a:lnTo>
                <a:cubicBezTo>
                  <a:pt x="139212" y="25310"/>
                  <a:pt x="139685" y="24959"/>
                  <a:pt x="139920" y="24469"/>
                </a:cubicBezTo>
                <a:lnTo>
                  <a:pt x="139920" y="24469"/>
                </a:lnTo>
                <a:cubicBezTo>
                  <a:pt x="138430" y="24972"/>
                  <a:pt x="136886" y="25135"/>
                  <a:pt x="135324" y="25135"/>
                </a:cubicBezTo>
                <a:cubicBezTo>
                  <a:pt x="133127" y="25135"/>
                  <a:pt x="130896" y="24812"/>
                  <a:pt x="128735" y="24651"/>
                </a:cubicBezTo>
                <a:cubicBezTo>
                  <a:pt x="128085" y="24603"/>
                  <a:pt x="126719" y="24253"/>
                  <a:pt x="125714" y="24253"/>
                </a:cubicBezTo>
                <a:cubicBezTo>
                  <a:pt x="125306" y="24253"/>
                  <a:pt x="124958" y="24311"/>
                  <a:pt x="124741" y="24469"/>
                </a:cubicBezTo>
                <a:cubicBezTo>
                  <a:pt x="124992" y="24286"/>
                  <a:pt x="125243" y="24104"/>
                  <a:pt x="125494" y="23921"/>
                </a:cubicBezTo>
                <a:cubicBezTo>
                  <a:pt x="125419" y="23919"/>
                  <a:pt x="125345" y="23918"/>
                  <a:pt x="125270" y="23918"/>
                </a:cubicBezTo>
                <a:cubicBezTo>
                  <a:pt x="124615" y="23918"/>
                  <a:pt x="123961" y="24006"/>
                  <a:pt x="123326" y="24149"/>
                </a:cubicBezTo>
                <a:cubicBezTo>
                  <a:pt x="123668" y="23898"/>
                  <a:pt x="123987" y="23624"/>
                  <a:pt x="124330" y="23350"/>
                </a:cubicBezTo>
                <a:lnTo>
                  <a:pt x="124330" y="23350"/>
                </a:lnTo>
                <a:cubicBezTo>
                  <a:pt x="123267" y="23515"/>
                  <a:pt x="122197" y="23595"/>
                  <a:pt x="121127" y="23595"/>
                </a:cubicBezTo>
                <a:cubicBezTo>
                  <a:pt x="120268" y="23595"/>
                  <a:pt x="119409" y="23543"/>
                  <a:pt x="118555" y="23442"/>
                </a:cubicBezTo>
                <a:cubicBezTo>
                  <a:pt x="118327" y="23419"/>
                  <a:pt x="118030" y="23328"/>
                  <a:pt x="117984" y="23099"/>
                </a:cubicBezTo>
                <a:cubicBezTo>
                  <a:pt x="117973" y="23041"/>
                  <a:pt x="117997" y="22996"/>
                  <a:pt x="118038" y="22965"/>
                </a:cubicBezTo>
                <a:lnTo>
                  <a:pt x="118038" y="22965"/>
                </a:lnTo>
                <a:lnTo>
                  <a:pt x="118350" y="23054"/>
                </a:lnTo>
                <a:cubicBezTo>
                  <a:pt x="118392" y="22959"/>
                  <a:pt x="118308" y="22913"/>
                  <a:pt x="118210" y="22913"/>
                </a:cubicBezTo>
                <a:cubicBezTo>
                  <a:pt x="118149" y="22913"/>
                  <a:pt x="118083" y="22930"/>
                  <a:pt x="118038" y="22965"/>
                </a:cubicBezTo>
                <a:lnTo>
                  <a:pt x="118038" y="22965"/>
                </a:lnTo>
                <a:lnTo>
                  <a:pt x="116752" y="22597"/>
                </a:lnTo>
                <a:cubicBezTo>
                  <a:pt x="122321" y="22437"/>
                  <a:pt x="127868" y="22255"/>
                  <a:pt x="133437" y="22095"/>
                </a:cubicBezTo>
                <a:cubicBezTo>
                  <a:pt x="135035" y="22049"/>
                  <a:pt x="136701" y="21981"/>
                  <a:pt x="138162" y="21319"/>
                </a:cubicBezTo>
                <a:lnTo>
                  <a:pt x="138162" y="21319"/>
                </a:lnTo>
                <a:cubicBezTo>
                  <a:pt x="136201" y="21434"/>
                  <a:pt x="133970" y="21603"/>
                  <a:pt x="131740" y="21603"/>
                </a:cubicBezTo>
                <a:cubicBezTo>
                  <a:pt x="129115" y="21603"/>
                  <a:pt x="126491" y="21370"/>
                  <a:pt x="124307" y="20543"/>
                </a:cubicBezTo>
                <a:cubicBezTo>
                  <a:pt x="128301" y="20337"/>
                  <a:pt x="132296" y="20201"/>
                  <a:pt x="136313" y="20018"/>
                </a:cubicBezTo>
                <a:cubicBezTo>
                  <a:pt x="137295" y="19927"/>
                  <a:pt x="138299" y="19835"/>
                  <a:pt x="139303" y="19721"/>
                </a:cubicBezTo>
                <a:cubicBezTo>
                  <a:pt x="145186" y="19885"/>
                  <a:pt x="151087" y="20098"/>
                  <a:pt x="156983" y="20098"/>
                </a:cubicBezTo>
                <a:cubicBezTo>
                  <a:pt x="160097" y="20098"/>
                  <a:pt x="163210" y="20039"/>
                  <a:pt x="166317" y="19882"/>
                </a:cubicBezTo>
                <a:lnTo>
                  <a:pt x="166317" y="19882"/>
                </a:lnTo>
                <a:cubicBezTo>
                  <a:pt x="166131" y="19891"/>
                  <a:pt x="165945" y="19895"/>
                  <a:pt x="165759" y="19895"/>
                </a:cubicBezTo>
                <a:cubicBezTo>
                  <a:pt x="163816" y="19895"/>
                  <a:pt x="161852" y="19432"/>
                  <a:pt x="159903" y="19432"/>
                </a:cubicBezTo>
                <a:cubicBezTo>
                  <a:pt x="159358" y="19432"/>
                  <a:pt x="158814" y="19469"/>
                  <a:pt x="158271" y="19561"/>
                </a:cubicBezTo>
                <a:cubicBezTo>
                  <a:pt x="158705" y="19447"/>
                  <a:pt x="159116" y="19242"/>
                  <a:pt x="159458" y="18968"/>
                </a:cubicBezTo>
                <a:lnTo>
                  <a:pt x="159458" y="18968"/>
                </a:lnTo>
                <a:cubicBezTo>
                  <a:pt x="158705" y="19082"/>
                  <a:pt x="157974" y="19219"/>
                  <a:pt x="157244" y="19333"/>
                </a:cubicBezTo>
                <a:cubicBezTo>
                  <a:pt x="157678" y="19151"/>
                  <a:pt x="158066" y="18899"/>
                  <a:pt x="158408" y="18557"/>
                </a:cubicBezTo>
                <a:lnTo>
                  <a:pt x="158408" y="18557"/>
                </a:lnTo>
                <a:cubicBezTo>
                  <a:pt x="157449" y="18785"/>
                  <a:pt x="156514" y="19014"/>
                  <a:pt x="155555" y="19242"/>
                </a:cubicBezTo>
                <a:cubicBezTo>
                  <a:pt x="155874" y="19128"/>
                  <a:pt x="156171" y="18922"/>
                  <a:pt x="156399" y="18671"/>
                </a:cubicBezTo>
                <a:lnTo>
                  <a:pt x="156399" y="18671"/>
                </a:lnTo>
                <a:cubicBezTo>
                  <a:pt x="155868" y="18820"/>
                  <a:pt x="155316" y="18969"/>
                  <a:pt x="154781" y="19100"/>
                </a:cubicBezTo>
                <a:lnTo>
                  <a:pt x="154781" y="19100"/>
                </a:lnTo>
                <a:cubicBezTo>
                  <a:pt x="155463" y="18919"/>
                  <a:pt x="156054" y="18477"/>
                  <a:pt x="156399" y="17872"/>
                </a:cubicBezTo>
                <a:lnTo>
                  <a:pt x="156399" y="17872"/>
                </a:lnTo>
                <a:cubicBezTo>
                  <a:pt x="155441" y="18511"/>
                  <a:pt x="154368" y="18968"/>
                  <a:pt x="153272" y="19242"/>
                </a:cubicBezTo>
                <a:cubicBezTo>
                  <a:pt x="153569" y="19014"/>
                  <a:pt x="153866" y="18785"/>
                  <a:pt x="154163" y="18557"/>
                </a:cubicBezTo>
                <a:lnTo>
                  <a:pt x="154163" y="18557"/>
                </a:lnTo>
                <a:cubicBezTo>
                  <a:pt x="153895" y="18574"/>
                  <a:pt x="153628" y="18676"/>
                  <a:pt x="153415" y="18828"/>
                </a:cubicBezTo>
                <a:lnTo>
                  <a:pt x="153415" y="18828"/>
                </a:lnTo>
                <a:cubicBezTo>
                  <a:pt x="153691" y="18548"/>
                  <a:pt x="153888" y="18191"/>
                  <a:pt x="153980" y="17804"/>
                </a:cubicBezTo>
                <a:lnTo>
                  <a:pt x="153980" y="17804"/>
                </a:lnTo>
                <a:cubicBezTo>
                  <a:pt x="153341" y="18048"/>
                  <a:pt x="152703" y="18292"/>
                  <a:pt x="152064" y="18549"/>
                </a:cubicBezTo>
                <a:lnTo>
                  <a:pt x="152064" y="18549"/>
                </a:lnTo>
                <a:cubicBezTo>
                  <a:pt x="152615" y="18246"/>
                  <a:pt x="153020" y="17678"/>
                  <a:pt x="153113" y="17051"/>
                </a:cubicBezTo>
                <a:lnTo>
                  <a:pt x="153113" y="17051"/>
                </a:lnTo>
                <a:cubicBezTo>
                  <a:pt x="152028" y="17940"/>
                  <a:pt x="150757" y="18603"/>
                  <a:pt x="149399" y="19039"/>
                </a:cubicBezTo>
                <a:lnTo>
                  <a:pt x="149399" y="19039"/>
                </a:lnTo>
                <a:cubicBezTo>
                  <a:pt x="149959" y="18824"/>
                  <a:pt x="150391" y="18327"/>
                  <a:pt x="150533" y="17758"/>
                </a:cubicBezTo>
                <a:lnTo>
                  <a:pt x="150533" y="17758"/>
                </a:lnTo>
                <a:cubicBezTo>
                  <a:pt x="150100" y="18055"/>
                  <a:pt x="149666" y="18352"/>
                  <a:pt x="149255" y="18671"/>
                </a:cubicBezTo>
                <a:cubicBezTo>
                  <a:pt x="149187" y="18443"/>
                  <a:pt x="149209" y="18169"/>
                  <a:pt x="149301" y="17964"/>
                </a:cubicBezTo>
                <a:lnTo>
                  <a:pt x="149301" y="17964"/>
                </a:lnTo>
                <a:cubicBezTo>
                  <a:pt x="148456" y="18420"/>
                  <a:pt x="147520" y="18717"/>
                  <a:pt x="146562" y="18808"/>
                </a:cubicBezTo>
                <a:cubicBezTo>
                  <a:pt x="146836" y="18580"/>
                  <a:pt x="147087" y="18374"/>
                  <a:pt x="147338" y="18146"/>
                </a:cubicBezTo>
                <a:lnTo>
                  <a:pt x="147338" y="18146"/>
                </a:lnTo>
                <a:cubicBezTo>
                  <a:pt x="146836" y="18327"/>
                  <a:pt x="146300" y="18402"/>
                  <a:pt x="145759" y="18402"/>
                </a:cubicBezTo>
                <a:cubicBezTo>
                  <a:pt x="145684" y="18402"/>
                  <a:pt x="145609" y="18400"/>
                  <a:pt x="145535" y="18397"/>
                </a:cubicBezTo>
                <a:cubicBezTo>
                  <a:pt x="146014" y="18306"/>
                  <a:pt x="146448" y="18078"/>
                  <a:pt x="146790" y="17735"/>
                </a:cubicBezTo>
                <a:lnTo>
                  <a:pt x="146790" y="17735"/>
                </a:lnTo>
                <a:cubicBezTo>
                  <a:pt x="146219" y="17758"/>
                  <a:pt x="145672" y="17941"/>
                  <a:pt x="145124" y="18078"/>
                </a:cubicBezTo>
                <a:cubicBezTo>
                  <a:pt x="144635" y="18184"/>
                  <a:pt x="144136" y="18221"/>
                  <a:pt x="143635" y="18221"/>
                </a:cubicBezTo>
                <a:cubicBezTo>
                  <a:pt x="143059" y="18221"/>
                  <a:pt x="142479" y="18172"/>
                  <a:pt x="141905" y="18123"/>
                </a:cubicBezTo>
                <a:cubicBezTo>
                  <a:pt x="140878" y="18032"/>
                  <a:pt x="139874" y="17941"/>
                  <a:pt x="138870" y="17872"/>
                </a:cubicBezTo>
                <a:lnTo>
                  <a:pt x="138870" y="17872"/>
                </a:lnTo>
                <a:cubicBezTo>
                  <a:pt x="139014" y="17880"/>
                  <a:pt x="139159" y="17883"/>
                  <a:pt x="139303" y="17883"/>
                </a:cubicBezTo>
                <a:cubicBezTo>
                  <a:pt x="140913" y="17883"/>
                  <a:pt x="142505" y="17448"/>
                  <a:pt x="144097" y="17302"/>
                </a:cubicBezTo>
                <a:cubicBezTo>
                  <a:pt x="146197" y="17119"/>
                  <a:pt x="148274" y="16914"/>
                  <a:pt x="150328" y="16685"/>
                </a:cubicBezTo>
                <a:cubicBezTo>
                  <a:pt x="154391" y="16275"/>
                  <a:pt x="158431" y="15864"/>
                  <a:pt x="162494" y="15681"/>
                </a:cubicBezTo>
                <a:cubicBezTo>
                  <a:pt x="164788" y="15578"/>
                  <a:pt x="167082" y="15566"/>
                  <a:pt x="169385" y="15566"/>
                </a:cubicBezTo>
                <a:cubicBezTo>
                  <a:pt x="170153" y="15566"/>
                  <a:pt x="170922" y="15567"/>
                  <a:pt x="171692" y="15567"/>
                </a:cubicBezTo>
                <a:cubicBezTo>
                  <a:pt x="175413" y="15590"/>
                  <a:pt x="179156" y="15590"/>
                  <a:pt x="182877" y="15590"/>
                </a:cubicBezTo>
                <a:cubicBezTo>
                  <a:pt x="174531" y="14828"/>
                  <a:pt x="166149" y="14379"/>
                  <a:pt x="157766" y="14259"/>
                </a:cubicBezTo>
                <a:lnTo>
                  <a:pt x="157766" y="14259"/>
                </a:lnTo>
                <a:cubicBezTo>
                  <a:pt x="159457" y="14117"/>
                  <a:pt x="161093" y="13805"/>
                  <a:pt x="162585" y="13170"/>
                </a:cubicBezTo>
                <a:cubicBezTo>
                  <a:pt x="161353" y="12828"/>
                  <a:pt x="160074" y="12645"/>
                  <a:pt x="158796" y="12645"/>
                </a:cubicBezTo>
                <a:cubicBezTo>
                  <a:pt x="161863" y="12281"/>
                  <a:pt x="164809" y="11956"/>
                  <a:pt x="167861" y="11956"/>
                </a:cubicBezTo>
                <a:cubicBezTo>
                  <a:pt x="168057" y="11956"/>
                  <a:pt x="168254" y="11958"/>
                  <a:pt x="168451" y="11961"/>
                </a:cubicBezTo>
                <a:cubicBezTo>
                  <a:pt x="168950" y="11965"/>
                  <a:pt x="169449" y="11967"/>
                  <a:pt x="169948" y="11967"/>
                </a:cubicBezTo>
                <a:cubicBezTo>
                  <a:pt x="174520" y="11967"/>
                  <a:pt x="179109" y="11794"/>
                  <a:pt x="183698" y="11732"/>
                </a:cubicBezTo>
                <a:cubicBezTo>
                  <a:pt x="182490" y="11285"/>
                  <a:pt x="181213" y="11198"/>
                  <a:pt x="179925" y="11198"/>
                </a:cubicBezTo>
                <a:cubicBezTo>
                  <a:pt x="179243" y="11198"/>
                  <a:pt x="178558" y="11222"/>
                  <a:pt x="177878" y="11230"/>
                </a:cubicBezTo>
                <a:cubicBezTo>
                  <a:pt x="177277" y="11230"/>
                  <a:pt x="171731" y="10597"/>
                  <a:pt x="170325" y="10597"/>
                </a:cubicBezTo>
                <a:cubicBezTo>
                  <a:pt x="170258" y="10597"/>
                  <a:pt x="170200" y="10598"/>
                  <a:pt x="170152" y="10601"/>
                </a:cubicBezTo>
                <a:lnTo>
                  <a:pt x="170152" y="10601"/>
                </a:lnTo>
                <a:cubicBezTo>
                  <a:pt x="170152" y="10590"/>
                  <a:pt x="170149" y="10579"/>
                  <a:pt x="170140" y="10568"/>
                </a:cubicBezTo>
                <a:cubicBezTo>
                  <a:pt x="170111" y="10530"/>
                  <a:pt x="170066" y="10516"/>
                  <a:pt x="170017" y="10516"/>
                </a:cubicBezTo>
                <a:cubicBezTo>
                  <a:pt x="169949" y="10516"/>
                  <a:pt x="169873" y="10542"/>
                  <a:pt x="169821" y="10568"/>
                </a:cubicBezTo>
                <a:cubicBezTo>
                  <a:pt x="169774" y="10578"/>
                  <a:pt x="169720" y="10587"/>
                  <a:pt x="169669" y="10587"/>
                </a:cubicBezTo>
                <a:cubicBezTo>
                  <a:pt x="169595" y="10587"/>
                  <a:pt x="169528" y="10567"/>
                  <a:pt x="169501" y="10500"/>
                </a:cubicBezTo>
                <a:cubicBezTo>
                  <a:pt x="169775" y="10249"/>
                  <a:pt x="170049" y="9998"/>
                  <a:pt x="170323" y="9747"/>
                </a:cubicBezTo>
                <a:lnTo>
                  <a:pt x="170323" y="9747"/>
                </a:lnTo>
                <a:cubicBezTo>
                  <a:pt x="170026" y="9815"/>
                  <a:pt x="169729" y="9861"/>
                  <a:pt x="169433" y="9929"/>
                </a:cubicBezTo>
                <a:cubicBezTo>
                  <a:pt x="170003" y="9290"/>
                  <a:pt x="170505" y="8217"/>
                  <a:pt x="170209" y="7418"/>
                </a:cubicBezTo>
                <a:lnTo>
                  <a:pt x="170209" y="7418"/>
                </a:lnTo>
                <a:cubicBezTo>
                  <a:pt x="169775" y="7441"/>
                  <a:pt x="169227" y="7647"/>
                  <a:pt x="168953" y="8012"/>
                </a:cubicBezTo>
                <a:cubicBezTo>
                  <a:pt x="169296" y="7532"/>
                  <a:pt x="169615" y="7030"/>
                  <a:pt x="169889" y="6505"/>
                </a:cubicBezTo>
                <a:lnTo>
                  <a:pt x="169889" y="6505"/>
                </a:lnTo>
                <a:cubicBezTo>
                  <a:pt x="169319" y="6962"/>
                  <a:pt x="168862" y="7555"/>
                  <a:pt x="168542" y="8194"/>
                </a:cubicBezTo>
                <a:lnTo>
                  <a:pt x="168451" y="6848"/>
                </a:lnTo>
                <a:cubicBezTo>
                  <a:pt x="168383" y="7396"/>
                  <a:pt x="168177" y="7921"/>
                  <a:pt x="167835" y="8354"/>
                </a:cubicBezTo>
                <a:cubicBezTo>
                  <a:pt x="167636" y="8120"/>
                  <a:pt x="167566" y="7800"/>
                  <a:pt x="167636" y="7518"/>
                </a:cubicBezTo>
                <a:lnTo>
                  <a:pt x="167636" y="7518"/>
                </a:lnTo>
                <a:cubicBezTo>
                  <a:pt x="167273" y="8330"/>
                  <a:pt x="166526" y="8968"/>
                  <a:pt x="165644" y="9199"/>
                </a:cubicBezTo>
                <a:cubicBezTo>
                  <a:pt x="165918" y="8993"/>
                  <a:pt x="166100" y="8697"/>
                  <a:pt x="166214" y="8377"/>
                </a:cubicBezTo>
                <a:lnTo>
                  <a:pt x="166214" y="8377"/>
                </a:lnTo>
                <a:cubicBezTo>
                  <a:pt x="165918" y="8446"/>
                  <a:pt x="165644" y="8628"/>
                  <a:pt x="165461" y="8879"/>
                </a:cubicBezTo>
                <a:cubicBezTo>
                  <a:pt x="165689" y="8309"/>
                  <a:pt x="165940" y="7738"/>
                  <a:pt x="166169" y="7167"/>
                </a:cubicBezTo>
                <a:lnTo>
                  <a:pt x="166169" y="7167"/>
                </a:lnTo>
                <a:cubicBezTo>
                  <a:pt x="165781" y="7692"/>
                  <a:pt x="165393" y="8217"/>
                  <a:pt x="165005" y="8742"/>
                </a:cubicBezTo>
                <a:cubicBezTo>
                  <a:pt x="165027" y="8080"/>
                  <a:pt x="165050" y="7418"/>
                  <a:pt x="165073" y="6756"/>
                </a:cubicBezTo>
                <a:lnTo>
                  <a:pt x="165073" y="6756"/>
                </a:lnTo>
                <a:cubicBezTo>
                  <a:pt x="164868" y="7532"/>
                  <a:pt x="164662" y="8331"/>
                  <a:pt x="164434" y="9107"/>
                </a:cubicBezTo>
                <a:cubicBezTo>
                  <a:pt x="164137" y="8651"/>
                  <a:pt x="163932" y="8080"/>
                  <a:pt x="163886" y="7510"/>
                </a:cubicBezTo>
                <a:cubicBezTo>
                  <a:pt x="163818" y="8309"/>
                  <a:pt x="163635" y="9085"/>
                  <a:pt x="163338" y="9838"/>
                </a:cubicBezTo>
                <a:cubicBezTo>
                  <a:pt x="162996" y="9473"/>
                  <a:pt x="162882" y="8948"/>
                  <a:pt x="163019" y="8468"/>
                </a:cubicBezTo>
                <a:lnTo>
                  <a:pt x="163019" y="8468"/>
                </a:lnTo>
                <a:cubicBezTo>
                  <a:pt x="162681" y="9595"/>
                  <a:pt x="161542" y="10455"/>
                  <a:pt x="160371" y="10455"/>
                </a:cubicBezTo>
                <a:cubicBezTo>
                  <a:pt x="160356" y="10455"/>
                  <a:pt x="160341" y="10454"/>
                  <a:pt x="160325" y="10454"/>
                </a:cubicBezTo>
                <a:cubicBezTo>
                  <a:pt x="160554" y="10226"/>
                  <a:pt x="160759" y="9998"/>
                  <a:pt x="160987" y="9747"/>
                </a:cubicBezTo>
                <a:lnTo>
                  <a:pt x="160987" y="9747"/>
                </a:lnTo>
                <a:lnTo>
                  <a:pt x="160120" y="10112"/>
                </a:lnTo>
                <a:cubicBezTo>
                  <a:pt x="160417" y="9929"/>
                  <a:pt x="160599" y="9564"/>
                  <a:pt x="160599" y="9222"/>
                </a:cubicBezTo>
                <a:lnTo>
                  <a:pt x="160599" y="9222"/>
                </a:lnTo>
                <a:cubicBezTo>
                  <a:pt x="160206" y="9358"/>
                  <a:pt x="159826" y="9534"/>
                  <a:pt x="159477" y="9757"/>
                </a:cubicBezTo>
                <a:lnTo>
                  <a:pt x="159477" y="9757"/>
                </a:lnTo>
                <a:cubicBezTo>
                  <a:pt x="159715" y="9544"/>
                  <a:pt x="159894" y="9274"/>
                  <a:pt x="160006" y="8970"/>
                </a:cubicBezTo>
                <a:lnTo>
                  <a:pt x="160006" y="8970"/>
                </a:lnTo>
                <a:cubicBezTo>
                  <a:pt x="159800" y="9153"/>
                  <a:pt x="159526" y="9244"/>
                  <a:pt x="159253" y="9244"/>
                </a:cubicBezTo>
                <a:cubicBezTo>
                  <a:pt x="159321" y="8742"/>
                  <a:pt x="159390" y="8263"/>
                  <a:pt x="159458" y="7761"/>
                </a:cubicBezTo>
                <a:lnTo>
                  <a:pt x="159458" y="7761"/>
                </a:lnTo>
                <a:cubicBezTo>
                  <a:pt x="159275" y="8377"/>
                  <a:pt x="159024" y="8948"/>
                  <a:pt x="158659" y="9473"/>
                </a:cubicBezTo>
                <a:cubicBezTo>
                  <a:pt x="158481" y="9155"/>
                  <a:pt x="158509" y="8734"/>
                  <a:pt x="158715" y="8434"/>
                </a:cubicBezTo>
                <a:lnTo>
                  <a:pt x="158715" y="8434"/>
                </a:lnTo>
                <a:cubicBezTo>
                  <a:pt x="158172" y="9066"/>
                  <a:pt x="157469" y="9542"/>
                  <a:pt x="156690" y="9814"/>
                </a:cubicBezTo>
                <a:lnTo>
                  <a:pt x="156690" y="9814"/>
                </a:lnTo>
                <a:cubicBezTo>
                  <a:pt x="157296" y="9547"/>
                  <a:pt x="157727" y="8929"/>
                  <a:pt x="157746" y="8263"/>
                </a:cubicBezTo>
                <a:lnTo>
                  <a:pt x="157746" y="8263"/>
                </a:lnTo>
                <a:cubicBezTo>
                  <a:pt x="157358" y="8582"/>
                  <a:pt x="156924" y="8856"/>
                  <a:pt x="156468" y="9062"/>
                </a:cubicBezTo>
                <a:cubicBezTo>
                  <a:pt x="156696" y="8628"/>
                  <a:pt x="156833" y="8149"/>
                  <a:pt x="156856" y="7669"/>
                </a:cubicBezTo>
                <a:lnTo>
                  <a:pt x="156856" y="7669"/>
                </a:lnTo>
                <a:cubicBezTo>
                  <a:pt x="156605" y="8240"/>
                  <a:pt x="156171" y="8879"/>
                  <a:pt x="155623" y="9199"/>
                </a:cubicBezTo>
                <a:cubicBezTo>
                  <a:pt x="155599" y="9213"/>
                  <a:pt x="155573" y="9220"/>
                  <a:pt x="155547" y="9220"/>
                </a:cubicBezTo>
                <a:cubicBezTo>
                  <a:pt x="155338" y="9220"/>
                  <a:pt x="155088" y="8808"/>
                  <a:pt x="154996" y="8808"/>
                </a:cubicBezTo>
                <a:cubicBezTo>
                  <a:pt x="154992" y="8808"/>
                  <a:pt x="154988" y="8809"/>
                  <a:pt x="154984" y="8811"/>
                </a:cubicBezTo>
                <a:cubicBezTo>
                  <a:pt x="154779" y="8925"/>
                  <a:pt x="153364" y="9244"/>
                  <a:pt x="153638" y="10180"/>
                </a:cubicBezTo>
                <a:cubicBezTo>
                  <a:pt x="153493" y="9726"/>
                  <a:pt x="153367" y="9272"/>
                  <a:pt x="153243" y="8817"/>
                </a:cubicBezTo>
                <a:lnTo>
                  <a:pt x="153243" y="8817"/>
                </a:lnTo>
                <a:cubicBezTo>
                  <a:pt x="153655" y="10540"/>
                  <a:pt x="151466" y="10441"/>
                  <a:pt x="150510" y="10797"/>
                </a:cubicBezTo>
                <a:cubicBezTo>
                  <a:pt x="151081" y="10568"/>
                  <a:pt x="151583" y="10157"/>
                  <a:pt x="151903" y="9632"/>
                </a:cubicBezTo>
                <a:lnTo>
                  <a:pt x="151903" y="9632"/>
                </a:lnTo>
                <a:cubicBezTo>
                  <a:pt x="150921" y="9792"/>
                  <a:pt x="150008" y="10249"/>
                  <a:pt x="149301" y="10933"/>
                </a:cubicBezTo>
                <a:cubicBezTo>
                  <a:pt x="149461" y="10363"/>
                  <a:pt x="149643" y="9792"/>
                  <a:pt x="149803" y="9222"/>
                </a:cubicBezTo>
                <a:lnTo>
                  <a:pt x="149803" y="9222"/>
                </a:lnTo>
                <a:cubicBezTo>
                  <a:pt x="149095" y="9906"/>
                  <a:pt x="148251" y="10408"/>
                  <a:pt x="147315" y="10728"/>
                </a:cubicBezTo>
                <a:cubicBezTo>
                  <a:pt x="146676" y="11002"/>
                  <a:pt x="146014" y="11253"/>
                  <a:pt x="145375" y="11504"/>
                </a:cubicBezTo>
                <a:cubicBezTo>
                  <a:pt x="145808" y="10956"/>
                  <a:pt x="146265" y="10431"/>
                  <a:pt x="146721" y="9906"/>
                </a:cubicBezTo>
                <a:lnTo>
                  <a:pt x="146721" y="9906"/>
                </a:lnTo>
                <a:cubicBezTo>
                  <a:pt x="146130" y="9928"/>
                  <a:pt x="145580" y="10140"/>
                  <a:pt x="145133" y="10480"/>
                </a:cubicBezTo>
                <a:lnTo>
                  <a:pt x="145133" y="10480"/>
                </a:lnTo>
                <a:cubicBezTo>
                  <a:pt x="145385" y="10259"/>
                  <a:pt x="145453" y="9840"/>
                  <a:pt x="145261" y="9541"/>
                </a:cubicBezTo>
                <a:lnTo>
                  <a:pt x="145261" y="9541"/>
                </a:lnTo>
                <a:cubicBezTo>
                  <a:pt x="144256" y="10089"/>
                  <a:pt x="143275" y="10751"/>
                  <a:pt x="142408" y="11504"/>
                </a:cubicBezTo>
                <a:cubicBezTo>
                  <a:pt x="142636" y="10751"/>
                  <a:pt x="142887" y="9975"/>
                  <a:pt x="143115" y="9199"/>
                </a:cubicBezTo>
                <a:lnTo>
                  <a:pt x="143115" y="9199"/>
                </a:lnTo>
                <a:cubicBezTo>
                  <a:pt x="142293" y="10545"/>
                  <a:pt x="141175" y="11732"/>
                  <a:pt x="139874" y="12623"/>
                </a:cubicBezTo>
                <a:cubicBezTo>
                  <a:pt x="140079" y="12326"/>
                  <a:pt x="140262" y="12006"/>
                  <a:pt x="140467" y="11710"/>
                </a:cubicBezTo>
                <a:cubicBezTo>
                  <a:pt x="140216" y="11710"/>
                  <a:pt x="139965" y="11710"/>
                  <a:pt x="139714" y="11687"/>
                </a:cubicBezTo>
                <a:cubicBezTo>
                  <a:pt x="140285" y="11436"/>
                  <a:pt x="140673" y="10842"/>
                  <a:pt x="140673" y="10203"/>
                </a:cubicBezTo>
                <a:lnTo>
                  <a:pt x="140673" y="10203"/>
                </a:lnTo>
                <a:cubicBezTo>
                  <a:pt x="139714" y="10705"/>
                  <a:pt x="138778" y="11299"/>
                  <a:pt x="137911" y="11961"/>
                </a:cubicBezTo>
                <a:cubicBezTo>
                  <a:pt x="138253" y="10911"/>
                  <a:pt x="138915" y="9975"/>
                  <a:pt x="139805" y="9313"/>
                </a:cubicBezTo>
                <a:cubicBezTo>
                  <a:pt x="139701" y="9243"/>
                  <a:pt x="139589" y="9213"/>
                  <a:pt x="139474" y="9213"/>
                </a:cubicBezTo>
                <a:cubicBezTo>
                  <a:pt x="139138" y="9213"/>
                  <a:pt x="138777" y="9469"/>
                  <a:pt x="138504" y="9724"/>
                </a:cubicBezTo>
                <a:cubicBezTo>
                  <a:pt x="137806" y="10389"/>
                  <a:pt x="137096" y="11054"/>
                  <a:pt x="136391" y="11718"/>
                </a:cubicBezTo>
                <a:lnTo>
                  <a:pt x="136391" y="11718"/>
                </a:lnTo>
                <a:cubicBezTo>
                  <a:pt x="136608" y="11368"/>
                  <a:pt x="136725" y="10957"/>
                  <a:pt x="136701" y="10545"/>
                </a:cubicBezTo>
                <a:lnTo>
                  <a:pt x="136701" y="10545"/>
                </a:lnTo>
                <a:cubicBezTo>
                  <a:pt x="136222" y="10728"/>
                  <a:pt x="135720" y="10911"/>
                  <a:pt x="135240" y="11093"/>
                </a:cubicBezTo>
                <a:cubicBezTo>
                  <a:pt x="136039" y="10660"/>
                  <a:pt x="136587" y="9747"/>
                  <a:pt x="136587" y="8834"/>
                </a:cubicBezTo>
                <a:lnTo>
                  <a:pt x="136587" y="8834"/>
                </a:lnTo>
                <a:cubicBezTo>
                  <a:pt x="135788" y="9655"/>
                  <a:pt x="134875" y="10340"/>
                  <a:pt x="133848" y="10842"/>
                </a:cubicBezTo>
                <a:cubicBezTo>
                  <a:pt x="134259" y="10203"/>
                  <a:pt x="134830" y="9678"/>
                  <a:pt x="135469" y="9313"/>
                </a:cubicBezTo>
                <a:lnTo>
                  <a:pt x="135469" y="9313"/>
                </a:lnTo>
                <a:cubicBezTo>
                  <a:pt x="134282" y="9533"/>
                  <a:pt x="133158" y="10176"/>
                  <a:pt x="132343" y="11099"/>
                </a:cubicBezTo>
                <a:lnTo>
                  <a:pt x="132343" y="11099"/>
                </a:lnTo>
                <a:cubicBezTo>
                  <a:pt x="132915" y="10400"/>
                  <a:pt x="133153" y="9449"/>
                  <a:pt x="132958" y="8560"/>
                </a:cubicBezTo>
                <a:lnTo>
                  <a:pt x="132958" y="8560"/>
                </a:lnTo>
                <a:cubicBezTo>
                  <a:pt x="132593" y="9267"/>
                  <a:pt x="132022" y="9883"/>
                  <a:pt x="131337" y="10294"/>
                </a:cubicBezTo>
                <a:lnTo>
                  <a:pt x="131634" y="9381"/>
                </a:lnTo>
                <a:lnTo>
                  <a:pt x="131634" y="9381"/>
                </a:lnTo>
                <a:cubicBezTo>
                  <a:pt x="130995" y="10020"/>
                  <a:pt x="130242" y="10614"/>
                  <a:pt x="129443" y="11070"/>
                </a:cubicBezTo>
                <a:cubicBezTo>
                  <a:pt x="130219" y="10043"/>
                  <a:pt x="130584" y="8788"/>
                  <a:pt x="130767" y="7532"/>
                </a:cubicBezTo>
                <a:lnTo>
                  <a:pt x="130767" y="7532"/>
                </a:lnTo>
                <a:cubicBezTo>
                  <a:pt x="129992" y="7920"/>
                  <a:pt x="128627" y="9307"/>
                  <a:pt x="129302" y="10288"/>
                </a:cubicBezTo>
                <a:lnTo>
                  <a:pt x="129302" y="10288"/>
                </a:lnTo>
                <a:cubicBezTo>
                  <a:pt x="128843" y="9629"/>
                  <a:pt x="127889" y="9151"/>
                  <a:pt x="127525" y="8491"/>
                </a:cubicBezTo>
                <a:lnTo>
                  <a:pt x="127525" y="8491"/>
                </a:lnTo>
                <a:cubicBezTo>
                  <a:pt x="127845" y="9085"/>
                  <a:pt x="128073" y="9747"/>
                  <a:pt x="128210" y="10408"/>
                </a:cubicBezTo>
                <a:cubicBezTo>
                  <a:pt x="127297" y="9381"/>
                  <a:pt x="126133" y="8582"/>
                  <a:pt x="124832" y="8126"/>
                </a:cubicBezTo>
                <a:lnTo>
                  <a:pt x="124832" y="8126"/>
                </a:lnTo>
                <a:cubicBezTo>
                  <a:pt x="125448" y="8925"/>
                  <a:pt x="126065" y="9724"/>
                  <a:pt x="126658" y="10523"/>
                </a:cubicBezTo>
                <a:cubicBezTo>
                  <a:pt x="126202" y="10294"/>
                  <a:pt x="125722" y="10135"/>
                  <a:pt x="125220" y="10020"/>
                </a:cubicBezTo>
                <a:lnTo>
                  <a:pt x="125220" y="10020"/>
                </a:lnTo>
                <a:cubicBezTo>
                  <a:pt x="125905" y="10682"/>
                  <a:pt x="126590" y="11367"/>
                  <a:pt x="127274" y="12029"/>
                </a:cubicBezTo>
                <a:cubicBezTo>
                  <a:pt x="125928" y="11938"/>
                  <a:pt x="124604" y="11321"/>
                  <a:pt x="123645" y="10340"/>
                </a:cubicBezTo>
                <a:lnTo>
                  <a:pt x="123645" y="10340"/>
                </a:lnTo>
                <a:cubicBezTo>
                  <a:pt x="123919" y="11070"/>
                  <a:pt x="124353" y="11755"/>
                  <a:pt x="124878" y="12326"/>
                </a:cubicBezTo>
                <a:cubicBezTo>
                  <a:pt x="123805" y="11846"/>
                  <a:pt x="122823" y="11162"/>
                  <a:pt x="122002" y="10340"/>
                </a:cubicBezTo>
                <a:lnTo>
                  <a:pt x="122002" y="10340"/>
                </a:lnTo>
                <a:cubicBezTo>
                  <a:pt x="121842" y="10751"/>
                  <a:pt x="121979" y="11253"/>
                  <a:pt x="122253" y="11618"/>
                </a:cubicBezTo>
                <a:cubicBezTo>
                  <a:pt x="122504" y="11961"/>
                  <a:pt x="122892" y="12235"/>
                  <a:pt x="123234" y="12486"/>
                </a:cubicBezTo>
                <a:cubicBezTo>
                  <a:pt x="123156" y="12483"/>
                  <a:pt x="123077" y="12482"/>
                  <a:pt x="122998" y="12482"/>
                </a:cubicBezTo>
                <a:cubicBezTo>
                  <a:pt x="121582" y="12482"/>
                  <a:pt x="120150" y="12817"/>
                  <a:pt x="118732" y="12817"/>
                </a:cubicBezTo>
                <a:cubicBezTo>
                  <a:pt x="118600" y="12817"/>
                  <a:pt x="118468" y="12814"/>
                  <a:pt x="118337" y="12808"/>
                </a:cubicBezTo>
                <a:lnTo>
                  <a:pt x="118337" y="12808"/>
                </a:lnTo>
                <a:cubicBezTo>
                  <a:pt x="121422" y="12969"/>
                  <a:pt x="124508" y="13309"/>
                  <a:pt x="127571" y="13581"/>
                </a:cubicBezTo>
                <a:cubicBezTo>
                  <a:pt x="127989" y="13617"/>
                  <a:pt x="128412" y="13631"/>
                  <a:pt x="128838" y="13631"/>
                </a:cubicBezTo>
                <a:cubicBezTo>
                  <a:pt x="130359" y="13631"/>
                  <a:pt x="131916" y="13453"/>
                  <a:pt x="133439" y="13453"/>
                </a:cubicBezTo>
                <a:cubicBezTo>
                  <a:pt x="133675" y="13453"/>
                  <a:pt x="133911" y="13457"/>
                  <a:pt x="134145" y="13467"/>
                </a:cubicBezTo>
                <a:cubicBezTo>
                  <a:pt x="135971" y="13549"/>
                  <a:pt x="138057" y="14130"/>
                  <a:pt x="139886" y="14130"/>
                </a:cubicBezTo>
                <a:cubicBezTo>
                  <a:pt x="140091" y="14130"/>
                  <a:pt x="140292" y="14122"/>
                  <a:pt x="140490" y="14106"/>
                </a:cubicBezTo>
                <a:lnTo>
                  <a:pt x="140490" y="14106"/>
                </a:lnTo>
                <a:cubicBezTo>
                  <a:pt x="137295" y="14380"/>
                  <a:pt x="134099" y="14494"/>
                  <a:pt x="130858" y="14608"/>
                </a:cubicBezTo>
                <a:cubicBezTo>
                  <a:pt x="131360" y="14837"/>
                  <a:pt x="131839" y="15088"/>
                  <a:pt x="132342" y="15316"/>
                </a:cubicBezTo>
                <a:cubicBezTo>
                  <a:pt x="128005" y="15407"/>
                  <a:pt x="123691" y="15339"/>
                  <a:pt x="119400" y="15430"/>
                </a:cubicBezTo>
                <a:cubicBezTo>
                  <a:pt x="119207" y="15433"/>
                  <a:pt x="119014" y="15434"/>
                  <a:pt x="118820" y="15434"/>
                </a:cubicBezTo>
                <a:cubicBezTo>
                  <a:pt x="115182" y="15434"/>
                  <a:pt x="111460" y="14930"/>
                  <a:pt x="107833" y="14930"/>
                </a:cubicBezTo>
                <a:cubicBezTo>
                  <a:pt x="107276" y="14930"/>
                  <a:pt x="106721" y="14942"/>
                  <a:pt x="106170" y="14970"/>
                </a:cubicBezTo>
                <a:lnTo>
                  <a:pt x="106170" y="14970"/>
                </a:lnTo>
                <a:cubicBezTo>
                  <a:pt x="111052" y="14721"/>
                  <a:pt x="115956" y="14605"/>
                  <a:pt x="120838" y="14061"/>
                </a:cubicBezTo>
                <a:cubicBezTo>
                  <a:pt x="119582" y="14015"/>
                  <a:pt x="109037" y="14152"/>
                  <a:pt x="108900" y="13490"/>
                </a:cubicBezTo>
                <a:cubicBezTo>
                  <a:pt x="108886" y="13419"/>
                  <a:pt x="108898" y="13339"/>
                  <a:pt x="108887" y="13272"/>
                </a:cubicBezTo>
                <a:lnTo>
                  <a:pt x="108887" y="13272"/>
                </a:lnTo>
                <a:cubicBezTo>
                  <a:pt x="109149" y="13208"/>
                  <a:pt x="109369" y="12938"/>
                  <a:pt x="109311" y="12668"/>
                </a:cubicBezTo>
                <a:lnTo>
                  <a:pt x="109311" y="12668"/>
                </a:lnTo>
                <a:cubicBezTo>
                  <a:pt x="109060" y="12737"/>
                  <a:pt x="108831" y="12805"/>
                  <a:pt x="108580" y="12851"/>
                </a:cubicBezTo>
                <a:cubicBezTo>
                  <a:pt x="108763" y="12668"/>
                  <a:pt x="108900" y="12417"/>
                  <a:pt x="108923" y="12143"/>
                </a:cubicBezTo>
                <a:lnTo>
                  <a:pt x="108923" y="12143"/>
                </a:lnTo>
                <a:lnTo>
                  <a:pt x="108170" y="12417"/>
                </a:lnTo>
                <a:cubicBezTo>
                  <a:pt x="108124" y="12189"/>
                  <a:pt x="108078" y="11961"/>
                  <a:pt x="108055" y="11755"/>
                </a:cubicBezTo>
                <a:cubicBezTo>
                  <a:pt x="107918" y="12371"/>
                  <a:pt x="107530" y="12942"/>
                  <a:pt x="106983" y="13284"/>
                </a:cubicBezTo>
                <a:cubicBezTo>
                  <a:pt x="107074" y="12988"/>
                  <a:pt x="107188" y="12714"/>
                  <a:pt x="107302" y="12440"/>
                </a:cubicBezTo>
                <a:cubicBezTo>
                  <a:pt x="107216" y="12409"/>
                  <a:pt x="107127" y="12393"/>
                  <a:pt x="107039" y="12393"/>
                </a:cubicBezTo>
                <a:cubicBezTo>
                  <a:pt x="106871" y="12393"/>
                  <a:pt x="106707" y="12449"/>
                  <a:pt x="106572" y="12554"/>
                </a:cubicBezTo>
                <a:cubicBezTo>
                  <a:pt x="106846" y="12257"/>
                  <a:pt x="107051" y="11892"/>
                  <a:pt x="107097" y="11481"/>
                </a:cubicBezTo>
                <a:cubicBezTo>
                  <a:pt x="107075" y="11480"/>
                  <a:pt x="107054" y="11479"/>
                  <a:pt x="107032" y="11479"/>
                </a:cubicBezTo>
                <a:cubicBezTo>
                  <a:pt x="106755" y="11479"/>
                  <a:pt x="106469" y="11614"/>
                  <a:pt x="106321" y="11846"/>
                </a:cubicBezTo>
                <a:cubicBezTo>
                  <a:pt x="106435" y="11321"/>
                  <a:pt x="106458" y="10797"/>
                  <a:pt x="106344" y="10272"/>
                </a:cubicBezTo>
                <a:lnTo>
                  <a:pt x="106344" y="10272"/>
                </a:lnTo>
                <a:cubicBezTo>
                  <a:pt x="106138" y="10660"/>
                  <a:pt x="106070" y="11093"/>
                  <a:pt x="106115" y="11527"/>
                </a:cubicBezTo>
                <a:lnTo>
                  <a:pt x="105476" y="10819"/>
                </a:lnTo>
                <a:lnTo>
                  <a:pt x="105476" y="10819"/>
                </a:lnTo>
                <a:cubicBezTo>
                  <a:pt x="105727" y="11618"/>
                  <a:pt x="105111" y="12577"/>
                  <a:pt x="104289" y="12691"/>
                </a:cubicBezTo>
                <a:cubicBezTo>
                  <a:pt x="104632" y="12394"/>
                  <a:pt x="104814" y="11938"/>
                  <a:pt x="104814" y="11458"/>
                </a:cubicBezTo>
                <a:lnTo>
                  <a:pt x="104814" y="11458"/>
                </a:lnTo>
                <a:cubicBezTo>
                  <a:pt x="104449" y="11550"/>
                  <a:pt x="104129" y="11710"/>
                  <a:pt x="103856" y="11961"/>
                </a:cubicBezTo>
                <a:cubicBezTo>
                  <a:pt x="104084" y="11618"/>
                  <a:pt x="104061" y="11116"/>
                  <a:pt x="103810" y="10797"/>
                </a:cubicBezTo>
                <a:cubicBezTo>
                  <a:pt x="103559" y="11321"/>
                  <a:pt x="103422" y="11938"/>
                  <a:pt x="103468" y="12531"/>
                </a:cubicBezTo>
                <a:cubicBezTo>
                  <a:pt x="103308" y="12280"/>
                  <a:pt x="103080" y="12052"/>
                  <a:pt x="102806" y="11915"/>
                </a:cubicBezTo>
                <a:lnTo>
                  <a:pt x="102806" y="11915"/>
                </a:lnTo>
                <a:cubicBezTo>
                  <a:pt x="102851" y="12417"/>
                  <a:pt x="102897" y="12896"/>
                  <a:pt x="102965" y="13376"/>
                </a:cubicBezTo>
                <a:cubicBezTo>
                  <a:pt x="102704" y="13268"/>
                  <a:pt x="102473" y="13098"/>
                  <a:pt x="102287" y="12886"/>
                </a:cubicBezTo>
                <a:lnTo>
                  <a:pt x="102287" y="12886"/>
                </a:lnTo>
                <a:cubicBezTo>
                  <a:pt x="102292" y="12985"/>
                  <a:pt x="102267" y="13089"/>
                  <a:pt x="102212" y="13170"/>
                </a:cubicBezTo>
                <a:cubicBezTo>
                  <a:pt x="102075" y="13376"/>
                  <a:pt x="101824" y="13467"/>
                  <a:pt x="101596" y="13536"/>
                </a:cubicBezTo>
                <a:cubicBezTo>
                  <a:pt x="100948" y="13712"/>
                  <a:pt x="100236" y="13768"/>
                  <a:pt x="99503" y="13768"/>
                </a:cubicBezTo>
                <a:cubicBezTo>
                  <a:pt x="98246" y="13768"/>
                  <a:pt x="96929" y="13604"/>
                  <a:pt x="95775" y="13604"/>
                </a:cubicBezTo>
                <a:lnTo>
                  <a:pt x="89795" y="13604"/>
                </a:lnTo>
                <a:cubicBezTo>
                  <a:pt x="87722" y="13604"/>
                  <a:pt x="85320" y="13889"/>
                  <a:pt x="83068" y="13889"/>
                </a:cubicBezTo>
                <a:cubicBezTo>
                  <a:pt x="82071" y="13889"/>
                  <a:pt x="81105" y="13833"/>
                  <a:pt x="80209" y="13672"/>
                </a:cubicBezTo>
                <a:cubicBezTo>
                  <a:pt x="80437" y="13307"/>
                  <a:pt x="80642" y="12965"/>
                  <a:pt x="80870" y="12623"/>
                </a:cubicBezTo>
                <a:lnTo>
                  <a:pt x="80870" y="12623"/>
                </a:lnTo>
                <a:cubicBezTo>
                  <a:pt x="80505" y="12896"/>
                  <a:pt x="80049" y="13079"/>
                  <a:pt x="79592" y="13102"/>
                </a:cubicBezTo>
                <a:cubicBezTo>
                  <a:pt x="79547" y="12919"/>
                  <a:pt x="79501" y="12737"/>
                  <a:pt x="79455" y="12554"/>
                </a:cubicBezTo>
                <a:cubicBezTo>
                  <a:pt x="78816" y="13284"/>
                  <a:pt x="77949" y="13832"/>
                  <a:pt x="77013" y="14106"/>
                </a:cubicBezTo>
                <a:cubicBezTo>
                  <a:pt x="77333" y="13832"/>
                  <a:pt x="77584" y="13513"/>
                  <a:pt x="77766" y="13125"/>
                </a:cubicBezTo>
                <a:cubicBezTo>
                  <a:pt x="77677" y="13104"/>
                  <a:pt x="77586" y="13094"/>
                  <a:pt x="77495" y="13094"/>
                </a:cubicBezTo>
                <a:cubicBezTo>
                  <a:pt x="77337" y="13094"/>
                  <a:pt x="77179" y="13125"/>
                  <a:pt x="77029" y="13186"/>
                </a:cubicBezTo>
                <a:lnTo>
                  <a:pt x="77029" y="13186"/>
                </a:lnTo>
                <a:cubicBezTo>
                  <a:pt x="77195" y="13055"/>
                  <a:pt x="77258" y="12803"/>
                  <a:pt x="77150" y="12623"/>
                </a:cubicBezTo>
                <a:lnTo>
                  <a:pt x="77150" y="12623"/>
                </a:lnTo>
                <a:cubicBezTo>
                  <a:pt x="76693" y="12691"/>
                  <a:pt x="76237" y="12942"/>
                  <a:pt x="75917" y="13307"/>
                </a:cubicBezTo>
                <a:cubicBezTo>
                  <a:pt x="75917" y="12942"/>
                  <a:pt x="75895" y="12600"/>
                  <a:pt x="75895" y="12235"/>
                </a:cubicBezTo>
                <a:lnTo>
                  <a:pt x="74890" y="13558"/>
                </a:lnTo>
                <a:cubicBezTo>
                  <a:pt x="74616" y="13102"/>
                  <a:pt x="74320" y="12645"/>
                  <a:pt x="74023" y="12189"/>
                </a:cubicBezTo>
                <a:cubicBezTo>
                  <a:pt x="73772" y="12577"/>
                  <a:pt x="73772" y="13125"/>
                  <a:pt x="74000" y="13513"/>
                </a:cubicBezTo>
                <a:cubicBezTo>
                  <a:pt x="73292" y="13444"/>
                  <a:pt x="72631" y="13125"/>
                  <a:pt x="72106" y="12668"/>
                </a:cubicBezTo>
                <a:lnTo>
                  <a:pt x="72106" y="12668"/>
                </a:lnTo>
                <a:cubicBezTo>
                  <a:pt x="72174" y="12965"/>
                  <a:pt x="72243" y="13262"/>
                  <a:pt x="72311" y="13558"/>
                </a:cubicBezTo>
                <a:cubicBezTo>
                  <a:pt x="71626" y="13513"/>
                  <a:pt x="70987" y="13170"/>
                  <a:pt x="70576" y="12623"/>
                </a:cubicBezTo>
                <a:lnTo>
                  <a:pt x="70576" y="12623"/>
                </a:lnTo>
                <a:cubicBezTo>
                  <a:pt x="70412" y="12787"/>
                  <a:pt x="70481" y="13067"/>
                  <a:pt x="70655" y="13197"/>
                </a:cubicBezTo>
                <a:lnTo>
                  <a:pt x="70655" y="13197"/>
                </a:lnTo>
                <a:cubicBezTo>
                  <a:pt x="69700" y="12791"/>
                  <a:pt x="68689" y="12543"/>
                  <a:pt x="67657" y="12469"/>
                </a:cubicBezTo>
                <a:lnTo>
                  <a:pt x="67657" y="12469"/>
                </a:lnTo>
                <a:cubicBezTo>
                  <a:pt x="67705" y="12471"/>
                  <a:pt x="67753" y="12473"/>
                  <a:pt x="67801" y="12473"/>
                </a:cubicBezTo>
                <a:cubicBezTo>
                  <a:pt x="68279" y="12473"/>
                  <a:pt x="68776" y="12355"/>
                  <a:pt x="69207" y="12120"/>
                </a:cubicBezTo>
                <a:cubicBezTo>
                  <a:pt x="68953" y="12070"/>
                  <a:pt x="68697" y="12051"/>
                  <a:pt x="68441" y="12051"/>
                </a:cubicBezTo>
                <a:cubicBezTo>
                  <a:pt x="67775" y="12051"/>
                  <a:pt x="67104" y="12179"/>
                  <a:pt x="66445" y="12212"/>
                </a:cubicBezTo>
                <a:cubicBezTo>
                  <a:pt x="66321" y="12221"/>
                  <a:pt x="66194" y="12226"/>
                  <a:pt x="66066" y="12226"/>
                </a:cubicBezTo>
                <a:cubicBezTo>
                  <a:pt x="65255" y="12226"/>
                  <a:pt x="64407" y="12021"/>
                  <a:pt x="63934" y="11390"/>
                </a:cubicBezTo>
                <a:lnTo>
                  <a:pt x="63934" y="11390"/>
                </a:lnTo>
                <a:cubicBezTo>
                  <a:pt x="64343" y="11657"/>
                  <a:pt x="64838" y="11794"/>
                  <a:pt x="65330" y="11794"/>
                </a:cubicBezTo>
                <a:cubicBezTo>
                  <a:pt x="65553" y="11794"/>
                  <a:pt x="65775" y="11766"/>
                  <a:pt x="65988" y="11710"/>
                </a:cubicBezTo>
                <a:cubicBezTo>
                  <a:pt x="65669" y="11458"/>
                  <a:pt x="65326" y="11230"/>
                  <a:pt x="64984" y="10979"/>
                </a:cubicBezTo>
                <a:cubicBezTo>
                  <a:pt x="65646" y="10865"/>
                  <a:pt x="66285" y="10797"/>
                  <a:pt x="66947" y="10797"/>
                </a:cubicBezTo>
                <a:cubicBezTo>
                  <a:pt x="66445" y="10135"/>
                  <a:pt x="65737" y="9632"/>
                  <a:pt x="64938" y="9381"/>
                </a:cubicBezTo>
                <a:cubicBezTo>
                  <a:pt x="65060" y="9309"/>
                  <a:pt x="65186" y="9278"/>
                  <a:pt x="65313" y="9278"/>
                </a:cubicBezTo>
                <a:cubicBezTo>
                  <a:pt x="65829" y="9278"/>
                  <a:pt x="66375" y="9791"/>
                  <a:pt x="66833" y="10157"/>
                </a:cubicBezTo>
                <a:cubicBezTo>
                  <a:pt x="67416" y="10630"/>
                  <a:pt x="68184" y="10885"/>
                  <a:pt x="68949" y="10885"/>
                </a:cubicBezTo>
                <a:cubicBezTo>
                  <a:pt x="69292" y="10885"/>
                  <a:pt x="69635" y="10834"/>
                  <a:pt x="69960" y="10728"/>
                </a:cubicBezTo>
                <a:cubicBezTo>
                  <a:pt x="69882" y="10674"/>
                  <a:pt x="69803" y="10619"/>
                  <a:pt x="69724" y="10565"/>
                </a:cubicBezTo>
                <a:lnTo>
                  <a:pt x="69724" y="10565"/>
                </a:lnTo>
                <a:cubicBezTo>
                  <a:pt x="70255" y="10790"/>
                  <a:pt x="70833" y="10908"/>
                  <a:pt x="71411" y="10908"/>
                </a:cubicBezTo>
                <a:cubicBezTo>
                  <a:pt x="71698" y="10908"/>
                  <a:pt x="71984" y="10879"/>
                  <a:pt x="72265" y="10819"/>
                </a:cubicBezTo>
                <a:cubicBezTo>
                  <a:pt x="72311" y="10660"/>
                  <a:pt x="72334" y="10477"/>
                  <a:pt x="72379" y="10317"/>
                </a:cubicBezTo>
                <a:cubicBezTo>
                  <a:pt x="72973" y="10500"/>
                  <a:pt x="73589" y="10660"/>
                  <a:pt x="74183" y="10842"/>
                </a:cubicBezTo>
                <a:cubicBezTo>
                  <a:pt x="74069" y="10705"/>
                  <a:pt x="74000" y="10545"/>
                  <a:pt x="74000" y="10363"/>
                </a:cubicBezTo>
                <a:cubicBezTo>
                  <a:pt x="74110" y="10331"/>
                  <a:pt x="74223" y="10315"/>
                  <a:pt x="74335" y="10315"/>
                </a:cubicBezTo>
                <a:cubicBezTo>
                  <a:pt x="74609" y="10315"/>
                  <a:pt x="74879" y="10408"/>
                  <a:pt x="75088" y="10587"/>
                </a:cubicBezTo>
                <a:lnTo>
                  <a:pt x="75088" y="10587"/>
                </a:lnTo>
                <a:cubicBezTo>
                  <a:pt x="74764" y="10291"/>
                  <a:pt x="74571" y="9871"/>
                  <a:pt x="74571" y="9450"/>
                </a:cubicBezTo>
                <a:lnTo>
                  <a:pt x="74571" y="9450"/>
                </a:lnTo>
                <a:cubicBezTo>
                  <a:pt x="75141" y="10089"/>
                  <a:pt x="75940" y="10545"/>
                  <a:pt x="76808" y="10682"/>
                </a:cubicBezTo>
                <a:cubicBezTo>
                  <a:pt x="76168" y="10294"/>
                  <a:pt x="75803" y="9541"/>
                  <a:pt x="75895" y="8811"/>
                </a:cubicBezTo>
                <a:lnTo>
                  <a:pt x="75895" y="8811"/>
                </a:lnTo>
                <a:cubicBezTo>
                  <a:pt x="76534" y="9564"/>
                  <a:pt x="77218" y="10294"/>
                  <a:pt x="77972" y="10933"/>
                </a:cubicBezTo>
                <a:cubicBezTo>
                  <a:pt x="78109" y="10751"/>
                  <a:pt x="78131" y="10477"/>
                  <a:pt x="77994" y="10272"/>
                </a:cubicBezTo>
                <a:lnTo>
                  <a:pt x="77994" y="10272"/>
                </a:lnTo>
                <a:cubicBezTo>
                  <a:pt x="78235" y="10472"/>
                  <a:pt x="78602" y="10642"/>
                  <a:pt x="78891" y="10642"/>
                </a:cubicBezTo>
                <a:cubicBezTo>
                  <a:pt x="79096" y="10642"/>
                  <a:pt x="79262" y="10557"/>
                  <a:pt x="79318" y="10340"/>
                </a:cubicBezTo>
                <a:cubicBezTo>
                  <a:pt x="79410" y="10020"/>
                  <a:pt x="79090" y="9747"/>
                  <a:pt x="78793" y="9564"/>
                </a:cubicBezTo>
                <a:cubicBezTo>
                  <a:pt x="78246" y="9222"/>
                  <a:pt x="77606" y="8674"/>
                  <a:pt x="77812" y="8057"/>
                </a:cubicBezTo>
                <a:lnTo>
                  <a:pt x="77812" y="8057"/>
                </a:lnTo>
                <a:cubicBezTo>
                  <a:pt x="78862" y="8742"/>
                  <a:pt x="79889" y="9518"/>
                  <a:pt x="80825" y="10363"/>
                </a:cubicBezTo>
                <a:lnTo>
                  <a:pt x="80368" y="9313"/>
                </a:lnTo>
                <a:lnTo>
                  <a:pt x="80368" y="9313"/>
                </a:lnTo>
                <a:cubicBezTo>
                  <a:pt x="80756" y="9701"/>
                  <a:pt x="81122" y="10066"/>
                  <a:pt x="81510" y="10454"/>
                </a:cubicBezTo>
                <a:cubicBezTo>
                  <a:pt x="81213" y="9883"/>
                  <a:pt x="81076" y="9244"/>
                  <a:pt x="81122" y="8605"/>
                </a:cubicBezTo>
                <a:lnTo>
                  <a:pt x="81122" y="8605"/>
                </a:lnTo>
                <a:cubicBezTo>
                  <a:pt x="81532" y="9518"/>
                  <a:pt x="82263" y="10272"/>
                  <a:pt x="83176" y="10660"/>
                </a:cubicBezTo>
                <a:cubicBezTo>
                  <a:pt x="83176" y="10660"/>
                  <a:pt x="83313" y="10317"/>
                  <a:pt x="83358" y="10203"/>
                </a:cubicBezTo>
                <a:cubicBezTo>
                  <a:pt x="83442" y="10195"/>
                  <a:pt x="83526" y="10189"/>
                  <a:pt x="83610" y="10189"/>
                </a:cubicBezTo>
                <a:cubicBezTo>
                  <a:pt x="83757" y="10189"/>
                  <a:pt x="83907" y="10205"/>
                  <a:pt x="84066" y="10249"/>
                </a:cubicBezTo>
                <a:cubicBezTo>
                  <a:pt x="83906" y="10089"/>
                  <a:pt x="83792" y="9929"/>
                  <a:pt x="83655" y="9747"/>
                </a:cubicBezTo>
                <a:lnTo>
                  <a:pt x="83655" y="9747"/>
                </a:lnTo>
                <a:cubicBezTo>
                  <a:pt x="84089" y="10066"/>
                  <a:pt x="84614" y="10637"/>
                  <a:pt x="85116" y="10797"/>
                </a:cubicBezTo>
                <a:cubicBezTo>
                  <a:pt x="85207" y="10827"/>
                  <a:pt x="85306" y="10841"/>
                  <a:pt x="85405" y="10841"/>
                </a:cubicBezTo>
                <a:cubicBezTo>
                  <a:pt x="85756" y="10841"/>
                  <a:pt x="86118" y="10660"/>
                  <a:pt x="86189" y="10340"/>
                </a:cubicBezTo>
                <a:lnTo>
                  <a:pt x="86189" y="10340"/>
                </a:lnTo>
                <a:cubicBezTo>
                  <a:pt x="86143" y="10614"/>
                  <a:pt x="86303" y="10911"/>
                  <a:pt x="86554" y="11025"/>
                </a:cubicBezTo>
                <a:cubicBezTo>
                  <a:pt x="86828" y="10637"/>
                  <a:pt x="87079" y="10249"/>
                  <a:pt x="87330" y="9861"/>
                </a:cubicBezTo>
                <a:lnTo>
                  <a:pt x="87330" y="9861"/>
                </a:lnTo>
                <a:cubicBezTo>
                  <a:pt x="87216" y="10135"/>
                  <a:pt x="87307" y="10477"/>
                  <a:pt x="87535" y="10660"/>
                </a:cubicBezTo>
                <a:cubicBezTo>
                  <a:pt x="87969" y="10066"/>
                  <a:pt x="88220" y="9336"/>
                  <a:pt x="88220" y="8605"/>
                </a:cubicBezTo>
                <a:cubicBezTo>
                  <a:pt x="88380" y="9085"/>
                  <a:pt x="88448" y="9610"/>
                  <a:pt x="88357" y="10112"/>
                </a:cubicBezTo>
                <a:cubicBezTo>
                  <a:pt x="88608" y="9473"/>
                  <a:pt x="89042" y="8902"/>
                  <a:pt x="89590" y="8514"/>
                </a:cubicBezTo>
                <a:lnTo>
                  <a:pt x="89590" y="8514"/>
                </a:lnTo>
                <a:cubicBezTo>
                  <a:pt x="89590" y="9313"/>
                  <a:pt x="89133" y="10112"/>
                  <a:pt x="88426" y="10500"/>
                </a:cubicBezTo>
                <a:cubicBezTo>
                  <a:pt x="89225" y="10112"/>
                  <a:pt x="90023" y="9701"/>
                  <a:pt x="90845" y="9290"/>
                </a:cubicBezTo>
                <a:lnTo>
                  <a:pt x="90845" y="9290"/>
                </a:lnTo>
                <a:cubicBezTo>
                  <a:pt x="90617" y="9747"/>
                  <a:pt x="90275" y="10135"/>
                  <a:pt x="89841" y="10386"/>
                </a:cubicBezTo>
                <a:cubicBezTo>
                  <a:pt x="90731" y="10089"/>
                  <a:pt x="91598" y="9724"/>
                  <a:pt x="92420" y="9267"/>
                </a:cubicBezTo>
                <a:lnTo>
                  <a:pt x="92420" y="9267"/>
                </a:lnTo>
                <a:cubicBezTo>
                  <a:pt x="92146" y="9610"/>
                  <a:pt x="91849" y="9952"/>
                  <a:pt x="91576" y="10294"/>
                </a:cubicBezTo>
                <a:cubicBezTo>
                  <a:pt x="92420" y="9998"/>
                  <a:pt x="93151" y="9404"/>
                  <a:pt x="93630" y="8651"/>
                </a:cubicBezTo>
                <a:lnTo>
                  <a:pt x="93630" y="8651"/>
                </a:lnTo>
                <a:cubicBezTo>
                  <a:pt x="93493" y="9062"/>
                  <a:pt x="93402" y="9495"/>
                  <a:pt x="93333" y="9906"/>
                </a:cubicBezTo>
                <a:cubicBezTo>
                  <a:pt x="93630" y="9427"/>
                  <a:pt x="94064" y="8993"/>
                  <a:pt x="94566" y="8719"/>
                </a:cubicBezTo>
                <a:lnTo>
                  <a:pt x="94566" y="8719"/>
                </a:lnTo>
                <a:cubicBezTo>
                  <a:pt x="94520" y="9176"/>
                  <a:pt x="94269" y="9587"/>
                  <a:pt x="93881" y="9838"/>
                </a:cubicBezTo>
                <a:cubicBezTo>
                  <a:pt x="94497" y="9450"/>
                  <a:pt x="95296" y="9222"/>
                  <a:pt x="96004" y="9085"/>
                </a:cubicBezTo>
                <a:cubicBezTo>
                  <a:pt x="96101" y="9349"/>
                  <a:pt x="96276" y="9450"/>
                  <a:pt x="96493" y="9450"/>
                </a:cubicBezTo>
                <a:cubicBezTo>
                  <a:pt x="97042" y="9450"/>
                  <a:pt x="97857" y="8805"/>
                  <a:pt x="98332" y="8560"/>
                </a:cubicBezTo>
                <a:lnTo>
                  <a:pt x="98332" y="8560"/>
                </a:lnTo>
                <a:cubicBezTo>
                  <a:pt x="98241" y="8902"/>
                  <a:pt x="98012" y="9199"/>
                  <a:pt x="97738" y="9404"/>
                </a:cubicBezTo>
                <a:cubicBezTo>
                  <a:pt x="97944" y="9404"/>
                  <a:pt x="98104" y="9244"/>
                  <a:pt x="98286" y="9107"/>
                </a:cubicBezTo>
                <a:cubicBezTo>
                  <a:pt x="98394" y="9030"/>
                  <a:pt x="98544" y="8964"/>
                  <a:pt x="98679" y="8964"/>
                </a:cubicBezTo>
                <a:cubicBezTo>
                  <a:pt x="98743" y="8964"/>
                  <a:pt x="98805" y="8979"/>
                  <a:pt x="98857" y="9016"/>
                </a:cubicBezTo>
                <a:cubicBezTo>
                  <a:pt x="98992" y="9101"/>
                  <a:pt x="98952" y="9323"/>
                  <a:pt x="98848" y="9395"/>
                </a:cubicBezTo>
                <a:lnTo>
                  <a:pt x="98848" y="9395"/>
                </a:lnTo>
                <a:cubicBezTo>
                  <a:pt x="99710" y="9338"/>
                  <a:pt x="100574" y="9324"/>
                  <a:pt x="101438" y="9324"/>
                </a:cubicBezTo>
                <a:cubicBezTo>
                  <a:pt x="102395" y="9324"/>
                  <a:pt x="103352" y="9342"/>
                  <a:pt x="104306" y="9342"/>
                </a:cubicBezTo>
                <a:cubicBezTo>
                  <a:pt x="105989" y="9342"/>
                  <a:pt x="107663" y="9285"/>
                  <a:pt x="109311" y="8970"/>
                </a:cubicBezTo>
                <a:lnTo>
                  <a:pt x="109311" y="8970"/>
                </a:lnTo>
                <a:cubicBezTo>
                  <a:pt x="109114" y="9007"/>
                  <a:pt x="108909" y="9024"/>
                  <a:pt x="108697" y="9024"/>
                </a:cubicBezTo>
                <a:cubicBezTo>
                  <a:pt x="107334" y="9024"/>
                  <a:pt x="105709" y="8335"/>
                  <a:pt x="104563" y="7921"/>
                </a:cubicBezTo>
                <a:cubicBezTo>
                  <a:pt x="104101" y="7758"/>
                  <a:pt x="103628" y="7632"/>
                  <a:pt x="103150" y="7534"/>
                </a:cubicBezTo>
                <a:lnTo>
                  <a:pt x="103150" y="7534"/>
                </a:lnTo>
                <a:cubicBezTo>
                  <a:pt x="103284" y="7538"/>
                  <a:pt x="103418" y="7540"/>
                  <a:pt x="103550" y="7540"/>
                </a:cubicBezTo>
                <a:cubicBezTo>
                  <a:pt x="104944" y="7540"/>
                  <a:pt x="106201" y="7294"/>
                  <a:pt x="106675" y="6417"/>
                </a:cubicBezTo>
                <a:lnTo>
                  <a:pt x="106675" y="6417"/>
                </a:lnTo>
                <a:cubicBezTo>
                  <a:pt x="106646" y="6544"/>
                  <a:pt x="106697" y="6694"/>
                  <a:pt x="106800" y="6779"/>
                </a:cubicBezTo>
                <a:cubicBezTo>
                  <a:pt x="107142" y="6505"/>
                  <a:pt x="107508" y="6231"/>
                  <a:pt x="107850" y="5958"/>
                </a:cubicBezTo>
                <a:lnTo>
                  <a:pt x="107850" y="5958"/>
                </a:lnTo>
                <a:cubicBezTo>
                  <a:pt x="107918" y="6231"/>
                  <a:pt x="107873" y="6551"/>
                  <a:pt x="107713" y="6802"/>
                </a:cubicBezTo>
                <a:cubicBezTo>
                  <a:pt x="108170" y="6665"/>
                  <a:pt x="108626" y="6551"/>
                  <a:pt x="109060" y="6414"/>
                </a:cubicBezTo>
                <a:lnTo>
                  <a:pt x="109060" y="6414"/>
                </a:lnTo>
                <a:cubicBezTo>
                  <a:pt x="109165" y="6709"/>
                  <a:pt x="108978" y="7043"/>
                  <a:pt x="108698" y="7129"/>
                </a:cubicBezTo>
                <a:lnTo>
                  <a:pt x="108698" y="7129"/>
                </a:lnTo>
                <a:cubicBezTo>
                  <a:pt x="109290" y="6997"/>
                  <a:pt x="109882" y="6866"/>
                  <a:pt x="110452" y="6756"/>
                </a:cubicBezTo>
                <a:lnTo>
                  <a:pt x="110452" y="6756"/>
                </a:lnTo>
                <a:cubicBezTo>
                  <a:pt x="110338" y="6939"/>
                  <a:pt x="110201" y="7144"/>
                  <a:pt x="110064" y="7350"/>
                </a:cubicBezTo>
                <a:cubicBezTo>
                  <a:pt x="110429" y="7190"/>
                  <a:pt x="110817" y="7053"/>
                  <a:pt x="111228" y="6939"/>
                </a:cubicBezTo>
                <a:lnTo>
                  <a:pt x="111228" y="6939"/>
                </a:lnTo>
                <a:cubicBezTo>
                  <a:pt x="111251" y="7144"/>
                  <a:pt x="111114" y="7373"/>
                  <a:pt x="110909" y="7441"/>
                </a:cubicBezTo>
                <a:cubicBezTo>
                  <a:pt x="111172" y="7463"/>
                  <a:pt x="111430" y="7472"/>
                  <a:pt x="111685" y="7472"/>
                </a:cubicBezTo>
                <a:cubicBezTo>
                  <a:pt x="112491" y="7472"/>
                  <a:pt x="113267" y="7385"/>
                  <a:pt x="114081" y="7350"/>
                </a:cubicBezTo>
                <a:cubicBezTo>
                  <a:pt x="117277" y="7190"/>
                  <a:pt x="120472" y="6985"/>
                  <a:pt x="123691" y="6802"/>
                </a:cubicBezTo>
                <a:cubicBezTo>
                  <a:pt x="128187" y="6551"/>
                  <a:pt x="132707" y="6277"/>
                  <a:pt x="137226" y="6026"/>
                </a:cubicBezTo>
                <a:lnTo>
                  <a:pt x="137226" y="6026"/>
                </a:lnTo>
                <a:cubicBezTo>
                  <a:pt x="137129" y="6030"/>
                  <a:pt x="137032" y="6032"/>
                  <a:pt x="136934" y="6032"/>
                </a:cubicBezTo>
                <a:cubicBezTo>
                  <a:pt x="136302" y="6032"/>
                  <a:pt x="135656" y="5954"/>
                  <a:pt x="135024" y="5954"/>
                </a:cubicBezTo>
                <a:cubicBezTo>
                  <a:pt x="134719" y="5954"/>
                  <a:pt x="134418" y="5972"/>
                  <a:pt x="134122" y="6026"/>
                </a:cubicBezTo>
                <a:cubicBezTo>
                  <a:pt x="134464" y="5889"/>
                  <a:pt x="134784" y="5706"/>
                  <a:pt x="135058" y="5455"/>
                </a:cubicBezTo>
                <a:lnTo>
                  <a:pt x="135058" y="5455"/>
                </a:lnTo>
                <a:cubicBezTo>
                  <a:pt x="134409" y="5478"/>
                  <a:pt x="133870" y="6027"/>
                  <a:pt x="133225" y="6027"/>
                </a:cubicBezTo>
                <a:cubicBezTo>
                  <a:pt x="133212" y="6027"/>
                  <a:pt x="133199" y="6026"/>
                  <a:pt x="133186" y="6026"/>
                </a:cubicBezTo>
                <a:cubicBezTo>
                  <a:pt x="133483" y="5866"/>
                  <a:pt x="133734" y="5684"/>
                  <a:pt x="133985" y="5478"/>
                </a:cubicBezTo>
                <a:lnTo>
                  <a:pt x="133985" y="5478"/>
                </a:lnTo>
                <a:cubicBezTo>
                  <a:pt x="133620" y="5570"/>
                  <a:pt x="133255" y="5661"/>
                  <a:pt x="132889" y="5752"/>
                </a:cubicBezTo>
                <a:cubicBezTo>
                  <a:pt x="133392" y="5501"/>
                  <a:pt x="133871" y="5227"/>
                  <a:pt x="134305" y="4885"/>
                </a:cubicBezTo>
                <a:lnTo>
                  <a:pt x="134305" y="4885"/>
                </a:lnTo>
                <a:cubicBezTo>
                  <a:pt x="133528" y="5045"/>
                  <a:pt x="132775" y="5227"/>
                  <a:pt x="131999" y="5387"/>
                </a:cubicBezTo>
                <a:cubicBezTo>
                  <a:pt x="132433" y="5136"/>
                  <a:pt x="132889" y="4930"/>
                  <a:pt x="133369" y="4793"/>
                </a:cubicBezTo>
                <a:cubicBezTo>
                  <a:pt x="133261" y="4773"/>
                  <a:pt x="133153" y="4763"/>
                  <a:pt x="133045" y="4763"/>
                </a:cubicBezTo>
                <a:cubicBezTo>
                  <a:pt x="132442" y="4763"/>
                  <a:pt x="131840" y="5065"/>
                  <a:pt x="131337" y="5433"/>
                </a:cubicBezTo>
                <a:cubicBezTo>
                  <a:pt x="131680" y="5181"/>
                  <a:pt x="131954" y="4839"/>
                  <a:pt x="132113" y="4451"/>
                </a:cubicBezTo>
                <a:lnTo>
                  <a:pt x="132113" y="4451"/>
                </a:lnTo>
                <a:cubicBezTo>
                  <a:pt x="131725" y="4725"/>
                  <a:pt x="131314" y="5022"/>
                  <a:pt x="130904" y="5296"/>
                </a:cubicBezTo>
                <a:cubicBezTo>
                  <a:pt x="131264" y="4955"/>
                  <a:pt x="131554" y="4562"/>
                  <a:pt x="131774" y="4116"/>
                </a:cubicBezTo>
                <a:lnTo>
                  <a:pt x="131774" y="4116"/>
                </a:lnTo>
                <a:cubicBezTo>
                  <a:pt x="131401" y="4845"/>
                  <a:pt x="130699" y="5403"/>
                  <a:pt x="129899" y="5592"/>
                </a:cubicBezTo>
                <a:cubicBezTo>
                  <a:pt x="130264" y="5387"/>
                  <a:pt x="130630" y="5159"/>
                  <a:pt x="130949" y="4885"/>
                </a:cubicBezTo>
                <a:lnTo>
                  <a:pt x="130949" y="4885"/>
                </a:lnTo>
                <a:cubicBezTo>
                  <a:pt x="130196" y="4999"/>
                  <a:pt x="129511" y="5318"/>
                  <a:pt x="128941" y="5821"/>
                </a:cubicBezTo>
                <a:cubicBezTo>
                  <a:pt x="129580" y="5067"/>
                  <a:pt x="130059" y="4314"/>
                  <a:pt x="130470" y="3424"/>
                </a:cubicBezTo>
                <a:lnTo>
                  <a:pt x="130470" y="3424"/>
                </a:lnTo>
                <a:cubicBezTo>
                  <a:pt x="129705" y="3997"/>
                  <a:pt x="129000" y="4650"/>
                  <a:pt x="128372" y="5382"/>
                </a:cubicBezTo>
                <a:lnTo>
                  <a:pt x="128372" y="5382"/>
                </a:lnTo>
                <a:cubicBezTo>
                  <a:pt x="129096" y="4516"/>
                  <a:pt x="129776" y="3591"/>
                  <a:pt x="130356" y="2625"/>
                </a:cubicBezTo>
                <a:lnTo>
                  <a:pt x="130356" y="2625"/>
                </a:lnTo>
                <a:cubicBezTo>
                  <a:pt x="129283" y="3561"/>
                  <a:pt x="128210" y="4474"/>
                  <a:pt x="127137" y="5410"/>
                </a:cubicBezTo>
                <a:cubicBezTo>
                  <a:pt x="127913" y="4520"/>
                  <a:pt x="128575" y="3538"/>
                  <a:pt x="129100" y="2465"/>
                </a:cubicBezTo>
                <a:lnTo>
                  <a:pt x="129100" y="2465"/>
                </a:lnTo>
                <a:cubicBezTo>
                  <a:pt x="128353" y="3301"/>
                  <a:pt x="127499" y="4052"/>
                  <a:pt x="126601" y="4738"/>
                </a:cubicBezTo>
                <a:lnTo>
                  <a:pt x="126601" y="4738"/>
                </a:lnTo>
                <a:cubicBezTo>
                  <a:pt x="127532" y="4015"/>
                  <a:pt x="128248" y="3042"/>
                  <a:pt x="128667" y="1963"/>
                </a:cubicBezTo>
                <a:lnTo>
                  <a:pt x="128667" y="1963"/>
                </a:lnTo>
                <a:cubicBezTo>
                  <a:pt x="127731" y="3196"/>
                  <a:pt x="126544" y="4223"/>
                  <a:pt x="125174" y="4976"/>
                </a:cubicBezTo>
                <a:cubicBezTo>
                  <a:pt x="126110" y="4360"/>
                  <a:pt x="126863" y="3515"/>
                  <a:pt x="127343" y="2511"/>
                </a:cubicBezTo>
                <a:lnTo>
                  <a:pt x="127343" y="2511"/>
                </a:lnTo>
                <a:cubicBezTo>
                  <a:pt x="126316" y="3378"/>
                  <a:pt x="125289" y="4246"/>
                  <a:pt x="124261" y="5090"/>
                </a:cubicBezTo>
                <a:cubicBezTo>
                  <a:pt x="125421" y="3953"/>
                  <a:pt x="126328" y="2585"/>
                  <a:pt x="126924" y="1067"/>
                </a:cubicBezTo>
                <a:lnTo>
                  <a:pt x="126924" y="1067"/>
                </a:lnTo>
                <a:cubicBezTo>
                  <a:pt x="126344" y="2425"/>
                  <a:pt x="124771" y="3135"/>
                  <a:pt x="123890" y="4356"/>
                </a:cubicBezTo>
                <a:lnTo>
                  <a:pt x="123890" y="4356"/>
                </a:lnTo>
                <a:cubicBezTo>
                  <a:pt x="124794" y="2942"/>
                  <a:pt x="125680" y="1528"/>
                  <a:pt x="126567" y="114"/>
                </a:cubicBezTo>
                <a:lnTo>
                  <a:pt x="126567" y="114"/>
                </a:lnTo>
                <a:cubicBezTo>
                  <a:pt x="126156" y="753"/>
                  <a:pt x="125083" y="1301"/>
                  <a:pt x="124558" y="1917"/>
                </a:cubicBezTo>
                <a:cubicBezTo>
                  <a:pt x="123965" y="2579"/>
                  <a:pt x="123508" y="3310"/>
                  <a:pt x="123074" y="4063"/>
                </a:cubicBezTo>
                <a:cubicBezTo>
                  <a:pt x="123074" y="3447"/>
                  <a:pt x="123508" y="2716"/>
                  <a:pt x="123691" y="2123"/>
                </a:cubicBezTo>
                <a:cubicBezTo>
                  <a:pt x="123942" y="1370"/>
                  <a:pt x="124193" y="616"/>
                  <a:pt x="124695" y="0"/>
                </a:cubicBezTo>
                <a:close/>
                <a:moveTo>
                  <a:pt x="138636" y="34303"/>
                </a:moveTo>
                <a:cubicBezTo>
                  <a:pt x="138394" y="34342"/>
                  <a:pt x="138153" y="34382"/>
                  <a:pt x="137911" y="34421"/>
                </a:cubicBezTo>
                <a:cubicBezTo>
                  <a:pt x="138153" y="34382"/>
                  <a:pt x="138394" y="34343"/>
                  <a:pt x="138636" y="34303"/>
                </a:cubicBezTo>
                <a:close/>
              </a:path>
            </a:pathLst>
          </a:custGeom>
          <a:solidFill>
            <a:srgbClr val="579D1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 name="Google Shape;69;p2"/>
          <p:cNvGrpSpPr/>
          <p:nvPr/>
        </p:nvGrpSpPr>
        <p:grpSpPr>
          <a:xfrm>
            <a:off x="-650692" y="4149157"/>
            <a:ext cx="15106295" cy="3247767"/>
            <a:chOff x="-33294" y="3093405"/>
            <a:chExt cx="11329721" cy="2435825"/>
          </a:xfrm>
        </p:grpSpPr>
        <p:grpSp>
          <p:nvGrpSpPr>
            <p:cNvPr id="70" name="Google Shape;70;p2"/>
            <p:cNvGrpSpPr/>
            <p:nvPr/>
          </p:nvGrpSpPr>
          <p:grpSpPr>
            <a:xfrm>
              <a:off x="6008092" y="3448642"/>
              <a:ext cx="3333990" cy="2080587"/>
              <a:chOff x="6846292" y="3448642"/>
              <a:chExt cx="3333990" cy="2080587"/>
            </a:xfrm>
          </p:grpSpPr>
          <p:sp>
            <p:nvSpPr>
              <p:cNvPr id="71" name="Google Shape;71;p2"/>
              <p:cNvSpPr/>
              <p:nvPr/>
            </p:nvSpPr>
            <p:spPr>
              <a:xfrm>
                <a:off x="6846292" y="3831819"/>
                <a:ext cx="3230936" cy="1697411"/>
              </a:xfrm>
              <a:custGeom>
                <a:avLst/>
                <a:gdLst/>
                <a:ahLst/>
                <a:cxnLst/>
                <a:rect l="l" t="t" r="r" b="b"/>
                <a:pathLst>
                  <a:path w="102806" h="47660" extrusionOk="0">
                    <a:moveTo>
                      <a:pt x="102806" y="1"/>
                    </a:moveTo>
                    <a:lnTo>
                      <a:pt x="93721" y="7054"/>
                    </a:lnTo>
                    <a:lnTo>
                      <a:pt x="85253" y="29263"/>
                    </a:lnTo>
                    <a:lnTo>
                      <a:pt x="80209" y="38644"/>
                    </a:lnTo>
                    <a:lnTo>
                      <a:pt x="16435" y="42022"/>
                    </a:lnTo>
                    <a:lnTo>
                      <a:pt x="0" y="47660"/>
                    </a:lnTo>
                    <a:lnTo>
                      <a:pt x="102806" y="47660"/>
                    </a:lnTo>
                    <a:lnTo>
                      <a:pt x="102806" y="1"/>
                    </a:lnTo>
                    <a:close/>
                  </a:path>
                </a:pathLst>
              </a:custGeom>
              <a:solidFill>
                <a:srgbClr val="32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537526" y="3448642"/>
                <a:ext cx="642755" cy="1438597"/>
              </a:xfrm>
              <a:custGeom>
                <a:avLst/>
                <a:gdLst/>
                <a:ahLst/>
                <a:cxnLst/>
                <a:rect l="l" t="t" r="r" b="b"/>
                <a:pathLst>
                  <a:path w="20452" h="40393" extrusionOk="0">
                    <a:moveTo>
                      <a:pt x="20184" y="0"/>
                    </a:moveTo>
                    <a:cubicBezTo>
                      <a:pt x="20044" y="0"/>
                      <a:pt x="19878" y="51"/>
                      <a:pt x="19767" y="129"/>
                    </a:cubicBezTo>
                    <a:cubicBezTo>
                      <a:pt x="16480" y="2252"/>
                      <a:pt x="11961" y="4877"/>
                      <a:pt x="10021" y="8414"/>
                    </a:cubicBezTo>
                    <a:cubicBezTo>
                      <a:pt x="9473" y="9373"/>
                      <a:pt x="9199" y="10492"/>
                      <a:pt x="8948" y="11564"/>
                    </a:cubicBezTo>
                    <a:cubicBezTo>
                      <a:pt x="8697" y="12523"/>
                      <a:pt x="8469" y="13482"/>
                      <a:pt x="8195" y="14440"/>
                    </a:cubicBezTo>
                    <a:cubicBezTo>
                      <a:pt x="6460" y="20672"/>
                      <a:pt x="3607" y="25693"/>
                      <a:pt x="92" y="31034"/>
                    </a:cubicBezTo>
                    <a:cubicBezTo>
                      <a:pt x="46" y="31103"/>
                      <a:pt x="1" y="31171"/>
                      <a:pt x="1" y="31240"/>
                    </a:cubicBezTo>
                    <a:cubicBezTo>
                      <a:pt x="1" y="31308"/>
                      <a:pt x="46" y="31354"/>
                      <a:pt x="92" y="31422"/>
                    </a:cubicBezTo>
                    <a:cubicBezTo>
                      <a:pt x="2899" y="35280"/>
                      <a:pt x="5912" y="38087"/>
                      <a:pt x="10112" y="40393"/>
                    </a:cubicBezTo>
                    <a:cubicBezTo>
                      <a:pt x="7944" y="39183"/>
                      <a:pt x="9542" y="32198"/>
                      <a:pt x="9222" y="30304"/>
                    </a:cubicBezTo>
                    <a:cubicBezTo>
                      <a:pt x="8583" y="26264"/>
                      <a:pt x="9245" y="21836"/>
                      <a:pt x="9245" y="17727"/>
                    </a:cubicBezTo>
                    <a:cubicBezTo>
                      <a:pt x="9815" y="19644"/>
                      <a:pt x="10386" y="21562"/>
                      <a:pt x="10957" y="23479"/>
                    </a:cubicBezTo>
                    <a:cubicBezTo>
                      <a:pt x="12418" y="21425"/>
                      <a:pt x="13148" y="18868"/>
                      <a:pt x="13011" y="16335"/>
                    </a:cubicBezTo>
                    <a:cubicBezTo>
                      <a:pt x="12965" y="15513"/>
                      <a:pt x="12828" y="14691"/>
                      <a:pt x="12874" y="13870"/>
                    </a:cubicBezTo>
                    <a:cubicBezTo>
                      <a:pt x="12965" y="12500"/>
                      <a:pt x="13559" y="11245"/>
                      <a:pt x="14129" y="10012"/>
                    </a:cubicBezTo>
                    <a:lnTo>
                      <a:pt x="14129" y="10012"/>
                    </a:lnTo>
                    <a:cubicBezTo>
                      <a:pt x="13741" y="12843"/>
                      <a:pt x="14746" y="15696"/>
                      <a:pt x="14586" y="18549"/>
                    </a:cubicBezTo>
                    <a:cubicBezTo>
                      <a:pt x="14495" y="20398"/>
                      <a:pt x="13924" y="22201"/>
                      <a:pt x="13536" y="24027"/>
                    </a:cubicBezTo>
                    <a:cubicBezTo>
                      <a:pt x="12828" y="27496"/>
                      <a:pt x="12897" y="31057"/>
                      <a:pt x="12942" y="34595"/>
                    </a:cubicBezTo>
                    <a:cubicBezTo>
                      <a:pt x="13490" y="30509"/>
                      <a:pt x="14152" y="26697"/>
                      <a:pt x="15408" y="22749"/>
                    </a:cubicBezTo>
                    <a:cubicBezTo>
                      <a:pt x="15453" y="24255"/>
                      <a:pt x="15499" y="25762"/>
                      <a:pt x="15545" y="27268"/>
                    </a:cubicBezTo>
                    <a:cubicBezTo>
                      <a:pt x="15385" y="21973"/>
                      <a:pt x="17485" y="16495"/>
                      <a:pt x="16572" y="11268"/>
                    </a:cubicBezTo>
                    <a:cubicBezTo>
                      <a:pt x="16458" y="10583"/>
                      <a:pt x="16298" y="9898"/>
                      <a:pt x="16229" y="9213"/>
                    </a:cubicBezTo>
                    <a:cubicBezTo>
                      <a:pt x="15818" y="5790"/>
                      <a:pt x="17622" y="2115"/>
                      <a:pt x="20452" y="197"/>
                    </a:cubicBezTo>
                    <a:cubicBezTo>
                      <a:pt x="20452" y="57"/>
                      <a:pt x="20332" y="0"/>
                      <a:pt x="20184" y="0"/>
                    </a:cubicBezTo>
                    <a:close/>
                  </a:path>
                </a:pathLst>
              </a:custGeom>
              <a:solidFill>
                <a:srgbClr val="545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2"/>
            <p:cNvSpPr/>
            <p:nvPr/>
          </p:nvSpPr>
          <p:spPr>
            <a:xfrm>
              <a:off x="8675217" y="3093405"/>
              <a:ext cx="2621211" cy="2131843"/>
            </a:xfrm>
            <a:custGeom>
              <a:avLst/>
              <a:gdLst/>
              <a:ahLst/>
              <a:cxnLst/>
              <a:rect l="l" t="t" r="r" b="b"/>
              <a:pathLst>
                <a:path w="83405" h="59858" extrusionOk="0">
                  <a:moveTo>
                    <a:pt x="21858" y="1"/>
                  </a:moveTo>
                  <a:cubicBezTo>
                    <a:pt x="18844" y="1"/>
                    <a:pt x="15692" y="473"/>
                    <a:pt x="13086" y="473"/>
                  </a:cubicBezTo>
                  <a:cubicBezTo>
                    <a:pt x="12906" y="473"/>
                    <a:pt x="12729" y="471"/>
                    <a:pt x="12555" y="466"/>
                  </a:cubicBezTo>
                  <a:cubicBezTo>
                    <a:pt x="12262" y="458"/>
                    <a:pt x="11965" y="449"/>
                    <a:pt x="11669" y="449"/>
                  </a:cubicBezTo>
                  <a:cubicBezTo>
                    <a:pt x="11181" y="449"/>
                    <a:pt x="10695" y="472"/>
                    <a:pt x="10227" y="558"/>
                  </a:cubicBezTo>
                  <a:cubicBezTo>
                    <a:pt x="7214" y="1151"/>
                    <a:pt x="5365" y="5031"/>
                    <a:pt x="3653" y="7291"/>
                  </a:cubicBezTo>
                  <a:cubicBezTo>
                    <a:pt x="2443" y="8934"/>
                    <a:pt x="1234" y="10555"/>
                    <a:pt x="1" y="12176"/>
                  </a:cubicBezTo>
                  <a:lnTo>
                    <a:pt x="1" y="36211"/>
                  </a:lnTo>
                  <a:lnTo>
                    <a:pt x="1" y="59858"/>
                  </a:lnTo>
                  <a:lnTo>
                    <a:pt x="83405" y="59858"/>
                  </a:lnTo>
                  <a:cubicBezTo>
                    <a:pt x="82537" y="59858"/>
                    <a:pt x="80278" y="57529"/>
                    <a:pt x="79524" y="56982"/>
                  </a:cubicBezTo>
                  <a:cubicBezTo>
                    <a:pt x="78497" y="56205"/>
                    <a:pt x="77561" y="55429"/>
                    <a:pt x="76603" y="54562"/>
                  </a:cubicBezTo>
                  <a:cubicBezTo>
                    <a:pt x="75324" y="53421"/>
                    <a:pt x="72905" y="52097"/>
                    <a:pt x="72106" y="50522"/>
                  </a:cubicBezTo>
                  <a:lnTo>
                    <a:pt x="72106" y="50522"/>
                  </a:lnTo>
                  <a:cubicBezTo>
                    <a:pt x="72380" y="51549"/>
                    <a:pt x="72677" y="52576"/>
                    <a:pt x="72951" y="53603"/>
                  </a:cubicBezTo>
                  <a:cubicBezTo>
                    <a:pt x="64574" y="49335"/>
                    <a:pt x="59529" y="40707"/>
                    <a:pt x="54759" y="32627"/>
                  </a:cubicBezTo>
                  <a:cubicBezTo>
                    <a:pt x="54257" y="31782"/>
                    <a:pt x="53709" y="30892"/>
                    <a:pt x="52887" y="30344"/>
                  </a:cubicBezTo>
                  <a:cubicBezTo>
                    <a:pt x="52454" y="30093"/>
                    <a:pt x="51974" y="29911"/>
                    <a:pt x="51518" y="29705"/>
                  </a:cubicBezTo>
                  <a:cubicBezTo>
                    <a:pt x="48619" y="28267"/>
                    <a:pt x="47409" y="25049"/>
                    <a:pt x="46062" y="22333"/>
                  </a:cubicBezTo>
                  <a:cubicBezTo>
                    <a:pt x="44373" y="19000"/>
                    <a:pt x="42616" y="17266"/>
                    <a:pt x="39352" y="15485"/>
                  </a:cubicBezTo>
                  <a:cubicBezTo>
                    <a:pt x="38484" y="15029"/>
                    <a:pt x="37549" y="14641"/>
                    <a:pt x="36818" y="13956"/>
                  </a:cubicBezTo>
                  <a:cubicBezTo>
                    <a:pt x="35996" y="13203"/>
                    <a:pt x="35540" y="12153"/>
                    <a:pt x="35061" y="11126"/>
                  </a:cubicBezTo>
                  <a:cubicBezTo>
                    <a:pt x="33874" y="8638"/>
                    <a:pt x="32527" y="6195"/>
                    <a:pt x="31043" y="3867"/>
                  </a:cubicBezTo>
                  <a:cubicBezTo>
                    <a:pt x="29032" y="710"/>
                    <a:pt x="25550" y="1"/>
                    <a:pt x="21858" y="1"/>
                  </a:cubicBezTo>
                  <a:close/>
                </a:path>
              </a:pathLst>
            </a:custGeom>
            <a:solidFill>
              <a:srgbClr val="32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504956" y="3124995"/>
              <a:ext cx="2077452" cy="2083193"/>
            </a:xfrm>
            <a:custGeom>
              <a:avLst/>
              <a:gdLst/>
              <a:ahLst/>
              <a:cxnLst/>
              <a:rect l="l" t="t" r="r" b="b"/>
              <a:pathLst>
                <a:path w="66103" h="58492" extrusionOk="0">
                  <a:moveTo>
                    <a:pt x="20598" y="6308"/>
                  </a:moveTo>
                  <a:lnTo>
                    <a:pt x="20598" y="6308"/>
                  </a:lnTo>
                  <a:cubicBezTo>
                    <a:pt x="20602" y="6309"/>
                    <a:pt x="20607" y="6311"/>
                    <a:pt x="20611" y="6313"/>
                  </a:cubicBezTo>
                  <a:cubicBezTo>
                    <a:pt x="20607" y="6311"/>
                    <a:pt x="20602" y="6309"/>
                    <a:pt x="20598" y="6308"/>
                  </a:cubicBezTo>
                  <a:close/>
                  <a:moveTo>
                    <a:pt x="16480" y="16219"/>
                  </a:moveTo>
                  <a:cubicBezTo>
                    <a:pt x="16478" y="16219"/>
                    <a:pt x="16477" y="16220"/>
                    <a:pt x="16475" y="16221"/>
                  </a:cubicBezTo>
                  <a:lnTo>
                    <a:pt x="16475" y="16221"/>
                  </a:lnTo>
                  <a:cubicBezTo>
                    <a:pt x="16477" y="16220"/>
                    <a:pt x="16478" y="16219"/>
                    <a:pt x="16480" y="16219"/>
                  </a:cubicBezTo>
                  <a:close/>
                  <a:moveTo>
                    <a:pt x="37475" y="17542"/>
                  </a:moveTo>
                  <a:cubicBezTo>
                    <a:pt x="37476" y="17542"/>
                    <a:pt x="37478" y="17542"/>
                    <a:pt x="37479" y="17543"/>
                  </a:cubicBezTo>
                  <a:cubicBezTo>
                    <a:pt x="37478" y="17542"/>
                    <a:pt x="37476" y="17542"/>
                    <a:pt x="37475" y="17542"/>
                  </a:cubicBezTo>
                  <a:close/>
                  <a:moveTo>
                    <a:pt x="18524" y="1"/>
                  </a:moveTo>
                  <a:cubicBezTo>
                    <a:pt x="17894" y="1"/>
                    <a:pt x="17265" y="30"/>
                    <a:pt x="16640" y="104"/>
                  </a:cubicBezTo>
                  <a:cubicBezTo>
                    <a:pt x="13467" y="447"/>
                    <a:pt x="11892" y="2364"/>
                    <a:pt x="9427" y="4030"/>
                  </a:cubicBezTo>
                  <a:cubicBezTo>
                    <a:pt x="7875" y="5080"/>
                    <a:pt x="6323" y="6130"/>
                    <a:pt x="4793" y="7180"/>
                  </a:cubicBezTo>
                  <a:lnTo>
                    <a:pt x="3196" y="12749"/>
                  </a:lnTo>
                  <a:lnTo>
                    <a:pt x="0" y="58491"/>
                  </a:lnTo>
                  <a:lnTo>
                    <a:pt x="45742" y="58491"/>
                  </a:lnTo>
                  <a:cubicBezTo>
                    <a:pt x="44715" y="58491"/>
                    <a:pt x="43391" y="53835"/>
                    <a:pt x="44509" y="53356"/>
                  </a:cubicBezTo>
                  <a:cubicBezTo>
                    <a:pt x="44637" y="53298"/>
                    <a:pt x="44771" y="53274"/>
                    <a:pt x="44906" y="53274"/>
                  </a:cubicBezTo>
                  <a:cubicBezTo>
                    <a:pt x="45255" y="53274"/>
                    <a:pt x="45619" y="53430"/>
                    <a:pt x="45947" y="53561"/>
                  </a:cubicBezTo>
                  <a:cubicBezTo>
                    <a:pt x="49234" y="54976"/>
                    <a:pt x="52886" y="55296"/>
                    <a:pt x="56447" y="55592"/>
                  </a:cubicBezTo>
                  <a:cubicBezTo>
                    <a:pt x="59665" y="55843"/>
                    <a:pt x="62884" y="56117"/>
                    <a:pt x="66102" y="56391"/>
                  </a:cubicBezTo>
                  <a:cubicBezTo>
                    <a:pt x="65007" y="56300"/>
                    <a:pt x="62610" y="52511"/>
                    <a:pt x="61948" y="51621"/>
                  </a:cubicBezTo>
                  <a:cubicBezTo>
                    <a:pt x="60944" y="50297"/>
                    <a:pt x="60396" y="48334"/>
                    <a:pt x="59277" y="47193"/>
                  </a:cubicBezTo>
                  <a:cubicBezTo>
                    <a:pt x="58935" y="46833"/>
                    <a:pt x="58439" y="46576"/>
                    <a:pt x="57952" y="46576"/>
                  </a:cubicBezTo>
                  <a:cubicBezTo>
                    <a:pt x="57789" y="46576"/>
                    <a:pt x="57628" y="46605"/>
                    <a:pt x="57474" y="46668"/>
                  </a:cubicBezTo>
                  <a:cubicBezTo>
                    <a:pt x="57248" y="46743"/>
                    <a:pt x="57022" y="46896"/>
                    <a:pt x="56796" y="46896"/>
                  </a:cubicBezTo>
                  <a:cubicBezTo>
                    <a:pt x="56748" y="46896"/>
                    <a:pt x="56700" y="46889"/>
                    <a:pt x="56652" y="46873"/>
                  </a:cubicBezTo>
                  <a:cubicBezTo>
                    <a:pt x="56447" y="46805"/>
                    <a:pt x="56333" y="46599"/>
                    <a:pt x="56264" y="46417"/>
                  </a:cubicBezTo>
                  <a:cubicBezTo>
                    <a:pt x="55945" y="45732"/>
                    <a:pt x="55785" y="44979"/>
                    <a:pt x="55420" y="44340"/>
                  </a:cubicBezTo>
                  <a:cubicBezTo>
                    <a:pt x="55055" y="43678"/>
                    <a:pt x="54438" y="43084"/>
                    <a:pt x="53708" y="43061"/>
                  </a:cubicBezTo>
                  <a:cubicBezTo>
                    <a:pt x="53069" y="43929"/>
                    <a:pt x="52338" y="44728"/>
                    <a:pt x="51517" y="45435"/>
                  </a:cubicBezTo>
                  <a:cubicBezTo>
                    <a:pt x="51517" y="45116"/>
                    <a:pt x="51699" y="44819"/>
                    <a:pt x="51973" y="44636"/>
                  </a:cubicBezTo>
                  <a:lnTo>
                    <a:pt x="51973" y="44636"/>
                  </a:lnTo>
                  <a:cubicBezTo>
                    <a:pt x="51937" y="44661"/>
                    <a:pt x="51903" y="44672"/>
                    <a:pt x="51871" y="44672"/>
                  </a:cubicBezTo>
                  <a:cubicBezTo>
                    <a:pt x="51668" y="44672"/>
                    <a:pt x="51581" y="44209"/>
                    <a:pt x="51699" y="43952"/>
                  </a:cubicBezTo>
                  <a:cubicBezTo>
                    <a:pt x="51996" y="43312"/>
                    <a:pt x="52316" y="42650"/>
                    <a:pt x="52612" y="42011"/>
                  </a:cubicBezTo>
                  <a:lnTo>
                    <a:pt x="52612" y="42011"/>
                  </a:lnTo>
                  <a:cubicBezTo>
                    <a:pt x="51836" y="42582"/>
                    <a:pt x="51083" y="43153"/>
                    <a:pt x="50307" y="43723"/>
                  </a:cubicBezTo>
                  <a:cubicBezTo>
                    <a:pt x="50535" y="42947"/>
                    <a:pt x="50946" y="42240"/>
                    <a:pt x="51540" y="41669"/>
                  </a:cubicBezTo>
                  <a:cubicBezTo>
                    <a:pt x="51037" y="40802"/>
                    <a:pt x="51060" y="39774"/>
                    <a:pt x="50900" y="38793"/>
                  </a:cubicBezTo>
                  <a:cubicBezTo>
                    <a:pt x="50741" y="37834"/>
                    <a:pt x="50216" y="36762"/>
                    <a:pt x="49257" y="36556"/>
                  </a:cubicBezTo>
                  <a:lnTo>
                    <a:pt x="49257" y="36556"/>
                  </a:lnTo>
                  <a:cubicBezTo>
                    <a:pt x="49029" y="37675"/>
                    <a:pt x="49531" y="38861"/>
                    <a:pt x="49303" y="39980"/>
                  </a:cubicBezTo>
                  <a:cubicBezTo>
                    <a:pt x="49097" y="41007"/>
                    <a:pt x="48207" y="41874"/>
                    <a:pt x="47157" y="42034"/>
                  </a:cubicBezTo>
                  <a:cubicBezTo>
                    <a:pt x="47591" y="41601"/>
                    <a:pt x="48047" y="41167"/>
                    <a:pt x="48481" y="40733"/>
                  </a:cubicBezTo>
                  <a:cubicBezTo>
                    <a:pt x="48618" y="40619"/>
                    <a:pt x="48778" y="40459"/>
                    <a:pt x="48801" y="40277"/>
                  </a:cubicBezTo>
                  <a:cubicBezTo>
                    <a:pt x="48823" y="40117"/>
                    <a:pt x="48778" y="39980"/>
                    <a:pt x="48732" y="39843"/>
                  </a:cubicBezTo>
                  <a:cubicBezTo>
                    <a:pt x="47707" y="36767"/>
                    <a:pt x="47068" y="30576"/>
                    <a:pt x="42730" y="30576"/>
                  </a:cubicBezTo>
                  <a:cubicBezTo>
                    <a:pt x="42722" y="30576"/>
                    <a:pt x="42714" y="30576"/>
                    <a:pt x="42706" y="30576"/>
                  </a:cubicBezTo>
                  <a:cubicBezTo>
                    <a:pt x="41177" y="30599"/>
                    <a:pt x="39625" y="30690"/>
                    <a:pt x="38095" y="30850"/>
                  </a:cubicBezTo>
                  <a:cubicBezTo>
                    <a:pt x="37046" y="32744"/>
                    <a:pt x="37570" y="34433"/>
                    <a:pt x="35083" y="35643"/>
                  </a:cubicBezTo>
                  <a:cubicBezTo>
                    <a:pt x="32686" y="36807"/>
                    <a:pt x="30586" y="38131"/>
                    <a:pt x="28623" y="40003"/>
                  </a:cubicBezTo>
                  <a:cubicBezTo>
                    <a:pt x="29764" y="37606"/>
                    <a:pt x="32047" y="35803"/>
                    <a:pt x="34626" y="35255"/>
                  </a:cubicBezTo>
                  <a:cubicBezTo>
                    <a:pt x="34923" y="35187"/>
                    <a:pt x="35219" y="35141"/>
                    <a:pt x="35425" y="34958"/>
                  </a:cubicBezTo>
                  <a:cubicBezTo>
                    <a:pt x="35699" y="34753"/>
                    <a:pt x="35813" y="34433"/>
                    <a:pt x="35927" y="34137"/>
                  </a:cubicBezTo>
                  <a:cubicBezTo>
                    <a:pt x="35927" y="32767"/>
                    <a:pt x="37319" y="31580"/>
                    <a:pt x="37182" y="30074"/>
                  </a:cubicBezTo>
                  <a:cubicBezTo>
                    <a:pt x="37068" y="28841"/>
                    <a:pt x="36155" y="27494"/>
                    <a:pt x="35653" y="26353"/>
                  </a:cubicBezTo>
                  <a:cubicBezTo>
                    <a:pt x="35516" y="26011"/>
                    <a:pt x="35356" y="25646"/>
                    <a:pt x="35448" y="25280"/>
                  </a:cubicBezTo>
                  <a:cubicBezTo>
                    <a:pt x="35493" y="25098"/>
                    <a:pt x="35608" y="24915"/>
                    <a:pt x="35653" y="24733"/>
                  </a:cubicBezTo>
                  <a:cubicBezTo>
                    <a:pt x="35742" y="24221"/>
                    <a:pt x="35181" y="23796"/>
                    <a:pt x="34666" y="23796"/>
                  </a:cubicBezTo>
                  <a:cubicBezTo>
                    <a:pt x="34653" y="23796"/>
                    <a:pt x="34639" y="23796"/>
                    <a:pt x="34626" y="23797"/>
                  </a:cubicBezTo>
                  <a:cubicBezTo>
                    <a:pt x="34078" y="23842"/>
                    <a:pt x="33622" y="24185"/>
                    <a:pt x="33234" y="24550"/>
                  </a:cubicBezTo>
                  <a:cubicBezTo>
                    <a:pt x="31430" y="26125"/>
                    <a:pt x="30221" y="28111"/>
                    <a:pt x="29490" y="30416"/>
                  </a:cubicBezTo>
                  <a:cubicBezTo>
                    <a:pt x="29970" y="27494"/>
                    <a:pt x="31545" y="24778"/>
                    <a:pt x="33827" y="22907"/>
                  </a:cubicBezTo>
                  <a:cubicBezTo>
                    <a:pt x="34740" y="22131"/>
                    <a:pt x="35859" y="21377"/>
                    <a:pt x="36041" y="20190"/>
                  </a:cubicBezTo>
                  <a:lnTo>
                    <a:pt x="36041" y="20190"/>
                  </a:lnTo>
                  <a:cubicBezTo>
                    <a:pt x="35356" y="20282"/>
                    <a:pt x="34695" y="20373"/>
                    <a:pt x="34010" y="20464"/>
                  </a:cubicBezTo>
                  <a:cubicBezTo>
                    <a:pt x="34458" y="20083"/>
                    <a:pt x="36870" y="17540"/>
                    <a:pt x="37451" y="17540"/>
                  </a:cubicBezTo>
                  <a:cubicBezTo>
                    <a:pt x="37459" y="17540"/>
                    <a:pt x="37467" y="17541"/>
                    <a:pt x="37475" y="17542"/>
                  </a:cubicBezTo>
                  <a:lnTo>
                    <a:pt x="37475" y="17542"/>
                  </a:lnTo>
                  <a:cubicBezTo>
                    <a:pt x="37138" y="17489"/>
                    <a:pt x="36778" y="17463"/>
                    <a:pt x="36402" y="17463"/>
                  </a:cubicBezTo>
                  <a:cubicBezTo>
                    <a:pt x="32600" y="17463"/>
                    <a:pt x="27090" y="20081"/>
                    <a:pt x="25679" y="23340"/>
                  </a:cubicBezTo>
                  <a:cubicBezTo>
                    <a:pt x="26843" y="20624"/>
                    <a:pt x="30061" y="19300"/>
                    <a:pt x="31430" y="16675"/>
                  </a:cubicBezTo>
                  <a:cubicBezTo>
                    <a:pt x="31545" y="16447"/>
                    <a:pt x="31636" y="16219"/>
                    <a:pt x="31841" y="16059"/>
                  </a:cubicBezTo>
                  <a:cubicBezTo>
                    <a:pt x="32047" y="15876"/>
                    <a:pt x="32366" y="15808"/>
                    <a:pt x="32640" y="15762"/>
                  </a:cubicBezTo>
                  <a:cubicBezTo>
                    <a:pt x="33678" y="15589"/>
                    <a:pt x="35321" y="15277"/>
                    <a:pt x="36828" y="15277"/>
                  </a:cubicBezTo>
                  <a:cubicBezTo>
                    <a:pt x="37905" y="15277"/>
                    <a:pt x="38913" y="15437"/>
                    <a:pt x="39579" y="15922"/>
                  </a:cubicBezTo>
                  <a:cubicBezTo>
                    <a:pt x="42181" y="17817"/>
                    <a:pt x="44624" y="20373"/>
                    <a:pt x="46701" y="22815"/>
                  </a:cubicBezTo>
                  <a:cubicBezTo>
                    <a:pt x="45856" y="21172"/>
                    <a:pt x="44783" y="19643"/>
                    <a:pt x="43733" y="18113"/>
                  </a:cubicBezTo>
                  <a:lnTo>
                    <a:pt x="40195" y="13023"/>
                  </a:lnTo>
                  <a:cubicBezTo>
                    <a:pt x="39944" y="12681"/>
                    <a:pt x="39670" y="12293"/>
                    <a:pt x="39305" y="12042"/>
                  </a:cubicBezTo>
                  <a:cubicBezTo>
                    <a:pt x="38255" y="11311"/>
                    <a:pt x="36749" y="11836"/>
                    <a:pt x="35562" y="11380"/>
                  </a:cubicBezTo>
                  <a:cubicBezTo>
                    <a:pt x="35327" y="11295"/>
                    <a:pt x="35093" y="11149"/>
                    <a:pt x="34839" y="11149"/>
                  </a:cubicBezTo>
                  <a:cubicBezTo>
                    <a:pt x="34822" y="11149"/>
                    <a:pt x="34804" y="11150"/>
                    <a:pt x="34786" y="11152"/>
                  </a:cubicBezTo>
                  <a:cubicBezTo>
                    <a:pt x="34558" y="11174"/>
                    <a:pt x="34375" y="11311"/>
                    <a:pt x="34170" y="11426"/>
                  </a:cubicBezTo>
                  <a:cubicBezTo>
                    <a:pt x="29833" y="14393"/>
                    <a:pt x="25382" y="17018"/>
                    <a:pt x="21250" y="20350"/>
                  </a:cubicBezTo>
                  <a:cubicBezTo>
                    <a:pt x="19767" y="21537"/>
                    <a:pt x="17986" y="22359"/>
                    <a:pt x="16571" y="23637"/>
                  </a:cubicBezTo>
                  <a:cubicBezTo>
                    <a:pt x="15065" y="24984"/>
                    <a:pt x="14471" y="26787"/>
                    <a:pt x="13170" y="28271"/>
                  </a:cubicBezTo>
                  <a:cubicBezTo>
                    <a:pt x="12600" y="26102"/>
                    <a:pt x="12759" y="23706"/>
                    <a:pt x="13672" y="21628"/>
                  </a:cubicBezTo>
                  <a:cubicBezTo>
                    <a:pt x="14082" y="20694"/>
                    <a:pt x="15629" y="16555"/>
                    <a:pt x="16475" y="16221"/>
                  </a:cubicBezTo>
                  <a:lnTo>
                    <a:pt x="16475" y="16221"/>
                  </a:lnTo>
                  <a:cubicBezTo>
                    <a:pt x="15493" y="16601"/>
                    <a:pt x="14577" y="17200"/>
                    <a:pt x="13876" y="17974"/>
                  </a:cubicBezTo>
                  <a:lnTo>
                    <a:pt x="13876" y="17974"/>
                  </a:lnTo>
                  <a:cubicBezTo>
                    <a:pt x="15252" y="16434"/>
                    <a:pt x="16563" y="14741"/>
                    <a:pt x="17941" y="13160"/>
                  </a:cubicBezTo>
                  <a:cubicBezTo>
                    <a:pt x="19219" y="11722"/>
                    <a:pt x="20109" y="9805"/>
                    <a:pt x="21935" y="8983"/>
                  </a:cubicBezTo>
                  <a:cubicBezTo>
                    <a:pt x="21707" y="8922"/>
                    <a:pt x="21479" y="8892"/>
                    <a:pt x="21257" y="8892"/>
                  </a:cubicBezTo>
                  <a:cubicBezTo>
                    <a:pt x="21146" y="8892"/>
                    <a:pt x="21037" y="8900"/>
                    <a:pt x="20931" y="8915"/>
                  </a:cubicBezTo>
                  <a:cubicBezTo>
                    <a:pt x="21547" y="8458"/>
                    <a:pt x="22232" y="8116"/>
                    <a:pt x="22962" y="7888"/>
                  </a:cubicBezTo>
                  <a:cubicBezTo>
                    <a:pt x="22770" y="7873"/>
                    <a:pt x="22577" y="7866"/>
                    <a:pt x="22384" y="7866"/>
                  </a:cubicBezTo>
                  <a:cubicBezTo>
                    <a:pt x="19786" y="7866"/>
                    <a:pt x="17187" y="9138"/>
                    <a:pt x="15635" y="11220"/>
                  </a:cubicBezTo>
                  <a:cubicBezTo>
                    <a:pt x="16239" y="10272"/>
                    <a:pt x="18838" y="6270"/>
                    <a:pt x="20355" y="6270"/>
                  </a:cubicBezTo>
                  <a:cubicBezTo>
                    <a:pt x="20439" y="6270"/>
                    <a:pt x="20520" y="6282"/>
                    <a:pt x="20598" y="6308"/>
                  </a:cubicBezTo>
                  <a:lnTo>
                    <a:pt x="20598" y="6308"/>
                  </a:lnTo>
                  <a:cubicBezTo>
                    <a:pt x="20077" y="6127"/>
                    <a:pt x="19557" y="5946"/>
                    <a:pt x="19036" y="5742"/>
                  </a:cubicBezTo>
                  <a:lnTo>
                    <a:pt x="19036" y="5742"/>
                  </a:lnTo>
                  <a:cubicBezTo>
                    <a:pt x="19072" y="5755"/>
                    <a:pt x="19116" y="5761"/>
                    <a:pt x="19167" y="5761"/>
                  </a:cubicBezTo>
                  <a:cubicBezTo>
                    <a:pt x="20102" y="5761"/>
                    <a:pt x="23508" y="3695"/>
                    <a:pt x="24309" y="3414"/>
                  </a:cubicBezTo>
                  <a:cubicBezTo>
                    <a:pt x="26021" y="2775"/>
                    <a:pt x="27801" y="2524"/>
                    <a:pt x="29627" y="2478"/>
                  </a:cubicBezTo>
                  <a:cubicBezTo>
                    <a:pt x="28052" y="1223"/>
                    <a:pt x="26067" y="720"/>
                    <a:pt x="24035" y="447"/>
                  </a:cubicBezTo>
                  <a:cubicBezTo>
                    <a:pt x="23305" y="332"/>
                    <a:pt x="22574" y="264"/>
                    <a:pt x="21867" y="195"/>
                  </a:cubicBezTo>
                  <a:cubicBezTo>
                    <a:pt x="20758" y="93"/>
                    <a:pt x="19639" y="1"/>
                    <a:pt x="18524" y="1"/>
                  </a:cubicBezTo>
                  <a:close/>
                </a:path>
              </a:pathLst>
            </a:custGeom>
            <a:solidFill>
              <a:srgbClr val="576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373776" y="3119689"/>
              <a:ext cx="1053827" cy="2096513"/>
            </a:xfrm>
            <a:custGeom>
              <a:avLst/>
              <a:gdLst/>
              <a:ahLst/>
              <a:cxnLst/>
              <a:rect l="l" t="t" r="r" b="b"/>
              <a:pathLst>
                <a:path w="33532" h="58866" extrusionOk="0">
                  <a:moveTo>
                    <a:pt x="25257" y="4197"/>
                  </a:moveTo>
                  <a:lnTo>
                    <a:pt x="25291" y="4202"/>
                  </a:lnTo>
                  <a:cubicBezTo>
                    <a:pt x="25280" y="4200"/>
                    <a:pt x="25268" y="4198"/>
                    <a:pt x="25257" y="4197"/>
                  </a:cubicBezTo>
                  <a:close/>
                  <a:moveTo>
                    <a:pt x="25725" y="35450"/>
                  </a:moveTo>
                  <a:lnTo>
                    <a:pt x="25725" y="35450"/>
                  </a:lnTo>
                  <a:cubicBezTo>
                    <a:pt x="25671" y="35454"/>
                    <a:pt x="25624" y="35469"/>
                    <a:pt x="25583" y="35493"/>
                  </a:cubicBezTo>
                  <a:lnTo>
                    <a:pt x="25583" y="35493"/>
                  </a:lnTo>
                  <a:cubicBezTo>
                    <a:pt x="25630" y="35477"/>
                    <a:pt x="25677" y="35463"/>
                    <a:pt x="25725" y="35450"/>
                  </a:cubicBezTo>
                  <a:close/>
                  <a:moveTo>
                    <a:pt x="17999" y="1"/>
                  </a:moveTo>
                  <a:cubicBezTo>
                    <a:pt x="14858" y="1"/>
                    <a:pt x="11656" y="1239"/>
                    <a:pt x="9930" y="3974"/>
                  </a:cubicBezTo>
                  <a:cubicBezTo>
                    <a:pt x="9702" y="4362"/>
                    <a:pt x="9496" y="4750"/>
                    <a:pt x="9154" y="5046"/>
                  </a:cubicBezTo>
                  <a:cubicBezTo>
                    <a:pt x="8789" y="5389"/>
                    <a:pt x="8309" y="5549"/>
                    <a:pt x="7990" y="5914"/>
                  </a:cubicBezTo>
                  <a:cubicBezTo>
                    <a:pt x="7716" y="6256"/>
                    <a:pt x="7602" y="6713"/>
                    <a:pt x="7510" y="7124"/>
                  </a:cubicBezTo>
                  <a:cubicBezTo>
                    <a:pt x="7510" y="10273"/>
                    <a:pt x="5844" y="13560"/>
                    <a:pt x="5479" y="16687"/>
                  </a:cubicBezTo>
                  <a:cubicBezTo>
                    <a:pt x="4406" y="25292"/>
                    <a:pt x="4246" y="33943"/>
                    <a:pt x="2557" y="42548"/>
                  </a:cubicBezTo>
                  <a:cubicBezTo>
                    <a:pt x="1530" y="47798"/>
                    <a:pt x="1" y="53071"/>
                    <a:pt x="298" y="58412"/>
                  </a:cubicBezTo>
                  <a:cubicBezTo>
                    <a:pt x="318" y="58738"/>
                    <a:pt x="1515" y="58866"/>
                    <a:pt x="3378" y="58866"/>
                  </a:cubicBezTo>
                  <a:cubicBezTo>
                    <a:pt x="9735" y="58866"/>
                    <a:pt x="23845" y="57379"/>
                    <a:pt x="25451" y="57202"/>
                  </a:cubicBezTo>
                  <a:cubicBezTo>
                    <a:pt x="25771" y="57179"/>
                    <a:pt x="26090" y="57134"/>
                    <a:pt x="26364" y="56928"/>
                  </a:cubicBezTo>
                  <a:cubicBezTo>
                    <a:pt x="26661" y="56723"/>
                    <a:pt x="26798" y="56381"/>
                    <a:pt x="26935" y="56038"/>
                  </a:cubicBezTo>
                  <a:cubicBezTo>
                    <a:pt x="27597" y="54326"/>
                    <a:pt x="28510" y="52888"/>
                    <a:pt x="28532" y="51017"/>
                  </a:cubicBezTo>
                  <a:cubicBezTo>
                    <a:pt x="28555" y="50523"/>
                    <a:pt x="27454" y="46196"/>
                    <a:pt x="27264" y="46196"/>
                  </a:cubicBezTo>
                  <a:cubicBezTo>
                    <a:pt x="27260" y="46196"/>
                    <a:pt x="27257" y="46198"/>
                    <a:pt x="27254" y="46200"/>
                  </a:cubicBezTo>
                  <a:cubicBezTo>
                    <a:pt x="26798" y="46703"/>
                    <a:pt x="26318" y="47182"/>
                    <a:pt x="25862" y="47684"/>
                  </a:cubicBezTo>
                  <a:cubicBezTo>
                    <a:pt x="25405" y="46999"/>
                    <a:pt x="24949" y="46292"/>
                    <a:pt x="24766" y="45493"/>
                  </a:cubicBezTo>
                  <a:cubicBezTo>
                    <a:pt x="24561" y="44694"/>
                    <a:pt x="24675" y="43781"/>
                    <a:pt x="25246" y="43188"/>
                  </a:cubicBezTo>
                  <a:cubicBezTo>
                    <a:pt x="25428" y="43005"/>
                    <a:pt x="25656" y="42845"/>
                    <a:pt x="25771" y="42617"/>
                  </a:cubicBezTo>
                  <a:cubicBezTo>
                    <a:pt x="25908" y="42366"/>
                    <a:pt x="25885" y="42069"/>
                    <a:pt x="25862" y="41795"/>
                  </a:cubicBezTo>
                  <a:lnTo>
                    <a:pt x="25360" y="36203"/>
                  </a:lnTo>
                  <a:cubicBezTo>
                    <a:pt x="25341" y="35938"/>
                    <a:pt x="25385" y="35609"/>
                    <a:pt x="25583" y="35493"/>
                  </a:cubicBezTo>
                  <a:lnTo>
                    <a:pt x="25583" y="35493"/>
                  </a:lnTo>
                  <a:cubicBezTo>
                    <a:pt x="24435" y="35861"/>
                    <a:pt x="23467" y="36704"/>
                    <a:pt x="22963" y="37801"/>
                  </a:cubicBezTo>
                  <a:cubicBezTo>
                    <a:pt x="22758" y="38234"/>
                    <a:pt x="22644" y="38714"/>
                    <a:pt x="22507" y="39170"/>
                  </a:cubicBezTo>
                  <a:cubicBezTo>
                    <a:pt x="22187" y="40380"/>
                    <a:pt x="21867" y="41590"/>
                    <a:pt x="21548" y="42777"/>
                  </a:cubicBezTo>
                  <a:cubicBezTo>
                    <a:pt x="21548" y="39147"/>
                    <a:pt x="21959" y="35541"/>
                    <a:pt x="22758" y="31980"/>
                  </a:cubicBezTo>
                  <a:cubicBezTo>
                    <a:pt x="23123" y="30383"/>
                    <a:pt x="23511" y="28830"/>
                    <a:pt x="24013" y="27233"/>
                  </a:cubicBezTo>
                  <a:lnTo>
                    <a:pt x="24013" y="27233"/>
                  </a:lnTo>
                  <a:cubicBezTo>
                    <a:pt x="23374" y="27689"/>
                    <a:pt x="22826" y="28260"/>
                    <a:pt x="22415" y="28922"/>
                  </a:cubicBezTo>
                  <a:cubicBezTo>
                    <a:pt x="22712" y="25817"/>
                    <a:pt x="25177" y="23421"/>
                    <a:pt x="27482" y="21321"/>
                  </a:cubicBezTo>
                  <a:cubicBezTo>
                    <a:pt x="28852" y="20088"/>
                    <a:pt x="30222" y="18856"/>
                    <a:pt x="31568" y="17623"/>
                  </a:cubicBezTo>
                  <a:lnTo>
                    <a:pt x="31568" y="17623"/>
                  </a:lnTo>
                  <a:cubicBezTo>
                    <a:pt x="29834" y="18787"/>
                    <a:pt x="28099" y="19929"/>
                    <a:pt x="26364" y="21070"/>
                  </a:cubicBezTo>
                  <a:cubicBezTo>
                    <a:pt x="25017" y="21960"/>
                    <a:pt x="23648" y="22850"/>
                    <a:pt x="22529" y="24037"/>
                  </a:cubicBezTo>
                  <a:cubicBezTo>
                    <a:pt x="20612" y="26046"/>
                    <a:pt x="19927" y="29196"/>
                    <a:pt x="18786" y="31706"/>
                  </a:cubicBezTo>
                  <a:cubicBezTo>
                    <a:pt x="17553" y="34445"/>
                    <a:pt x="16709" y="37276"/>
                    <a:pt x="14723" y="39627"/>
                  </a:cubicBezTo>
                  <a:cubicBezTo>
                    <a:pt x="13399" y="41156"/>
                    <a:pt x="11893" y="42571"/>
                    <a:pt x="10820" y="44306"/>
                  </a:cubicBezTo>
                  <a:cubicBezTo>
                    <a:pt x="11254" y="42594"/>
                    <a:pt x="12486" y="41225"/>
                    <a:pt x="13491" y="39787"/>
                  </a:cubicBezTo>
                  <a:cubicBezTo>
                    <a:pt x="15591" y="36819"/>
                    <a:pt x="15431" y="32597"/>
                    <a:pt x="16161" y="29127"/>
                  </a:cubicBezTo>
                  <a:cubicBezTo>
                    <a:pt x="16252" y="28762"/>
                    <a:pt x="16321" y="28420"/>
                    <a:pt x="16412" y="28054"/>
                  </a:cubicBezTo>
                  <a:cubicBezTo>
                    <a:pt x="16345" y="28037"/>
                    <a:pt x="16278" y="28030"/>
                    <a:pt x="16212" y="28030"/>
                  </a:cubicBezTo>
                  <a:cubicBezTo>
                    <a:pt x="15747" y="28030"/>
                    <a:pt x="15337" y="28425"/>
                    <a:pt x="14997" y="28785"/>
                  </a:cubicBezTo>
                  <a:cubicBezTo>
                    <a:pt x="14358" y="29515"/>
                    <a:pt x="13719" y="30223"/>
                    <a:pt x="13080" y="30930"/>
                  </a:cubicBezTo>
                  <a:cubicBezTo>
                    <a:pt x="13582" y="29470"/>
                    <a:pt x="14883" y="28100"/>
                    <a:pt x="15225" y="26730"/>
                  </a:cubicBezTo>
                  <a:cubicBezTo>
                    <a:pt x="14837" y="26730"/>
                    <a:pt x="14563" y="26936"/>
                    <a:pt x="14289" y="27255"/>
                  </a:cubicBezTo>
                  <a:cubicBezTo>
                    <a:pt x="13011" y="28602"/>
                    <a:pt x="11756" y="29972"/>
                    <a:pt x="10478" y="31318"/>
                  </a:cubicBezTo>
                  <a:cubicBezTo>
                    <a:pt x="11459" y="29447"/>
                    <a:pt x="12715" y="27712"/>
                    <a:pt x="14221" y="26228"/>
                  </a:cubicBezTo>
                  <a:cubicBezTo>
                    <a:pt x="15636" y="24836"/>
                    <a:pt x="16709" y="23238"/>
                    <a:pt x="17531" y="21458"/>
                  </a:cubicBezTo>
                  <a:cubicBezTo>
                    <a:pt x="18215" y="19997"/>
                    <a:pt x="18375" y="18262"/>
                    <a:pt x="19060" y="16893"/>
                  </a:cubicBezTo>
                  <a:cubicBezTo>
                    <a:pt x="19448" y="16117"/>
                    <a:pt x="20407" y="15615"/>
                    <a:pt x="20475" y="14747"/>
                  </a:cubicBezTo>
                  <a:cubicBezTo>
                    <a:pt x="20516" y="14019"/>
                    <a:pt x="20175" y="13756"/>
                    <a:pt x="19658" y="13756"/>
                  </a:cubicBezTo>
                  <a:cubicBezTo>
                    <a:pt x="18459" y="13756"/>
                    <a:pt x="16313" y="15174"/>
                    <a:pt x="15819" y="15478"/>
                  </a:cubicBezTo>
                  <a:cubicBezTo>
                    <a:pt x="13787" y="16710"/>
                    <a:pt x="11938" y="18239"/>
                    <a:pt x="10386" y="20043"/>
                  </a:cubicBezTo>
                  <a:cubicBezTo>
                    <a:pt x="11938" y="17783"/>
                    <a:pt x="13879" y="15797"/>
                    <a:pt x="16070" y="14154"/>
                  </a:cubicBezTo>
                  <a:cubicBezTo>
                    <a:pt x="16960" y="13492"/>
                    <a:pt x="17919" y="12876"/>
                    <a:pt x="18695" y="12054"/>
                  </a:cubicBezTo>
                  <a:cubicBezTo>
                    <a:pt x="19950" y="10707"/>
                    <a:pt x="19562" y="10410"/>
                    <a:pt x="18284" y="9292"/>
                  </a:cubicBezTo>
                  <a:lnTo>
                    <a:pt x="18284" y="9292"/>
                  </a:lnTo>
                  <a:cubicBezTo>
                    <a:pt x="18387" y="9295"/>
                    <a:pt x="18490" y="9296"/>
                    <a:pt x="18593" y="9296"/>
                  </a:cubicBezTo>
                  <a:cubicBezTo>
                    <a:pt x="19316" y="9296"/>
                    <a:pt x="20050" y="9226"/>
                    <a:pt x="20749" y="9087"/>
                  </a:cubicBezTo>
                  <a:cubicBezTo>
                    <a:pt x="20384" y="8721"/>
                    <a:pt x="19927" y="8470"/>
                    <a:pt x="19425" y="8311"/>
                  </a:cubicBezTo>
                  <a:cubicBezTo>
                    <a:pt x="19631" y="7740"/>
                    <a:pt x="20475" y="7900"/>
                    <a:pt x="20977" y="7580"/>
                  </a:cubicBezTo>
                  <a:cubicBezTo>
                    <a:pt x="22444" y="6602"/>
                    <a:pt x="22584" y="4160"/>
                    <a:pt x="24771" y="4160"/>
                  </a:cubicBezTo>
                  <a:cubicBezTo>
                    <a:pt x="24923" y="4160"/>
                    <a:pt x="25084" y="4172"/>
                    <a:pt x="25257" y="4197"/>
                  </a:cubicBezTo>
                  <a:lnTo>
                    <a:pt x="25257" y="4197"/>
                  </a:lnTo>
                  <a:lnTo>
                    <a:pt x="22210" y="3745"/>
                  </a:lnTo>
                  <a:cubicBezTo>
                    <a:pt x="24903" y="2924"/>
                    <a:pt x="27619" y="2239"/>
                    <a:pt x="30336" y="1646"/>
                  </a:cubicBezTo>
                  <a:cubicBezTo>
                    <a:pt x="30997" y="1502"/>
                    <a:pt x="31686" y="1367"/>
                    <a:pt x="32363" y="1367"/>
                  </a:cubicBezTo>
                  <a:cubicBezTo>
                    <a:pt x="32759" y="1367"/>
                    <a:pt x="33151" y="1413"/>
                    <a:pt x="33531" y="1531"/>
                  </a:cubicBezTo>
                  <a:cubicBezTo>
                    <a:pt x="32595" y="733"/>
                    <a:pt x="31294" y="596"/>
                    <a:pt x="30062" y="459"/>
                  </a:cubicBezTo>
                  <a:cubicBezTo>
                    <a:pt x="29331" y="390"/>
                    <a:pt x="28578" y="322"/>
                    <a:pt x="27848" y="253"/>
                  </a:cubicBezTo>
                  <a:cubicBezTo>
                    <a:pt x="27072" y="185"/>
                    <a:pt x="26273" y="93"/>
                    <a:pt x="25497" y="71"/>
                  </a:cubicBezTo>
                  <a:cubicBezTo>
                    <a:pt x="25397" y="68"/>
                    <a:pt x="25298" y="67"/>
                    <a:pt x="25199" y="67"/>
                  </a:cubicBezTo>
                  <a:cubicBezTo>
                    <a:pt x="22683" y="67"/>
                    <a:pt x="20419" y="790"/>
                    <a:pt x="17941" y="790"/>
                  </a:cubicBezTo>
                  <a:cubicBezTo>
                    <a:pt x="17640" y="790"/>
                    <a:pt x="17336" y="779"/>
                    <a:pt x="17029" y="755"/>
                  </a:cubicBezTo>
                  <a:cubicBezTo>
                    <a:pt x="17325" y="413"/>
                    <a:pt x="17713" y="139"/>
                    <a:pt x="18170" y="2"/>
                  </a:cubicBezTo>
                  <a:cubicBezTo>
                    <a:pt x="18113" y="1"/>
                    <a:pt x="18056" y="1"/>
                    <a:pt x="17999" y="1"/>
                  </a:cubicBezTo>
                  <a:close/>
                </a:path>
              </a:pathLst>
            </a:custGeom>
            <a:solidFill>
              <a:srgbClr val="728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294" y="4546893"/>
              <a:ext cx="8141137" cy="677896"/>
            </a:xfrm>
            <a:custGeom>
              <a:avLst/>
              <a:gdLst/>
              <a:ahLst/>
              <a:cxnLst/>
              <a:rect l="l" t="t" r="r" b="b"/>
              <a:pathLst>
                <a:path w="259045" h="19034" extrusionOk="0">
                  <a:moveTo>
                    <a:pt x="36376" y="0"/>
                  </a:moveTo>
                  <a:cubicBezTo>
                    <a:pt x="35375" y="0"/>
                    <a:pt x="34410" y="272"/>
                    <a:pt x="33462" y="581"/>
                  </a:cubicBezTo>
                  <a:cubicBezTo>
                    <a:pt x="25359" y="3137"/>
                    <a:pt x="18215" y="7999"/>
                    <a:pt x="11002" y="12359"/>
                  </a:cubicBezTo>
                  <a:cubicBezTo>
                    <a:pt x="7327" y="14550"/>
                    <a:pt x="3675" y="16764"/>
                    <a:pt x="0" y="18978"/>
                  </a:cubicBezTo>
                  <a:cubicBezTo>
                    <a:pt x="0" y="18978"/>
                    <a:pt x="37000" y="19024"/>
                    <a:pt x="82902" y="19024"/>
                  </a:cubicBezTo>
                  <a:cubicBezTo>
                    <a:pt x="108170" y="19031"/>
                    <a:pt x="136164" y="19034"/>
                    <a:pt x="162259" y="19034"/>
                  </a:cubicBezTo>
                  <a:cubicBezTo>
                    <a:pt x="214449" y="19034"/>
                    <a:pt x="259045" y="19024"/>
                    <a:pt x="259045" y="19024"/>
                  </a:cubicBezTo>
                  <a:cubicBezTo>
                    <a:pt x="257059" y="19024"/>
                    <a:pt x="254708" y="17654"/>
                    <a:pt x="252768" y="17221"/>
                  </a:cubicBezTo>
                  <a:cubicBezTo>
                    <a:pt x="249435" y="16490"/>
                    <a:pt x="246445" y="15531"/>
                    <a:pt x="243204" y="14322"/>
                  </a:cubicBezTo>
                  <a:cubicBezTo>
                    <a:pt x="237589" y="12222"/>
                    <a:pt x="231906" y="10145"/>
                    <a:pt x="226085" y="8661"/>
                  </a:cubicBezTo>
                  <a:cubicBezTo>
                    <a:pt x="223095" y="7908"/>
                    <a:pt x="218142" y="6333"/>
                    <a:pt x="214170" y="6264"/>
                  </a:cubicBezTo>
                  <a:cubicBezTo>
                    <a:pt x="214086" y="6263"/>
                    <a:pt x="214002" y="6262"/>
                    <a:pt x="213918" y="6262"/>
                  </a:cubicBezTo>
                  <a:cubicBezTo>
                    <a:pt x="212649" y="6262"/>
                    <a:pt x="211506" y="6427"/>
                    <a:pt x="210564" y="6812"/>
                  </a:cubicBezTo>
                  <a:cubicBezTo>
                    <a:pt x="210952" y="6630"/>
                    <a:pt x="211340" y="6447"/>
                    <a:pt x="211751" y="6264"/>
                  </a:cubicBezTo>
                  <a:cubicBezTo>
                    <a:pt x="211543" y="6240"/>
                    <a:pt x="211335" y="6228"/>
                    <a:pt x="211127" y="6228"/>
                  </a:cubicBezTo>
                  <a:cubicBezTo>
                    <a:pt x="210473" y="6228"/>
                    <a:pt x="209824" y="6348"/>
                    <a:pt x="209221" y="6579"/>
                  </a:cubicBezTo>
                  <a:lnTo>
                    <a:pt x="209221" y="6579"/>
                  </a:lnTo>
                  <a:cubicBezTo>
                    <a:pt x="209657" y="6224"/>
                    <a:pt x="209948" y="5688"/>
                    <a:pt x="209948" y="5123"/>
                  </a:cubicBezTo>
                  <a:lnTo>
                    <a:pt x="209948" y="5123"/>
                  </a:lnTo>
                  <a:cubicBezTo>
                    <a:pt x="209194" y="5374"/>
                    <a:pt x="208510" y="5876"/>
                    <a:pt x="208076" y="6538"/>
                  </a:cubicBezTo>
                  <a:cubicBezTo>
                    <a:pt x="208144" y="6082"/>
                    <a:pt x="208213" y="5625"/>
                    <a:pt x="208259" y="5146"/>
                  </a:cubicBezTo>
                  <a:lnTo>
                    <a:pt x="208259" y="5146"/>
                  </a:lnTo>
                  <a:cubicBezTo>
                    <a:pt x="207483" y="5945"/>
                    <a:pt x="206615" y="6630"/>
                    <a:pt x="205702" y="7246"/>
                  </a:cubicBezTo>
                  <a:lnTo>
                    <a:pt x="206136" y="6561"/>
                  </a:lnTo>
                  <a:lnTo>
                    <a:pt x="206136" y="6561"/>
                  </a:lnTo>
                  <a:cubicBezTo>
                    <a:pt x="205040" y="7018"/>
                    <a:pt x="203967" y="7497"/>
                    <a:pt x="202872" y="7976"/>
                  </a:cubicBezTo>
                  <a:cubicBezTo>
                    <a:pt x="203054" y="7725"/>
                    <a:pt x="203260" y="7474"/>
                    <a:pt x="203465" y="7223"/>
                  </a:cubicBezTo>
                  <a:lnTo>
                    <a:pt x="203465" y="7223"/>
                  </a:lnTo>
                  <a:cubicBezTo>
                    <a:pt x="202187" y="7428"/>
                    <a:pt x="200977" y="7908"/>
                    <a:pt x="199927" y="8638"/>
                  </a:cubicBezTo>
                  <a:cubicBezTo>
                    <a:pt x="200224" y="8341"/>
                    <a:pt x="200544" y="8045"/>
                    <a:pt x="200840" y="7748"/>
                  </a:cubicBezTo>
                  <a:cubicBezTo>
                    <a:pt x="200852" y="7520"/>
                    <a:pt x="200669" y="7417"/>
                    <a:pt x="200447" y="7417"/>
                  </a:cubicBezTo>
                  <a:cubicBezTo>
                    <a:pt x="200224" y="7417"/>
                    <a:pt x="199962" y="7520"/>
                    <a:pt x="199813" y="7702"/>
                  </a:cubicBezTo>
                  <a:cubicBezTo>
                    <a:pt x="199523" y="8038"/>
                    <a:pt x="199298" y="8548"/>
                    <a:pt x="198860" y="8548"/>
                  </a:cubicBezTo>
                  <a:cubicBezTo>
                    <a:pt x="198851" y="8548"/>
                    <a:pt x="198841" y="8547"/>
                    <a:pt x="198832" y="8547"/>
                  </a:cubicBezTo>
                  <a:cubicBezTo>
                    <a:pt x="199357" y="8250"/>
                    <a:pt x="199653" y="7588"/>
                    <a:pt x="199494" y="6995"/>
                  </a:cubicBezTo>
                  <a:lnTo>
                    <a:pt x="199494" y="6995"/>
                  </a:lnTo>
                  <a:cubicBezTo>
                    <a:pt x="198946" y="7748"/>
                    <a:pt x="198261" y="8387"/>
                    <a:pt x="197485" y="8889"/>
                  </a:cubicBezTo>
                  <a:cubicBezTo>
                    <a:pt x="197622" y="8341"/>
                    <a:pt x="197736" y="7794"/>
                    <a:pt x="197850" y="7269"/>
                  </a:cubicBezTo>
                  <a:lnTo>
                    <a:pt x="197850" y="7269"/>
                  </a:lnTo>
                  <a:cubicBezTo>
                    <a:pt x="196438" y="9060"/>
                    <a:pt x="194466" y="10761"/>
                    <a:pt x="192249" y="10761"/>
                  </a:cubicBezTo>
                  <a:cubicBezTo>
                    <a:pt x="191528" y="10761"/>
                    <a:pt x="190782" y="10582"/>
                    <a:pt x="190021" y="10168"/>
                  </a:cubicBezTo>
                  <a:lnTo>
                    <a:pt x="190021" y="10168"/>
                  </a:lnTo>
                  <a:cubicBezTo>
                    <a:pt x="190364" y="10829"/>
                    <a:pt x="190866" y="11377"/>
                    <a:pt x="191482" y="11765"/>
                  </a:cubicBezTo>
                  <a:cubicBezTo>
                    <a:pt x="190980" y="11697"/>
                    <a:pt x="190478" y="11605"/>
                    <a:pt x="189976" y="11514"/>
                  </a:cubicBezTo>
                  <a:lnTo>
                    <a:pt x="189976" y="11514"/>
                  </a:lnTo>
                  <a:cubicBezTo>
                    <a:pt x="189998" y="11902"/>
                    <a:pt x="190181" y="12267"/>
                    <a:pt x="190455" y="12541"/>
                  </a:cubicBezTo>
                  <a:cubicBezTo>
                    <a:pt x="190299" y="12403"/>
                    <a:pt x="190091" y="12304"/>
                    <a:pt x="189890" y="12304"/>
                  </a:cubicBezTo>
                  <a:cubicBezTo>
                    <a:pt x="189826" y="12304"/>
                    <a:pt x="189762" y="12314"/>
                    <a:pt x="189702" y="12336"/>
                  </a:cubicBezTo>
                  <a:cubicBezTo>
                    <a:pt x="189451" y="12450"/>
                    <a:pt x="189336" y="12838"/>
                    <a:pt x="189542" y="13021"/>
                  </a:cubicBezTo>
                  <a:cubicBezTo>
                    <a:pt x="188606" y="12564"/>
                    <a:pt x="187670" y="12130"/>
                    <a:pt x="186711" y="11674"/>
                  </a:cubicBezTo>
                  <a:lnTo>
                    <a:pt x="186711" y="11674"/>
                  </a:lnTo>
                  <a:cubicBezTo>
                    <a:pt x="187031" y="12564"/>
                    <a:pt x="187944" y="13203"/>
                    <a:pt x="188880" y="13249"/>
                  </a:cubicBezTo>
                  <a:cubicBezTo>
                    <a:pt x="188289" y="13472"/>
                    <a:pt x="187650" y="13586"/>
                    <a:pt x="187009" y="13586"/>
                  </a:cubicBezTo>
                  <a:cubicBezTo>
                    <a:pt x="186338" y="13586"/>
                    <a:pt x="185665" y="13460"/>
                    <a:pt x="185045" y="13203"/>
                  </a:cubicBezTo>
                  <a:lnTo>
                    <a:pt x="185045" y="13203"/>
                  </a:lnTo>
                  <a:cubicBezTo>
                    <a:pt x="185045" y="13751"/>
                    <a:pt x="185388" y="14253"/>
                    <a:pt x="185890" y="14459"/>
                  </a:cubicBezTo>
                  <a:cubicBezTo>
                    <a:pt x="185699" y="14415"/>
                    <a:pt x="185510" y="14392"/>
                    <a:pt x="185325" y="14392"/>
                  </a:cubicBezTo>
                  <a:cubicBezTo>
                    <a:pt x="184936" y="14392"/>
                    <a:pt x="184564" y="14493"/>
                    <a:pt x="184224" y="14710"/>
                  </a:cubicBezTo>
                  <a:cubicBezTo>
                    <a:pt x="184475" y="14847"/>
                    <a:pt x="184726" y="15006"/>
                    <a:pt x="184977" y="15166"/>
                  </a:cubicBezTo>
                  <a:cubicBezTo>
                    <a:pt x="181188" y="16764"/>
                    <a:pt x="177467" y="18567"/>
                    <a:pt x="173222" y="18567"/>
                  </a:cubicBezTo>
                  <a:cubicBezTo>
                    <a:pt x="170026" y="18567"/>
                    <a:pt x="166237" y="17061"/>
                    <a:pt x="163133" y="16444"/>
                  </a:cubicBezTo>
                  <a:cubicBezTo>
                    <a:pt x="161400" y="16129"/>
                    <a:pt x="158758" y="16058"/>
                    <a:pt x="157152" y="15488"/>
                  </a:cubicBezTo>
                  <a:lnTo>
                    <a:pt x="157152" y="15488"/>
                  </a:lnTo>
                  <a:cubicBezTo>
                    <a:pt x="157243" y="15516"/>
                    <a:pt x="157337" y="15530"/>
                    <a:pt x="157431" y="15530"/>
                  </a:cubicBezTo>
                  <a:cubicBezTo>
                    <a:pt x="157727" y="15530"/>
                    <a:pt x="158023" y="15395"/>
                    <a:pt x="158203" y="15166"/>
                  </a:cubicBezTo>
                  <a:cubicBezTo>
                    <a:pt x="157687" y="14834"/>
                    <a:pt x="157063" y="14659"/>
                    <a:pt x="156444" y="14659"/>
                  </a:cubicBezTo>
                  <a:cubicBezTo>
                    <a:pt x="156401" y="14659"/>
                    <a:pt x="156358" y="14659"/>
                    <a:pt x="156314" y="14661"/>
                  </a:cubicBezTo>
                  <a:lnTo>
                    <a:pt x="156314" y="14661"/>
                  </a:lnTo>
                  <a:cubicBezTo>
                    <a:pt x="156573" y="14569"/>
                    <a:pt x="156808" y="14401"/>
                    <a:pt x="156970" y="14185"/>
                  </a:cubicBezTo>
                  <a:lnTo>
                    <a:pt x="156970" y="14185"/>
                  </a:lnTo>
                  <a:cubicBezTo>
                    <a:pt x="156393" y="14293"/>
                    <a:pt x="155830" y="14473"/>
                    <a:pt x="155303" y="14701"/>
                  </a:cubicBezTo>
                  <a:lnTo>
                    <a:pt x="155303" y="14701"/>
                  </a:lnTo>
                  <a:cubicBezTo>
                    <a:pt x="155686" y="14461"/>
                    <a:pt x="155989" y="14081"/>
                    <a:pt x="156126" y="13637"/>
                  </a:cubicBezTo>
                  <a:lnTo>
                    <a:pt x="156126" y="13637"/>
                  </a:lnTo>
                  <a:cubicBezTo>
                    <a:pt x="155441" y="14116"/>
                    <a:pt x="154665" y="14481"/>
                    <a:pt x="153843" y="14710"/>
                  </a:cubicBezTo>
                  <a:cubicBezTo>
                    <a:pt x="154003" y="14367"/>
                    <a:pt x="154163" y="14025"/>
                    <a:pt x="154300" y="13660"/>
                  </a:cubicBezTo>
                  <a:lnTo>
                    <a:pt x="154300" y="13660"/>
                  </a:lnTo>
                  <a:cubicBezTo>
                    <a:pt x="153546" y="14025"/>
                    <a:pt x="152747" y="14299"/>
                    <a:pt x="151926" y="14504"/>
                  </a:cubicBezTo>
                  <a:cubicBezTo>
                    <a:pt x="152108" y="14322"/>
                    <a:pt x="152268" y="14162"/>
                    <a:pt x="152451" y="13979"/>
                  </a:cubicBezTo>
                  <a:cubicBezTo>
                    <a:pt x="151743" y="13934"/>
                    <a:pt x="151058" y="13888"/>
                    <a:pt x="150351" y="13842"/>
                  </a:cubicBezTo>
                  <a:cubicBezTo>
                    <a:pt x="150784" y="13705"/>
                    <a:pt x="151195" y="13591"/>
                    <a:pt x="151629" y="13477"/>
                  </a:cubicBezTo>
                  <a:cubicBezTo>
                    <a:pt x="151119" y="13323"/>
                    <a:pt x="150585" y="13243"/>
                    <a:pt x="150052" y="13243"/>
                  </a:cubicBezTo>
                  <a:cubicBezTo>
                    <a:pt x="149622" y="13243"/>
                    <a:pt x="149192" y="13295"/>
                    <a:pt x="148777" y="13403"/>
                  </a:cubicBezTo>
                  <a:lnTo>
                    <a:pt x="148777" y="13403"/>
                  </a:lnTo>
                  <a:cubicBezTo>
                    <a:pt x="149174" y="13231"/>
                    <a:pt x="149412" y="12711"/>
                    <a:pt x="149232" y="12313"/>
                  </a:cubicBezTo>
                  <a:cubicBezTo>
                    <a:pt x="149203" y="12312"/>
                    <a:pt x="149173" y="12312"/>
                    <a:pt x="149144" y="12312"/>
                  </a:cubicBezTo>
                  <a:cubicBezTo>
                    <a:pt x="148352" y="12312"/>
                    <a:pt x="147565" y="12606"/>
                    <a:pt x="146927" y="13112"/>
                  </a:cubicBezTo>
                  <a:cubicBezTo>
                    <a:pt x="147087" y="12678"/>
                    <a:pt x="147155" y="12245"/>
                    <a:pt x="147110" y="11788"/>
                  </a:cubicBezTo>
                  <a:lnTo>
                    <a:pt x="147110" y="11788"/>
                  </a:lnTo>
                  <a:cubicBezTo>
                    <a:pt x="146813" y="12267"/>
                    <a:pt x="146402" y="12633"/>
                    <a:pt x="145923" y="12884"/>
                  </a:cubicBezTo>
                  <a:cubicBezTo>
                    <a:pt x="145991" y="12564"/>
                    <a:pt x="146060" y="12222"/>
                    <a:pt x="146128" y="11902"/>
                  </a:cubicBezTo>
                  <a:lnTo>
                    <a:pt x="146128" y="11902"/>
                  </a:lnTo>
                  <a:cubicBezTo>
                    <a:pt x="145512" y="12404"/>
                    <a:pt x="144896" y="12884"/>
                    <a:pt x="144302" y="13386"/>
                  </a:cubicBezTo>
                  <a:cubicBezTo>
                    <a:pt x="144348" y="13043"/>
                    <a:pt x="144416" y="12701"/>
                    <a:pt x="144462" y="12382"/>
                  </a:cubicBezTo>
                  <a:lnTo>
                    <a:pt x="144462" y="12382"/>
                  </a:lnTo>
                  <a:cubicBezTo>
                    <a:pt x="143303" y="12885"/>
                    <a:pt x="142038" y="13136"/>
                    <a:pt x="140770" y="13136"/>
                  </a:cubicBezTo>
                  <a:cubicBezTo>
                    <a:pt x="140715" y="13136"/>
                    <a:pt x="140660" y="13136"/>
                    <a:pt x="140604" y="13135"/>
                  </a:cubicBezTo>
                  <a:cubicBezTo>
                    <a:pt x="140924" y="12952"/>
                    <a:pt x="141243" y="12770"/>
                    <a:pt x="141563" y="12587"/>
                  </a:cubicBezTo>
                  <a:cubicBezTo>
                    <a:pt x="141438" y="12471"/>
                    <a:pt x="141281" y="12393"/>
                    <a:pt x="141115" y="12358"/>
                  </a:cubicBezTo>
                  <a:lnTo>
                    <a:pt x="141115" y="12358"/>
                  </a:lnTo>
                  <a:cubicBezTo>
                    <a:pt x="141571" y="12156"/>
                    <a:pt x="141952" y="11777"/>
                    <a:pt x="142134" y="11309"/>
                  </a:cubicBezTo>
                  <a:cubicBezTo>
                    <a:pt x="141941" y="11277"/>
                    <a:pt x="141745" y="11261"/>
                    <a:pt x="141549" y="11261"/>
                  </a:cubicBezTo>
                  <a:cubicBezTo>
                    <a:pt x="140912" y="11261"/>
                    <a:pt x="140273" y="11428"/>
                    <a:pt x="139714" y="11742"/>
                  </a:cubicBezTo>
                  <a:cubicBezTo>
                    <a:pt x="140262" y="11195"/>
                    <a:pt x="140627" y="10487"/>
                    <a:pt x="140810" y="9757"/>
                  </a:cubicBezTo>
                  <a:lnTo>
                    <a:pt x="140810" y="9757"/>
                  </a:lnTo>
                  <a:cubicBezTo>
                    <a:pt x="139570" y="11190"/>
                    <a:pt x="138047" y="11597"/>
                    <a:pt x="136427" y="11597"/>
                  </a:cubicBezTo>
                  <a:cubicBezTo>
                    <a:pt x="134796" y="11597"/>
                    <a:pt x="133066" y="11184"/>
                    <a:pt x="131429" y="10989"/>
                  </a:cubicBezTo>
                  <a:cubicBezTo>
                    <a:pt x="127571" y="10533"/>
                    <a:pt x="123714" y="10145"/>
                    <a:pt x="119833" y="9871"/>
                  </a:cubicBezTo>
                  <a:cubicBezTo>
                    <a:pt x="119833" y="9871"/>
                    <a:pt x="114690" y="9516"/>
                    <a:pt x="110909" y="9516"/>
                  </a:cubicBezTo>
                  <a:cubicBezTo>
                    <a:pt x="109019" y="9516"/>
                    <a:pt x="107470" y="9604"/>
                    <a:pt x="107074" y="9871"/>
                  </a:cubicBezTo>
                  <a:cubicBezTo>
                    <a:pt x="105887" y="10670"/>
                    <a:pt x="94246" y="13386"/>
                    <a:pt x="94246" y="13386"/>
                  </a:cubicBezTo>
                  <a:cubicBezTo>
                    <a:pt x="94090" y="13423"/>
                    <a:pt x="93915" y="13440"/>
                    <a:pt x="93724" y="13440"/>
                  </a:cubicBezTo>
                  <a:cubicBezTo>
                    <a:pt x="91796" y="13440"/>
                    <a:pt x="88276" y="11701"/>
                    <a:pt x="86759" y="11286"/>
                  </a:cubicBezTo>
                  <a:cubicBezTo>
                    <a:pt x="83610" y="10487"/>
                    <a:pt x="79980" y="9118"/>
                    <a:pt x="76808" y="8866"/>
                  </a:cubicBezTo>
                  <a:cubicBezTo>
                    <a:pt x="76259" y="8827"/>
                    <a:pt x="75711" y="8811"/>
                    <a:pt x="75165" y="8811"/>
                  </a:cubicBezTo>
                  <a:cubicBezTo>
                    <a:pt x="72479" y="8811"/>
                    <a:pt x="69821" y="9205"/>
                    <a:pt x="67159" y="9205"/>
                  </a:cubicBezTo>
                  <a:cubicBezTo>
                    <a:pt x="66579" y="9205"/>
                    <a:pt x="65998" y="9186"/>
                    <a:pt x="65418" y="9140"/>
                  </a:cubicBezTo>
                  <a:cubicBezTo>
                    <a:pt x="61218" y="8821"/>
                    <a:pt x="57292" y="8341"/>
                    <a:pt x="53343" y="6721"/>
                  </a:cubicBezTo>
                  <a:cubicBezTo>
                    <a:pt x="51791" y="6721"/>
                    <a:pt x="48892" y="4507"/>
                    <a:pt x="47409" y="3936"/>
                  </a:cubicBezTo>
                  <a:lnTo>
                    <a:pt x="39785" y="878"/>
                  </a:lnTo>
                  <a:cubicBezTo>
                    <a:pt x="38804" y="467"/>
                    <a:pt x="37776" y="56"/>
                    <a:pt x="36704" y="10"/>
                  </a:cubicBezTo>
                  <a:cubicBezTo>
                    <a:pt x="36594" y="4"/>
                    <a:pt x="36485" y="0"/>
                    <a:pt x="36376" y="0"/>
                  </a:cubicBezTo>
                  <a:close/>
                </a:path>
              </a:pathLst>
            </a:custGeom>
            <a:solidFill>
              <a:srgbClr val="4A7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294" y="4341571"/>
              <a:ext cx="2453356" cy="885246"/>
            </a:xfrm>
            <a:custGeom>
              <a:avLst/>
              <a:gdLst/>
              <a:ahLst/>
              <a:cxnLst/>
              <a:rect l="l" t="t" r="r" b="b"/>
              <a:pathLst>
                <a:path w="78064" h="24856" extrusionOk="0">
                  <a:moveTo>
                    <a:pt x="8035" y="0"/>
                  </a:moveTo>
                  <a:lnTo>
                    <a:pt x="0" y="3995"/>
                  </a:lnTo>
                  <a:lnTo>
                    <a:pt x="23" y="24789"/>
                  </a:lnTo>
                  <a:cubicBezTo>
                    <a:pt x="8332" y="24789"/>
                    <a:pt x="16640" y="24743"/>
                    <a:pt x="24949" y="24743"/>
                  </a:cubicBezTo>
                  <a:cubicBezTo>
                    <a:pt x="32664" y="24743"/>
                    <a:pt x="40378" y="24743"/>
                    <a:pt x="48071" y="24766"/>
                  </a:cubicBezTo>
                  <a:cubicBezTo>
                    <a:pt x="54781" y="24766"/>
                    <a:pt x="61469" y="24766"/>
                    <a:pt x="68180" y="24789"/>
                  </a:cubicBezTo>
                  <a:lnTo>
                    <a:pt x="74845" y="24789"/>
                  </a:lnTo>
                  <a:cubicBezTo>
                    <a:pt x="75388" y="24789"/>
                    <a:pt x="76024" y="24855"/>
                    <a:pt x="76634" y="24855"/>
                  </a:cubicBezTo>
                  <a:cubicBezTo>
                    <a:pt x="77153" y="24855"/>
                    <a:pt x="77654" y="24807"/>
                    <a:pt x="78063" y="24629"/>
                  </a:cubicBezTo>
                  <a:cubicBezTo>
                    <a:pt x="77561" y="23282"/>
                    <a:pt x="75803" y="22552"/>
                    <a:pt x="74639" y="21890"/>
                  </a:cubicBezTo>
                  <a:cubicBezTo>
                    <a:pt x="73521" y="21251"/>
                    <a:pt x="72539" y="20178"/>
                    <a:pt x="71307" y="19927"/>
                  </a:cubicBezTo>
                  <a:cubicBezTo>
                    <a:pt x="69823" y="19607"/>
                    <a:pt x="68362" y="19333"/>
                    <a:pt x="66879" y="18991"/>
                  </a:cubicBezTo>
                  <a:cubicBezTo>
                    <a:pt x="65761" y="18728"/>
                    <a:pt x="64601" y="18212"/>
                    <a:pt x="63419" y="18212"/>
                  </a:cubicBezTo>
                  <a:cubicBezTo>
                    <a:pt x="63370" y="18212"/>
                    <a:pt x="63321" y="18213"/>
                    <a:pt x="63272" y="18215"/>
                  </a:cubicBezTo>
                  <a:cubicBezTo>
                    <a:pt x="64094" y="19288"/>
                    <a:pt x="64802" y="20429"/>
                    <a:pt x="65372" y="21639"/>
                  </a:cubicBezTo>
                  <a:cubicBezTo>
                    <a:pt x="63068" y="18546"/>
                    <a:pt x="59994" y="15668"/>
                    <a:pt x="56023" y="15668"/>
                  </a:cubicBezTo>
                  <a:cubicBezTo>
                    <a:pt x="55510" y="15668"/>
                    <a:pt x="54982" y="15717"/>
                    <a:pt x="54439" y="15818"/>
                  </a:cubicBezTo>
                  <a:cubicBezTo>
                    <a:pt x="57566" y="16868"/>
                    <a:pt x="59575" y="19744"/>
                    <a:pt x="61127" y="22506"/>
                  </a:cubicBezTo>
                  <a:cubicBezTo>
                    <a:pt x="57543" y="17736"/>
                    <a:pt x="52179" y="13901"/>
                    <a:pt x="46267" y="12691"/>
                  </a:cubicBezTo>
                  <a:cubicBezTo>
                    <a:pt x="45657" y="12559"/>
                    <a:pt x="45034" y="12463"/>
                    <a:pt x="44408" y="12463"/>
                  </a:cubicBezTo>
                  <a:cubicBezTo>
                    <a:pt x="44168" y="12463"/>
                    <a:pt x="43928" y="12477"/>
                    <a:pt x="43688" y="12509"/>
                  </a:cubicBezTo>
                  <a:cubicBezTo>
                    <a:pt x="42319" y="12668"/>
                    <a:pt x="41086" y="13536"/>
                    <a:pt x="39808" y="14038"/>
                  </a:cubicBezTo>
                  <a:cubicBezTo>
                    <a:pt x="38256" y="14631"/>
                    <a:pt x="36726" y="15339"/>
                    <a:pt x="35288" y="16206"/>
                  </a:cubicBezTo>
                  <a:cubicBezTo>
                    <a:pt x="36247" y="15271"/>
                    <a:pt x="37297" y="14426"/>
                    <a:pt x="38438" y="13718"/>
                  </a:cubicBezTo>
                  <a:cubicBezTo>
                    <a:pt x="37913" y="13308"/>
                    <a:pt x="37229" y="13171"/>
                    <a:pt x="36567" y="13102"/>
                  </a:cubicBezTo>
                  <a:cubicBezTo>
                    <a:pt x="35722" y="12989"/>
                    <a:pt x="34870" y="12903"/>
                    <a:pt x="34022" y="12903"/>
                  </a:cubicBezTo>
                  <a:cubicBezTo>
                    <a:pt x="33336" y="12903"/>
                    <a:pt x="32653" y="12959"/>
                    <a:pt x="31979" y="13102"/>
                  </a:cubicBezTo>
                  <a:cubicBezTo>
                    <a:pt x="29970" y="13536"/>
                    <a:pt x="28190" y="14883"/>
                    <a:pt x="26387" y="15841"/>
                  </a:cubicBezTo>
                  <a:cubicBezTo>
                    <a:pt x="24378" y="16891"/>
                    <a:pt x="22346" y="17941"/>
                    <a:pt x="20383" y="19105"/>
                  </a:cubicBezTo>
                  <a:cubicBezTo>
                    <a:pt x="18557" y="20178"/>
                    <a:pt x="14175" y="22004"/>
                    <a:pt x="13125" y="23830"/>
                  </a:cubicBezTo>
                  <a:cubicBezTo>
                    <a:pt x="14380" y="21639"/>
                    <a:pt x="15841" y="19493"/>
                    <a:pt x="17530" y="17599"/>
                  </a:cubicBezTo>
                  <a:cubicBezTo>
                    <a:pt x="18968" y="15955"/>
                    <a:pt x="20908" y="14791"/>
                    <a:pt x="22552" y="13330"/>
                  </a:cubicBezTo>
                  <a:cubicBezTo>
                    <a:pt x="20269" y="12166"/>
                    <a:pt x="19242" y="11527"/>
                    <a:pt x="17644" y="9176"/>
                  </a:cubicBezTo>
                  <a:cubicBezTo>
                    <a:pt x="16754" y="7875"/>
                    <a:pt x="15864" y="6551"/>
                    <a:pt x="14974" y="5227"/>
                  </a:cubicBezTo>
                  <a:cubicBezTo>
                    <a:pt x="14540" y="4566"/>
                    <a:pt x="13536" y="2283"/>
                    <a:pt x="12828" y="1986"/>
                  </a:cubicBezTo>
                  <a:lnTo>
                    <a:pt x="8035" y="0"/>
                  </a:lnTo>
                  <a:close/>
                </a:path>
              </a:pathLst>
            </a:custGeom>
            <a:solidFill>
              <a:srgbClr val="32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7010" y="4321200"/>
              <a:ext cx="1617636" cy="882112"/>
            </a:xfrm>
            <a:custGeom>
              <a:avLst/>
              <a:gdLst/>
              <a:ahLst/>
              <a:cxnLst/>
              <a:rect l="l" t="t" r="r" b="b"/>
              <a:pathLst>
                <a:path w="51472" h="24768" extrusionOk="0">
                  <a:moveTo>
                    <a:pt x="21092" y="17116"/>
                  </a:moveTo>
                  <a:cubicBezTo>
                    <a:pt x="21084" y="17125"/>
                    <a:pt x="21076" y="17134"/>
                    <a:pt x="21068" y="17144"/>
                  </a:cubicBezTo>
                  <a:cubicBezTo>
                    <a:pt x="21076" y="17134"/>
                    <a:pt x="21084" y="17125"/>
                    <a:pt x="21092" y="17116"/>
                  </a:cubicBezTo>
                  <a:close/>
                  <a:moveTo>
                    <a:pt x="7896" y="1"/>
                  </a:moveTo>
                  <a:cubicBezTo>
                    <a:pt x="7342" y="1"/>
                    <a:pt x="6757" y="94"/>
                    <a:pt x="6140" y="299"/>
                  </a:cubicBezTo>
                  <a:cubicBezTo>
                    <a:pt x="5410" y="550"/>
                    <a:pt x="4702" y="915"/>
                    <a:pt x="4132" y="1485"/>
                  </a:cubicBezTo>
                  <a:cubicBezTo>
                    <a:pt x="4862" y="1965"/>
                    <a:pt x="5570" y="2535"/>
                    <a:pt x="6255" y="3106"/>
                  </a:cubicBezTo>
                  <a:cubicBezTo>
                    <a:pt x="6686" y="2954"/>
                    <a:pt x="7143" y="2881"/>
                    <a:pt x="7601" y="2881"/>
                  </a:cubicBezTo>
                  <a:cubicBezTo>
                    <a:pt x="8450" y="2881"/>
                    <a:pt x="9301" y="3134"/>
                    <a:pt x="9998" y="3608"/>
                  </a:cubicBezTo>
                  <a:cubicBezTo>
                    <a:pt x="9895" y="3354"/>
                    <a:pt x="9752" y="3113"/>
                    <a:pt x="9580" y="2895"/>
                  </a:cubicBezTo>
                  <a:lnTo>
                    <a:pt x="9580" y="2895"/>
                  </a:lnTo>
                  <a:cubicBezTo>
                    <a:pt x="10796" y="3959"/>
                    <a:pt x="11782" y="5286"/>
                    <a:pt x="12440" y="6758"/>
                  </a:cubicBezTo>
                  <a:cubicBezTo>
                    <a:pt x="11481" y="5868"/>
                    <a:pt x="10317" y="5183"/>
                    <a:pt x="9062" y="4795"/>
                  </a:cubicBezTo>
                  <a:cubicBezTo>
                    <a:pt x="8714" y="4672"/>
                    <a:pt x="8366" y="4586"/>
                    <a:pt x="8002" y="4586"/>
                  </a:cubicBezTo>
                  <a:cubicBezTo>
                    <a:pt x="7960" y="4586"/>
                    <a:pt x="7917" y="4587"/>
                    <a:pt x="7875" y="4590"/>
                  </a:cubicBezTo>
                  <a:cubicBezTo>
                    <a:pt x="7396" y="4613"/>
                    <a:pt x="6962" y="4795"/>
                    <a:pt x="6528" y="4955"/>
                  </a:cubicBezTo>
                  <a:cubicBezTo>
                    <a:pt x="5136" y="5526"/>
                    <a:pt x="3721" y="6073"/>
                    <a:pt x="2511" y="6964"/>
                  </a:cubicBezTo>
                  <a:cubicBezTo>
                    <a:pt x="1279" y="7831"/>
                    <a:pt x="274" y="9086"/>
                    <a:pt x="0" y="10570"/>
                  </a:cubicBezTo>
                  <a:cubicBezTo>
                    <a:pt x="893" y="10139"/>
                    <a:pt x="1888" y="9926"/>
                    <a:pt x="2882" y="9926"/>
                  </a:cubicBezTo>
                  <a:cubicBezTo>
                    <a:pt x="4047" y="9926"/>
                    <a:pt x="5211" y="10219"/>
                    <a:pt x="6209" y="10798"/>
                  </a:cubicBezTo>
                  <a:cubicBezTo>
                    <a:pt x="6003" y="11666"/>
                    <a:pt x="5775" y="12533"/>
                    <a:pt x="5547" y="13400"/>
                  </a:cubicBezTo>
                  <a:cubicBezTo>
                    <a:pt x="5561" y="13355"/>
                    <a:pt x="5644" y="13335"/>
                    <a:pt x="5777" y="13335"/>
                  </a:cubicBezTo>
                  <a:cubicBezTo>
                    <a:pt x="6511" y="13335"/>
                    <a:pt x="8756" y="13941"/>
                    <a:pt x="9085" y="14154"/>
                  </a:cubicBezTo>
                  <a:cubicBezTo>
                    <a:pt x="10158" y="14838"/>
                    <a:pt x="11139" y="16368"/>
                    <a:pt x="12052" y="17303"/>
                  </a:cubicBezTo>
                  <a:cubicBezTo>
                    <a:pt x="13536" y="15865"/>
                    <a:pt x="15019" y="14427"/>
                    <a:pt x="16503" y="12989"/>
                  </a:cubicBezTo>
                  <a:lnTo>
                    <a:pt x="16503" y="12989"/>
                  </a:lnTo>
                  <a:cubicBezTo>
                    <a:pt x="16092" y="14359"/>
                    <a:pt x="14814" y="15409"/>
                    <a:pt x="14654" y="16847"/>
                  </a:cubicBezTo>
                  <a:cubicBezTo>
                    <a:pt x="14609" y="17258"/>
                    <a:pt x="14677" y="17669"/>
                    <a:pt x="14586" y="18057"/>
                  </a:cubicBezTo>
                  <a:cubicBezTo>
                    <a:pt x="14494" y="18467"/>
                    <a:pt x="14289" y="18833"/>
                    <a:pt x="14061" y="19198"/>
                  </a:cubicBezTo>
                  <a:cubicBezTo>
                    <a:pt x="12851" y="21138"/>
                    <a:pt x="11481" y="23010"/>
                    <a:pt x="9998" y="24767"/>
                  </a:cubicBezTo>
                  <a:cubicBezTo>
                    <a:pt x="11961" y="22462"/>
                    <a:pt x="14768" y="20476"/>
                    <a:pt x="16868" y="18148"/>
                  </a:cubicBezTo>
                  <a:cubicBezTo>
                    <a:pt x="19105" y="15683"/>
                    <a:pt x="21342" y="13286"/>
                    <a:pt x="24652" y="12350"/>
                  </a:cubicBezTo>
                  <a:lnTo>
                    <a:pt x="24652" y="12350"/>
                  </a:lnTo>
                  <a:cubicBezTo>
                    <a:pt x="23100" y="13012"/>
                    <a:pt x="21707" y="13971"/>
                    <a:pt x="20543" y="15158"/>
                  </a:cubicBezTo>
                  <a:cubicBezTo>
                    <a:pt x="21370" y="14809"/>
                    <a:pt x="22285" y="14622"/>
                    <a:pt x="23206" y="14622"/>
                  </a:cubicBezTo>
                  <a:cubicBezTo>
                    <a:pt x="23429" y="14622"/>
                    <a:pt x="23653" y="14633"/>
                    <a:pt x="23876" y="14656"/>
                  </a:cubicBezTo>
                  <a:cubicBezTo>
                    <a:pt x="22836" y="15356"/>
                    <a:pt x="21908" y="16191"/>
                    <a:pt x="21092" y="17116"/>
                  </a:cubicBezTo>
                  <a:lnTo>
                    <a:pt x="21092" y="17116"/>
                  </a:lnTo>
                  <a:cubicBezTo>
                    <a:pt x="22461" y="15583"/>
                    <a:pt x="26329" y="14832"/>
                    <a:pt x="28167" y="13765"/>
                  </a:cubicBezTo>
                  <a:cubicBezTo>
                    <a:pt x="29694" y="12883"/>
                    <a:pt x="31376" y="12473"/>
                    <a:pt x="33091" y="12473"/>
                  </a:cubicBezTo>
                  <a:cubicBezTo>
                    <a:pt x="34171" y="12473"/>
                    <a:pt x="35263" y="12635"/>
                    <a:pt x="36338" y="12944"/>
                  </a:cubicBezTo>
                  <a:cubicBezTo>
                    <a:pt x="36338" y="13319"/>
                    <a:pt x="36801" y="13455"/>
                    <a:pt x="37206" y="13455"/>
                  </a:cubicBezTo>
                  <a:cubicBezTo>
                    <a:pt x="37269" y="13455"/>
                    <a:pt x="37330" y="13452"/>
                    <a:pt x="37388" y="13446"/>
                  </a:cubicBezTo>
                  <a:cubicBezTo>
                    <a:pt x="39184" y="13264"/>
                    <a:pt x="41041" y="12822"/>
                    <a:pt x="42852" y="12822"/>
                  </a:cubicBezTo>
                  <a:cubicBezTo>
                    <a:pt x="43986" y="12822"/>
                    <a:pt x="45103" y="12996"/>
                    <a:pt x="46176" y="13514"/>
                  </a:cubicBezTo>
                  <a:cubicBezTo>
                    <a:pt x="47934" y="14359"/>
                    <a:pt x="49554" y="15591"/>
                    <a:pt x="51471" y="16002"/>
                  </a:cubicBezTo>
                  <a:cubicBezTo>
                    <a:pt x="49212" y="13880"/>
                    <a:pt x="46427" y="12442"/>
                    <a:pt x="43688" y="11026"/>
                  </a:cubicBezTo>
                  <a:cubicBezTo>
                    <a:pt x="41493" y="9888"/>
                    <a:pt x="38880" y="9107"/>
                    <a:pt x="36316" y="9107"/>
                  </a:cubicBezTo>
                  <a:cubicBezTo>
                    <a:pt x="35334" y="9107"/>
                    <a:pt x="34359" y="9221"/>
                    <a:pt x="33417" y="9474"/>
                  </a:cubicBezTo>
                  <a:cubicBezTo>
                    <a:pt x="30678" y="10205"/>
                    <a:pt x="28327" y="12008"/>
                    <a:pt x="25633" y="12944"/>
                  </a:cubicBezTo>
                  <a:cubicBezTo>
                    <a:pt x="27939" y="11232"/>
                    <a:pt x="30472" y="9862"/>
                    <a:pt x="33143" y="8835"/>
                  </a:cubicBezTo>
                  <a:lnTo>
                    <a:pt x="33143" y="8835"/>
                  </a:lnTo>
                  <a:cubicBezTo>
                    <a:pt x="30472" y="8995"/>
                    <a:pt x="27824" y="9657"/>
                    <a:pt x="25382" y="10798"/>
                  </a:cubicBezTo>
                  <a:cubicBezTo>
                    <a:pt x="24097" y="11407"/>
                    <a:pt x="22635" y="12282"/>
                    <a:pt x="21148" y="12282"/>
                  </a:cubicBezTo>
                  <a:cubicBezTo>
                    <a:pt x="21129" y="12282"/>
                    <a:pt x="21110" y="12282"/>
                    <a:pt x="21091" y="12282"/>
                  </a:cubicBezTo>
                  <a:cubicBezTo>
                    <a:pt x="20996" y="12282"/>
                    <a:pt x="19062" y="11886"/>
                    <a:pt x="18499" y="11886"/>
                  </a:cubicBezTo>
                  <a:cubicBezTo>
                    <a:pt x="18389" y="11886"/>
                    <a:pt x="18332" y="11901"/>
                    <a:pt x="18350" y="11937"/>
                  </a:cubicBezTo>
                  <a:lnTo>
                    <a:pt x="18350" y="11937"/>
                  </a:lnTo>
                  <a:cubicBezTo>
                    <a:pt x="17278" y="10020"/>
                    <a:pt x="16183" y="8127"/>
                    <a:pt x="15088" y="6210"/>
                  </a:cubicBezTo>
                  <a:cubicBezTo>
                    <a:pt x="13482" y="3391"/>
                    <a:pt x="11239" y="1"/>
                    <a:pt x="7896" y="1"/>
                  </a:cubicBezTo>
                  <a:close/>
                </a:path>
              </a:pathLst>
            </a:custGeom>
            <a:solidFill>
              <a:srgbClr val="426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954077" y="4568004"/>
              <a:ext cx="2550876" cy="578673"/>
            </a:xfrm>
            <a:custGeom>
              <a:avLst/>
              <a:gdLst/>
              <a:ahLst/>
              <a:cxnLst/>
              <a:rect l="l" t="t" r="r" b="b"/>
              <a:pathLst>
                <a:path w="81167" h="16248" extrusionOk="0">
                  <a:moveTo>
                    <a:pt x="42548" y="0"/>
                  </a:moveTo>
                  <a:cubicBezTo>
                    <a:pt x="42417" y="0"/>
                    <a:pt x="42288" y="6"/>
                    <a:pt x="42159" y="19"/>
                  </a:cubicBezTo>
                  <a:cubicBezTo>
                    <a:pt x="41588" y="64"/>
                    <a:pt x="41040" y="270"/>
                    <a:pt x="40515" y="452"/>
                  </a:cubicBezTo>
                  <a:cubicBezTo>
                    <a:pt x="39465" y="817"/>
                    <a:pt x="38415" y="1206"/>
                    <a:pt x="37365" y="1594"/>
                  </a:cubicBezTo>
                  <a:cubicBezTo>
                    <a:pt x="37046" y="1708"/>
                    <a:pt x="36703" y="1845"/>
                    <a:pt x="36452" y="2073"/>
                  </a:cubicBezTo>
                  <a:cubicBezTo>
                    <a:pt x="36247" y="2255"/>
                    <a:pt x="36110" y="2484"/>
                    <a:pt x="35973" y="2712"/>
                  </a:cubicBezTo>
                  <a:cubicBezTo>
                    <a:pt x="35539" y="3442"/>
                    <a:pt x="35083" y="4196"/>
                    <a:pt x="34649" y="4926"/>
                  </a:cubicBezTo>
                  <a:cubicBezTo>
                    <a:pt x="34558" y="5086"/>
                    <a:pt x="34444" y="5246"/>
                    <a:pt x="34307" y="5360"/>
                  </a:cubicBezTo>
                  <a:cubicBezTo>
                    <a:pt x="34147" y="5474"/>
                    <a:pt x="33964" y="5497"/>
                    <a:pt x="33782" y="5542"/>
                  </a:cubicBezTo>
                  <a:cubicBezTo>
                    <a:pt x="31842" y="5885"/>
                    <a:pt x="30130" y="6615"/>
                    <a:pt x="28098" y="6729"/>
                  </a:cubicBezTo>
                  <a:cubicBezTo>
                    <a:pt x="27383" y="6776"/>
                    <a:pt x="26662" y="6786"/>
                    <a:pt x="25940" y="6786"/>
                  </a:cubicBezTo>
                  <a:cubicBezTo>
                    <a:pt x="25406" y="6786"/>
                    <a:pt x="24872" y="6781"/>
                    <a:pt x="24338" y="6781"/>
                  </a:cubicBezTo>
                  <a:cubicBezTo>
                    <a:pt x="22437" y="6781"/>
                    <a:pt x="20550" y="6850"/>
                    <a:pt x="18763" y="7482"/>
                  </a:cubicBezTo>
                  <a:cubicBezTo>
                    <a:pt x="17850" y="7802"/>
                    <a:pt x="16937" y="8281"/>
                    <a:pt x="15978" y="8395"/>
                  </a:cubicBezTo>
                  <a:cubicBezTo>
                    <a:pt x="15704" y="8432"/>
                    <a:pt x="15434" y="8439"/>
                    <a:pt x="15166" y="8439"/>
                  </a:cubicBezTo>
                  <a:cubicBezTo>
                    <a:pt x="14987" y="8439"/>
                    <a:pt x="14809" y="8436"/>
                    <a:pt x="14632" y="8436"/>
                  </a:cubicBezTo>
                  <a:cubicBezTo>
                    <a:pt x="14411" y="8436"/>
                    <a:pt x="14190" y="8441"/>
                    <a:pt x="13969" y="8464"/>
                  </a:cubicBezTo>
                  <a:cubicBezTo>
                    <a:pt x="12988" y="8601"/>
                    <a:pt x="12098" y="9080"/>
                    <a:pt x="11230" y="9537"/>
                  </a:cubicBezTo>
                  <a:cubicBezTo>
                    <a:pt x="7418" y="11637"/>
                    <a:pt x="3538" y="13668"/>
                    <a:pt x="0" y="16225"/>
                  </a:cubicBezTo>
                  <a:cubicBezTo>
                    <a:pt x="6741" y="16225"/>
                    <a:pt x="14710" y="16214"/>
                    <a:pt x="22269" y="16214"/>
                  </a:cubicBezTo>
                  <a:cubicBezTo>
                    <a:pt x="26049" y="16214"/>
                    <a:pt x="29726" y="16217"/>
                    <a:pt x="33097" y="16225"/>
                  </a:cubicBezTo>
                  <a:cubicBezTo>
                    <a:pt x="41109" y="16225"/>
                    <a:pt x="46381" y="16225"/>
                    <a:pt x="54416" y="16247"/>
                  </a:cubicBezTo>
                  <a:cubicBezTo>
                    <a:pt x="56812" y="16247"/>
                    <a:pt x="81167" y="16225"/>
                    <a:pt x="81167" y="16225"/>
                  </a:cubicBezTo>
                  <a:cubicBezTo>
                    <a:pt x="80100" y="14601"/>
                    <a:pt x="77733" y="12545"/>
                    <a:pt x="75691" y="12545"/>
                  </a:cubicBezTo>
                  <a:cubicBezTo>
                    <a:pt x="75637" y="12545"/>
                    <a:pt x="75583" y="12547"/>
                    <a:pt x="75529" y="12550"/>
                  </a:cubicBezTo>
                  <a:cubicBezTo>
                    <a:pt x="75349" y="12564"/>
                    <a:pt x="75169" y="12586"/>
                    <a:pt x="74988" y="12586"/>
                  </a:cubicBezTo>
                  <a:cubicBezTo>
                    <a:pt x="74872" y="12586"/>
                    <a:pt x="74755" y="12577"/>
                    <a:pt x="74639" y="12550"/>
                  </a:cubicBezTo>
                  <a:cubicBezTo>
                    <a:pt x="74365" y="12504"/>
                    <a:pt x="74114" y="12367"/>
                    <a:pt x="73863" y="12230"/>
                  </a:cubicBezTo>
                  <a:cubicBezTo>
                    <a:pt x="72653" y="11568"/>
                    <a:pt x="71421" y="10906"/>
                    <a:pt x="70211" y="10244"/>
                  </a:cubicBezTo>
                  <a:cubicBezTo>
                    <a:pt x="69207" y="9719"/>
                    <a:pt x="68202" y="9172"/>
                    <a:pt x="67084" y="8943"/>
                  </a:cubicBezTo>
                  <a:cubicBezTo>
                    <a:pt x="66775" y="8880"/>
                    <a:pt x="66457" y="8847"/>
                    <a:pt x="66141" y="8847"/>
                  </a:cubicBezTo>
                  <a:cubicBezTo>
                    <a:pt x="65312" y="8847"/>
                    <a:pt x="64493" y="9077"/>
                    <a:pt x="63865" y="9605"/>
                  </a:cubicBezTo>
                  <a:cubicBezTo>
                    <a:pt x="62815" y="7209"/>
                    <a:pt x="61126" y="5109"/>
                    <a:pt x="59049" y="3557"/>
                  </a:cubicBezTo>
                  <a:cubicBezTo>
                    <a:pt x="58264" y="2955"/>
                    <a:pt x="57282" y="2439"/>
                    <a:pt x="56338" y="2439"/>
                  </a:cubicBezTo>
                  <a:cubicBezTo>
                    <a:pt x="55993" y="2439"/>
                    <a:pt x="55653" y="2508"/>
                    <a:pt x="55329" y="2666"/>
                  </a:cubicBezTo>
                  <a:cubicBezTo>
                    <a:pt x="55192" y="2735"/>
                    <a:pt x="55032" y="2826"/>
                    <a:pt x="54872" y="2849"/>
                  </a:cubicBezTo>
                  <a:cubicBezTo>
                    <a:pt x="54758" y="2849"/>
                    <a:pt x="54621" y="2803"/>
                    <a:pt x="54507" y="2758"/>
                  </a:cubicBezTo>
                  <a:cubicBezTo>
                    <a:pt x="52978" y="2210"/>
                    <a:pt x="51494" y="1685"/>
                    <a:pt x="50056" y="977"/>
                  </a:cubicBezTo>
                  <a:cubicBezTo>
                    <a:pt x="49349" y="635"/>
                    <a:pt x="48550" y="612"/>
                    <a:pt x="47751" y="566"/>
                  </a:cubicBezTo>
                  <a:cubicBezTo>
                    <a:pt x="46587" y="498"/>
                    <a:pt x="45400" y="384"/>
                    <a:pt x="44236" y="178"/>
                  </a:cubicBezTo>
                  <a:cubicBezTo>
                    <a:pt x="43680" y="104"/>
                    <a:pt x="43109" y="0"/>
                    <a:pt x="42548" y="0"/>
                  </a:cubicBezTo>
                  <a:close/>
                </a:path>
              </a:pathLst>
            </a:custGeom>
            <a:solidFill>
              <a:srgbClr val="545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954077" y="4627695"/>
              <a:ext cx="2550876" cy="519801"/>
            </a:xfrm>
            <a:custGeom>
              <a:avLst/>
              <a:gdLst/>
              <a:ahLst/>
              <a:cxnLst/>
              <a:rect l="l" t="t" r="r" b="b"/>
              <a:pathLst>
                <a:path w="81167" h="14595" extrusionOk="0">
                  <a:moveTo>
                    <a:pt x="45736" y="1"/>
                  </a:moveTo>
                  <a:cubicBezTo>
                    <a:pt x="45138" y="1"/>
                    <a:pt x="44535" y="58"/>
                    <a:pt x="43939" y="123"/>
                  </a:cubicBezTo>
                  <a:cubicBezTo>
                    <a:pt x="42501" y="283"/>
                    <a:pt x="41040" y="443"/>
                    <a:pt x="39739" y="1036"/>
                  </a:cubicBezTo>
                  <a:cubicBezTo>
                    <a:pt x="39054" y="1333"/>
                    <a:pt x="38438" y="1766"/>
                    <a:pt x="37799" y="2177"/>
                  </a:cubicBezTo>
                  <a:cubicBezTo>
                    <a:pt x="37114" y="2657"/>
                    <a:pt x="36429" y="3113"/>
                    <a:pt x="35745" y="3592"/>
                  </a:cubicBezTo>
                  <a:cubicBezTo>
                    <a:pt x="36033" y="3578"/>
                    <a:pt x="36321" y="3571"/>
                    <a:pt x="36609" y="3571"/>
                  </a:cubicBezTo>
                  <a:cubicBezTo>
                    <a:pt x="38626" y="3571"/>
                    <a:pt x="40638" y="3903"/>
                    <a:pt x="42615" y="4323"/>
                  </a:cubicBezTo>
                  <a:cubicBezTo>
                    <a:pt x="43779" y="4551"/>
                    <a:pt x="44966" y="4848"/>
                    <a:pt x="46107" y="5236"/>
                  </a:cubicBezTo>
                  <a:cubicBezTo>
                    <a:pt x="46678" y="5418"/>
                    <a:pt x="47226" y="5624"/>
                    <a:pt x="47774" y="5875"/>
                  </a:cubicBezTo>
                  <a:cubicBezTo>
                    <a:pt x="47879" y="5919"/>
                    <a:pt x="48011" y="5989"/>
                    <a:pt x="48154" y="6069"/>
                  </a:cubicBezTo>
                  <a:lnTo>
                    <a:pt x="48154" y="6069"/>
                  </a:lnTo>
                  <a:cubicBezTo>
                    <a:pt x="46626" y="5501"/>
                    <a:pt x="44870" y="5175"/>
                    <a:pt x="43345" y="4848"/>
                  </a:cubicBezTo>
                  <a:cubicBezTo>
                    <a:pt x="41497" y="4460"/>
                    <a:pt x="39602" y="4232"/>
                    <a:pt x="37685" y="4209"/>
                  </a:cubicBezTo>
                  <a:cubicBezTo>
                    <a:pt x="37553" y="4209"/>
                    <a:pt x="37421" y="4209"/>
                    <a:pt x="37288" y="4209"/>
                  </a:cubicBezTo>
                  <a:cubicBezTo>
                    <a:pt x="35754" y="4209"/>
                    <a:pt x="34110" y="4228"/>
                    <a:pt x="32640" y="4711"/>
                  </a:cubicBezTo>
                  <a:cubicBezTo>
                    <a:pt x="32161" y="4871"/>
                    <a:pt x="31682" y="5053"/>
                    <a:pt x="31202" y="5190"/>
                  </a:cubicBezTo>
                  <a:cubicBezTo>
                    <a:pt x="30609" y="5350"/>
                    <a:pt x="29970" y="5396"/>
                    <a:pt x="29354" y="5464"/>
                  </a:cubicBezTo>
                  <a:cubicBezTo>
                    <a:pt x="26615" y="5692"/>
                    <a:pt x="23898" y="5943"/>
                    <a:pt x="21182" y="6172"/>
                  </a:cubicBezTo>
                  <a:cubicBezTo>
                    <a:pt x="21342" y="6175"/>
                    <a:pt x="21502" y="6177"/>
                    <a:pt x="21662" y="6177"/>
                  </a:cubicBezTo>
                  <a:cubicBezTo>
                    <a:pt x="22728" y="6177"/>
                    <a:pt x="23798" y="6110"/>
                    <a:pt x="24861" y="6110"/>
                  </a:cubicBezTo>
                  <a:cubicBezTo>
                    <a:pt x="25757" y="6110"/>
                    <a:pt x="26649" y="6158"/>
                    <a:pt x="27528" y="6331"/>
                  </a:cubicBezTo>
                  <a:cubicBezTo>
                    <a:pt x="29125" y="6674"/>
                    <a:pt x="30609" y="7427"/>
                    <a:pt x="31819" y="8523"/>
                  </a:cubicBezTo>
                  <a:cubicBezTo>
                    <a:pt x="30267" y="8043"/>
                    <a:pt x="28714" y="7244"/>
                    <a:pt x="27140" y="6902"/>
                  </a:cubicBezTo>
                  <a:cubicBezTo>
                    <a:pt x="26671" y="6801"/>
                    <a:pt x="26163" y="6766"/>
                    <a:pt x="25642" y="6766"/>
                  </a:cubicBezTo>
                  <a:cubicBezTo>
                    <a:pt x="24637" y="6766"/>
                    <a:pt x="23582" y="6895"/>
                    <a:pt x="22666" y="6925"/>
                  </a:cubicBezTo>
                  <a:cubicBezTo>
                    <a:pt x="19425" y="7085"/>
                    <a:pt x="16183" y="7427"/>
                    <a:pt x="13033" y="8203"/>
                  </a:cubicBezTo>
                  <a:cubicBezTo>
                    <a:pt x="8263" y="9367"/>
                    <a:pt x="3972" y="11695"/>
                    <a:pt x="0" y="14549"/>
                  </a:cubicBezTo>
                  <a:cubicBezTo>
                    <a:pt x="10112" y="14549"/>
                    <a:pt x="22985" y="14549"/>
                    <a:pt x="33097" y="14571"/>
                  </a:cubicBezTo>
                  <a:cubicBezTo>
                    <a:pt x="41109" y="14594"/>
                    <a:pt x="46381" y="14594"/>
                    <a:pt x="54416" y="14594"/>
                  </a:cubicBezTo>
                  <a:cubicBezTo>
                    <a:pt x="56812" y="14594"/>
                    <a:pt x="81167" y="14571"/>
                    <a:pt x="81167" y="14571"/>
                  </a:cubicBezTo>
                  <a:cubicBezTo>
                    <a:pt x="80939" y="14571"/>
                    <a:pt x="80619" y="13955"/>
                    <a:pt x="80482" y="13818"/>
                  </a:cubicBezTo>
                  <a:cubicBezTo>
                    <a:pt x="80140" y="13499"/>
                    <a:pt x="79934" y="13362"/>
                    <a:pt x="79432" y="13202"/>
                  </a:cubicBezTo>
                  <a:cubicBezTo>
                    <a:pt x="78468" y="12874"/>
                    <a:pt x="77430" y="12693"/>
                    <a:pt x="76401" y="12693"/>
                  </a:cubicBezTo>
                  <a:cubicBezTo>
                    <a:pt x="76285" y="12693"/>
                    <a:pt x="76169" y="12695"/>
                    <a:pt x="76054" y="12700"/>
                  </a:cubicBezTo>
                  <a:cubicBezTo>
                    <a:pt x="75872" y="12700"/>
                    <a:pt x="75695" y="12711"/>
                    <a:pt x="75521" y="12711"/>
                  </a:cubicBezTo>
                  <a:cubicBezTo>
                    <a:pt x="75347" y="12711"/>
                    <a:pt x="75175" y="12700"/>
                    <a:pt x="75004" y="12654"/>
                  </a:cubicBezTo>
                  <a:cubicBezTo>
                    <a:pt x="74434" y="12494"/>
                    <a:pt x="74000" y="12038"/>
                    <a:pt x="73566" y="11650"/>
                  </a:cubicBezTo>
                  <a:cubicBezTo>
                    <a:pt x="72402" y="10577"/>
                    <a:pt x="70987" y="9824"/>
                    <a:pt x="69595" y="9093"/>
                  </a:cubicBezTo>
                  <a:cubicBezTo>
                    <a:pt x="68554" y="8539"/>
                    <a:pt x="67377" y="7985"/>
                    <a:pt x="66246" y="7985"/>
                  </a:cubicBezTo>
                  <a:cubicBezTo>
                    <a:pt x="65839" y="7985"/>
                    <a:pt x="65439" y="8057"/>
                    <a:pt x="65052" y="8226"/>
                  </a:cubicBezTo>
                  <a:cubicBezTo>
                    <a:pt x="64938" y="8272"/>
                    <a:pt x="64801" y="8340"/>
                    <a:pt x="64733" y="8454"/>
                  </a:cubicBezTo>
                  <a:cubicBezTo>
                    <a:pt x="64641" y="8568"/>
                    <a:pt x="64641" y="8728"/>
                    <a:pt x="64619" y="8865"/>
                  </a:cubicBezTo>
                  <a:lnTo>
                    <a:pt x="64459" y="11330"/>
                  </a:lnTo>
                  <a:cubicBezTo>
                    <a:pt x="63957" y="8409"/>
                    <a:pt x="61720" y="6103"/>
                    <a:pt x="59437" y="4209"/>
                  </a:cubicBezTo>
                  <a:cubicBezTo>
                    <a:pt x="58958" y="3798"/>
                    <a:pt x="58479" y="3433"/>
                    <a:pt x="57954" y="3113"/>
                  </a:cubicBezTo>
                  <a:cubicBezTo>
                    <a:pt x="56949" y="2520"/>
                    <a:pt x="56014" y="2542"/>
                    <a:pt x="54941" y="2291"/>
                  </a:cubicBezTo>
                  <a:cubicBezTo>
                    <a:pt x="54165" y="2109"/>
                    <a:pt x="53571" y="1561"/>
                    <a:pt x="52727" y="1470"/>
                  </a:cubicBezTo>
                  <a:cubicBezTo>
                    <a:pt x="51585" y="1333"/>
                    <a:pt x="50444" y="1219"/>
                    <a:pt x="49349" y="876"/>
                  </a:cubicBezTo>
                  <a:cubicBezTo>
                    <a:pt x="48595" y="625"/>
                    <a:pt x="47865" y="283"/>
                    <a:pt x="47089" y="123"/>
                  </a:cubicBezTo>
                  <a:cubicBezTo>
                    <a:pt x="46645" y="34"/>
                    <a:pt x="46192" y="1"/>
                    <a:pt x="45736" y="1"/>
                  </a:cubicBezTo>
                  <a:close/>
                </a:path>
              </a:pathLst>
            </a:custGeom>
            <a:solidFill>
              <a:srgbClr val="545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280147" y="4449699"/>
              <a:ext cx="1942597" cy="695953"/>
            </a:xfrm>
            <a:custGeom>
              <a:avLst/>
              <a:gdLst/>
              <a:ahLst/>
              <a:cxnLst/>
              <a:rect l="l" t="t" r="r" b="b"/>
              <a:pathLst>
                <a:path w="61812" h="19541" extrusionOk="0">
                  <a:moveTo>
                    <a:pt x="10888" y="14403"/>
                  </a:moveTo>
                  <a:cubicBezTo>
                    <a:pt x="10898" y="14411"/>
                    <a:pt x="10908" y="14418"/>
                    <a:pt x="10919" y="14425"/>
                  </a:cubicBezTo>
                  <a:lnTo>
                    <a:pt x="10919" y="14425"/>
                  </a:lnTo>
                  <a:cubicBezTo>
                    <a:pt x="10909" y="14418"/>
                    <a:pt x="10898" y="14410"/>
                    <a:pt x="10888" y="14403"/>
                  </a:cubicBezTo>
                  <a:close/>
                  <a:moveTo>
                    <a:pt x="20708" y="17860"/>
                  </a:moveTo>
                  <a:cubicBezTo>
                    <a:pt x="20714" y="17864"/>
                    <a:pt x="20720" y="17868"/>
                    <a:pt x="20725" y="17872"/>
                  </a:cubicBezTo>
                  <a:cubicBezTo>
                    <a:pt x="20720" y="17868"/>
                    <a:pt x="20714" y="17864"/>
                    <a:pt x="20708" y="17860"/>
                  </a:cubicBezTo>
                  <a:close/>
                  <a:moveTo>
                    <a:pt x="38529" y="18397"/>
                  </a:moveTo>
                  <a:cubicBezTo>
                    <a:pt x="38537" y="18399"/>
                    <a:pt x="38544" y="18400"/>
                    <a:pt x="38551" y="18401"/>
                  </a:cubicBezTo>
                  <a:lnTo>
                    <a:pt x="38551" y="18401"/>
                  </a:lnTo>
                  <a:cubicBezTo>
                    <a:pt x="38544" y="18400"/>
                    <a:pt x="38537" y="18399"/>
                    <a:pt x="38529" y="18397"/>
                  </a:cubicBezTo>
                  <a:close/>
                  <a:moveTo>
                    <a:pt x="61773" y="19326"/>
                  </a:moveTo>
                  <a:lnTo>
                    <a:pt x="61773" y="19326"/>
                  </a:lnTo>
                  <a:cubicBezTo>
                    <a:pt x="61786" y="19329"/>
                    <a:pt x="61799" y="19331"/>
                    <a:pt x="61811" y="19333"/>
                  </a:cubicBezTo>
                  <a:cubicBezTo>
                    <a:pt x="61799" y="19331"/>
                    <a:pt x="61786" y="19329"/>
                    <a:pt x="61773" y="19326"/>
                  </a:cubicBezTo>
                  <a:close/>
                  <a:moveTo>
                    <a:pt x="25131" y="0"/>
                  </a:moveTo>
                  <a:lnTo>
                    <a:pt x="25131" y="0"/>
                  </a:lnTo>
                  <a:cubicBezTo>
                    <a:pt x="23122" y="1530"/>
                    <a:pt x="21912" y="3812"/>
                    <a:pt x="20794" y="6026"/>
                  </a:cubicBezTo>
                  <a:cubicBezTo>
                    <a:pt x="19698" y="8217"/>
                    <a:pt x="18991" y="11185"/>
                    <a:pt x="17530" y="13148"/>
                  </a:cubicBezTo>
                  <a:cubicBezTo>
                    <a:pt x="18968" y="10157"/>
                    <a:pt x="19105" y="6574"/>
                    <a:pt x="17918" y="3470"/>
                  </a:cubicBezTo>
                  <a:lnTo>
                    <a:pt x="17918" y="3470"/>
                  </a:lnTo>
                  <a:cubicBezTo>
                    <a:pt x="17872" y="4930"/>
                    <a:pt x="17530" y="6368"/>
                    <a:pt x="16891" y="7692"/>
                  </a:cubicBezTo>
                  <a:cubicBezTo>
                    <a:pt x="16845" y="5136"/>
                    <a:pt x="16411" y="2602"/>
                    <a:pt x="15613" y="183"/>
                  </a:cubicBezTo>
                  <a:lnTo>
                    <a:pt x="15613" y="183"/>
                  </a:lnTo>
                  <a:cubicBezTo>
                    <a:pt x="16023" y="2077"/>
                    <a:pt x="15955" y="4086"/>
                    <a:pt x="15407" y="5958"/>
                  </a:cubicBezTo>
                  <a:cubicBezTo>
                    <a:pt x="15088" y="7008"/>
                    <a:pt x="14631" y="8058"/>
                    <a:pt x="14700" y="9130"/>
                  </a:cubicBezTo>
                  <a:cubicBezTo>
                    <a:pt x="14380" y="7533"/>
                    <a:pt x="14243" y="5889"/>
                    <a:pt x="14289" y="4246"/>
                  </a:cubicBezTo>
                  <a:lnTo>
                    <a:pt x="14289" y="4246"/>
                  </a:lnTo>
                  <a:cubicBezTo>
                    <a:pt x="13855" y="6026"/>
                    <a:pt x="13992" y="7647"/>
                    <a:pt x="14060" y="9450"/>
                  </a:cubicBezTo>
                  <a:cubicBezTo>
                    <a:pt x="14083" y="10682"/>
                    <a:pt x="13787" y="12235"/>
                    <a:pt x="14426" y="13376"/>
                  </a:cubicBezTo>
                  <a:cubicBezTo>
                    <a:pt x="13421" y="11618"/>
                    <a:pt x="12874" y="9587"/>
                    <a:pt x="12851" y="7578"/>
                  </a:cubicBezTo>
                  <a:lnTo>
                    <a:pt x="12851" y="7578"/>
                  </a:lnTo>
                  <a:cubicBezTo>
                    <a:pt x="12349" y="9496"/>
                    <a:pt x="12486" y="11573"/>
                    <a:pt x="13262" y="13399"/>
                  </a:cubicBezTo>
                  <a:cubicBezTo>
                    <a:pt x="12143" y="12486"/>
                    <a:pt x="11253" y="11322"/>
                    <a:pt x="10682" y="10021"/>
                  </a:cubicBezTo>
                  <a:lnTo>
                    <a:pt x="10682" y="10021"/>
                  </a:lnTo>
                  <a:cubicBezTo>
                    <a:pt x="10819" y="11618"/>
                    <a:pt x="11344" y="13193"/>
                    <a:pt x="12212" y="14563"/>
                  </a:cubicBezTo>
                  <a:cubicBezTo>
                    <a:pt x="12048" y="14632"/>
                    <a:pt x="11872" y="14665"/>
                    <a:pt x="11696" y="14665"/>
                  </a:cubicBezTo>
                  <a:cubicBezTo>
                    <a:pt x="11418" y="14665"/>
                    <a:pt x="11141" y="14582"/>
                    <a:pt x="10919" y="14425"/>
                  </a:cubicBezTo>
                  <a:lnTo>
                    <a:pt x="10919" y="14425"/>
                  </a:lnTo>
                  <a:cubicBezTo>
                    <a:pt x="11100" y="14568"/>
                    <a:pt x="11160" y="14827"/>
                    <a:pt x="11139" y="15065"/>
                  </a:cubicBezTo>
                  <a:cubicBezTo>
                    <a:pt x="10809" y="15151"/>
                    <a:pt x="10446" y="15186"/>
                    <a:pt x="10060" y="15186"/>
                  </a:cubicBezTo>
                  <a:cubicBezTo>
                    <a:pt x="8396" y="15186"/>
                    <a:pt x="6302" y="14534"/>
                    <a:pt x="4579" y="14534"/>
                  </a:cubicBezTo>
                  <a:cubicBezTo>
                    <a:pt x="4379" y="14534"/>
                    <a:pt x="4184" y="14543"/>
                    <a:pt x="3995" y="14563"/>
                  </a:cubicBezTo>
                  <a:cubicBezTo>
                    <a:pt x="4930" y="14654"/>
                    <a:pt x="5843" y="15019"/>
                    <a:pt x="6597" y="15567"/>
                  </a:cubicBezTo>
                  <a:cubicBezTo>
                    <a:pt x="5277" y="15890"/>
                    <a:pt x="3913" y="16049"/>
                    <a:pt x="2550" y="16049"/>
                  </a:cubicBezTo>
                  <a:cubicBezTo>
                    <a:pt x="1697" y="16049"/>
                    <a:pt x="843" y="15987"/>
                    <a:pt x="0" y="15864"/>
                  </a:cubicBezTo>
                  <a:lnTo>
                    <a:pt x="0" y="15864"/>
                  </a:lnTo>
                  <a:cubicBezTo>
                    <a:pt x="1172" y="16295"/>
                    <a:pt x="2399" y="16616"/>
                    <a:pt x="3649" y="16809"/>
                  </a:cubicBezTo>
                  <a:lnTo>
                    <a:pt x="3649" y="16809"/>
                  </a:lnTo>
                  <a:cubicBezTo>
                    <a:pt x="3540" y="16800"/>
                    <a:pt x="3432" y="16795"/>
                    <a:pt x="3325" y="16795"/>
                  </a:cubicBezTo>
                  <a:cubicBezTo>
                    <a:pt x="3003" y="16795"/>
                    <a:pt x="2685" y="16836"/>
                    <a:pt x="2374" y="16914"/>
                  </a:cubicBezTo>
                  <a:cubicBezTo>
                    <a:pt x="3604" y="17052"/>
                    <a:pt x="4841" y="17121"/>
                    <a:pt x="6078" y="17121"/>
                  </a:cubicBezTo>
                  <a:cubicBezTo>
                    <a:pt x="7090" y="17121"/>
                    <a:pt x="8101" y="17075"/>
                    <a:pt x="9107" y="16982"/>
                  </a:cubicBezTo>
                  <a:lnTo>
                    <a:pt x="9107" y="16982"/>
                  </a:lnTo>
                  <a:cubicBezTo>
                    <a:pt x="8162" y="17464"/>
                    <a:pt x="7095" y="17706"/>
                    <a:pt x="6031" y="17706"/>
                  </a:cubicBezTo>
                  <a:cubicBezTo>
                    <a:pt x="5785" y="17706"/>
                    <a:pt x="5540" y="17693"/>
                    <a:pt x="5296" y="17667"/>
                  </a:cubicBezTo>
                  <a:lnTo>
                    <a:pt x="5296" y="17667"/>
                  </a:lnTo>
                  <a:cubicBezTo>
                    <a:pt x="9016" y="18215"/>
                    <a:pt x="12759" y="18512"/>
                    <a:pt x="16526" y="18557"/>
                  </a:cubicBezTo>
                  <a:cubicBezTo>
                    <a:pt x="15818" y="18169"/>
                    <a:pt x="15088" y="17781"/>
                    <a:pt x="14380" y="17393"/>
                  </a:cubicBezTo>
                  <a:cubicBezTo>
                    <a:pt x="14703" y="17393"/>
                    <a:pt x="15273" y="17384"/>
                    <a:pt x="15946" y="17384"/>
                  </a:cubicBezTo>
                  <a:cubicBezTo>
                    <a:pt x="17677" y="17384"/>
                    <a:pt x="20086" y="17443"/>
                    <a:pt x="20708" y="17860"/>
                  </a:cubicBezTo>
                  <a:lnTo>
                    <a:pt x="20708" y="17860"/>
                  </a:lnTo>
                  <a:cubicBezTo>
                    <a:pt x="20200" y="17507"/>
                    <a:pt x="19713" y="17153"/>
                    <a:pt x="19227" y="16820"/>
                  </a:cubicBezTo>
                  <a:lnTo>
                    <a:pt x="19227" y="16820"/>
                  </a:lnTo>
                  <a:cubicBezTo>
                    <a:pt x="20219" y="17483"/>
                    <a:pt x="22221" y="17441"/>
                    <a:pt x="23373" y="17690"/>
                  </a:cubicBezTo>
                  <a:cubicBezTo>
                    <a:pt x="25069" y="18060"/>
                    <a:pt x="26732" y="18331"/>
                    <a:pt x="28461" y="18331"/>
                  </a:cubicBezTo>
                  <a:cubicBezTo>
                    <a:pt x="28756" y="18331"/>
                    <a:pt x="29054" y="18323"/>
                    <a:pt x="29353" y="18306"/>
                  </a:cubicBezTo>
                  <a:cubicBezTo>
                    <a:pt x="27801" y="18101"/>
                    <a:pt x="26318" y="17530"/>
                    <a:pt x="25039" y="16640"/>
                  </a:cubicBezTo>
                  <a:lnTo>
                    <a:pt x="25039" y="16640"/>
                  </a:lnTo>
                  <a:cubicBezTo>
                    <a:pt x="26158" y="17051"/>
                    <a:pt x="27322" y="17279"/>
                    <a:pt x="28509" y="17370"/>
                  </a:cubicBezTo>
                  <a:cubicBezTo>
                    <a:pt x="28281" y="17165"/>
                    <a:pt x="28052" y="16937"/>
                    <a:pt x="27847" y="16731"/>
                  </a:cubicBezTo>
                  <a:lnTo>
                    <a:pt x="27847" y="16731"/>
                  </a:lnTo>
                  <a:cubicBezTo>
                    <a:pt x="28284" y="17156"/>
                    <a:pt x="29549" y="17225"/>
                    <a:pt x="30765" y="17225"/>
                  </a:cubicBezTo>
                  <a:cubicBezTo>
                    <a:pt x="31353" y="17225"/>
                    <a:pt x="31930" y="17209"/>
                    <a:pt x="32397" y="17209"/>
                  </a:cubicBezTo>
                  <a:cubicBezTo>
                    <a:pt x="32677" y="17209"/>
                    <a:pt x="32917" y="17215"/>
                    <a:pt x="33097" y="17233"/>
                  </a:cubicBezTo>
                  <a:cubicBezTo>
                    <a:pt x="34253" y="17355"/>
                    <a:pt x="35430" y="17385"/>
                    <a:pt x="36607" y="17385"/>
                  </a:cubicBezTo>
                  <a:cubicBezTo>
                    <a:pt x="37195" y="17385"/>
                    <a:pt x="37784" y="17378"/>
                    <a:pt x="38369" y="17370"/>
                  </a:cubicBezTo>
                  <a:lnTo>
                    <a:pt x="38369" y="17370"/>
                  </a:lnTo>
                  <a:cubicBezTo>
                    <a:pt x="38210" y="17735"/>
                    <a:pt x="37867" y="17987"/>
                    <a:pt x="37479" y="18078"/>
                  </a:cubicBezTo>
                  <a:cubicBezTo>
                    <a:pt x="38118" y="18032"/>
                    <a:pt x="38757" y="18009"/>
                    <a:pt x="39397" y="17987"/>
                  </a:cubicBezTo>
                  <a:lnTo>
                    <a:pt x="39397" y="17987"/>
                  </a:lnTo>
                  <a:cubicBezTo>
                    <a:pt x="39259" y="18241"/>
                    <a:pt x="38971" y="18412"/>
                    <a:pt x="38676" y="18412"/>
                  </a:cubicBezTo>
                  <a:cubicBezTo>
                    <a:pt x="38634" y="18412"/>
                    <a:pt x="38593" y="18408"/>
                    <a:pt x="38551" y="18401"/>
                  </a:cubicBezTo>
                  <a:lnTo>
                    <a:pt x="38551" y="18401"/>
                  </a:lnTo>
                  <a:cubicBezTo>
                    <a:pt x="41303" y="18908"/>
                    <a:pt x="44013" y="19541"/>
                    <a:pt x="46803" y="19541"/>
                  </a:cubicBezTo>
                  <a:cubicBezTo>
                    <a:pt x="46898" y="19541"/>
                    <a:pt x="46993" y="19540"/>
                    <a:pt x="47089" y="19539"/>
                  </a:cubicBezTo>
                  <a:cubicBezTo>
                    <a:pt x="47363" y="19539"/>
                    <a:pt x="47614" y="19516"/>
                    <a:pt x="47888" y="19516"/>
                  </a:cubicBezTo>
                  <a:cubicBezTo>
                    <a:pt x="47454" y="19333"/>
                    <a:pt x="47020" y="19151"/>
                    <a:pt x="46587" y="18968"/>
                  </a:cubicBezTo>
                  <a:cubicBezTo>
                    <a:pt x="47317" y="18892"/>
                    <a:pt x="48045" y="18862"/>
                    <a:pt x="48772" y="18862"/>
                  </a:cubicBezTo>
                  <a:cubicBezTo>
                    <a:pt x="50454" y="18862"/>
                    <a:pt x="52133" y="19023"/>
                    <a:pt x="53822" y="19151"/>
                  </a:cubicBezTo>
                  <a:cubicBezTo>
                    <a:pt x="54288" y="19184"/>
                    <a:pt x="54770" y="19196"/>
                    <a:pt x="55261" y="19196"/>
                  </a:cubicBezTo>
                  <a:cubicBezTo>
                    <a:pt x="56476" y="19196"/>
                    <a:pt x="57749" y="19123"/>
                    <a:pt x="58987" y="19123"/>
                  </a:cubicBezTo>
                  <a:cubicBezTo>
                    <a:pt x="59952" y="19123"/>
                    <a:pt x="60896" y="19167"/>
                    <a:pt x="61773" y="19326"/>
                  </a:cubicBezTo>
                  <a:lnTo>
                    <a:pt x="61773" y="19326"/>
                  </a:lnTo>
                  <a:cubicBezTo>
                    <a:pt x="60779" y="19138"/>
                    <a:pt x="58048" y="18154"/>
                    <a:pt x="56511" y="18154"/>
                  </a:cubicBezTo>
                  <a:cubicBezTo>
                    <a:pt x="56234" y="18154"/>
                    <a:pt x="55996" y="18186"/>
                    <a:pt x="55814" y="18260"/>
                  </a:cubicBezTo>
                  <a:lnTo>
                    <a:pt x="55814" y="18260"/>
                  </a:lnTo>
                  <a:cubicBezTo>
                    <a:pt x="56706" y="17818"/>
                    <a:pt x="57444" y="17065"/>
                    <a:pt x="57862" y="16183"/>
                  </a:cubicBezTo>
                  <a:lnTo>
                    <a:pt x="57862" y="16183"/>
                  </a:lnTo>
                  <a:cubicBezTo>
                    <a:pt x="56630" y="17325"/>
                    <a:pt x="55100" y="18146"/>
                    <a:pt x="53457" y="18512"/>
                  </a:cubicBezTo>
                  <a:cubicBezTo>
                    <a:pt x="56173" y="16891"/>
                    <a:pt x="59049" y="15111"/>
                    <a:pt x="60373" y="12257"/>
                  </a:cubicBezTo>
                  <a:lnTo>
                    <a:pt x="60373" y="12257"/>
                  </a:lnTo>
                  <a:cubicBezTo>
                    <a:pt x="57634" y="14677"/>
                    <a:pt x="54530" y="16708"/>
                    <a:pt x="51197" y="18238"/>
                  </a:cubicBezTo>
                  <a:cubicBezTo>
                    <a:pt x="50901" y="17735"/>
                    <a:pt x="51631" y="17233"/>
                    <a:pt x="52179" y="17005"/>
                  </a:cubicBezTo>
                  <a:cubicBezTo>
                    <a:pt x="53571" y="16457"/>
                    <a:pt x="54758" y="15430"/>
                    <a:pt x="55534" y="14175"/>
                  </a:cubicBezTo>
                  <a:lnTo>
                    <a:pt x="55534" y="14175"/>
                  </a:lnTo>
                  <a:cubicBezTo>
                    <a:pt x="54142" y="15088"/>
                    <a:pt x="52635" y="15841"/>
                    <a:pt x="51083" y="16457"/>
                  </a:cubicBezTo>
                  <a:cubicBezTo>
                    <a:pt x="53046" y="15248"/>
                    <a:pt x="55146" y="13878"/>
                    <a:pt x="55922" y="11710"/>
                  </a:cubicBezTo>
                  <a:lnTo>
                    <a:pt x="55922" y="11710"/>
                  </a:lnTo>
                  <a:cubicBezTo>
                    <a:pt x="53115" y="14723"/>
                    <a:pt x="49440" y="16914"/>
                    <a:pt x="45445" y="17941"/>
                  </a:cubicBezTo>
                  <a:cubicBezTo>
                    <a:pt x="46632" y="16777"/>
                    <a:pt x="48321" y="16229"/>
                    <a:pt x="49714" y="15293"/>
                  </a:cubicBezTo>
                  <a:cubicBezTo>
                    <a:pt x="51699" y="13969"/>
                    <a:pt x="53092" y="11778"/>
                    <a:pt x="53411" y="9404"/>
                  </a:cubicBezTo>
                  <a:lnTo>
                    <a:pt x="53411" y="9404"/>
                  </a:lnTo>
                  <a:cubicBezTo>
                    <a:pt x="52065" y="12645"/>
                    <a:pt x="49166" y="15225"/>
                    <a:pt x="45788" y="16183"/>
                  </a:cubicBezTo>
                  <a:cubicBezTo>
                    <a:pt x="48915" y="14608"/>
                    <a:pt x="51174" y="11436"/>
                    <a:pt x="51631" y="7966"/>
                  </a:cubicBezTo>
                  <a:lnTo>
                    <a:pt x="51631" y="7966"/>
                  </a:lnTo>
                  <a:cubicBezTo>
                    <a:pt x="50033" y="11573"/>
                    <a:pt x="47226" y="14631"/>
                    <a:pt x="43779" y="16526"/>
                  </a:cubicBezTo>
                  <a:lnTo>
                    <a:pt x="43779" y="16526"/>
                  </a:lnTo>
                  <a:cubicBezTo>
                    <a:pt x="45080" y="15681"/>
                    <a:pt x="46107" y="14403"/>
                    <a:pt x="46632" y="12942"/>
                  </a:cubicBezTo>
                  <a:lnTo>
                    <a:pt x="46632" y="12942"/>
                  </a:lnTo>
                  <a:cubicBezTo>
                    <a:pt x="45765" y="14083"/>
                    <a:pt x="43825" y="16001"/>
                    <a:pt x="42273" y="16046"/>
                  </a:cubicBezTo>
                  <a:cubicBezTo>
                    <a:pt x="42234" y="16048"/>
                    <a:pt x="42197" y="16048"/>
                    <a:pt x="42161" y="16048"/>
                  </a:cubicBezTo>
                  <a:cubicBezTo>
                    <a:pt x="40158" y="16048"/>
                    <a:pt x="41656" y="14204"/>
                    <a:pt x="42889" y="13307"/>
                  </a:cubicBezTo>
                  <a:lnTo>
                    <a:pt x="42889" y="13307"/>
                  </a:lnTo>
                  <a:cubicBezTo>
                    <a:pt x="41519" y="14289"/>
                    <a:pt x="40150" y="15248"/>
                    <a:pt x="38757" y="16183"/>
                  </a:cubicBezTo>
                  <a:cubicBezTo>
                    <a:pt x="40469" y="14677"/>
                    <a:pt x="41816" y="12760"/>
                    <a:pt x="42638" y="10637"/>
                  </a:cubicBezTo>
                  <a:lnTo>
                    <a:pt x="42638" y="10637"/>
                  </a:lnTo>
                  <a:cubicBezTo>
                    <a:pt x="40492" y="12828"/>
                    <a:pt x="38347" y="14677"/>
                    <a:pt x="35927" y="16526"/>
                  </a:cubicBezTo>
                  <a:cubicBezTo>
                    <a:pt x="37456" y="12897"/>
                    <a:pt x="39534" y="9518"/>
                    <a:pt x="42044" y="6483"/>
                  </a:cubicBezTo>
                  <a:lnTo>
                    <a:pt x="42044" y="6483"/>
                  </a:lnTo>
                  <a:cubicBezTo>
                    <a:pt x="39922" y="6985"/>
                    <a:pt x="38415" y="8856"/>
                    <a:pt x="37297" y="10728"/>
                  </a:cubicBezTo>
                  <a:cubicBezTo>
                    <a:pt x="36155" y="12577"/>
                    <a:pt x="35174" y="14631"/>
                    <a:pt x="33439" y="15955"/>
                  </a:cubicBezTo>
                  <a:cubicBezTo>
                    <a:pt x="34010" y="15088"/>
                    <a:pt x="34352" y="14083"/>
                    <a:pt x="34466" y="13033"/>
                  </a:cubicBezTo>
                  <a:lnTo>
                    <a:pt x="34466" y="13033"/>
                  </a:lnTo>
                  <a:cubicBezTo>
                    <a:pt x="33667" y="13878"/>
                    <a:pt x="32846" y="14723"/>
                    <a:pt x="32047" y="15567"/>
                  </a:cubicBezTo>
                  <a:cubicBezTo>
                    <a:pt x="34055" y="11116"/>
                    <a:pt x="36064" y="6049"/>
                    <a:pt x="34307" y="1507"/>
                  </a:cubicBezTo>
                  <a:lnTo>
                    <a:pt x="34307" y="1507"/>
                  </a:lnTo>
                  <a:cubicBezTo>
                    <a:pt x="34946" y="6277"/>
                    <a:pt x="33348" y="11322"/>
                    <a:pt x="30084" y="14859"/>
                  </a:cubicBezTo>
                  <a:cubicBezTo>
                    <a:pt x="30449" y="14038"/>
                    <a:pt x="30837" y="13216"/>
                    <a:pt x="31225" y="12394"/>
                  </a:cubicBezTo>
                  <a:lnTo>
                    <a:pt x="31225" y="12394"/>
                  </a:lnTo>
                  <a:cubicBezTo>
                    <a:pt x="30426" y="13148"/>
                    <a:pt x="29536" y="13764"/>
                    <a:pt x="28600" y="14266"/>
                  </a:cubicBezTo>
                  <a:cubicBezTo>
                    <a:pt x="29673" y="13262"/>
                    <a:pt x="30426" y="11915"/>
                    <a:pt x="30723" y="10477"/>
                  </a:cubicBezTo>
                  <a:lnTo>
                    <a:pt x="30723" y="10477"/>
                  </a:lnTo>
                  <a:cubicBezTo>
                    <a:pt x="29125" y="12349"/>
                    <a:pt x="27231" y="13969"/>
                    <a:pt x="25154" y="15293"/>
                  </a:cubicBezTo>
                  <a:cubicBezTo>
                    <a:pt x="27117" y="13673"/>
                    <a:pt x="28692" y="11573"/>
                    <a:pt x="29719" y="9222"/>
                  </a:cubicBezTo>
                  <a:lnTo>
                    <a:pt x="29719" y="9222"/>
                  </a:lnTo>
                  <a:cubicBezTo>
                    <a:pt x="28693" y="9684"/>
                    <a:pt x="27791" y="10431"/>
                    <a:pt x="27138" y="11336"/>
                  </a:cubicBezTo>
                  <a:lnTo>
                    <a:pt x="27138" y="11336"/>
                  </a:lnTo>
                  <a:cubicBezTo>
                    <a:pt x="28500" y="9280"/>
                    <a:pt x="29740" y="7124"/>
                    <a:pt x="30837" y="4908"/>
                  </a:cubicBezTo>
                  <a:lnTo>
                    <a:pt x="30837" y="4908"/>
                  </a:lnTo>
                  <a:cubicBezTo>
                    <a:pt x="27961" y="8400"/>
                    <a:pt x="25085" y="11915"/>
                    <a:pt x="22209" y="15430"/>
                  </a:cubicBezTo>
                  <a:cubicBezTo>
                    <a:pt x="22825" y="14312"/>
                    <a:pt x="23373" y="13170"/>
                    <a:pt x="23853" y="11983"/>
                  </a:cubicBezTo>
                  <a:lnTo>
                    <a:pt x="23853" y="11983"/>
                  </a:lnTo>
                  <a:cubicBezTo>
                    <a:pt x="23419" y="12349"/>
                    <a:pt x="22985" y="12714"/>
                    <a:pt x="22552" y="13102"/>
                  </a:cubicBezTo>
                  <a:cubicBezTo>
                    <a:pt x="24994" y="9541"/>
                    <a:pt x="27573" y="6117"/>
                    <a:pt x="30312" y="2785"/>
                  </a:cubicBezTo>
                  <a:lnTo>
                    <a:pt x="30312" y="2785"/>
                  </a:lnTo>
                  <a:cubicBezTo>
                    <a:pt x="28714" y="4657"/>
                    <a:pt x="26683" y="6072"/>
                    <a:pt x="24857" y="7715"/>
                  </a:cubicBezTo>
                  <a:cubicBezTo>
                    <a:pt x="23031" y="9359"/>
                    <a:pt x="21365" y="11344"/>
                    <a:pt x="20862" y="13741"/>
                  </a:cubicBezTo>
                  <a:cubicBezTo>
                    <a:pt x="21890" y="8491"/>
                    <a:pt x="25222" y="3744"/>
                    <a:pt x="29810" y="1005"/>
                  </a:cubicBezTo>
                  <a:lnTo>
                    <a:pt x="29810" y="1005"/>
                  </a:lnTo>
                  <a:cubicBezTo>
                    <a:pt x="26957" y="1826"/>
                    <a:pt x="24606" y="3903"/>
                    <a:pt x="22917" y="6323"/>
                  </a:cubicBezTo>
                  <a:cubicBezTo>
                    <a:pt x="21205" y="8742"/>
                    <a:pt x="20064" y="11527"/>
                    <a:pt x="18968" y="14289"/>
                  </a:cubicBezTo>
                  <a:cubicBezTo>
                    <a:pt x="20086" y="9176"/>
                    <a:pt x="22209" y="4314"/>
                    <a:pt x="25131" y="0"/>
                  </a:cubicBezTo>
                  <a:close/>
                </a:path>
              </a:pathLst>
            </a:custGeom>
            <a:solidFill>
              <a:srgbClr val="3D6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 name="Google Shape;11;p2"/>
          <p:cNvGrpSpPr/>
          <p:nvPr/>
        </p:nvGrpSpPr>
        <p:grpSpPr>
          <a:xfrm flipH="1">
            <a:off x="9394569" y="3050124"/>
            <a:ext cx="3870083" cy="2784331"/>
            <a:chOff x="4827150" y="2632375"/>
            <a:chExt cx="1863125" cy="1340425"/>
          </a:xfrm>
        </p:grpSpPr>
        <p:sp>
          <p:nvSpPr>
            <p:cNvPr id="12" name="Google Shape;12;p2"/>
            <p:cNvSpPr/>
            <p:nvPr/>
          </p:nvSpPr>
          <p:spPr>
            <a:xfrm>
              <a:off x="5790375" y="3391875"/>
              <a:ext cx="716725" cy="580925"/>
            </a:xfrm>
            <a:custGeom>
              <a:avLst/>
              <a:gdLst/>
              <a:ahLst/>
              <a:cxnLst/>
              <a:rect l="l" t="t" r="r" b="b"/>
              <a:pathLst>
                <a:path w="28669" h="23237" extrusionOk="0">
                  <a:moveTo>
                    <a:pt x="14038" y="1"/>
                  </a:moveTo>
                  <a:cubicBezTo>
                    <a:pt x="13307" y="1028"/>
                    <a:pt x="10774" y="1964"/>
                    <a:pt x="9701" y="2808"/>
                  </a:cubicBezTo>
                  <a:cubicBezTo>
                    <a:pt x="8309" y="3927"/>
                    <a:pt x="7008" y="5182"/>
                    <a:pt x="5844" y="6529"/>
                  </a:cubicBezTo>
                  <a:cubicBezTo>
                    <a:pt x="4314" y="8332"/>
                    <a:pt x="0" y="13011"/>
                    <a:pt x="2602" y="15317"/>
                  </a:cubicBezTo>
                  <a:cubicBezTo>
                    <a:pt x="2968" y="15636"/>
                    <a:pt x="3447" y="15796"/>
                    <a:pt x="3881" y="16001"/>
                  </a:cubicBezTo>
                  <a:cubicBezTo>
                    <a:pt x="6551" y="17302"/>
                    <a:pt x="7715" y="20407"/>
                    <a:pt x="8651" y="23237"/>
                  </a:cubicBezTo>
                  <a:cubicBezTo>
                    <a:pt x="12280" y="22712"/>
                    <a:pt x="15316" y="20247"/>
                    <a:pt x="18146" y="17873"/>
                  </a:cubicBezTo>
                  <a:cubicBezTo>
                    <a:pt x="20429" y="15933"/>
                    <a:pt x="22734" y="13993"/>
                    <a:pt x="25040" y="12075"/>
                  </a:cubicBezTo>
                  <a:cubicBezTo>
                    <a:pt x="25747" y="11459"/>
                    <a:pt x="26455" y="10866"/>
                    <a:pt x="27003" y="10112"/>
                  </a:cubicBezTo>
                  <a:cubicBezTo>
                    <a:pt x="28121" y="8606"/>
                    <a:pt x="28418" y="6666"/>
                    <a:pt x="28669" y="4794"/>
                  </a:cubicBezTo>
                  <a:lnTo>
                    <a:pt x="28669" y="4794"/>
                  </a:lnTo>
                  <a:cubicBezTo>
                    <a:pt x="27779" y="7716"/>
                    <a:pt x="25702" y="10158"/>
                    <a:pt x="23282" y="12007"/>
                  </a:cubicBezTo>
                  <a:cubicBezTo>
                    <a:pt x="20863" y="13856"/>
                    <a:pt x="18055" y="15180"/>
                    <a:pt x="15270" y="16412"/>
                  </a:cubicBezTo>
                  <a:cubicBezTo>
                    <a:pt x="19082" y="14198"/>
                    <a:pt x="22392" y="11094"/>
                    <a:pt x="24857" y="7442"/>
                  </a:cubicBezTo>
                  <a:lnTo>
                    <a:pt x="24857" y="7442"/>
                  </a:lnTo>
                  <a:cubicBezTo>
                    <a:pt x="23305" y="8857"/>
                    <a:pt x="21639" y="10204"/>
                    <a:pt x="19676" y="10934"/>
                  </a:cubicBezTo>
                  <a:cubicBezTo>
                    <a:pt x="22118" y="9062"/>
                    <a:pt x="23944" y="6392"/>
                    <a:pt x="24834" y="3447"/>
                  </a:cubicBezTo>
                  <a:lnTo>
                    <a:pt x="24834" y="3447"/>
                  </a:lnTo>
                  <a:cubicBezTo>
                    <a:pt x="21296" y="8606"/>
                    <a:pt x="15202" y="11299"/>
                    <a:pt x="9359" y="13491"/>
                  </a:cubicBezTo>
                  <a:cubicBezTo>
                    <a:pt x="10842" y="12098"/>
                    <a:pt x="12531" y="10889"/>
                    <a:pt x="14357" y="9976"/>
                  </a:cubicBezTo>
                  <a:lnTo>
                    <a:pt x="14357" y="9976"/>
                  </a:lnTo>
                  <a:cubicBezTo>
                    <a:pt x="11641" y="10843"/>
                    <a:pt x="9039" y="12121"/>
                    <a:pt x="6665" y="13742"/>
                  </a:cubicBezTo>
                  <a:cubicBezTo>
                    <a:pt x="10409" y="8697"/>
                    <a:pt x="16161" y="5228"/>
                    <a:pt x="22346" y="4246"/>
                  </a:cubicBezTo>
                  <a:cubicBezTo>
                    <a:pt x="22297" y="4246"/>
                    <a:pt x="22247" y="4246"/>
                    <a:pt x="22198" y="4246"/>
                  </a:cubicBezTo>
                  <a:cubicBezTo>
                    <a:pt x="15597" y="4246"/>
                    <a:pt x="9937" y="8775"/>
                    <a:pt x="4908" y="13080"/>
                  </a:cubicBezTo>
                  <a:cubicBezTo>
                    <a:pt x="8172" y="8515"/>
                    <a:pt x="12919" y="5251"/>
                    <a:pt x="17553" y="2101"/>
                  </a:cubicBezTo>
                  <a:lnTo>
                    <a:pt x="17553" y="2101"/>
                  </a:lnTo>
                  <a:cubicBezTo>
                    <a:pt x="12440" y="3995"/>
                    <a:pt x="7829" y="7282"/>
                    <a:pt x="4383" y="11528"/>
                  </a:cubicBezTo>
                  <a:cubicBezTo>
                    <a:pt x="5775" y="6666"/>
                    <a:pt x="11139" y="4155"/>
                    <a:pt x="14038"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4827150" y="2632375"/>
              <a:ext cx="1863125" cy="1274825"/>
              <a:chOff x="4827150" y="2632375"/>
              <a:chExt cx="1863125" cy="1274825"/>
            </a:xfrm>
          </p:grpSpPr>
          <p:sp>
            <p:nvSpPr>
              <p:cNvPr id="14" name="Google Shape;14;p2"/>
              <p:cNvSpPr/>
              <p:nvPr/>
            </p:nvSpPr>
            <p:spPr>
              <a:xfrm>
                <a:off x="4844825" y="2822325"/>
                <a:ext cx="721875" cy="658025"/>
              </a:xfrm>
              <a:custGeom>
                <a:avLst/>
                <a:gdLst/>
                <a:ahLst/>
                <a:cxnLst/>
                <a:rect l="l" t="t" r="r" b="b"/>
                <a:pathLst>
                  <a:path w="28875" h="26321" extrusionOk="0">
                    <a:moveTo>
                      <a:pt x="11429" y="1"/>
                    </a:moveTo>
                    <a:cubicBezTo>
                      <a:pt x="7192" y="1"/>
                      <a:pt x="3314" y="2893"/>
                      <a:pt x="1" y="5710"/>
                    </a:cubicBezTo>
                    <a:cubicBezTo>
                      <a:pt x="2146" y="4203"/>
                      <a:pt x="4383" y="2856"/>
                      <a:pt x="6711" y="1647"/>
                    </a:cubicBezTo>
                    <a:lnTo>
                      <a:pt x="6711" y="1647"/>
                    </a:lnTo>
                    <a:cubicBezTo>
                      <a:pt x="5456" y="2377"/>
                      <a:pt x="4315" y="3290"/>
                      <a:pt x="3333" y="4363"/>
                    </a:cubicBezTo>
                    <a:cubicBezTo>
                      <a:pt x="5890" y="2468"/>
                      <a:pt x="9040" y="1441"/>
                      <a:pt x="12189" y="1441"/>
                    </a:cubicBezTo>
                    <a:cubicBezTo>
                      <a:pt x="9496" y="1761"/>
                      <a:pt x="6917" y="3153"/>
                      <a:pt x="5205" y="5253"/>
                    </a:cubicBezTo>
                    <a:cubicBezTo>
                      <a:pt x="7807" y="3328"/>
                      <a:pt x="11055" y="2266"/>
                      <a:pt x="14315" y="2266"/>
                    </a:cubicBezTo>
                    <a:cubicBezTo>
                      <a:pt x="14573" y="2266"/>
                      <a:pt x="14831" y="2272"/>
                      <a:pt x="15088" y="2286"/>
                    </a:cubicBezTo>
                    <a:cubicBezTo>
                      <a:pt x="12440" y="3016"/>
                      <a:pt x="9975" y="4454"/>
                      <a:pt x="8012" y="6371"/>
                    </a:cubicBezTo>
                    <a:cubicBezTo>
                      <a:pt x="10646" y="4837"/>
                      <a:pt x="13675" y="4018"/>
                      <a:pt x="16707" y="4018"/>
                    </a:cubicBezTo>
                    <a:cubicBezTo>
                      <a:pt x="17012" y="4018"/>
                      <a:pt x="17317" y="4027"/>
                      <a:pt x="17622" y="4043"/>
                    </a:cubicBezTo>
                    <a:cubicBezTo>
                      <a:pt x="13490" y="4157"/>
                      <a:pt x="9450" y="6120"/>
                      <a:pt x="6780" y="9293"/>
                    </a:cubicBezTo>
                    <a:cubicBezTo>
                      <a:pt x="9893" y="7156"/>
                      <a:pt x="13542" y="5302"/>
                      <a:pt x="17197" y="5302"/>
                    </a:cubicBezTo>
                    <a:cubicBezTo>
                      <a:pt x="18071" y="5302"/>
                      <a:pt x="18946" y="5408"/>
                      <a:pt x="19813" y="5641"/>
                    </a:cubicBezTo>
                    <a:cubicBezTo>
                      <a:pt x="15933" y="5892"/>
                      <a:pt x="12167" y="7513"/>
                      <a:pt x="9291" y="10115"/>
                    </a:cubicBezTo>
                    <a:cubicBezTo>
                      <a:pt x="12160" y="8486"/>
                      <a:pt x="15451" y="7622"/>
                      <a:pt x="18747" y="7622"/>
                    </a:cubicBezTo>
                    <a:cubicBezTo>
                      <a:pt x="19515" y="7622"/>
                      <a:pt x="20283" y="7669"/>
                      <a:pt x="21046" y="7764"/>
                    </a:cubicBezTo>
                    <a:cubicBezTo>
                      <a:pt x="19973" y="7992"/>
                      <a:pt x="18900" y="8198"/>
                      <a:pt x="17804" y="8426"/>
                    </a:cubicBezTo>
                    <a:cubicBezTo>
                      <a:pt x="19197" y="8449"/>
                      <a:pt x="20566" y="8654"/>
                      <a:pt x="21913" y="9042"/>
                    </a:cubicBezTo>
                    <a:cubicBezTo>
                      <a:pt x="18832" y="9247"/>
                      <a:pt x="15819" y="10046"/>
                      <a:pt x="13034" y="11347"/>
                    </a:cubicBezTo>
                    <a:cubicBezTo>
                      <a:pt x="14019" y="11136"/>
                      <a:pt x="15027" y="11032"/>
                      <a:pt x="16036" y="11032"/>
                    </a:cubicBezTo>
                    <a:cubicBezTo>
                      <a:pt x="18182" y="11032"/>
                      <a:pt x="20330" y="11504"/>
                      <a:pt x="22255" y="12420"/>
                    </a:cubicBezTo>
                    <a:cubicBezTo>
                      <a:pt x="21000" y="12352"/>
                      <a:pt x="19745" y="12283"/>
                      <a:pt x="18466" y="12192"/>
                    </a:cubicBezTo>
                    <a:lnTo>
                      <a:pt x="18466" y="12192"/>
                    </a:lnTo>
                    <a:cubicBezTo>
                      <a:pt x="18854" y="12466"/>
                      <a:pt x="19220" y="12740"/>
                      <a:pt x="19585" y="13014"/>
                    </a:cubicBezTo>
                    <a:cubicBezTo>
                      <a:pt x="18809" y="12968"/>
                      <a:pt x="18033" y="12900"/>
                      <a:pt x="17279" y="12831"/>
                    </a:cubicBezTo>
                    <a:lnTo>
                      <a:pt x="17279" y="12831"/>
                    </a:lnTo>
                    <a:cubicBezTo>
                      <a:pt x="19516" y="13653"/>
                      <a:pt x="21753" y="14520"/>
                      <a:pt x="23944" y="15456"/>
                    </a:cubicBezTo>
                    <a:cubicBezTo>
                      <a:pt x="22205" y="14864"/>
                      <a:pt x="20367" y="14568"/>
                      <a:pt x="18540" y="14568"/>
                    </a:cubicBezTo>
                    <a:cubicBezTo>
                      <a:pt x="18042" y="14568"/>
                      <a:pt x="17545" y="14590"/>
                      <a:pt x="17051" y="14634"/>
                    </a:cubicBezTo>
                    <a:cubicBezTo>
                      <a:pt x="21183" y="17693"/>
                      <a:pt x="27711" y="20751"/>
                      <a:pt x="28875" y="26321"/>
                    </a:cubicBezTo>
                    <a:cubicBezTo>
                      <a:pt x="27802" y="21185"/>
                      <a:pt x="26569" y="16072"/>
                      <a:pt x="25131" y="11005"/>
                    </a:cubicBezTo>
                    <a:cubicBezTo>
                      <a:pt x="24721" y="9521"/>
                      <a:pt x="24287" y="8015"/>
                      <a:pt x="23374" y="6760"/>
                    </a:cubicBezTo>
                    <a:cubicBezTo>
                      <a:pt x="22552" y="5595"/>
                      <a:pt x="21365" y="4728"/>
                      <a:pt x="20224" y="3884"/>
                    </a:cubicBezTo>
                    <a:cubicBezTo>
                      <a:pt x="17941" y="2217"/>
                      <a:pt x="15522" y="505"/>
                      <a:pt x="12737" y="95"/>
                    </a:cubicBezTo>
                    <a:cubicBezTo>
                      <a:pt x="12297" y="31"/>
                      <a:pt x="11861" y="1"/>
                      <a:pt x="11429"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827150" y="3079700"/>
                <a:ext cx="721875" cy="658000"/>
              </a:xfrm>
              <a:custGeom>
                <a:avLst/>
                <a:gdLst/>
                <a:ahLst/>
                <a:cxnLst/>
                <a:rect l="l" t="t" r="r" b="b"/>
                <a:pathLst>
                  <a:path w="28875" h="26320" extrusionOk="0">
                    <a:moveTo>
                      <a:pt x="11428" y="0"/>
                    </a:moveTo>
                    <a:cubicBezTo>
                      <a:pt x="7191" y="0"/>
                      <a:pt x="3314" y="2890"/>
                      <a:pt x="0" y="5686"/>
                    </a:cubicBezTo>
                    <a:cubicBezTo>
                      <a:pt x="2146" y="4179"/>
                      <a:pt x="4383" y="2833"/>
                      <a:pt x="6711" y="1623"/>
                    </a:cubicBezTo>
                    <a:lnTo>
                      <a:pt x="6711" y="1623"/>
                    </a:lnTo>
                    <a:cubicBezTo>
                      <a:pt x="5455" y="2353"/>
                      <a:pt x="4314" y="3266"/>
                      <a:pt x="3333" y="4339"/>
                    </a:cubicBezTo>
                    <a:cubicBezTo>
                      <a:pt x="5862" y="2488"/>
                      <a:pt x="8972" y="1440"/>
                      <a:pt x="12088" y="1440"/>
                    </a:cubicBezTo>
                    <a:cubicBezTo>
                      <a:pt x="12122" y="1440"/>
                      <a:pt x="12155" y="1440"/>
                      <a:pt x="12189" y="1440"/>
                    </a:cubicBezTo>
                    <a:cubicBezTo>
                      <a:pt x="9495" y="1737"/>
                      <a:pt x="6916" y="3130"/>
                      <a:pt x="5204" y="5229"/>
                    </a:cubicBezTo>
                    <a:cubicBezTo>
                      <a:pt x="7806" y="3305"/>
                      <a:pt x="11055" y="2242"/>
                      <a:pt x="14315" y="2242"/>
                    </a:cubicBezTo>
                    <a:cubicBezTo>
                      <a:pt x="14572" y="2242"/>
                      <a:pt x="14830" y="2249"/>
                      <a:pt x="15088" y="2262"/>
                    </a:cubicBezTo>
                    <a:cubicBezTo>
                      <a:pt x="12440" y="3015"/>
                      <a:pt x="9975" y="4431"/>
                      <a:pt x="8012" y="6348"/>
                    </a:cubicBezTo>
                    <a:cubicBezTo>
                      <a:pt x="10673" y="4818"/>
                      <a:pt x="13739" y="4000"/>
                      <a:pt x="16802" y="4000"/>
                    </a:cubicBezTo>
                    <a:cubicBezTo>
                      <a:pt x="17075" y="4000"/>
                      <a:pt x="17348" y="4007"/>
                      <a:pt x="17621" y="4020"/>
                    </a:cubicBezTo>
                    <a:cubicBezTo>
                      <a:pt x="13490" y="4134"/>
                      <a:pt x="9450" y="6097"/>
                      <a:pt x="6779" y="9270"/>
                    </a:cubicBezTo>
                    <a:cubicBezTo>
                      <a:pt x="9874" y="7133"/>
                      <a:pt x="13534" y="5278"/>
                      <a:pt x="17195" y="5278"/>
                    </a:cubicBezTo>
                    <a:cubicBezTo>
                      <a:pt x="18070" y="5278"/>
                      <a:pt x="18945" y="5384"/>
                      <a:pt x="19812" y="5617"/>
                    </a:cubicBezTo>
                    <a:cubicBezTo>
                      <a:pt x="15932" y="5869"/>
                      <a:pt x="12166" y="7489"/>
                      <a:pt x="9290" y="10091"/>
                    </a:cubicBezTo>
                    <a:cubicBezTo>
                      <a:pt x="12160" y="8462"/>
                      <a:pt x="15450" y="7599"/>
                      <a:pt x="18747" y="7599"/>
                    </a:cubicBezTo>
                    <a:cubicBezTo>
                      <a:pt x="19514" y="7599"/>
                      <a:pt x="20282" y="7645"/>
                      <a:pt x="21045" y="7740"/>
                    </a:cubicBezTo>
                    <a:cubicBezTo>
                      <a:pt x="19972" y="7968"/>
                      <a:pt x="18899" y="8174"/>
                      <a:pt x="17804" y="8402"/>
                    </a:cubicBezTo>
                    <a:cubicBezTo>
                      <a:pt x="19196" y="8425"/>
                      <a:pt x="20566" y="8630"/>
                      <a:pt x="21890" y="9018"/>
                    </a:cubicBezTo>
                    <a:cubicBezTo>
                      <a:pt x="18831" y="9247"/>
                      <a:pt x="15818" y="10023"/>
                      <a:pt x="13033" y="11324"/>
                    </a:cubicBezTo>
                    <a:cubicBezTo>
                      <a:pt x="14015" y="11113"/>
                      <a:pt x="15020" y="11009"/>
                      <a:pt x="16025" y="11009"/>
                    </a:cubicBezTo>
                    <a:cubicBezTo>
                      <a:pt x="18175" y="11009"/>
                      <a:pt x="20326" y="11486"/>
                      <a:pt x="22255" y="12419"/>
                    </a:cubicBezTo>
                    <a:cubicBezTo>
                      <a:pt x="20999" y="12328"/>
                      <a:pt x="19744" y="12260"/>
                      <a:pt x="18466" y="12168"/>
                    </a:cubicBezTo>
                    <a:lnTo>
                      <a:pt x="18466" y="12168"/>
                    </a:lnTo>
                    <a:cubicBezTo>
                      <a:pt x="18831" y="12442"/>
                      <a:pt x="19219" y="12716"/>
                      <a:pt x="19584" y="12990"/>
                    </a:cubicBezTo>
                    <a:cubicBezTo>
                      <a:pt x="18808" y="12944"/>
                      <a:pt x="18032" y="12876"/>
                      <a:pt x="17256" y="12830"/>
                    </a:cubicBezTo>
                    <a:lnTo>
                      <a:pt x="17256" y="12830"/>
                    </a:lnTo>
                    <a:cubicBezTo>
                      <a:pt x="19516" y="13629"/>
                      <a:pt x="21730" y="14496"/>
                      <a:pt x="23944" y="15432"/>
                    </a:cubicBezTo>
                    <a:cubicBezTo>
                      <a:pt x="22204" y="14840"/>
                      <a:pt x="20366" y="14545"/>
                      <a:pt x="18540" y="14545"/>
                    </a:cubicBezTo>
                    <a:cubicBezTo>
                      <a:pt x="18042" y="14545"/>
                      <a:pt x="17545" y="14567"/>
                      <a:pt x="17051" y="14611"/>
                    </a:cubicBezTo>
                    <a:cubicBezTo>
                      <a:pt x="21182" y="17692"/>
                      <a:pt x="27710" y="20728"/>
                      <a:pt x="28874" y="26320"/>
                    </a:cubicBezTo>
                    <a:cubicBezTo>
                      <a:pt x="27801" y="21161"/>
                      <a:pt x="26569" y="16049"/>
                      <a:pt x="25131" y="10981"/>
                    </a:cubicBezTo>
                    <a:cubicBezTo>
                      <a:pt x="24720" y="9498"/>
                      <a:pt x="24286" y="7991"/>
                      <a:pt x="23373" y="6736"/>
                    </a:cubicBezTo>
                    <a:cubicBezTo>
                      <a:pt x="22529" y="5572"/>
                      <a:pt x="21365" y="4727"/>
                      <a:pt x="20223" y="3883"/>
                    </a:cubicBezTo>
                    <a:cubicBezTo>
                      <a:pt x="17941" y="2216"/>
                      <a:pt x="15521" y="482"/>
                      <a:pt x="12737" y="94"/>
                    </a:cubicBezTo>
                    <a:cubicBezTo>
                      <a:pt x="12297" y="30"/>
                      <a:pt x="11860" y="0"/>
                      <a:pt x="11428"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487350" y="2892125"/>
                <a:ext cx="1202925" cy="1015075"/>
              </a:xfrm>
              <a:custGeom>
                <a:avLst/>
                <a:gdLst/>
                <a:ahLst/>
                <a:cxnLst/>
                <a:rect l="l" t="t" r="r" b="b"/>
                <a:pathLst>
                  <a:path w="48117" h="40603" extrusionOk="0">
                    <a:moveTo>
                      <a:pt x="30003" y="1"/>
                    </a:moveTo>
                    <a:cubicBezTo>
                      <a:pt x="29773" y="1"/>
                      <a:pt x="29542" y="7"/>
                      <a:pt x="29309" y="19"/>
                    </a:cubicBezTo>
                    <a:cubicBezTo>
                      <a:pt x="24926" y="270"/>
                      <a:pt x="20909" y="2712"/>
                      <a:pt x="17097" y="5086"/>
                    </a:cubicBezTo>
                    <a:cubicBezTo>
                      <a:pt x="15157" y="6296"/>
                      <a:pt x="13217" y="7528"/>
                      <a:pt x="11710" y="9309"/>
                    </a:cubicBezTo>
                    <a:cubicBezTo>
                      <a:pt x="10113" y="11226"/>
                      <a:pt x="9177" y="13645"/>
                      <a:pt x="8287" y="16019"/>
                    </a:cubicBezTo>
                    <a:cubicBezTo>
                      <a:pt x="5251" y="24099"/>
                      <a:pt x="2489" y="32317"/>
                      <a:pt x="1" y="40602"/>
                    </a:cubicBezTo>
                    <a:cubicBezTo>
                      <a:pt x="2694" y="31609"/>
                      <a:pt x="13308" y="27637"/>
                      <a:pt x="20247" y="23232"/>
                    </a:cubicBezTo>
                    <a:cubicBezTo>
                      <a:pt x="18670" y="22919"/>
                      <a:pt x="17062" y="22762"/>
                      <a:pt x="15452" y="22762"/>
                    </a:cubicBezTo>
                    <a:cubicBezTo>
                      <a:pt x="13427" y="22762"/>
                      <a:pt x="11399" y="23010"/>
                      <a:pt x="9428" y="23506"/>
                    </a:cubicBezTo>
                    <a:cubicBezTo>
                      <a:pt x="12989" y="22296"/>
                      <a:pt x="16572" y="21223"/>
                      <a:pt x="20179" y="20242"/>
                    </a:cubicBezTo>
                    <a:cubicBezTo>
                      <a:pt x="18992" y="20219"/>
                      <a:pt x="17782" y="20196"/>
                      <a:pt x="16572" y="20173"/>
                    </a:cubicBezTo>
                    <a:cubicBezTo>
                      <a:pt x="17188" y="19785"/>
                      <a:pt x="17805" y="19397"/>
                      <a:pt x="18421" y="19009"/>
                    </a:cubicBezTo>
                    <a:cubicBezTo>
                      <a:pt x="16458" y="18941"/>
                      <a:pt x="14495" y="18872"/>
                      <a:pt x="12509" y="18804"/>
                    </a:cubicBezTo>
                    <a:cubicBezTo>
                      <a:pt x="14992" y="17838"/>
                      <a:pt x="17631" y="17357"/>
                      <a:pt x="20266" y="17357"/>
                    </a:cubicBezTo>
                    <a:cubicBezTo>
                      <a:pt x="22550" y="17357"/>
                      <a:pt x="24831" y="17718"/>
                      <a:pt x="27003" y="18439"/>
                    </a:cubicBezTo>
                    <a:cubicBezTo>
                      <a:pt x="22895" y="15882"/>
                      <a:pt x="18353" y="14125"/>
                      <a:pt x="13628" y="13303"/>
                    </a:cubicBezTo>
                    <a:cubicBezTo>
                      <a:pt x="15179" y="12986"/>
                      <a:pt x="16755" y="12828"/>
                      <a:pt x="18328" y="12828"/>
                    </a:cubicBezTo>
                    <a:cubicBezTo>
                      <a:pt x="18907" y="12828"/>
                      <a:pt x="19487" y="12849"/>
                      <a:pt x="20064" y="12892"/>
                    </a:cubicBezTo>
                    <a:cubicBezTo>
                      <a:pt x="18444" y="12367"/>
                      <a:pt x="16800" y="11842"/>
                      <a:pt x="15157" y="11317"/>
                    </a:cubicBezTo>
                    <a:cubicBezTo>
                      <a:pt x="15450" y="11308"/>
                      <a:pt x="15742" y="11303"/>
                      <a:pt x="16035" y="11303"/>
                    </a:cubicBezTo>
                    <a:cubicBezTo>
                      <a:pt x="22087" y="11303"/>
                      <a:pt x="28107" y="13322"/>
                      <a:pt x="33006" y="17024"/>
                    </a:cubicBezTo>
                    <a:cubicBezTo>
                      <a:pt x="28966" y="12276"/>
                      <a:pt x="23397" y="9058"/>
                      <a:pt x="17417" y="8030"/>
                    </a:cubicBezTo>
                    <a:cubicBezTo>
                      <a:pt x="18285" y="7873"/>
                      <a:pt x="19149" y="7799"/>
                      <a:pt x="20007" y="7799"/>
                    </a:cubicBezTo>
                    <a:cubicBezTo>
                      <a:pt x="26238" y="7799"/>
                      <a:pt x="32169" y="11709"/>
                      <a:pt x="37024" y="16042"/>
                    </a:cubicBezTo>
                    <a:cubicBezTo>
                      <a:pt x="33417" y="10427"/>
                      <a:pt x="27460" y="6570"/>
                      <a:pt x="21069" y="5748"/>
                    </a:cubicBezTo>
                    <a:lnTo>
                      <a:pt x="21069" y="5748"/>
                    </a:lnTo>
                    <a:cubicBezTo>
                      <a:pt x="26273" y="5976"/>
                      <a:pt x="31386" y="7848"/>
                      <a:pt x="35608" y="11066"/>
                    </a:cubicBezTo>
                    <a:cubicBezTo>
                      <a:pt x="32869" y="7597"/>
                      <a:pt x="29286" y="4881"/>
                      <a:pt x="25314" y="3237"/>
                    </a:cubicBezTo>
                    <a:lnTo>
                      <a:pt x="25314" y="3237"/>
                    </a:lnTo>
                    <a:cubicBezTo>
                      <a:pt x="30770" y="3488"/>
                      <a:pt x="36111" y="5794"/>
                      <a:pt x="40151" y="9674"/>
                    </a:cubicBezTo>
                    <a:cubicBezTo>
                      <a:pt x="37823" y="5930"/>
                      <a:pt x="34079" y="3260"/>
                      <a:pt x="29925" y="2324"/>
                    </a:cubicBezTo>
                    <a:lnTo>
                      <a:pt x="29925" y="2324"/>
                    </a:lnTo>
                    <a:cubicBezTo>
                      <a:pt x="34832" y="2803"/>
                      <a:pt x="39557" y="4995"/>
                      <a:pt x="43186" y="8487"/>
                    </a:cubicBezTo>
                    <a:cubicBezTo>
                      <a:pt x="41840" y="6570"/>
                      <a:pt x="40219" y="4903"/>
                      <a:pt x="38393" y="3511"/>
                    </a:cubicBezTo>
                    <a:lnTo>
                      <a:pt x="38393" y="3511"/>
                    </a:lnTo>
                    <a:cubicBezTo>
                      <a:pt x="41794" y="5839"/>
                      <a:pt x="45058" y="8418"/>
                      <a:pt x="48117" y="11203"/>
                    </a:cubicBezTo>
                    <a:cubicBezTo>
                      <a:pt x="43119" y="5741"/>
                      <a:pt x="37157" y="1"/>
                      <a:pt x="30003"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487350" y="2632375"/>
                <a:ext cx="733300" cy="1193775"/>
              </a:xfrm>
              <a:custGeom>
                <a:avLst/>
                <a:gdLst/>
                <a:ahLst/>
                <a:cxnLst/>
                <a:rect l="l" t="t" r="r" b="b"/>
                <a:pathLst>
                  <a:path w="29332" h="47751" extrusionOk="0">
                    <a:moveTo>
                      <a:pt x="20521" y="5570"/>
                    </a:moveTo>
                    <a:cubicBezTo>
                      <a:pt x="20400" y="5614"/>
                      <a:pt x="20279" y="5659"/>
                      <a:pt x="20158" y="5705"/>
                    </a:cubicBezTo>
                    <a:lnTo>
                      <a:pt x="20158" y="5705"/>
                    </a:lnTo>
                    <a:cubicBezTo>
                      <a:pt x="20279" y="5660"/>
                      <a:pt x="20400" y="5615"/>
                      <a:pt x="20521" y="5570"/>
                    </a:cubicBezTo>
                    <a:close/>
                    <a:moveTo>
                      <a:pt x="22781" y="0"/>
                    </a:moveTo>
                    <a:cubicBezTo>
                      <a:pt x="17074" y="115"/>
                      <a:pt x="11688" y="2717"/>
                      <a:pt x="9770" y="6277"/>
                    </a:cubicBezTo>
                    <a:cubicBezTo>
                      <a:pt x="10820" y="4109"/>
                      <a:pt x="12806" y="2146"/>
                      <a:pt x="15431" y="662"/>
                    </a:cubicBezTo>
                    <a:lnTo>
                      <a:pt x="15431" y="662"/>
                    </a:lnTo>
                    <a:cubicBezTo>
                      <a:pt x="11477" y="2290"/>
                      <a:pt x="8406" y="4825"/>
                      <a:pt x="6754" y="7712"/>
                    </a:cubicBezTo>
                    <a:lnTo>
                      <a:pt x="6754" y="7712"/>
                    </a:lnTo>
                    <a:cubicBezTo>
                      <a:pt x="7488" y="6105"/>
                      <a:pt x="8419" y="4539"/>
                      <a:pt x="9542" y="3036"/>
                    </a:cubicBezTo>
                    <a:lnTo>
                      <a:pt x="9542" y="3036"/>
                    </a:lnTo>
                    <a:cubicBezTo>
                      <a:pt x="5296" y="6848"/>
                      <a:pt x="2763" y="11459"/>
                      <a:pt x="2306" y="16184"/>
                    </a:cubicBezTo>
                    <a:cubicBezTo>
                      <a:pt x="2078" y="14791"/>
                      <a:pt x="1850" y="13376"/>
                      <a:pt x="1644" y="11984"/>
                    </a:cubicBezTo>
                    <a:cubicBezTo>
                      <a:pt x="412" y="18786"/>
                      <a:pt x="206" y="25702"/>
                      <a:pt x="982" y="32549"/>
                    </a:cubicBezTo>
                    <a:cubicBezTo>
                      <a:pt x="1302" y="35288"/>
                      <a:pt x="1279" y="37320"/>
                      <a:pt x="2535" y="39922"/>
                    </a:cubicBezTo>
                    <a:cubicBezTo>
                      <a:pt x="2945" y="40789"/>
                      <a:pt x="3425" y="41634"/>
                      <a:pt x="3904" y="42478"/>
                    </a:cubicBezTo>
                    <a:cubicBezTo>
                      <a:pt x="1759" y="41428"/>
                      <a:pt x="823" y="39625"/>
                      <a:pt x="1" y="37959"/>
                    </a:cubicBezTo>
                    <a:lnTo>
                      <a:pt x="1" y="37959"/>
                    </a:lnTo>
                    <a:cubicBezTo>
                      <a:pt x="115" y="38575"/>
                      <a:pt x="229" y="39191"/>
                      <a:pt x="343" y="39808"/>
                    </a:cubicBezTo>
                    <a:cubicBezTo>
                      <a:pt x="412" y="40219"/>
                      <a:pt x="503" y="40652"/>
                      <a:pt x="686" y="41063"/>
                    </a:cubicBezTo>
                    <a:cubicBezTo>
                      <a:pt x="1165" y="42136"/>
                      <a:pt x="2329" y="43026"/>
                      <a:pt x="3516" y="43825"/>
                    </a:cubicBezTo>
                    <a:cubicBezTo>
                      <a:pt x="5707" y="45309"/>
                      <a:pt x="8127" y="46610"/>
                      <a:pt x="10752" y="47751"/>
                    </a:cubicBezTo>
                    <a:cubicBezTo>
                      <a:pt x="11094" y="46222"/>
                      <a:pt x="11003" y="45240"/>
                      <a:pt x="11688" y="43779"/>
                    </a:cubicBezTo>
                    <a:cubicBezTo>
                      <a:pt x="13171" y="40561"/>
                      <a:pt x="16298" y="37708"/>
                      <a:pt x="20452" y="35790"/>
                    </a:cubicBezTo>
                    <a:cubicBezTo>
                      <a:pt x="20347" y="35788"/>
                      <a:pt x="20242" y="35786"/>
                      <a:pt x="20137" y="35786"/>
                    </a:cubicBezTo>
                    <a:cubicBezTo>
                      <a:pt x="18460" y="35786"/>
                      <a:pt x="16783" y="36128"/>
                      <a:pt x="15408" y="36772"/>
                    </a:cubicBezTo>
                    <a:cubicBezTo>
                      <a:pt x="17234" y="34421"/>
                      <a:pt x="20863" y="32755"/>
                      <a:pt x="24812" y="32458"/>
                    </a:cubicBezTo>
                    <a:cubicBezTo>
                      <a:pt x="24410" y="32433"/>
                      <a:pt x="24007" y="32421"/>
                      <a:pt x="23604" y="32421"/>
                    </a:cubicBezTo>
                    <a:cubicBezTo>
                      <a:pt x="21378" y="32421"/>
                      <a:pt x="19167" y="32793"/>
                      <a:pt x="17234" y="33508"/>
                    </a:cubicBezTo>
                    <a:cubicBezTo>
                      <a:pt x="19129" y="31659"/>
                      <a:pt x="21502" y="29993"/>
                      <a:pt x="24219" y="28646"/>
                    </a:cubicBezTo>
                    <a:lnTo>
                      <a:pt x="24219" y="28646"/>
                    </a:lnTo>
                    <a:lnTo>
                      <a:pt x="22530" y="28829"/>
                    </a:lnTo>
                    <a:cubicBezTo>
                      <a:pt x="23831" y="27893"/>
                      <a:pt x="25132" y="26957"/>
                      <a:pt x="26433" y="25998"/>
                    </a:cubicBezTo>
                    <a:lnTo>
                      <a:pt x="26433" y="25998"/>
                    </a:lnTo>
                    <a:cubicBezTo>
                      <a:pt x="18878" y="26820"/>
                      <a:pt x="13947" y="31568"/>
                      <a:pt x="9907" y="35882"/>
                    </a:cubicBezTo>
                    <a:cubicBezTo>
                      <a:pt x="11322" y="31043"/>
                      <a:pt x="14860" y="26478"/>
                      <a:pt x="20019" y="22917"/>
                    </a:cubicBezTo>
                    <a:lnTo>
                      <a:pt x="20019" y="22917"/>
                    </a:lnTo>
                    <a:cubicBezTo>
                      <a:pt x="16869" y="24766"/>
                      <a:pt x="13742" y="26592"/>
                      <a:pt x="10592" y="28418"/>
                    </a:cubicBezTo>
                    <a:cubicBezTo>
                      <a:pt x="11870" y="25085"/>
                      <a:pt x="14312" y="21936"/>
                      <a:pt x="17668" y="19288"/>
                    </a:cubicBezTo>
                    <a:lnTo>
                      <a:pt x="17668" y="19288"/>
                    </a:lnTo>
                    <a:cubicBezTo>
                      <a:pt x="15750" y="20406"/>
                      <a:pt x="13856" y="21547"/>
                      <a:pt x="11939" y="22666"/>
                    </a:cubicBezTo>
                    <a:cubicBezTo>
                      <a:pt x="13148" y="19288"/>
                      <a:pt x="16960" y="16366"/>
                      <a:pt x="21822" y="15088"/>
                    </a:cubicBezTo>
                    <a:lnTo>
                      <a:pt x="21822" y="15088"/>
                    </a:lnTo>
                    <a:cubicBezTo>
                      <a:pt x="18101" y="16001"/>
                      <a:pt x="14176" y="17005"/>
                      <a:pt x="11779" y="19105"/>
                    </a:cubicBezTo>
                    <a:cubicBezTo>
                      <a:pt x="10318" y="20383"/>
                      <a:pt x="9565" y="21936"/>
                      <a:pt x="8834" y="23465"/>
                    </a:cubicBezTo>
                    <a:cubicBezTo>
                      <a:pt x="7853" y="25496"/>
                      <a:pt x="6871" y="27528"/>
                      <a:pt x="5913" y="29582"/>
                    </a:cubicBezTo>
                    <a:cubicBezTo>
                      <a:pt x="6324" y="28144"/>
                      <a:pt x="6734" y="26706"/>
                      <a:pt x="7145" y="25291"/>
                    </a:cubicBezTo>
                    <a:lnTo>
                      <a:pt x="7145" y="25291"/>
                    </a:lnTo>
                    <a:cubicBezTo>
                      <a:pt x="4269" y="28098"/>
                      <a:pt x="2603" y="31431"/>
                      <a:pt x="2375" y="34809"/>
                    </a:cubicBezTo>
                    <a:cubicBezTo>
                      <a:pt x="594" y="30563"/>
                      <a:pt x="3060" y="25976"/>
                      <a:pt x="6666" y="22255"/>
                    </a:cubicBezTo>
                    <a:cubicBezTo>
                      <a:pt x="7899" y="21000"/>
                      <a:pt x="9245" y="19790"/>
                      <a:pt x="10067" y="18375"/>
                    </a:cubicBezTo>
                    <a:cubicBezTo>
                      <a:pt x="10729" y="17256"/>
                      <a:pt x="11003" y="16047"/>
                      <a:pt x="11596" y="14905"/>
                    </a:cubicBezTo>
                    <a:cubicBezTo>
                      <a:pt x="13468" y="11299"/>
                      <a:pt x="18672" y="8560"/>
                      <a:pt x="24378" y="8172"/>
                    </a:cubicBezTo>
                    <a:lnTo>
                      <a:pt x="24378" y="8172"/>
                    </a:lnTo>
                    <a:cubicBezTo>
                      <a:pt x="17919" y="8354"/>
                      <a:pt x="11756" y="10979"/>
                      <a:pt x="8812" y="14791"/>
                    </a:cubicBezTo>
                    <a:cubicBezTo>
                      <a:pt x="10775" y="10998"/>
                      <a:pt x="14899" y="7706"/>
                      <a:pt x="20158" y="5705"/>
                    </a:cubicBezTo>
                    <a:lnTo>
                      <a:pt x="20158" y="5705"/>
                    </a:lnTo>
                    <a:cubicBezTo>
                      <a:pt x="17222" y="6800"/>
                      <a:pt x="14306" y="7875"/>
                      <a:pt x="11368" y="8971"/>
                    </a:cubicBezTo>
                    <a:cubicBezTo>
                      <a:pt x="15294" y="5958"/>
                      <a:pt x="20840" y="3881"/>
                      <a:pt x="26775" y="3264"/>
                    </a:cubicBezTo>
                    <a:cubicBezTo>
                      <a:pt x="26225" y="3225"/>
                      <a:pt x="25672" y="3205"/>
                      <a:pt x="25119" y="3205"/>
                    </a:cubicBezTo>
                    <a:cubicBezTo>
                      <a:pt x="21244" y="3205"/>
                      <a:pt x="17366" y="4169"/>
                      <a:pt x="14449" y="5867"/>
                    </a:cubicBezTo>
                    <a:cubicBezTo>
                      <a:pt x="16298" y="4200"/>
                      <a:pt x="18261" y="2488"/>
                      <a:pt x="21069" y="1621"/>
                    </a:cubicBezTo>
                    <a:cubicBezTo>
                      <a:pt x="22059" y="1310"/>
                      <a:pt x="23183" y="1149"/>
                      <a:pt x="24290" y="1149"/>
                    </a:cubicBezTo>
                    <a:cubicBezTo>
                      <a:pt x="26350" y="1149"/>
                      <a:pt x="28352" y="1704"/>
                      <a:pt x="29332" y="2876"/>
                    </a:cubicBezTo>
                    <a:cubicBezTo>
                      <a:pt x="28302" y="1413"/>
                      <a:pt x="25813" y="636"/>
                      <a:pt x="23338" y="636"/>
                    </a:cubicBezTo>
                    <a:cubicBezTo>
                      <a:pt x="22686" y="636"/>
                      <a:pt x="22034" y="690"/>
                      <a:pt x="21411" y="799"/>
                    </a:cubicBezTo>
                    <a:cubicBezTo>
                      <a:pt x="18444" y="1324"/>
                      <a:pt x="16093" y="2854"/>
                      <a:pt x="14290" y="4520"/>
                    </a:cubicBezTo>
                    <a:cubicBezTo>
                      <a:pt x="15933" y="2283"/>
                      <a:pt x="19151" y="571"/>
                      <a:pt x="22781"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341850" y="3063775"/>
                <a:ext cx="452525" cy="688925"/>
              </a:xfrm>
              <a:custGeom>
                <a:avLst/>
                <a:gdLst/>
                <a:ahLst/>
                <a:cxnLst/>
                <a:rect l="l" t="t" r="r" b="b"/>
                <a:pathLst>
                  <a:path w="18101" h="27557" extrusionOk="0">
                    <a:moveTo>
                      <a:pt x="17873" y="9245"/>
                    </a:moveTo>
                    <a:cubicBezTo>
                      <a:pt x="17872" y="9246"/>
                      <a:pt x="17872" y="9247"/>
                      <a:pt x="17871" y="9249"/>
                    </a:cubicBezTo>
                    <a:lnTo>
                      <a:pt x="17871" y="9249"/>
                    </a:lnTo>
                    <a:cubicBezTo>
                      <a:pt x="17872" y="9247"/>
                      <a:pt x="17872" y="9246"/>
                      <a:pt x="17873" y="9245"/>
                    </a:cubicBezTo>
                    <a:close/>
                    <a:moveTo>
                      <a:pt x="5524" y="0"/>
                    </a:moveTo>
                    <a:lnTo>
                      <a:pt x="5524" y="0"/>
                    </a:lnTo>
                    <a:cubicBezTo>
                      <a:pt x="4132" y="1301"/>
                      <a:pt x="2694" y="2671"/>
                      <a:pt x="2055" y="4451"/>
                    </a:cubicBezTo>
                    <a:cubicBezTo>
                      <a:pt x="1758" y="5319"/>
                      <a:pt x="1667" y="6254"/>
                      <a:pt x="1575" y="7190"/>
                    </a:cubicBezTo>
                    <a:cubicBezTo>
                      <a:pt x="1279" y="10203"/>
                      <a:pt x="982" y="13193"/>
                      <a:pt x="685" y="16206"/>
                    </a:cubicBezTo>
                    <a:cubicBezTo>
                      <a:pt x="320" y="19904"/>
                      <a:pt x="1" y="23807"/>
                      <a:pt x="1644" y="27094"/>
                    </a:cubicBezTo>
                    <a:cubicBezTo>
                      <a:pt x="3388" y="26568"/>
                      <a:pt x="5267" y="26050"/>
                      <a:pt x="7056" y="26050"/>
                    </a:cubicBezTo>
                    <a:cubicBezTo>
                      <a:pt x="8217" y="26050"/>
                      <a:pt x="9339" y="26268"/>
                      <a:pt x="10363" y="26843"/>
                    </a:cubicBezTo>
                    <a:cubicBezTo>
                      <a:pt x="10797" y="27071"/>
                      <a:pt x="11185" y="27391"/>
                      <a:pt x="11664" y="27482"/>
                    </a:cubicBezTo>
                    <a:cubicBezTo>
                      <a:pt x="11872" y="27532"/>
                      <a:pt x="12073" y="27556"/>
                      <a:pt x="12266" y="27556"/>
                    </a:cubicBezTo>
                    <a:cubicBezTo>
                      <a:pt x="15235" y="27556"/>
                      <a:pt x="16518" y="21930"/>
                      <a:pt x="17097" y="19744"/>
                    </a:cubicBezTo>
                    <a:cubicBezTo>
                      <a:pt x="17576" y="18009"/>
                      <a:pt x="17873" y="16229"/>
                      <a:pt x="17987" y="14449"/>
                    </a:cubicBezTo>
                    <a:cubicBezTo>
                      <a:pt x="18101" y="13081"/>
                      <a:pt x="17418" y="10460"/>
                      <a:pt x="17871" y="9249"/>
                    </a:cubicBezTo>
                    <a:lnTo>
                      <a:pt x="17871" y="9249"/>
                    </a:lnTo>
                    <a:cubicBezTo>
                      <a:pt x="16070" y="14041"/>
                      <a:pt x="17050" y="19882"/>
                      <a:pt x="13787" y="23830"/>
                    </a:cubicBezTo>
                    <a:cubicBezTo>
                      <a:pt x="15339" y="18557"/>
                      <a:pt x="15453" y="12874"/>
                      <a:pt x="14107" y="7578"/>
                    </a:cubicBezTo>
                    <a:lnTo>
                      <a:pt x="14107" y="7578"/>
                    </a:lnTo>
                    <a:cubicBezTo>
                      <a:pt x="14129" y="13216"/>
                      <a:pt x="14129" y="18991"/>
                      <a:pt x="12212" y="24309"/>
                    </a:cubicBezTo>
                    <a:cubicBezTo>
                      <a:pt x="12920" y="17644"/>
                      <a:pt x="13445" y="10317"/>
                      <a:pt x="9587" y="4885"/>
                    </a:cubicBezTo>
                    <a:lnTo>
                      <a:pt x="9587" y="4885"/>
                    </a:lnTo>
                    <a:cubicBezTo>
                      <a:pt x="12326" y="10523"/>
                      <a:pt x="12714" y="17279"/>
                      <a:pt x="10660" y="23236"/>
                    </a:cubicBezTo>
                    <a:cubicBezTo>
                      <a:pt x="10637" y="20360"/>
                      <a:pt x="10226" y="17484"/>
                      <a:pt x="9405" y="14745"/>
                    </a:cubicBezTo>
                    <a:lnTo>
                      <a:pt x="9405" y="14745"/>
                    </a:lnTo>
                    <a:cubicBezTo>
                      <a:pt x="9678" y="16777"/>
                      <a:pt x="9656" y="18854"/>
                      <a:pt x="9336" y="20908"/>
                    </a:cubicBezTo>
                    <a:cubicBezTo>
                      <a:pt x="7807" y="14814"/>
                      <a:pt x="6574" y="8263"/>
                      <a:pt x="8857" y="2374"/>
                    </a:cubicBezTo>
                    <a:lnTo>
                      <a:pt x="8857" y="2374"/>
                    </a:lnTo>
                    <a:cubicBezTo>
                      <a:pt x="6894" y="4816"/>
                      <a:pt x="5730" y="7852"/>
                      <a:pt x="5570" y="10956"/>
                    </a:cubicBezTo>
                    <a:cubicBezTo>
                      <a:pt x="5068" y="8902"/>
                      <a:pt x="5228" y="6757"/>
                      <a:pt x="5524" y="4680"/>
                    </a:cubicBezTo>
                    <a:lnTo>
                      <a:pt x="5524" y="4680"/>
                    </a:lnTo>
                    <a:cubicBezTo>
                      <a:pt x="3881" y="8811"/>
                      <a:pt x="3196" y="13307"/>
                      <a:pt x="3538" y="17713"/>
                    </a:cubicBezTo>
                    <a:cubicBezTo>
                      <a:pt x="2968" y="14700"/>
                      <a:pt x="2466" y="11664"/>
                      <a:pt x="2625" y="8605"/>
                    </a:cubicBezTo>
                    <a:cubicBezTo>
                      <a:pt x="2762" y="5547"/>
                      <a:pt x="3607" y="2443"/>
                      <a:pt x="5524"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 name="Google Shape;19;p2"/>
          <p:cNvSpPr/>
          <p:nvPr/>
        </p:nvSpPr>
        <p:spPr>
          <a:xfrm flipH="1">
            <a:off x="-87113" y="-656420"/>
            <a:ext cx="5743985" cy="3949424"/>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2"/>
          <p:cNvGrpSpPr/>
          <p:nvPr/>
        </p:nvGrpSpPr>
        <p:grpSpPr>
          <a:xfrm flipH="1">
            <a:off x="-51564" y="303137"/>
            <a:ext cx="4899003" cy="6619151"/>
            <a:chOff x="5488575" y="2"/>
            <a:chExt cx="3674252" cy="4964363"/>
          </a:xfrm>
        </p:grpSpPr>
        <p:sp>
          <p:nvSpPr>
            <p:cNvPr id="22" name="Google Shape;22;p2"/>
            <p:cNvSpPr/>
            <p:nvPr/>
          </p:nvSpPr>
          <p:spPr>
            <a:xfrm>
              <a:off x="5488575" y="2"/>
              <a:ext cx="3674252" cy="4897023"/>
            </a:xfrm>
            <a:custGeom>
              <a:avLst/>
              <a:gdLst/>
              <a:ahLst/>
              <a:cxnLst/>
              <a:rect l="l" t="t" r="r" b="b"/>
              <a:pathLst>
                <a:path w="116912" h="180419" extrusionOk="0">
                  <a:moveTo>
                    <a:pt x="27242" y="180332"/>
                  </a:moveTo>
                  <a:cubicBezTo>
                    <a:pt x="27246" y="180335"/>
                    <a:pt x="27250" y="180339"/>
                    <a:pt x="27254" y="180343"/>
                  </a:cubicBezTo>
                  <a:cubicBezTo>
                    <a:pt x="27250" y="180339"/>
                    <a:pt x="27246" y="180335"/>
                    <a:pt x="27242" y="180332"/>
                  </a:cubicBezTo>
                  <a:close/>
                  <a:moveTo>
                    <a:pt x="47682" y="1"/>
                  </a:moveTo>
                  <a:lnTo>
                    <a:pt x="52248" y="19836"/>
                  </a:lnTo>
                  <a:lnTo>
                    <a:pt x="61423" y="36179"/>
                  </a:lnTo>
                  <a:lnTo>
                    <a:pt x="76579" y="49349"/>
                  </a:lnTo>
                  <a:lnTo>
                    <a:pt x="92603" y="64094"/>
                  </a:lnTo>
                  <a:lnTo>
                    <a:pt x="94543" y="86828"/>
                  </a:lnTo>
                  <a:cubicBezTo>
                    <a:pt x="94223" y="95890"/>
                    <a:pt x="93927" y="104974"/>
                    <a:pt x="93630" y="114036"/>
                  </a:cubicBezTo>
                  <a:cubicBezTo>
                    <a:pt x="93493" y="117482"/>
                    <a:pt x="93356" y="120952"/>
                    <a:pt x="93265" y="124421"/>
                  </a:cubicBezTo>
                  <a:cubicBezTo>
                    <a:pt x="93196" y="127115"/>
                    <a:pt x="93881" y="129762"/>
                    <a:pt x="93014" y="132342"/>
                  </a:cubicBezTo>
                  <a:cubicBezTo>
                    <a:pt x="92032" y="135309"/>
                    <a:pt x="90275" y="138185"/>
                    <a:pt x="88197" y="140810"/>
                  </a:cubicBezTo>
                  <a:cubicBezTo>
                    <a:pt x="86212" y="143298"/>
                    <a:pt x="83929" y="145991"/>
                    <a:pt x="81373" y="147886"/>
                  </a:cubicBezTo>
                  <a:cubicBezTo>
                    <a:pt x="78862" y="149757"/>
                    <a:pt x="75529" y="150921"/>
                    <a:pt x="72676" y="152177"/>
                  </a:cubicBezTo>
                  <a:cubicBezTo>
                    <a:pt x="66445" y="154939"/>
                    <a:pt x="59940" y="157267"/>
                    <a:pt x="53115" y="157815"/>
                  </a:cubicBezTo>
                  <a:cubicBezTo>
                    <a:pt x="49623" y="158089"/>
                    <a:pt x="46108" y="157906"/>
                    <a:pt x="42638" y="158499"/>
                  </a:cubicBezTo>
                  <a:cubicBezTo>
                    <a:pt x="40082" y="158910"/>
                    <a:pt x="37617" y="159755"/>
                    <a:pt x="35151" y="160599"/>
                  </a:cubicBezTo>
                  <a:cubicBezTo>
                    <a:pt x="33303" y="161216"/>
                    <a:pt x="31454" y="161855"/>
                    <a:pt x="29742" y="162768"/>
                  </a:cubicBezTo>
                  <a:cubicBezTo>
                    <a:pt x="26980" y="164251"/>
                    <a:pt x="25473" y="166374"/>
                    <a:pt x="23396" y="168588"/>
                  </a:cubicBezTo>
                  <a:cubicBezTo>
                    <a:pt x="21593" y="170528"/>
                    <a:pt x="18786" y="170962"/>
                    <a:pt x="16366" y="171943"/>
                  </a:cubicBezTo>
                  <a:cubicBezTo>
                    <a:pt x="13330" y="173153"/>
                    <a:pt x="10477" y="174751"/>
                    <a:pt x="7373" y="175915"/>
                  </a:cubicBezTo>
                  <a:cubicBezTo>
                    <a:pt x="6483" y="176235"/>
                    <a:pt x="5593" y="176600"/>
                    <a:pt x="4862" y="177193"/>
                  </a:cubicBezTo>
                  <a:cubicBezTo>
                    <a:pt x="4360" y="177604"/>
                    <a:pt x="3972" y="178129"/>
                    <a:pt x="3447" y="178494"/>
                  </a:cubicBezTo>
                  <a:cubicBezTo>
                    <a:pt x="2420" y="179248"/>
                    <a:pt x="982" y="179316"/>
                    <a:pt x="0" y="180161"/>
                  </a:cubicBezTo>
                  <a:cubicBezTo>
                    <a:pt x="4395" y="180019"/>
                    <a:pt x="8845" y="179701"/>
                    <a:pt x="13244" y="179701"/>
                  </a:cubicBezTo>
                  <a:cubicBezTo>
                    <a:pt x="14533" y="179701"/>
                    <a:pt x="15818" y="179728"/>
                    <a:pt x="17097" y="179795"/>
                  </a:cubicBezTo>
                  <a:cubicBezTo>
                    <a:pt x="18877" y="179864"/>
                    <a:pt x="20635" y="179978"/>
                    <a:pt x="22392" y="180069"/>
                  </a:cubicBezTo>
                  <a:cubicBezTo>
                    <a:pt x="22452" y="180073"/>
                    <a:pt x="22525" y="180074"/>
                    <a:pt x="22610" y="180074"/>
                  </a:cubicBezTo>
                  <a:cubicBezTo>
                    <a:pt x="23147" y="180074"/>
                    <a:pt x="24141" y="180018"/>
                    <a:pt x="25078" y="180018"/>
                  </a:cubicBezTo>
                  <a:cubicBezTo>
                    <a:pt x="26058" y="180018"/>
                    <a:pt x="26975" y="180079"/>
                    <a:pt x="27242" y="180332"/>
                  </a:cubicBezTo>
                  <a:lnTo>
                    <a:pt x="27242" y="180332"/>
                  </a:lnTo>
                  <a:cubicBezTo>
                    <a:pt x="26082" y="179190"/>
                    <a:pt x="22952" y="178828"/>
                    <a:pt x="21193" y="178828"/>
                  </a:cubicBezTo>
                  <a:cubicBezTo>
                    <a:pt x="21033" y="178828"/>
                    <a:pt x="20884" y="178831"/>
                    <a:pt x="20749" y="178837"/>
                  </a:cubicBezTo>
                  <a:cubicBezTo>
                    <a:pt x="21205" y="178700"/>
                    <a:pt x="21616" y="178472"/>
                    <a:pt x="21958" y="178175"/>
                  </a:cubicBezTo>
                  <a:lnTo>
                    <a:pt x="21958" y="178175"/>
                  </a:lnTo>
                  <a:cubicBezTo>
                    <a:pt x="21182" y="178312"/>
                    <a:pt x="20383" y="178472"/>
                    <a:pt x="19585" y="178608"/>
                  </a:cubicBezTo>
                  <a:cubicBezTo>
                    <a:pt x="20018" y="178426"/>
                    <a:pt x="20452" y="178243"/>
                    <a:pt x="20863" y="178061"/>
                  </a:cubicBezTo>
                  <a:lnTo>
                    <a:pt x="20863" y="178061"/>
                  </a:lnTo>
                  <a:cubicBezTo>
                    <a:pt x="19838" y="178411"/>
                    <a:pt x="18757" y="178587"/>
                    <a:pt x="17677" y="178587"/>
                  </a:cubicBezTo>
                  <a:cubicBezTo>
                    <a:pt x="16929" y="178587"/>
                    <a:pt x="16181" y="178503"/>
                    <a:pt x="15453" y="178335"/>
                  </a:cubicBezTo>
                  <a:cubicBezTo>
                    <a:pt x="16184" y="178266"/>
                    <a:pt x="16891" y="178198"/>
                    <a:pt x="17622" y="178083"/>
                  </a:cubicBezTo>
                  <a:cubicBezTo>
                    <a:pt x="16982" y="177992"/>
                    <a:pt x="16343" y="177832"/>
                    <a:pt x="15750" y="177627"/>
                  </a:cubicBezTo>
                  <a:lnTo>
                    <a:pt x="15750" y="177627"/>
                  </a:lnTo>
                  <a:cubicBezTo>
                    <a:pt x="16095" y="177711"/>
                    <a:pt x="16452" y="177753"/>
                    <a:pt x="16810" y="177753"/>
                  </a:cubicBezTo>
                  <a:cubicBezTo>
                    <a:pt x="17326" y="177753"/>
                    <a:pt x="17844" y="177665"/>
                    <a:pt x="18329" y="177490"/>
                  </a:cubicBezTo>
                  <a:cubicBezTo>
                    <a:pt x="18169" y="177422"/>
                    <a:pt x="18032" y="177330"/>
                    <a:pt x="17873" y="177262"/>
                  </a:cubicBezTo>
                  <a:cubicBezTo>
                    <a:pt x="18017" y="177247"/>
                    <a:pt x="18164" y="177240"/>
                    <a:pt x="18312" y="177240"/>
                  </a:cubicBezTo>
                  <a:cubicBezTo>
                    <a:pt x="18633" y="177240"/>
                    <a:pt x="18960" y="177275"/>
                    <a:pt x="19288" y="177353"/>
                  </a:cubicBezTo>
                  <a:cubicBezTo>
                    <a:pt x="19060" y="177239"/>
                    <a:pt x="18854" y="177056"/>
                    <a:pt x="18717" y="176851"/>
                  </a:cubicBezTo>
                  <a:cubicBezTo>
                    <a:pt x="19174" y="176851"/>
                    <a:pt x="19630" y="176919"/>
                    <a:pt x="20087" y="177079"/>
                  </a:cubicBezTo>
                  <a:cubicBezTo>
                    <a:pt x="19666" y="176791"/>
                    <a:pt x="19267" y="176503"/>
                    <a:pt x="18847" y="176216"/>
                  </a:cubicBezTo>
                  <a:lnTo>
                    <a:pt x="18847" y="176216"/>
                  </a:lnTo>
                  <a:cubicBezTo>
                    <a:pt x="20152" y="177089"/>
                    <a:pt x="22293" y="176424"/>
                    <a:pt x="23807" y="177079"/>
                  </a:cubicBezTo>
                  <a:lnTo>
                    <a:pt x="23237" y="176463"/>
                  </a:lnTo>
                  <a:lnTo>
                    <a:pt x="23237" y="176463"/>
                  </a:lnTo>
                  <a:cubicBezTo>
                    <a:pt x="23876" y="176737"/>
                    <a:pt x="24515" y="176988"/>
                    <a:pt x="25154" y="177262"/>
                  </a:cubicBezTo>
                  <a:cubicBezTo>
                    <a:pt x="24926" y="176782"/>
                    <a:pt x="24948" y="176189"/>
                    <a:pt x="25177" y="175732"/>
                  </a:cubicBezTo>
                  <a:cubicBezTo>
                    <a:pt x="25359" y="176052"/>
                    <a:pt x="25542" y="176372"/>
                    <a:pt x="25747" y="176714"/>
                  </a:cubicBezTo>
                  <a:cubicBezTo>
                    <a:pt x="25930" y="176075"/>
                    <a:pt x="26432" y="175527"/>
                    <a:pt x="27026" y="175253"/>
                  </a:cubicBezTo>
                  <a:lnTo>
                    <a:pt x="27026" y="175253"/>
                  </a:lnTo>
                  <a:cubicBezTo>
                    <a:pt x="27048" y="175984"/>
                    <a:pt x="26911" y="176714"/>
                    <a:pt x="26638" y="177376"/>
                  </a:cubicBezTo>
                  <a:cubicBezTo>
                    <a:pt x="27094" y="176760"/>
                    <a:pt x="27665" y="176212"/>
                    <a:pt x="28304" y="175778"/>
                  </a:cubicBezTo>
                  <a:lnTo>
                    <a:pt x="28304" y="175778"/>
                  </a:lnTo>
                  <a:cubicBezTo>
                    <a:pt x="28281" y="176280"/>
                    <a:pt x="28030" y="176760"/>
                    <a:pt x="27688" y="177079"/>
                  </a:cubicBezTo>
                  <a:cubicBezTo>
                    <a:pt x="29034" y="175824"/>
                    <a:pt x="31796" y="175344"/>
                    <a:pt x="33554" y="175162"/>
                  </a:cubicBezTo>
                  <a:cubicBezTo>
                    <a:pt x="33796" y="175136"/>
                    <a:pt x="34026" y="175124"/>
                    <a:pt x="34246" y="175124"/>
                  </a:cubicBezTo>
                  <a:cubicBezTo>
                    <a:pt x="36350" y="175124"/>
                    <a:pt x="37543" y="176220"/>
                    <a:pt x="39671" y="176737"/>
                  </a:cubicBezTo>
                  <a:cubicBezTo>
                    <a:pt x="42455" y="177399"/>
                    <a:pt x="45856" y="177102"/>
                    <a:pt x="48732" y="177444"/>
                  </a:cubicBezTo>
                  <a:cubicBezTo>
                    <a:pt x="51010" y="177716"/>
                    <a:pt x="53882" y="178305"/>
                    <a:pt x="56454" y="178305"/>
                  </a:cubicBezTo>
                  <a:cubicBezTo>
                    <a:pt x="57336" y="178305"/>
                    <a:pt x="58183" y="178236"/>
                    <a:pt x="58958" y="178061"/>
                  </a:cubicBezTo>
                  <a:lnTo>
                    <a:pt x="58958" y="178061"/>
                  </a:lnTo>
                  <a:cubicBezTo>
                    <a:pt x="56790" y="178563"/>
                    <a:pt x="54621" y="179042"/>
                    <a:pt x="52453" y="179544"/>
                  </a:cubicBezTo>
                  <a:cubicBezTo>
                    <a:pt x="54492" y="180163"/>
                    <a:pt x="56587" y="180418"/>
                    <a:pt x="58700" y="180418"/>
                  </a:cubicBezTo>
                  <a:cubicBezTo>
                    <a:pt x="62665" y="180418"/>
                    <a:pt x="66697" y="179521"/>
                    <a:pt x="70553" y="178449"/>
                  </a:cubicBezTo>
                  <a:cubicBezTo>
                    <a:pt x="76339" y="176818"/>
                    <a:pt x="82147" y="174794"/>
                    <a:pt x="88126" y="174794"/>
                  </a:cubicBezTo>
                  <a:cubicBezTo>
                    <a:pt x="88256" y="174794"/>
                    <a:pt x="88387" y="174795"/>
                    <a:pt x="88517" y="174797"/>
                  </a:cubicBezTo>
                  <a:cubicBezTo>
                    <a:pt x="94200" y="174865"/>
                    <a:pt x="99724" y="176486"/>
                    <a:pt x="105408" y="176668"/>
                  </a:cubicBezTo>
                  <a:cubicBezTo>
                    <a:pt x="109220" y="176782"/>
                    <a:pt x="113077" y="176874"/>
                    <a:pt x="116912" y="176988"/>
                  </a:cubicBezTo>
                  <a:lnTo>
                    <a:pt x="116912" y="92"/>
                  </a:lnTo>
                  <a:lnTo>
                    <a:pt x="67404" y="1"/>
                  </a:lnTo>
                  <a:lnTo>
                    <a:pt x="83381" y="16230"/>
                  </a:lnTo>
                  <a:lnTo>
                    <a:pt x="84157" y="22621"/>
                  </a:lnTo>
                  <a:lnTo>
                    <a:pt x="89886" y="35654"/>
                  </a:lnTo>
                  <a:lnTo>
                    <a:pt x="74457" y="21297"/>
                  </a:lnTo>
                  <a:cubicBezTo>
                    <a:pt x="74457" y="21297"/>
                    <a:pt x="61834" y="2922"/>
                    <a:pt x="62633" y="1"/>
                  </a:cubicBezTo>
                  <a:close/>
                </a:path>
              </a:pathLst>
            </a:custGeom>
            <a:solidFill>
              <a:srgbClr val="243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6288" y="2"/>
              <a:ext cx="1327120" cy="4964363"/>
            </a:xfrm>
            <a:custGeom>
              <a:avLst/>
              <a:gdLst/>
              <a:ahLst/>
              <a:cxnLst/>
              <a:rect l="l" t="t" r="r" b="b"/>
              <a:pathLst>
                <a:path w="42228" h="182900" extrusionOk="0">
                  <a:moveTo>
                    <a:pt x="9428" y="40949"/>
                  </a:moveTo>
                  <a:lnTo>
                    <a:pt x="9428" y="40949"/>
                  </a:lnTo>
                  <a:cubicBezTo>
                    <a:pt x="11479" y="42789"/>
                    <a:pt x="13557" y="44694"/>
                    <a:pt x="15478" y="46717"/>
                  </a:cubicBezTo>
                  <a:lnTo>
                    <a:pt x="15478" y="46717"/>
                  </a:lnTo>
                  <a:cubicBezTo>
                    <a:pt x="15402" y="46620"/>
                    <a:pt x="15325" y="46524"/>
                    <a:pt x="15248" y="46427"/>
                  </a:cubicBezTo>
                  <a:cubicBezTo>
                    <a:pt x="13582" y="44327"/>
                    <a:pt x="11756" y="42296"/>
                    <a:pt x="9428" y="40949"/>
                  </a:cubicBezTo>
                  <a:close/>
                  <a:moveTo>
                    <a:pt x="26070" y="145944"/>
                  </a:moveTo>
                  <a:cubicBezTo>
                    <a:pt x="26069" y="145975"/>
                    <a:pt x="26068" y="146006"/>
                    <a:pt x="26067" y="146037"/>
                  </a:cubicBezTo>
                  <a:cubicBezTo>
                    <a:pt x="26068" y="146006"/>
                    <a:pt x="26069" y="145975"/>
                    <a:pt x="26070" y="145944"/>
                  </a:cubicBezTo>
                  <a:close/>
                  <a:moveTo>
                    <a:pt x="21982" y="180457"/>
                  </a:moveTo>
                  <a:cubicBezTo>
                    <a:pt x="21982" y="180457"/>
                    <a:pt x="21982" y="180457"/>
                    <a:pt x="21982" y="180457"/>
                  </a:cubicBezTo>
                  <a:lnTo>
                    <a:pt x="21982" y="180457"/>
                  </a:lnTo>
                  <a:cubicBezTo>
                    <a:pt x="21982" y="180457"/>
                    <a:pt x="21982" y="180457"/>
                    <a:pt x="21982" y="180457"/>
                  </a:cubicBezTo>
                  <a:close/>
                  <a:moveTo>
                    <a:pt x="16002" y="1"/>
                  </a:moveTo>
                  <a:lnTo>
                    <a:pt x="17942" y="13833"/>
                  </a:lnTo>
                  <a:lnTo>
                    <a:pt x="25086" y="43734"/>
                  </a:lnTo>
                  <a:cubicBezTo>
                    <a:pt x="26775" y="50741"/>
                    <a:pt x="28259" y="57840"/>
                    <a:pt x="27871" y="65076"/>
                  </a:cubicBezTo>
                  <a:cubicBezTo>
                    <a:pt x="27483" y="72015"/>
                    <a:pt x="26752" y="78269"/>
                    <a:pt x="29423" y="84956"/>
                  </a:cubicBezTo>
                  <a:cubicBezTo>
                    <a:pt x="24493" y="77538"/>
                    <a:pt x="26273" y="67723"/>
                    <a:pt x="24538" y="58981"/>
                  </a:cubicBezTo>
                  <a:cubicBezTo>
                    <a:pt x="23260" y="52499"/>
                    <a:pt x="19996" y="46564"/>
                    <a:pt x="18581" y="40105"/>
                  </a:cubicBezTo>
                  <a:cubicBezTo>
                    <a:pt x="16937" y="32572"/>
                    <a:pt x="17668" y="24013"/>
                    <a:pt x="12852" y="17964"/>
                  </a:cubicBezTo>
                  <a:lnTo>
                    <a:pt x="12852" y="17964"/>
                  </a:lnTo>
                  <a:cubicBezTo>
                    <a:pt x="16390" y="24606"/>
                    <a:pt x="14312" y="32778"/>
                    <a:pt x="15979" y="40105"/>
                  </a:cubicBezTo>
                  <a:cubicBezTo>
                    <a:pt x="17531" y="47066"/>
                    <a:pt x="22415" y="52978"/>
                    <a:pt x="23488" y="60031"/>
                  </a:cubicBezTo>
                  <a:cubicBezTo>
                    <a:pt x="22259" y="54903"/>
                    <a:pt x="19157" y="50592"/>
                    <a:pt x="15478" y="46717"/>
                  </a:cubicBezTo>
                  <a:lnTo>
                    <a:pt x="15478" y="46717"/>
                  </a:lnTo>
                  <a:cubicBezTo>
                    <a:pt x="17737" y="49578"/>
                    <a:pt x="19771" y="52635"/>
                    <a:pt x="21206" y="55991"/>
                  </a:cubicBezTo>
                  <a:cubicBezTo>
                    <a:pt x="24493" y="63706"/>
                    <a:pt x="23694" y="71992"/>
                    <a:pt x="25063" y="79981"/>
                  </a:cubicBezTo>
                  <a:cubicBezTo>
                    <a:pt x="25872" y="84676"/>
                    <a:pt x="26078" y="89463"/>
                    <a:pt x="26669" y="94179"/>
                  </a:cubicBezTo>
                  <a:lnTo>
                    <a:pt x="26669" y="94179"/>
                  </a:lnTo>
                  <a:cubicBezTo>
                    <a:pt x="25838" y="91493"/>
                    <a:pt x="24892" y="88820"/>
                    <a:pt x="24378" y="86463"/>
                  </a:cubicBezTo>
                  <a:cubicBezTo>
                    <a:pt x="23351" y="81624"/>
                    <a:pt x="22826" y="76922"/>
                    <a:pt x="22438" y="72015"/>
                  </a:cubicBezTo>
                  <a:cubicBezTo>
                    <a:pt x="22256" y="69869"/>
                    <a:pt x="22073" y="67701"/>
                    <a:pt x="21297" y="65692"/>
                  </a:cubicBezTo>
                  <a:cubicBezTo>
                    <a:pt x="20247" y="62930"/>
                    <a:pt x="18124" y="60739"/>
                    <a:pt x="16070" y="58616"/>
                  </a:cubicBezTo>
                  <a:cubicBezTo>
                    <a:pt x="14039" y="56493"/>
                    <a:pt x="12007" y="54393"/>
                    <a:pt x="9953" y="52271"/>
                  </a:cubicBezTo>
                  <a:lnTo>
                    <a:pt x="9953" y="52271"/>
                  </a:lnTo>
                  <a:cubicBezTo>
                    <a:pt x="12372" y="55101"/>
                    <a:pt x="14792" y="57931"/>
                    <a:pt x="17211" y="60762"/>
                  </a:cubicBezTo>
                  <a:cubicBezTo>
                    <a:pt x="18010" y="61720"/>
                    <a:pt x="18832" y="62679"/>
                    <a:pt x="19448" y="63752"/>
                  </a:cubicBezTo>
                  <a:cubicBezTo>
                    <a:pt x="20201" y="65098"/>
                    <a:pt x="20612" y="66605"/>
                    <a:pt x="20863" y="68134"/>
                  </a:cubicBezTo>
                  <a:cubicBezTo>
                    <a:pt x="22598" y="78132"/>
                    <a:pt x="22575" y="88312"/>
                    <a:pt x="22758" y="98423"/>
                  </a:cubicBezTo>
                  <a:cubicBezTo>
                    <a:pt x="22940" y="107713"/>
                    <a:pt x="25269" y="117916"/>
                    <a:pt x="22575" y="126978"/>
                  </a:cubicBezTo>
                  <a:cubicBezTo>
                    <a:pt x="21754" y="116478"/>
                    <a:pt x="20407" y="105636"/>
                    <a:pt x="20407" y="95114"/>
                  </a:cubicBezTo>
                  <a:cubicBezTo>
                    <a:pt x="20019" y="101117"/>
                    <a:pt x="19813" y="107165"/>
                    <a:pt x="19791" y="113191"/>
                  </a:cubicBezTo>
                  <a:cubicBezTo>
                    <a:pt x="19768" y="116044"/>
                    <a:pt x="20201" y="119171"/>
                    <a:pt x="19859" y="122002"/>
                  </a:cubicBezTo>
                  <a:cubicBezTo>
                    <a:pt x="19266" y="127046"/>
                    <a:pt x="16024" y="132364"/>
                    <a:pt x="13285" y="136519"/>
                  </a:cubicBezTo>
                  <a:cubicBezTo>
                    <a:pt x="9816" y="141791"/>
                    <a:pt x="4657" y="144508"/>
                    <a:pt x="1" y="148388"/>
                  </a:cubicBezTo>
                  <a:cubicBezTo>
                    <a:pt x="2101" y="150145"/>
                    <a:pt x="3790" y="152314"/>
                    <a:pt x="5456" y="154505"/>
                  </a:cubicBezTo>
                  <a:cubicBezTo>
                    <a:pt x="9884" y="160280"/>
                    <a:pt x="14335" y="166100"/>
                    <a:pt x="18284" y="172240"/>
                  </a:cubicBezTo>
                  <a:cubicBezTo>
                    <a:pt x="18786" y="166580"/>
                    <a:pt x="21092" y="161444"/>
                    <a:pt x="22050" y="155875"/>
                  </a:cubicBezTo>
                  <a:cubicBezTo>
                    <a:pt x="23511" y="147452"/>
                    <a:pt x="24972" y="138893"/>
                    <a:pt x="24949" y="130333"/>
                  </a:cubicBezTo>
                  <a:lnTo>
                    <a:pt x="24949" y="130333"/>
                  </a:lnTo>
                  <a:cubicBezTo>
                    <a:pt x="26288" y="135393"/>
                    <a:pt x="26183" y="140701"/>
                    <a:pt x="26070" y="145944"/>
                  </a:cubicBezTo>
                  <a:lnTo>
                    <a:pt x="26070" y="145944"/>
                  </a:lnTo>
                  <a:cubicBezTo>
                    <a:pt x="26178" y="141337"/>
                    <a:pt x="27602" y="136465"/>
                    <a:pt x="28304" y="131908"/>
                  </a:cubicBezTo>
                  <a:cubicBezTo>
                    <a:pt x="29035" y="127046"/>
                    <a:pt x="29697" y="122162"/>
                    <a:pt x="30153" y="117277"/>
                  </a:cubicBezTo>
                  <a:cubicBezTo>
                    <a:pt x="30610" y="112392"/>
                    <a:pt x="30838" y="107485"/>
                    <a:pt x="30701" y="102578"/>
                  </a:cubicBezTo>
                  <a:cubicBezTo>
                    <a:pt x="30564" y="97807"/>
                    <a:pt x="29605" y="93196"/>
                    <a:pt x="30062" y="88403"/>
                  </a:cubicBezTo>
                  <a:lnTo>
                    <a:pt x="30062" y="88403"/>
                  </a:lnTo>
                  <a:cubicBezTo>
                    <a:pt x="31842" y="95525"/>
                    <a:pt x="32664" y="102897"/>
                    <a:pt x="32550" y="110224"/>
                  </a:cubicBezTo>
                  <a:cubicBezTo>
                    <a:pt x="33140" y="106091"/>
                    <a:pt x="33731" y="101895"/>
                    <a:pt x="33297" y="97737"/>
                  </a:cubicBezTo>
                  <a:lnTo>
                    <a:pt x="33297" y="97737"/>
                  </a:lnTo>
                  <a:cubicBezTo>
                    <a:pt x="33593" y="100317"/>
                    <a:pt x="33870" y="102898"/>
                    <a:pt x="34148" y="105499"/>
                  </a:cubicBezTo>
                  <a:cubicBezTo>
                    <a:pt x="34924" y="112552"/>
                    <a:pt x="35700" y="119765"/>
                    <a:pt x="34604" y="126841"/>
                  </a:cubicBezTo>
                  <a:cubicBezTo>
                    <a:pt x="33509" y="133985"/>
                    <a:pt x="31956" y="141289"/>
                    <a:pt x="29902" y="148228"/>
                  </a:cubicBezTo>
                  <a:cubicBezTo>
                    <a:pt x="29059" y="151054"/>
                    <a:pt x="22413" y="180458"/>
                    <a:pt x="21984" y="180458"/>
                  </a:cubicBezTo>
                  <a:cubicBezTo>
                    <a:pt x="21983" y="180458"/>
                    <a:pt x="21982" y="180457"/>
                    <a:pt x="21982" y="180457"/>
                  </a:cubicBezTo>
                  <a:lnTo>
                    <a:pt x="21982" y="180457"/>
                  </a:lnTo>
                  <a:cubicBezTo>
                    <a:pt x="22009" y="180463"/>
                    <a:pt x="33121" y="182900"/>
                    <a:pt x="33121" y="182900"/>
                  </a:cubicBezTo>
                  <a:cubicBezTo>
                    <a:pt x="33691" y="180115"/>
                    <a:pt x="34285" y="177330"/>
                    <a:pt x="34878" y="174546"/>
                  </a:cubicBezTo>
                  <a:cubicBezTo>
                    <a:pt x="37434" y="162266"/>
                    <a:pt x="38439" y="150396"/>
                    <a:pt x="38051" y="137820"/>
                  </a:cubicBezTo>
                  <a:cubicBezTo>
                    <a:pt x="37571" y="123463"/>
                    <a:pt x="36042" y="109151"/>
                    <a:pt x="35905" y="94794"/>
                  </a:cubicBezTo>
                  <a:cubicBezTo>
                    <a:pt x="35882" y="92078"/>
                    <a:pt x="35928" y="89362"/>
                    <a:pt x="36932" y="86828"/>
                  </a:cubicBezTo>
                  <a:cubicBezTo>
                    <a:pt x="37914" y="84317"/>
                    <a:pt x="39215" y="81875"/>
                    <a:pt x="40037" y="79273"/>
                  </a:cubicBezTo>
                  <a:cubicBezTo>
                    <a:pt x="42182" y="72471"/>
                    <a:pt x="42228" y="66719"/>
                    <a:pt x="41338" y="59666"/>
                  </a:cubicBezTo>
                  <a:cubicBezTo>
                    <a:pt x="39900" y="48368"/>
                    <a:pt x="39352" y="36955"/>
                    <a:pt x="39671" y="25565"/>
                  </a:cubicBezTo>
                  <a:lnTo>
                    <a:pt x="39671" y="25565"/>
                  </a:lnTo>
                  <a:cubicBezTo>
                    <a:pt x="37708" y="34170"/>
                    <a:pt x="36887" y="43049"/>
                    <a:pt x="37252" y="51883"/>
                  </a:cubicBezTo>
                  <a:cubicBezTo>
                    <a:pt x="37343" y="54005"/>
                    <a:pt x="37959" y="56448"/>
                    <a:pt x="37754" y="58570"/>
                  </a:cubicBezTo>
                  <a:cubicBezTo>
                    <a:pt x="37617" y="60008"/>
                    <a:pt x="36887" y="61583"/>
                    <a:pt x="36544" y="62999"/>
                  </a:cubicBezTo>
                  <a:cubicBezTo>
                    <a:pt x="36111" y="64733"/>
                    <a:pt x="35723" y="66491"/>
                    <a:pt x="35677" y="68271"/>
                  </a:cubicBezTo>
                  <a:cubicBezTo>
                    <a:pt x="35655" y="68651"/>
                    <a:pt x="36290" y="72910"/>
                    <a:pt x="36530" y="72910"/>
                  </a:cubicBezTo>
                  <a:cubicBezTo>
                    <a:pt x="36535" y="72910"/>
                    <a:pt x="36540" y="72908"/>
                    <a:pt x="36544" y="72905"/>
                  </a:cubicBezTo>
                  <a:cubicBezTo>
                    <a:pt x="37594" y="72106"/>
                    <a:pt x="37982" y="70531"/>
                    <a:pt x="37617" y="69253"/>
                  </a:cubicBezTo>
                  <a:lnTo>
                    <a:pt x="37617" y="69253"/>
                  </a:lnTo>
                  <a:cubicBezTo>
                    <a:pt x="37777" y="69869"/>
                    <a:pt x="37366" y="70577"/>
                    <a:pt x="36750" y="70759"/>
                  </a:cubicBezTo>
                  <a:cubicBezTo>
                    <a:pt x="35997" y="68157"/>
                    <a:pt x="36316" y="65258"/>
                    <a:pt x="37640" y="62884"/>
                  </a:cubicBezTo>
                  <a:cubicBezTo>
                    <a:pt x="37777" y="62610"/>
                    <a:pt x="37982" y="62314"/>
                    <a:pt x="38302" y="62222"/>
                  </a:cubicBezTo>
                  <a:cubicBezTo>
                    <a:pt x="38352" y="62211"/>
                    <a:pt x="38400" y="62206"/>
                    <a:pt x="38447" y="62206"/>
                  </a:cubicBezTo>
                  <a:cubicBezTo>
                    <a:pt x="38983" y="62206"/>
                    <a:pt x="39340" y="62888"/>
                    <a:pt x="39466" y="63455"/>
                  </a:cubicBezTo>
                  <a:cubicBezTo>
                    <a:pt x="40607" y="68157"/>
                    <a:pt x="40196" y="72882"/>
                    <a:pt x="39215" y="77561"/>
                  </a:cubicBezTo>
                  <a:cubicBezTo>
                    <a:pt x="38781" y="79638"/>
                    <a:pt x="38005" y="81670"/>
                    <a:pt x="36955" y="83518"/>
                  </a:cubicBezTo>
                  <a:cubicBezTo>
                    <a:pt x="35975" y="85251"/>
                    <a:pt x="34174" y="86597"/>
                    <a:pt x="33283" y="88261"/>
                  </a:cubicBezTo>
                  <a:lnTo>
                    <a:pt x="33283" y="88261"/>
                  </a:lnTo>
                  <a:cubicBezTo>
                    <a:pt x="34832" y="85363"/>
                    <a:pt x="34581" y="81850"/>
                    <a:pt x="34148" y="78588"/>
                  </a:cubicBezTo>
                  <a:cubicBezTo>
                    <a:pt x="33029" y="69937"/>
                    <a:pt x="35997" y="61606"/>
                    <a:pt x="35723" y="52841"/>
                  </a:cubicBezTo>
                  <a:cubicBezTo>
                    <a:pt x="35494" y="45240"/>
                    <a:pt x="33486" y="37366"/>
                    <a:pt x="32573" y="29788"/>
                  </a:cubicBezTo>
                  <a:cubicBezTo>
                    <a:pt x="31340" y="19676"/>
                    <a:pt x="30404" y="10158"/>
                    <a:pt x="29195" y="69"/>
                  </a:cubicBezTo>
                  <a:lnTo>
                    <a:pt x="16002" y="1"/>
                  </a:lnTo>
                  <a:close/>
                </a:path>
              </a:pathLst>
            </a:custGeom>
            <a:solidFill>
              <a:srgbClr val="2A3D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2021569" y="5160085"/>
            <a:ext cx="1463391" cy="1539185"/>
          </a:xfrm>
          <a:custGeom>
            <a:avLst/>
            <a:gdLst/>
            <a:ahLst/>
            <a:cxnLst/>
            <a:rect l="l" t="t" r="r" b="b"/>
            <a:pathLst>
              <a:path w="34923" h="32413" extrusionOk="0">
                <a:moveTo>
                  <a:pt x="27459" y="1"/>
                </a:moveTo>
                <a:cubicBezTo>
                  <a:pt x="22049" y="1302"/>
                  <a:pt x="18306" y="6323"/>
                  <a:pt x="16412" y="11550"/>
                </a:cubicBezTo>
                <a:cubicBezTo>
                  <a:pt x="14403" y="17074"/>
                  <a:pt x="13513" y="23351"/>
                  <a:pt x="12120" y="29103"/>
                </a:cubicBezTo>
                <a:cubicBezTo>
                  <a:pt x="12508" y="24789"/>
                  <a:pt x="12737" y="20475"/>
                  <a:pt x="12805" y="16161"/>
                </a:cubicBezTo>
                <a:cubicBezTo>
                  <a:pt x="12851" y="13148"/>
                  <a:pt x="12805" y="9998"/>
                  <a:pt x="11527" y="7259"/>
                </a:cubicBezTo>
                <a:lnTo>
                  <a:pt x="11527" y="7259"/>
                </a:lnTo>
                <a:cubicBezTo>
                  <a:pt x="11961" y="14449"/>
                  <a:pt x="12212" y="21708"/>
                  <a:pt x="10865" y="28783"/>
                </a:cubicBezTo>
                <a:cubicBezTo>
                  <a:pt x="10956" y="25497"/>
                  <a:pt x="11025" y="22119"/>
                  <a:pt x="9998" y="18991"/>
                </a:cubicBezTo>
                <a:cubicBezTo>
                  <a:pt x="8970" y="15842"/>
                  <a:pt x="6619" y="12943"/>
                  <a:pt x="3424" y="12190"/>
                </a:cubicBezTo>
                <a:lnTo>
                  <a:pt x="3424" y="12190"/>
                </a:lnTo>
                <a:cubicBezTo>
                  <a:pt x="6779" y="14792"/>
                  <a:pt x="8879" y="18923"/>
                  <a:pt x="9062" y="23168"/>
                </a:cubicBezTo>
                <a:cubicBezTo>
                  <a:pt x="8309" y="19494"/>
                  <a:pt x="5547" y="16321"/>
                  <a:pt x="2032" y="15065"/>
                </a:cubicBezTo>
                <a:lnTo>
                  <a:pt x="2032" y="15065"/>
                </a:lnTo>
                <a:cubicBezTo>
                  <a:pt x="3766" y="15705"/>
                  <a:pt x="5022" y="17257"/>
                  <a:pt x="5958" y="18854"/>
                </a:cubicBezTo>
                <a:cubicBezTo>
                  <a:pt x="7533" y="21594"/>
                  <a:pt x="8377" y="24743"/>
                  <a:pt x="8377" y="27916"/>
                </a:cubicBezTo>
                <a:cubicBezTo>
                  <a:pt x="7669" y="25862"/>
                  <a:pt x="6848" y="23830"/>
                  <a:pt x="5501" y="22141"/>
                </a:cubicBezTo>
                <a:cubicBezTo>
                  <a:pt x="4132" y="20475"/>
                  <a:pt x="2146" y="19197"/>
                  <a:pt x="0" y="19151"/>
                </a:cubicBezTo>
                <a:lnTo>
                  <a:pt x="0" y="19151"/>
                </a:lnTo>
                <a:cubicBezTo>
                  <a:pt x="3378" y="20270"/>
                  <a:pt x="5958" y="23534"/>
                  <a:pt x="6277" y="27094"/>
                </a:cubicBezTo>
                <a:cubicBezTo>
                  <a:pt x="5570" y="24447"/>
                  <a:pt x="3310" y="22278"/>
                  <a:pt x="639" y="21662"/>
                </a:cubicBezTo>
                <a:lnTo>
                  <a:pt x="639" y="21662"/>
                </a:lnTo>
                <a:cubicBezTo>
                  <a:pt x="3104" y="22917"/>
                  <a:pt x="4793" y="25565"/>
                  <a:pt x="4908" y="28304"/>
                </a:cubicBezTo>
                <a:lnTo>
                  <a:pt x="26432" y="32413"/>
                </a:lnTo>
                <a:cubicBezTo>
                  <a:pt x="28965" y="30861"/>
                  <a:pt x="31225" y="28875"/>
                  <a:pt x="33120" y="26592"/>
                </a:cubicBezTo>
                <a:lnTo>
                  <a:pt x="33120" y="26592"/>
                </a:lnTo>
                <a:cubicBezTo>
                  <a:pt x="31294" y="27779"/>
                  <a:pt x="29376" y="28852"/>
                  <a:pt x="27413" y="29788"/>
                </a:cubicBezTo>
                <a:cubicBezTo>
                  <a:pt x="29924" y="28281"/>
                  <a:pt x="32526" y="26706"/>
                  <a:pt x="34215" y="24310"/>
                </a:cubicBezTo>
                <a:lnTo>
                  <a:pt x="34215" y="24310"/>
                </a:lnTo>
                <a:cubicBezTo>
                  <a:pt x="32499" y="25750"/>
                  <a:pt x="30618" y="26978"/>
                  <a:pt x="28670" y="28105"/>
                </a:cubicBezTo>
                <a:lnTo>
                  <a:pt x="28670" y="28105"/>
                </a:lnTo>
                <a:cubicBezTo>
                  <a:pt x="31142" y="26370"/>
                  <a:pt x="33282" y="24171"/>
                  <a:pt x="34923" y="21639"/>
                </a:cubicBezTo>
                <a:lnTo>
                  <a:pt x="34923" y="21639"/>
                </a:lnTo>
                <a:cubicBezTo>
                  <a:pt x="31316" y="25291"/>
                  <a:pt x="27254" y="27916"/>
                  <a:pt x="22483" y="29856"/>
                </a:cubicBezTo>
                <a:cubicBezTo>
                  <a:pt x="27368" y="27688"/>
                  <a:pt x="31499" y="23899"/>
                  <a:pt x="34078" y="19243"/>
                </a:cubicBezTo>
                <a:lnTo>
                  <a:pt x="34078" y="19243"/>
                </a:lnTo>
                <a:cubicBezTo>
                  <a:pt x="31184" y="22579"/>
                  <a:pt x="27724" y="25439"/>
                  <a:pt x="23903" y="27667"/>
                </a:cubicBezTo>
                <a:lnTo>
                  <a:pt x="23903" y="27667"/>
                </a:lnTo>
                <a:cubicBezTo>
                  <a:pt x="27725" y="25225"/>
                  <a:pt x="30725" y="21481"/>
                  <a:pt x="32207" y="17165"/>
                </a:cubicBezTo>
                <a:lnTo>
                  <a:pt x="32207" y="17165"/>
                </a:lnTo>
                <a:cubicBezTo>
                  <a:pt x="30928" y="20270"/>
                  <a:pt x="28144" y="22461"/>
                  <a:pt x="25313" y="24241"/>
                </a:cubicBezTo>
                <a:cubicBezTo>
                  <a:pt x="22483" y="26022"/>
                  <a:pt x="19424" y="27574"/>
                  <a:pt x="17119" y="29970"/>
                </a:cubicBezTo>
                <a:cubicBezTo>
                  <a:pt x="19310" y="25748"/>
                  <a:pt x="23145" y="21502"/>
                  <a:pt x="28007" y="20384"/>
                </a:cubicBezTo>
                <a:lnTo>
                  <a:pt x="28007" y="20384"/>
                </a:lnTo>
                <a:cubicBezTo>
                  <a:pt x="23282" y="21411"/>
                  <a:pt x="18922" y="24127"/>
                  <a:pt x="15932" y="27893"/>
                </a:cubicBezTo>
                <a:cubicBezTo>
                  <a:pt x="17233" y="25405"/>
                  <a:pt x="18534" y="22917"/>
                  <a:pt x="19835" y="20407"/>
                </a:cubicBezTo>
                <a:cubicBezTo>
                  <a:pt x="21479" y="17302"/>
                  <a:pt x="23533" y="13856"/>
                  <a:pt x="26980" y="13171"/>
                </a:cubicBezTo>
                <a:lnTo>
                  <a:pt x="26980" y="13171"/>
                </a:lnTo>
                <a:cubicBezTo>
                  <a:pt x="23990" y="13605"/>
                  <a:pt x="21342" y="15476"/>
                  <a:pt x="19379" y="17782"/>
                </a:cubicBezTo>
                <a:cubicBezTo>
                  <a:pt x="17439" y="20110"/>
                  <a:pt x="16069" y="22849"/>
                  <a:pt x="14722" y="25588"/>
                </a:cubicBezTo>
                <a:cubicBezTo>
                  <a:pt x="15955" y="21342"/>
                  <a:pt x="17210" y="17097"/>
                  <a:pt x="18443" y="12851"/>
                </a:cubicBezTo>
                <a:cubicBezTo>
                  <a:pt x="19196" y="10227"/>
                  <a:pt x="19972" y="7579"/>
                  <a:pt x="21365" y="5228"/>
                </a:cubicBezTo>
                <a:cubicBezTo>
                  <a:pt x="22757" y="2854"/>
                  <a:pt x="24834" y="800"/>
                  <a:pt x="27459" y="1"/>
                </a:cubicBezTo>
                <a:close/>
              </a:path>
            </a:pathLst>
          </a:custGeom>
          <a:solidFill>
            <a:srgbClr val="3D631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742283" y="5746499"/>
            <a:ext cx="1311323" cy="827028"/>
          </a:xfrm>
          <a:custGeom>
            <a:avLst/>
            <a:gdLst/>
            <a:ahLst/>
            <a:cxnLst/>
            <a:rect l="l" t="t" r="r" b="b"/>
            <a:pathLst>
              <a:path w="31294" h="17416" extrusionOk="0">
                <a:moveTo>
                  <a:pt x="31294" y="0"/>
                </a:moveTo>
                <a:lnTo>
                  <a:pt x="31294" y="0"/>
                </a:lnTo>
                <a:cubicBezTo>
                  <a:pt x="31264" y="2"/>
                  <a:pt x="31233" y="3"/>
                  <a:pt x="31203" y="4"/>
                </a:cubicBezTo>
                <a:lnTo>
                  <a:pt x="31203" y="4"/>
                </a:lnTo>
                <a:cubicBezTo>
                  <a:pt x="31233" y="3"/>
                  <a:pt x="31264" y="2"/>
                  <a:pt x="31294" y="0"/>
                </a:cubicBezTo>
                <a:close/>
                <a:moveTo>
                  <a:pt x="26544" y="8177"/>
                </a:moveTo>
                <a:lnTo>
                  <a:pt x="26544" y="8177"/>
                </a:lnTo>
                <a:cubicBezTo>
                  <a:pt x="26676" y="8248"/>
                  <a:pt x="26806" y="8322"/>
                  <a:pt x="26934" y="8400"/>
                </a:cubicBezTo>
                <a:cubicBezTo>
                  <a:pt x="26809" y="8316"/>
                  <a:pt x="26679" y="8242"/>
                  <a:pt x="26544" y="8177"/>
                </a:cubicBezTo>
                <a:close/>
                <a:moveTo>
                  <a:pt x="31203" y="4"/>
                </a:moveTo>
                <a:cubicBezTo>
                  <a:pt x="23675" y="323"/>
                  <a:pt x="15708" y="735"/>
                  <a:pt x="11116" y="7578"/>
                </a:cubicBezTo>
                <a:cubicBezTo>
                  <a:pt x="9678" y="9747"/>
                  <a:pt x="8628" y="12143"/>
                  <a:pt x="7601" y="14540"/>
                </a:cubicBezTo>
                <a:cubicBezTo>
                  <a:pt x="8057" y="12303"/>
                  <a:pt x="8514" y="10043"/>
                  <a:pt x="8446" y="7761"/>
                </a:cubicBezTo>
                <a:cubicBezTo>
                  <a:pt x="8354" y="5478"/>
                  <a:pt x="7692" y="3127"/>
                  <a:pt x="6163" y="1438"/>
                </a:cubicBezTo>
                <a:lnTo>
                  <a:pt x="6163" y="1438"/>
                </a:lnTo>
                <a:cubicBezTo>
                  <a:pt x="7167" y="5319"/>
                  <a:pt x="7327" y="9450"/>
                  <a:pt x="6619" y="13399"/>
                </a:cubicBezTo>
                <a:cubicBezTo>
                  <a:pt x="6460" y="11344"/>
                  <a:pt x="6209" y="9245"/>
                  <a:pt x="5410" y="7350"/>
                </a:cubicBezTo>
                <a:cubicBezTo>
                  <a:pt x="4588" y="5456"/>
                  <a:pt x="3127" y="3744"/>
                  <a:pt x="1164" y="3082"/>
                </a:cubicBezTo>
                <a:lnTo>
                  <a:pt x="1164" y="3082"/>
                </a:lnTo>
                <a:cubicBezTo>
                  <a:pt x="3721" y="5844"/>
                  <a:pt x="4337" y="9815"/>
                  <a:pt x="4839" y="13536"/>
                </a:cubicBezTo>
                <a:cubicBezTo>
                  <a:pt x="4268" y="10500"/>
                  <a:pt x="2488" y="7692"/>
                  <a:pt x="0" y="5866"/>
                </a:cubicBezTo>
                <a:lnTo>
                  <a:pt x="0" y="5866"/>
                </a:lnTo>
                <a:cubicBezTo>
                  <a:pt x="1712" y="8948"/>
                  <a:pt x="3447" y="12257"/>
                  <a:pt x="3219" y="15795"/>
                </a:cubicBezTo>
                <a:lnTo>
                  <a:pt x="14334" y="17416"/>
                </a:lnTo>
                <a:cubicBezTo>
                  <a:pt x="14951" y="15864"/>
                  <a:pt x="16206" y="14608"/>
                  <a:pt x="17667" y="13787"/>
                </a:cubicBezTo>
                <a:cubicBezTo>
                  <a:pt x="19128" y="12942"/>
                  <a:pt x="20771" y="12486"/>
                  <a:pt x="22415" y="12121"/>
                </a:cubicBezTo>
                <a:cubicBezTo>
                  <a:pt x="21879" y="12026"/>
                  <a:pt x="21338" y="11981"/>
                  <a:pt x="20797" y="11981"/>
                </a:cubicBezTo>
                <a:cubicBezTo>
                  <a:pt x="17538" y="11981"/>
                  <a:pt x="14306" y="13641"/>
                  <a:pt x="12486" y="16343"/>
                </a:cubicBezTo>
                <a:cubicBezTo>
                  <a:pt x="14722" y="12212"/>
                  <a:pt x="18603" y="8765"/>
                  <a:pt x="23259" y="7921"/>
                </a:cubicBezTo>
                <a:cubicBezTo>
                  <a:pt x="23708" y="7846"/>
                  <a:pt x="24177" y="7795"/>
                  <a:pt x="24644" y="7795"/>
                </a:cubicBezTo>
                <a:cubicBezTo>
                  <a:pt x="25307" y="7795"/>
                  <a:pt x="25963" y="7897"/>
                  <a:pt x="26544" y="8177"/>
                </a:cubicBezTo>
                <a:lnTo>
                  <a:pt x="26544" y="8177"/>
                </a:lnTo>
                <a:cubicBezTo>
                  <a:pt x="25225" y="7469"/>
                  <a:pt x="23733" y="7131"/>
                  <a:pt x="22231" y="7131"/>
                </a:cubicBezTo>
                <a:cubicBezTo>
                  <a:pt x="21078" y="7131"/>
                  <a:pt x="19920" y="7330"/>
                  <a:pt x="18831" y="7715"/>
                </a:cubicBezTo>
                <a:cubicBezTo>
                  <a:pt x="16891" y="8400"/>
                  <a:pt x="15179" y="9633"/>
                  <a:pt x="13787" y="11139"/>
                </a:cubicBezTo>
                <a:cubicBezTo>
                  <a:pt x="12832" y="12184"/>
                  <a:pt x="10702" y="13636"/>
                  <a:pt x="10345" y="15045"/>
                </a:cubicBezTo>
                <a:lnTo>
                  <a:pt x="10345" y="15045"/>
                </a:lnTo>
                <a:cubicBezTo>
                  <a:pt x="10735" y="13478"/>
                  <a:pt x="11623" y="12025"/>
                  <a:pt x="12805" y="10956"/>
                </a:cubicBezTo>
                <a:lnTo>
                  <a:pt x="12805" y="10956"/>
                </a:lnTo>
                <a:cubicBezTo>
                  <a:pt x="11436" y="11596"/>
                  <a:pt x="10272" y="12691"/>
                  <a:pt x="9541" y="14015"/>
                </a:cubicBezTo>
                <a:cubicBezTo>
                  <a:pt x="13591" y="5962"/>
                  <a:pt x="22197" y="403"/>
                  <a:pt x="31203" y="4"/>
                </a:cubicBezTo>
                <a:close/>
              </a:path>
            </a:pathLst>
          </a:custGeom>
          <a:solidFill>
            <a:srgbClr val="50812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flipH="1">
            <a:off x="2346514" y="182929"/>
            <a:ext cx="1534871" cy="2064856"/>
          </a:xfrm>
          <a:custGeom>
            <a:avLst/>
            <a:gdLst/>
            <a:ahLst/>
            <a:cxnLst/>
            <a:rect l="l" t="t" r="r" b="b"/>
            <a:pathLst>
              <a:path w="39511" h="53154" extrusionOk="0">
                <a:moveTo>
                  <a:pt x="15418" y="1"/>
                </a:moveTo>
                <a:cubicBezTo>
                  <a:pt x="13918" y="1"/>
                  <a:pt x="12058" y="953"/>
                  <a:pt x="9701" y="3212"/>
                </a:cubicBezTo>
                <a:cubicBezTo>
                  <a:pt x="7944" y="4901"/>
                  <a:pt x="6985" y="7686"/>
                  <a:pt x="8126" y="9854"/>
                </a:cubicBezTo>
                <a:cubicBezTo>
                  <a:pt x="5273" y="9192"/>
                  <a:pt x="2534" y="8096"/>
                  <a:pt x="0" y="6658"/>
                </a:cubicBezTo>
                <a:lnTo>
                  <a:pt x="0" y="6658"/>
                </a:lnTo>
                <a:cubicBezTo>
                  <a:pt x="2192" y="11497"/>
                  <a:pt x="4406" y="16359"/>
                  <a:pt x="6597" y="21198"/>
                </a:cubicBezTo>
                <a:cubicBezTo>
                  <a:pt x="7464" y="23138"/>
                  <a:pt x="8332" y="25056"/>
                  <a:pt x="9473" y="26836"/>
                </a:cubicBezTo>
                <a:cubicBezTo>
                  <a:pt x="12258" y="31218"/>
                  <a:pt x="16457" y="34505"/>
                  <a:pt x="20543" y="37678"/>
                </a:cubicBezTo>
                <a:cubicBezTo>
                  <a:pt x="26957" y="42631"/>
                  <a:pt x="33188" y="47812"/>
                  <a:pt x="39374" y="53153"/>
                </a:cubicBezTo>
                <a:cubicBezTo>
                  <a:pt x="35676" y="47995"/>
                  <a:pt x="30518" y="44069"/>
                  <a:pt x="25839" y="39755"/>
                </a:cubicBezTo>
                <a:cubicBezTo>
                  <a:pt x="21137" y="35441"/>
                  <a:pt x="16708" y="30419"/>
                  <a:pt x="15156" y="24257"/>
                </a:cubicBezTo>
                <a:lnTo>
                  <a:pt x="15156" y="24257"/>
                </a:lnTo>
                <a:cubicBezTo>
                  <a:pt x="17941" y="30283"/>
                  <a:pt x="22643" y="35441"/>
                  <a:pt x="28418" y="38728"/>
                </a:cubicBezTo>
                <a:cubicBezTo>
                  <a:pt x="23373" y="34117"/>
                  <a:pt x="19356" y="28388"/>
                  <a:pt x="16731" y="22088"/>
                </a:cubicBezTo>
                <a:cubicBezTo>
                  <a:pt x="15586" y="19373"/>
                  <a:pt x="14665" y="16477"/>
                  <a:pt x="13072" y="14020"/>
                </a:cubicBezTo>
                <a:lnTo>
                  <a:pt x="13072" y="14020"/>
                </a:lnTo>
                <a:cubicBezTo>
                  <a:pt x="15115" y="16732"/>
                  <a:pt x="17148" y="19441"/>
                  <a:pt x="19196" y="22134"/>
                </a:cubicBezTo>
                <a:cubicBezTo>
                  <a:pt x="24629" y="29370"/>
                  <a:pt x="30746" y="37039"/>
                  <a:pt x="39511" y="39299"/>
                </a:cubicBezTo>
                <a:cubicBezTo>
                  <a:pt x="31636" y="33638"/>
                  <a:pt x="24652" y="26722"/>
                  <a:pt x="18900" y="18916"/>
                </a:cubicBezTo>
                <a:lnTo>
                  <a:pt x="18900" y="18916"/>
                </a:lnTo>
                <a:cubicBezTo>
                  <a:pt x="23579" y="24325"/>
                  <a:pt x="29331" y="28799"/>
                  <a:pt x="35699" y="32017"/>
                </a:cubicBezTo>
                <a:cubicBezTo>
                  <a:pt x="32230" y="30260"/>
                  <a:pt x="28395" y="24165"/>
                  <a:pt x="26364" y="20947"/>
                </a:cubicBezTo>
                <a:cubicBezTo>
                  <a:pt x="25131" y="19007"/>
                  <a:pt x="24058" y="16861"/>
                  <a:pt x="23191" y="14670"/>
                </a:cubicBezTo>
                <a:cubicBezTo>
                  <a:pt x="22415" y="12753"/>
                  <a:pt x="21776" y="10790"/>
                  <a:pt x="21274" y="8827"/>
                </a:cubicBezTo>
                <a:cubicBezTo>
                  <a:pt x="20035" y="3932"/>
                  <a:pt x="18467" y="1"/>
                  <a:pt x="1541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 name="Google Shape;28;p2"/>
          <p:cNvGrpSpPr/>
          <p:nvPr/>
        </p:nvGrpSpPr>
        <p:grpSpPr>
          <a:xfrm flipH="1">
            <a:off x="9369826" y="523152"/>
            <a:ext cx="4465385" cy="6096013"/>
            <a:chOff x="-8979" y="-3697236"/>
            <a:chExt cx="3349039" cy="4572010"/>
          </a:xfrm>
        </p:grpSpPr>
        <p:sp>
          <p:nvSpPr>
            <p:cNvPr id="29" name="Google Shape;29;p2"/>
            <p:cNvSpPr/>
            <p:nvPr/>
          </p:nvSpPr>
          <p:spPr>
            <a:xfrm>
              <a:off x="-8979" y="-3697236"/>
              <a:ext cx="3349039" cy="4572010"/>
            </a:xfrm>
            <a:custGeom>
              <a:avLst/>
              <a:gdLst/>
              <a:ahLst/>
              <a:cxnLst/>
              <a:rect l="l" t="t" r="r" b="b"/>
              <a:pathLst>
                <a:path w="114949" h="156925" extrusionOk="0">
                  <a:moveTo>
                    <a:pt x="4" y="150666"/>
                  </a:moveTo>
                  <a:cubicBezTo>
                    <a:pt x="3" y="150668"/>
                    <a:pt x="2" y="150669"/>
                    <a:pt x="0" y="150670"/>
                  </a:cubicBezTo>
                  <a:lnTo>
                    <a:pt x="0" y="150670"/>
                  </a:lnTo>
                  <a:cubicBezTo>
                    <a:pt x="0" y="150670"/>
                    <a:pt x="2" y="150669"/>
                    <a:pt x="4" y="150666"/>
                  </a:cubicBezTo>
                  <a:close/>
                  <a:moveTo>
                    <a:pt x="0" y="1"/>
                  </a:moveTo>
                  <a:lnTo>
                    <a:pt x="14837" y="29400"/>
                  </a:lnTo>
                  <a:cubicBezTo>
                    <a:pt x="14837" y="29400"/>
                    <a:pt x="35174" y="47340"/>
                    <a:pt x="35174" y="47340"/>
                  </a:cubicBezTo>
                  <a:cubicBezTo>
                    <a:pt x="36315" y="48368"/>
                    <a:pt x="37023" y="51517"/>
                    <a:pt x="37639" y="52887"/>
                  </a:cubicBezTo>
                  <a:cubicBezTo>
                    <a:pt x="38826" y="55535"/>
                    <a:pt x="41474" y="59369"/>
                    <a:pt x="40721" y="62359"/>
                  </a:cubicBezTo>
                  <a:cubicBezTo>
                    <a:pt x="40219" y="64345"/>
                    <a:pt x="38119" y="65601"/>
                    <a:pt x="36818" y="67084"/>
                  </a:cubicBezTo>
                  <a:cubicBezTo>
                    <a:pt x="35402" y="68659"/>
                    <a:pt x="34010" y="70257"/>
                    <a:pt x="32618" y="71855"/>
                  </a:cubicBezTo>
                  <a:cubicBezTo>
                    <a:pt x="30655" y="74137"/>
                    <a:pt x="28463" y="76351"/>
                    <a:pt x="26797" y="78862"/>
                  </a:cubicBezTo>
                  <a:cubicBezTo>
                    <a:pt x="24903" y="81692"/>
                    <a:pt x="23761" y="85276"/>
                    <a:pt x="22597" y="88449"/>
                  </a:cubicBezTo>
                  <a:cubicBezTo>
                    <a:pt x="21821" y="90503"/>
                    <a:pt x="21776" y="91736"/>
                    <a:pt x="21707" y="93881"/>
                  </a:cubicBezTo>
                  <a:cubicBezTo>
                    <a:pt x="21593" y="97716"/>
                    <a:pt x="19767" y="101299"/>
                    <a:pt x="19082" y="105065"/>
                  </a:cubicBezTo>
                  <a:cubicBezTo>
                    <a:pt x="18398" y="108832"/>
                    <a:pt x="18146" y="112735"/>
                    <a:pt x="17781" y="116501"/>
                  </a:cubicBezTo>
                  <a:cubicBezTo>
                    <a:pt x="17667" y="117665"/>
                    <a:pt x="17553" y="118829"/>
                    <a:pt x="17530" y="119993"/>
                  </a:cubicBezTo>
                  <a:cubicBezTo>
                    <a:pt x="17462" y="123303"/>
                    <a:pt x="20132" y="128187"/>
                    <a:pt x="18032" y="131109"/>
                  </a:cubicBezTo>
                  <a:cubicBezTo>
                    <a:pt x="16024" y="133917"/>
                    <a:pt x="11253" y="139897"/>
                    <a:pt x="10043" y="140696"/>
                  </a:cubicBezTo>
                  <a:cubicBezTo>
                    <a:pt x="8871" y="141485"/>
                    <a:pt x="217" y="150446"/>
                    <a:pt x="4" y="150666"/>
                  </a:cubicBezTo>
                  <a:lnTo>
                    <a:pt x="4" y="150666"/>
                  </a:lnTo>
                  <a:cubicBezTo>
                    <a:pt x="220" y="150449"/>
                    <a:pt x="1220" y="150412"/>
                    <a:pt x="2115" y="150412"/>
                  </a:cubicBezTo>
                  <a:cubicBezTo>
                    <a:pt x="2575" y="150412"/>
                    <a:pt x="3007" y="150422"/>
                    <a:pt x="3290" y="150422"/>
                  </a:cubicBezTo>
                  <a:cubicBezTo>
                    <a:pt x="3371" y="150422"/>
                    <a:pt x="3439" y="150421"/>
                    <a:pt x="3493" y="150419"/>
                  </a:cubicBezTo>
                  <a:cubicBezTo>
                    <a:pt x="3645" y="150414"/>
                    <a:pt x="3797" y="150412"/>
                    <a:pt x="3951" y="150412"/>
                  </a:cubicBezTo>
                  <a:cubicBezTo>
                    <a:pt x="5176" y="150412"/>
                    <a:pt x="6432" y="150556"/>
                    <a:pt x="7670" y="150556"/>
                  </a:cubicBezTo>
                  <a:cubicBezTo>
                    <a:pt x="7813" y="150557"/>
                    <a:pt x="7956" y="150558"/>
                    <a:pt x="8100" y="150558"/>
                  </a:cubicBezTo>
                  <a:cubicBezTo>
                    <a:pt x="10652" y="150558"/>
                    <a:pt x="13218" y="150358"/>
                    <a:pt x="15681" y="149666"/>
                  </a:cubicBezTo>
                  <a:cubicBezTo>
                    <a:pt x="17484" y="149187"/>
                    <a:pt x="19562" y="149118"/>
                    <a:pt x="21433" y="149050"/>
                  </a:cubicBezTo>
                  <a:cubicBezTo>
                    <a:pt x="21675" y="149038"/>
                    <a:pt x="21917" y="149032"/>
                    <a:pt x="22158" y="149032"/>
                  </a:cubicBezTo>
                  <a:cubicBezTo>
                    <a:pt x="23836" y="149032"/>
                    <a:pt x="25506" y="149325"/>
                    <a:pt x="27003" y="150123"/>
                  </a:cubicBezTo>
                  <a:cubicBezTo>
                    <a:pt x="30974" y="152177"/>
                    <a:pt x="35357" y="153501"/>
                    <a:pt x="39557" y="155053"/>
                  </a:cubicBezTo>
                  <a:cubicBezTo>
                    <a:pt x="41537" y="155783"/>
                    <a:pt x="43865" y="155977"/>
                    <a:pt x="46205" y="155977"/>
                  </a:cubicBezTo>
                  <a:cubicBezTo>
                    <a:pt x="48476" y="155977"/>
                    <a:pt x="50760" y="155794"/>
                    <a:pt x="52750" y="155738"/>
                  </a:cubicBezTo>
                  <a:cubicBezTo>
                    <a:pt x="52835" y="155738"/>
                    <a:pt x="52921" y="155736"/>
                    <a:pt x="53006" y="155736"/>
                  </a:cubicBezTo>
                  <a:cubicBezTo>
                    <a:pt x="53262" y="155736"/>
                    <a:pt x="53514" y="155749"/>
                    <a:pt x="53754" y="155852"/>
                  </a:cubicBezTo>
                  <a:cubicBezTo>
                    <a:pt x="53959" y="155920"/>
                    <a:pt x="54142" y="156057"/>
                    <a:pt x="54347" y="156126"/>
                  </a:cubicBezTo>
                  <a:cubicBezTo>
                    <a:pt x="54553" y="156205"/>
                    <a:pt x="54764" y="156234"/>
                    <a:pt x="54975" y="156234"/>
                  </a:cubicBezTo>
                  <a:cubicBezTo>
                    <a:pt x="55186" y="156234"/>
                    <a:pt x="55397" y="156205"/>
                    <a:pt x="55603" y="156171"/>
                  </a:cubicBezTo>
                  <a:cubicBezTo>
                    <a:pt x="59734" y="155601"/>
                    <a:pt x="63751" y="155053"/>
                    <a:pt x="67883" y="155053"/>
                  </a:cubicBezTo>
                  <a:cubicBezTo>
                    <a:pt x="71969" y="155646"/>
                    <a:pt x="76009" y="156263"/>
                    <a:pt x="80117" y="156628"/>
                  </a:cubicBezTo>
                  <a:cubicBezTo>
                    <a:pt x="80623" y="156669"/>
                    <a:pt x="81159" y="156685"/>
                    <a:pt x="81713" y="156685"/>
                  </a:cubicBezTo>
                  <a:cubicBezTo>
                    <a:pt x="83257" y="156685"/>
                    <a:pt x="84944" y="156566"/>
                    <a:pt x="86533" y="156566"/>
                  </a:cubicBezTo>
                  <a:cubicBezTo>
                    <a:pt x="87813" y="156566"/>
                    <a:pt x="89029" y="156643"/>
                    <a:pt x="90057" y="156921"/>
                  </a:cubicBezTo>
                  <a:lnTo>
                    <a:pt x="90057" y="156921"/>
                  </a:lnTo>
                  <a:cubicBezTo>
                    <a:pt x="87961" y="156351"/>
                    <a:pt x="85865" y="155713"/>
                    <a:pt x="83792" y="154984"/>
                  </a:cubicBezTo>
                  <a:cubicBezTo>
                    <a:pt x="80163" y="153729"/>
                    <a:pt x="76602" y="152245"/>
                    <a:pt x="73110" y="150693"/>
                  </a:cubicBezTo>
                  <a:cubicBezTo>
                    <a:pt x="72357" y="150351"/>
                    <a:pt x="71603" y="150008"/>
                    <a:pt x="70987" y="149438"/>
                  </a:cubicBezTo>
                  <a:cubicBezTo>
                    <a:pt x="70188" y="148707"/>
                    <a:pt x="69686" y="147657"/>
                    <a:pt x="68773" y="147087"/>
                  </a:cubicBezTo>
                  <a:cubicBezTo>
                    <a:pt x="66901" y="145946"/>
                    <a:pt x="66536" y="144302"/>
                    <a:pt x="64710" y="143047"/>
                  </a:cubicBezTo>
                  <a:cubicBezTo>
                    <a:pt x="63797" y="142453"/>
                    <a:pt x="62770" y="141997"/>
                    <a:pt x="61697" y="141791"/>
                  </a:cubicBezTo>
                  <a:cubicBezTo>
                    <a:pt x="61642" y="141782"/>
                    <a:pt x="61550" y="141778"/>
                    <a:pt x="61431" y="141778"/>
                  </a:cubicBezTo>
                  <a:cubicBezTo>
                    <a:pt x="60856" y="141778"/>
                    <a:pt x="59661" y="141870"/>
                    <a:pt x="59080" y="141870"/>
                  </a:cubicBezTo>
                  <a:cubicBezTo>
                    <a:pt x="58898" y="141870"/>
                    <a:pt x="58776" y="141861"/>
                    <a:pt x="58753" y="141837"/>
                  </a:cubicBezTo>
                  <a:cubicBezTo>
                    <a:pt x="55945" y="138984"/>
                    <a:pt x="54598" y="136336"/>
                    <a:pt x="53206" y="132547"/>
                  </a:cubicBezTo>
                  <a:cubicBezTo>
                    <a:pt x="52864" y="131588"/>
                    <a:pt x="50239" y="121614"/>
                    <a:pt x="50033" y="121614"/>
                  </a:cubicBezTo>
                  <a:cubicBezTo>
                    <a:pt x="49874" y="121614"/>
                    <a:pt x="48299" y="116455"/>
                    <a:pt x="48070" y="115930"/>
                  </a:cubicBezTo>
                  <a:cubicBezTo>
                    <a:pt x="47386" y="114355"/>
                    <a:pt x="47203" y="113260"/>
                    <a:pt x="47112" y="111502"/>
                  </a:cubicBezTo>
                  <a:cubicBezTo>
                    <a:pt x="47112" y="111137"/>
                    <a:pt x="47089" y="110772"/>
                    <a:pt x="47180" y="110429"/>
                  </a:cubicBezTo>
                  <a:cubicBezTo>
                    <a:pt x="47272" y="110110"/>
                    <a:pt x="47454" y="109813"/>
                    <a:pt x="47614" y="109516"/>
                  </a:cubicBezTo>
                  <a:cubicBezTo>
                    <a:pt x="48048" y="108832"/>
                    <a:pt x="48481" y="108124"/>
                    <a:pt x="48915" y="107416"/>
                  </a:cubicBezTo>
                  <a:cubicBezTo>
                    <a:pt x="48666" y="107218"/>
                    <a:pt x="48357" y="107031"/>
                    <a:pt x="48067" y="107031"/>
                  </a:cubicBezTo>
                  <a:cubicBezTo>
                    <a:pt x="47958" y="107031"/>
                    <a:pt x="47851" y="107057"/>
                    <a:pt x="47751" y="107120"/>
                  </a:cubicBezTo>
                  <a:cubicBezTo>
                    <a:pt x="47427" y="107343"/>
                    <a:pt x="47246" y="107926"/>
                    <a:pt x="46938" y="107926"/>
                  </a:cubicBezTo>
                  <a:cubicBezTo>
                    <a:pt x="46900" y="107926"/>
                    <a:pt x="46859" y="107916"/>
                    <a:pt x="46815" y="107896"/>
                  </a:cubicBezTo>
                  <a:lnTo>
                    <a:pt x="46815" y="107896"/>
                  </a:lnTo>
                  <a:cubicBezTo>
                    <a:pt x="46817" y="107897"/>
                    <a:pt x="46818" y="107897"/>
                    <a:pt x="46819" y="107897"/>
                  </a:cubicBezTo>
                  <a:cubicBezTo>
                    <a:pt x="47061" y="107897"/>
                    <a:pt x="48574" y="97984"/>
                    <a:pt x="48755" y="97054"/>
                  </a:cubicBezTo>
                  <a:cubicBezTo>
                    <a:pt x="48669" y="97024"/>
                    <a:pt x="48582" y="97010"/>
                    <a:pt x="48494" y="97010"/>
                  </a:cubicBezTo>
                  <a:cubicBezTo>
                    <a:pt x="48118" y="97010"/>
                    <a:pt x="47749" y="97268"/>
                    <a:pt x="47545" y="97602"/>
                  </a:cubicBezTo>
                  <a:cubicBezTo>
                    <a:pt x="47272" y="98012"/>
                    <a:pt x="47226" y="98492"/>
                    <a:pt x="47157" y="98971"/>
                  </a:cubicBezTo>
                  <a:cubicBezTo>
                    <a:pt x="46998" y="100363"/>
                    <a:pt x="46153" y="103080"/>
                    <a:pt x="46381" y="104381"/>
                  </a:cubicBezTo>
                  <a:cubicBezTo>
                    <a:pt x="46244" y="103627"/>
                    <a:pt x="46153" y="102851"/>
                    <a:pt x="46039" y="102098"/>
                  </a:cubicBezTo>
                  <a:cubicBezTo>
                    <a:pt x="45491" y="102144"/>
                    <a:pt x="45354" y="102897"/>
                    <a:pt x="45468" y="103422"/>
                  </a:cubicBezTo>
                  <a:cubicBezTo>
                    <a:pt x="45510" y="103692"/>
                    <a:pt x="44851" y="106593"/>
                    <a:pt x="44233" y="106593"/>
                  </a:cubicBezTo>
                  <a:cubicBezTo>
                    <a:pt x="44173" y="106593"/>
                    <a:pt x="44112" y="106565"/>
                    <a:pt x="44053" y="106503"/>
                  </a:cubicBezTo>
                  <a:cubicBezTo>
                    <a:pt x="42958" y="105385"/>
                    <a:pt x="44190" y="102007"/>
                    <a:pt x="44487" y="100706"/>
                  </a:cubicBezTo>
                  <a:cubicBezTo>
                    <a:pt x="44966" y="98674"/>
                    <a:pt x="45377" y="96346"/>
                    <a:pt x="46290" y="94429"/>
                  </a:cubicBezTo>
                  <a:cubicBezTo>
                    <a:pt x="49714" y="87307"/>
                    <a:pt x="55557" y="82240"/>
                    <a:pt x="60830" y="76671"/>
                  </a:cubicBezTo>
                  <a:cubicBezTo>
                    <a:pt x="61012" y="76488"/>
                    <a:pt x="61172" y="76283"/>
                    <a:pt x="61104" y="76055"/>
                  </a:cubicBezTo>
                  <a:cubicBezTo>
                    <a:pt x="61060" y="75867"/>
                    <a:pt x="60899" y="75792"/>
                    <a:pt x="60711" y="75792"/>
                  </a:cubicBezTo>
                  <a:cubicBezTo>
                    <a:pt x="60509" y="75792"/>
                    <a:pt x="60276" y="75879"/>
                    <a:pt x="60122" y="76009"/>
                  </a:cubicBezTo>
                  <a:cubicBezTo>
                    <a:pt x="59848" y="76283"/>
                    <a:pt x="59574" y="76671"/>
                    <a:pt x="59186" y="76694"/>
                  </a:cubicBezTo>
                  <a:lnTo>
                    <a:pt x="60077" y="74845"/>
                  </a:lnTo>
                  <a:cubicBezTo>
                    <a:pt x="60077" y="74845"/>
                    <a:pt x="58479" y="74366"/>
                    <a:pt x="58342" y="74343"/>
                  </a:cubicBezTo>
                  <a:cubicBezTo>
                    <a:pt x="58205" y="74685"/>
                    <a:pt x="58022" y="75005"/>
                    <a:pt x="57771" y="75301"/>
                  </a:cubicBezTo>
                  <a:cubicBezTo>
                    <a:pt x="57817" y="74936"/>
                    <a:pt x="57862" y="74594"/>
                    <a:pt x="57908" y="74229"/>
                  </a:cubicBezTo>
                  <a:lnTo>
                    <a:pt x="57132" y="73955"/>
                  </a:lnTo>
                  <a:cubicBezTo>
                    <a:pt x="55626" y="76032"/>
                    <a:pt x="53800" y="77447"/>
                    <a:pt x="51791" y="78953"/>
                  </a:cubicBezTo>
                  <a:cubicBezTo>
                    <a:pt x="50521" y="79929"/>
                    <a:pt x="48440" y="81557"/>
                    <a:pt x="48077" y="83213"/>
                  </a:cubicBezTo>
                  <a:lnTo>
                    <a:pt x="48077" y="83213"/>
                  </a:lnTo>
                  <a:cubicBezTo>
                    <a:pt x="48260" y="82356"/>
                    <a:pt x="48555" y="81523"/>
                    <a:pt x="48983" y="80779"/>
                  </a:cubicBezTo>
                  <a:cubicBezTo>
                    <a:pt x="49257" y="80277"/>
                    <a:pt x="49554" y="79821"/>
                    <a:pt x="49851" y="79364"/>
                  </a:cubicBezTo>
                  <a:cubicBezTo>
                    <a:pt x="51563" y="76762"/>
                    <a:pt x="53115" y="73909"/>
                    <a:pt x="54964" y="71490"/>
                  </a:cubicBezTo>
                  <a:cubicBezTo>
                    <a:pt x="56995" y="68865"/>
                    <a:pt x="58912" y="66011"/>
                    <a:pt x="59437" y="62656"/>
                  </a:cubicBezTo>
                  <a:cubicBezTo>
                    <a:pt x="59962" y="59461"/>
                    <a:pt x="59141" y="56265"/>
                    <a:pt x="58912" y="53092"/>
                  </a:cubicBezTo>
                  <a:cubicBezTo>
                    <a:pt x="58684" y="50011"/>
                    <a:pt x="58479" y="47021"/>
                    <a:pt x="58136" y="43939"/>
                  </a:cubicBezTo>
                  <a:cubicBezTo>
                    <a:pt x="57474" y="37936"/>
                    <a:pt x="57497" y="30130"/>
                    <a:pt x="62336" y="25771"/>
                  </a:cubicBezTo>
                  <a:cubicBezTo>
                    <a:pt x="66194" y="22301"/>
                    <a:pt x="69344" y="17873"/>
                    <a:pt x="72676" y="13833"/>
                  </a:cubicBezTo>
                  <a:lnTo>
                    <a:pt x="73475" y="9861"/>
                  </a:lnTo>
                  <a:lnTo>
                    <a:pt x="89430" y="9861"/>
                  </a:lnTo>
                  <a:lnTo>
                    <a:pt x="106184" y="7054"/>
                  </a:lnTo>
                  <a:lnTo>
                    <a:pt x="114949" y="1"/>
                  </a:lnTo>
                  <a:lnTo>
                    <a:pt x="111776" y="1"/>
                  </a:lnTo>
                  <a:lnTo>
                    <a:pt x="104586" y="4657"/>
                  </a:lnTo>
                  <a:lnTo>
                    <a:pt x="90617" y="7465"/>
                  </a:lnTo>
                  <a:lnTo>
                    <a:pt x="90617" y="7465"/>
                  </a:lnTo>
                  <a:lnTo>
                    <a:pt x="102600" y="1"/>
                  </a:lnTo>
                  <a:lnTo>
                    <a:pt x="96209" y="1"/>
                  </a:lnTo>
                  <a:lnTo>
                    <a:pt x="84637" y="7465"/>
                  </a:lnTo>
                  <a:lnTo>
                    <a:pt x="72676" y="7853"/>
                  </a:lnTo>
                  <a:lnTo>
                    <a:pt x="68682" y="7853"/>
                  </a:lnTo>
                  <a:lnTo>
                    <a:pt x="62313" y="11847"/>
                  </a:lnTo>
                  <a:lnTo>
                    <a:pt x="60305" y="18238"/>
                  </a:lnTo>
                  <a:lnTo>
                    <a:pt x="57520" y="22210"/>
                  </a:lnTo>
                  <a:lnTo>
                    <a:pt x="49942" y="25816"/>
                  </a:lnTo>
                  <a:lnTo>
                    <a:pt x="39557" y="15842"/>
                  </a:lnTo>
                  <a:lnTo>
                    <a:pt x="39557" y="11048"/>
                  </a:lnTo>
                  <a:lnTo>
                    <a:pt x="41953" y="5068"/>
                  </a:lnTo>
                  <a:lnTo>
                    <a:pt x="45560" y="1"/>
                  </a:lnTo>
                  <a:lnTo>
                    <a:pt x="35174" y="480"/>
                  </a:lnTo>
                  <a:lnTo>
                    <a:pt x="36772" y="4657"/>
                  </a:lnTo>
                  <a:lnTo>
                    <a:pt x="34375" y="11459"/>
                  </a:lnTo>
                  <a:lnTo>
                    <a:pt x="36772" y="15842"/>
                  </a:lnTo>
                  <a:lnTo>
                    <a:pt x="36772" y="15842"/>
                  </a:lnTo>
                  <a:lnTo>
                    <a:pt x="25199" y="1"/>
                  </a:lnTo>
                  <a:close/>
                  <a:moveTo>
                    <a:pt x="90057" y="156921"/>
                  </a:moveTo>
                  <a:lnTo>
                    <a:pt x="90057" y="156921"/>
                  </a:lnTo>
                  <a:cubicBezTo>
                    <a:pt x="90061" y="156922"/>
                    <a:pt x="90065" y="156923"/>
                    <a:pt x="90069" y="156924"/>
                  </a:cubicBezTo>
                  <a:cubicBezTo>
                    <a:pt x="90065" y="156923"/>
                    <a:pt x="90061" y="156922"/>
                    <a:pt x="90057" y="156921"/>
                  </a:cubicBezTo>
                  <a:close/>
                </a:path>
              </a:pathLst>
            </a:custGeom>
            <a:solidFill>
              <a:srgbClr val="243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79" y="-2950418"/>
              <a:ext cx="2686014" cy="3821609"/>
            </a:xfrm>
            <a:custGeom>
              <a:avLst/>
              <a:gdLst/>
              <a:ahLst/>
              <a:cxnLst/>
              <a:rect l="l" t="t" r="r" b="b"/>
              <a:pathLst>
                <a:path w="92192" h="131169" extrusionOk="0">
                  <a:moveTo>
                    <a:pt x="55671" y="3036"/>
                  </a:moveTo>
                  <a:cubicBezTo>
                    <a:pt x="55675" y="3087"/>
                    <a:pt x="55679" y="3137"/>
                    <a:pt x="55683" y="3188"/>
                  </a:cubicBezTo>
                  <a:lnTo>
                    <a:pt x="55683" y="3188"/>
                  </a:lnTo>
                  <a:cubicBezTo>
                    <a:pt x="55679" y="3137"/>
                    <a:pt x="55675" y="3087"/>
                    <a:pt x="55671" y="3036"/>
                  </a:cubicBezTo>
                  <a:close/>
                  <a:moveTo>
                    <a:pt x="53640" y="7556"/>
                  </a:moveTo>
                  <a:cubicBezTo>
                    <a:pt x="53759" y="8515"/>
                    <a:pt x="53858" y="9473"/>
                    <a:pt x="53932" y="10432"/>
                  </a:cubicBezTo>
                  <a:lnTo>
                    <a:pt x="53932" y="10432"/>
                  </a:lnTo>
                  <a:cubicBezTo>
                    <a:pt x="53938" y="9472"/>
                    <a:pt x="53851" y="8513"/>
                    <a:pt x="53640" y="7556"/>
                  </a:cubicBezTo>
                  <a:close/>
                  <a:moveTo>
                    <a:pt x="43642" y="16458"/>
                  </a:moveTo>
                  <a:cubicBezTo>
                    <a:pt x="43887" y="17130"/>
                    <a:pt x="44039" y="17834"/>
                    <a:pt x="44100" y="18540"/>
                  </a:cubicBezTo>
                  <a:lnTo>
                    <a:pt x="44100" y="18540"/>
                  </a:lnTo>
                  <a:cubicBezTo>
                    <a:pt x="44087" y="17819"/>
                    <a:pt x="43956" y="17113"/>
                    <a:pt x="43642" y="16458"/>
                  </a:cubicBezTo>
                  <a:close/>
                  <a:moveTo>
                    <a:pt x="34352" y="50193"/>
                  </a:moveTo>
                  <a:cubicBezTo>
                    <a:pt x="34352" y="50193"/>
                    <a:pt x="34352" y="50193"/>
                    <a:pt x="34352" y="50194"/>
                  </a:cubicBezTo>
                  <a:lnTo>
                    <a:pt x="34352" y="50194"/>
                  </a:lnTo>
                  <a:lnTo>
                    <a:pt x="34352" y="50193"/>
                  </a:lnTo>
                  <a:close/>
                  <a:moveTo>
                    <a:pt x="49472" y="51061"/>
                  </a:moveTo>
                  <a:cubicBezTo>
                    <a:pt x="49469" y="51068"/>
                    <a:pt x="49466" y="51076"/>
                    <a:pt x="49463" y="51084"/>
                  </a:cubicBezTo>
                  <a:cubicBezTo>
                    <a:pt x="49466" y="51076"/>
                    <a:pt x="49469" y="51068"/>
                    <a:pt x="49472" y="51061"/>
                  </a:cubicBezTo>
                  <a:close/>
                  <a:moveTo>
                    <a:pt x="41360" y="52887"/>
                  </a:moveTo>
                  <a:lnTo>
                    <a:pt x="41360" y="52887"/>
                  </a:lnTo>
                  <a:cubicBezTo>
                    <a:pt x="41332" y="52915"/>
                    <a:pt x="41312" y="52943"/>
                    <a:pt x="41291" y="52977"/>
                  </a:cubicBezTo>
                  <a:lnTo>
                    <a:pt x="41291" y="52977"/>
                  </a:lnTo>
                  <a:cubicBezTo>
                    <a:pt x="41314" y="52947"/>
                    <a:pt x="41337" y="52917"/>
                    <a:pt x="41360" y="52887"/>
                  </a:cubicBezTo>
                  <a:close/>
                  <a:moveTo>
                    <a:pt x="21228" y="74069"/>
                  </a:moveTo>
                  <a:cubicBezTo>
                    <a:pt x="21228" y="74069"/>
                    <a:pt x="21228" y="74069"/>
                    <a:pt x="21227" y="74069"/>
                  </a:cubicBezTo>
                  <a:lnTo>
                    <a:pt x="21227" y="74069"/>
                  </a:lnTo>
                  <a:cubicBezTo>
                    <a:pt x="21228" y="74069"/>
                    <a:pt x="21228" y="74069"/>
                    <a:pt x="21228" y="74069"/>
                  </a:cubicBezTo>
                  <a:close/>
                  <a:moveTo>
                    <a:pt x="46427" y="88608"/>
                  </a:moveTo>
                  <a:cubicBezTo>
                    <a:pt x="46448" y="88935"/>
                    <a:pt x="46483" y="89258"/>
                    <a:pt x="46532" y="89579"/>
                  </a:cubicBezTo>
                  <a:lnTo>
                    <a:pt x="46532" y="89579"/>
                  </a:lnTo>
                  <a:cubicBezTo>
                    <a:pt x="46513" y="89260"/>
                    <a:pt x="46478" y="88936"/>
                    <a:pt x="46427" y="88608"/>
                  </a:cubicBezTo>
                  <a:close/>
                  <a:moveTo>
                    <a:pt x="18398" y="91507"/>
                  </a:moveTo>
                  <a:lnTo>
                    <a:pt x="18398" y="91507"/>
                  </a:lnTo>
                  <a:cubicBezTo>
                    <a:pt x="18399" y="91510"/>
                    <a:pt x="18400" y="91514"/>
                    <a:pt x="18402" y="91517"/>
                  </a:cubicBezTo>
                  <a:lnTo>
                    <a:pt x="18402" y="91517"/>
                  </a:lnTo>
                  <a:cubicBezTo>
                    <a:pt x="18400" y="91514"/>
                    <a:pt x="18399" y="91510"/>
                    <a:pt x="18398" y="91507"/>
                  </a:cubicBezTo>
                  <a:close/>
                  <a:moveTo>
                    <a:pt x="18960" y="106900"/>
                  </a:moveTo>
                  <a:cubicBezTo>
                    <a:pt x="18955" y="106905"/>
                    <a:pt x="18950" y="106909"/>
                    <a:pt x="18945" y="106914"/>
                  </a:cubicBezTo>
                  <a:cubicBezTo>
                    <a:pt x="18950" y="106909"/>
                    <a:pt x="18955" y="106905"/>
                    <a:pt x="18960" y="106900"/>
                  </a:cubicBezTo>
                  <a:close/>
                  <a:moveTo>
                    <a:pt x="66787" y="122114"/>
                  </a:moveTo>
                  <a:cubicBezTo>
                    <a:pt x="66787" y="122114"/>
                    <a:pt x="66787" y="122115"/>
                    <a:pt x="66787" y="122116"/>
                  </a:cubicBezTo>
                  <a:cubicBezTo>
                    <a:pt x="66787" y="122115"/>
                    <a:pt x="66787" y="122114"/>
                    <a:pt x="66787" y="122114"/>
                  </a:cubicBezTo>
                  <a:close/>
                  <a:moveTo>
                    <a:pt x="67192" y="124103"/>
                  </a:moveTo>
                  <a:cubicBezTo>
                    <a:pt x="67257" y="124169"/>
                    <a:pt x="67319" y="124237"/>
                    <a:pt x="67381" y="124307"/>
                  </a:cubicBezTo>
                  <a:cubicBezTo>
                    <a:pt x="67324" y="124232"/>
                    <a:pt x="67260" y="124164"/>
                    <a:pt x="67192" y="124103"/>
                  </a:cubicBezTo>
                  <a:close/>
                  <a:moveTo>
                    <a:pt x="3" y="125035"/>
                  </a:moveTo>
                  <a:lnTo>
                    <a:pt x="3" y="125035"/>
                  </a:lnTo>
                  <a:cubicBezTo>
                    <a:pt x="2" y="125036"/>
                    <a:pt x="1" y="125036"/>
                    <a:pt x="0" y="125037"/>
                  </a:cubicBezTo>
                  <a:lnTo>
                    <a:pt x="0" y="125037"/>
                  </a:lnTo>
                  <a:cubicBezTo>
                    <a:pt x="1" y="125036"/>
                    <a:pt x="2" y="125036"/>
                    <a:pt x="3" y="125035"/>
                  </a:cubicBezTo>
                  <a:close/>
                  <a:moveTo>
                    <a:pt x="92126" y="130971"/>
                  </a:moveTo>
                  <a:cubicBezTo>
                    <a:pt x="92148" y="130971"/>
                    <a:pt x="92170" y="130972"/>
                    <a:pt x="92192" y="130972"/>
                  </a:cubicBezTo>
                  <a:cubicBezTo>
                    <a:pt x="92170" y="130972"/>
                    <a:pt x="92148" y="130971"/>
                    <a:pt x="92126" y="130971"/>
                  </a:cubicBezTo>
                  <a:close/>
                  <a:moveTo>
                    <a:pt x="28463" y="1"/>
                  </a:moveTo>
                  <a:cubicBezTo>
                    <a:pt x="28620" y="6753"/>
                    <a:pt x="32083" y="12913"/>
                    <a:pt x="35507" y="18740"/>
                  </a:cubicBezTo>
                  <a:lnTo>
                    <a:pt x="35507" y="18740"/>
                  </a:lnTo>
                  <a:cubicBezTo>
                    <a:pt x="33919" y="16140"/>
                    <a:pt x="31450" y="14191"/>
                    <a:pt x="28897" y="12554"/>
                  </a:cubicBezTo>
                  <a:cubicBezTo>
                    <a:pt x="26227" y="10820"/>
                    <a:pt x="23373" y="9359"/>
                    <a:pt x="20863" y="7396"/>
                  </a:cubicBezTo>
                  <a:lnTo>
                    <a:pt x="20863" y="7396"/>
                  </a:lnTo>
                  <a:cubicBezTo>
                    <a:pt x="25382" y="10934"/>
                    <a:pt x="29787" y="14860"/>
                    <a:pt x="33462" y="19356"/>
                  </a:cubicBezTo>
                  <a:cubicBezTo>
                    <a:pt x="35334" y="21639"/>
                    <a:pt x="37023" y="24081"/>
                    <a:pt x="38415" y="26683"/>
                  </a:cubicBezTo>
                  <a:cubicBezTo>
                    <a:pt x="39648" y="28966"/>
                    <a:pt x="41497" y="32230"/>
                    <a:pt x="41565" y="34878"/>
                  </a:cubicBezTo>
                  <a:cubicBezTo>
                    <a:pt x="41634" y="38027"/>
                    <a:pt x="38598" y="39511"/>
                    <a:pt x="36818" y="41588"/>
                  </a:cubicBezTo>
                  <a:cubicBezTo>
                    <a:pt x="34672" y="44099"/>
                    <a:pt x="32800" y="46815"/>
                    <a:pt x="30426" y="49075"/>
                  </a:cubicBezTo>
                  <a:cubicBezTo>
                    <a:pt x="27596" y="51791"/>
                    <a:pt x="25017" y="54599"/>
                    <a:pt x="23236" y="58159"/>
                  </a:cubicBezTo>
                  <a:cubicBezTo>
                    <a:pt x="22415" y="59780"/>
                    <a:pt x="21410" y="61264"/>
                    <a:pt x="21114" y="63090"/>
                  </a:cubicBezTo>
                  <a:cubicBezTo>
                    <a:pt x="20680" y="65578"/>
                    <a:pt x="20817" y="68134"/>
                    <a:pt x="20452" y="70622"/>
                  </a:cubicBezTo>
                  <a:cubicBezTo>
                    <a:pt x="20041" y="73361"/>
                    <a:pt x="19630" y="76123"/>
                    <a:pt x="19219" y="78862"/>
                  </a:cubicBezTo>
                  <a:cubicBezTo>
                    <a:pt x="19470" y="77287"/>
                    <a:pt x="20246" y="75689"/>
                    <a:pt x="20749" y="74205"/>
                  </a:cubicBezTo>
                  <a:cubicBezTo>
                    <a:pt x="21296" y="72699"/>
                    <a:pt x="21525" y="71010"/>
                    <a:pt x="21662" y="69412"/>
                  </a:cubicBezTo>
                  <a:cubicBezTo>
                    <a:pt x="21776" y="68066"/>
                    <a:pt x="21798" y="66696"/>
                    <a:pt x="22072" y="65372"/>
                  </a:cubicBezTo>
                  <a:cubicBezTo>
                    <a:pt x="22346" y="64025"/>
                    <a:pt x="22917" y="62724"/>
                    <a:pt x="23967" y="61857"/>
                  </a:cubicBezTo>
                  <a:lnTo>
                    <a:pt x="23967" y="61857"/>
                  </a:lnTo>
                  <a:cubicBezTo>
                    <a:pt x="23191" y="63272"/>
                    <a:pt x="22871" y="64893"/>
                    <a:pt x="22666" y="66513"/>
                  </a:cubicBezTo>
                  <a:cubicBezTo>
                    <a:pt x="22095" y="70850"/>
                    <a:pt x="21935" y="75643"/>
                    <a:pt x="22575" y="79980"/>
                  </a:cubicBezTo>
                  <a:cubicBezTo>
                    <a:pt x="23077" y="83290"/>
                    <a:pt x="22985" y="86691"/>
                    <a:pt x="22301" y="89955"/>
                  </a:cubicBezTo>
                  <a:cubicBezTo>
                    <a:pt x="22575" y="87307"/>
                    <a:pt x="22826" y="84614"/>
                    <a:pt x="22460" y="81966"/>
                  </a:cubicBezTo>
                  <a:cubicBezTo>
                    <a:pt x="22141" y="79661"/>
                    <a:pt x="20247" y="76398"/>
                    <a:pt x="21227" y="74069"/>
                  </a:cubicBezTo>
                  <a:lnTo>
                    <a:pt x="21227" y="74069"/>
                  </a:lnTo>
                  <a:cubicBezTo>
                    <a:pt x="19881" y="77265"/>
                    <a:pt x="19972" y="80688"/>
                    <a:pt x="19265" y="83975"/>
                  </a:cubicBezTo>
                  <a:cubicBezTo>
                    <a:pt x="18466" y="87695"/>
                    <a:pt x="19242" y="91530"/>
                    <a:pt x="19995" y="95182"/>
                  </a:cubicBezTo>
                  <a:cubicBezTo>
                    <a:pt x="19472" y="93953"/>
                    <a:pt x="18948" y="92746"/>
                    <a:pt x="18402" y="91517"/>
                  </a:cubicBezTo>
                  <a:lnTo>
                    <a:pt x="18402" y="91517"/>
                  </a:lnTo>
                  <a:cubicBezTo>
                    <a:pt x="18571" y="91920"/>
                    <a:pt x="18032" y="93406"/>
                    <a:pt x="18009" y="93904"/>
                  </a:cubicBezTo>
                  <a:cubicBezTo>
                    <a:pt x="17987" y="94817"/>
                    <a:pt x="18146" y="95684"/>
                    <a:pt x="18192" y="96574"/>
                  </a:cubicBezTo>
                  <a:cubicBezTo>
                    <a:pt x="18238" y="98149"/>
                    <a:pt x="18283" y="99427"/>
                    <a:pt x="18968" y="100934"/>
                  </a:cubicBezTo>
                  <a:cubicBezTo>
                    <a:pt x="19628" y="102412"/>
                    <a:pt x="20401" y="105546"/>
                    <a:pt x="18960" y="106900"/>
                  </a:cubicBezTo>
                  <a:lnTo>
                    <a:pt x="18960" y="106900"/>
                  </a:lnTo>
                  <a:cubicBezTo>
                    <a:pt x="19617" y="106289"/>
                    <a:pt x="20274" y="105677"/>
                    <a:pt x="20908" y="105065"/>
                  </a:cubicBezTo>
                  <a:lnTo>
                    <a:pt x="20908" y="105065"/>
                  </a:lnTo>
                  <a:cubicBezTo>
                    <a:pt x="19927" y="106937"/>
                    <a:pt x="18922" y="108786"/>
                    <a:pt x="17918" y="110635"/>
                  </a:cubicBezTo>
                  <a:cubicBezTo>
                    <a:pt x="18101" y="110041"/>
                    <a:pt x="18283" y="109471"/>
                    <a:pt x="18443" y="108877"/>
                  </a:cubicBezTo>
                  <a:lnTo>
                    <a:pt x="18443" y="108877"/>
                  </a:lnTo>
                  <a:cubicBezTo>
                    <a:pt x="16845" y="110954"/>
                    <a:pt x="15088" y="112894"/>
                    <a:pt x="13193" y="114720"/>
                  </a:cubicBezTo>
                  <a:cubicBezTo>
                    <a:pt x="14220" y="113442"/>
                    <a:pt x="15270" y="112187"/>
                    <a:pt x="16298" y="110909"/>
                  </a:cubicBezTo>
                  <a:cubicBezTo>
                    <a:pt x="16868" y="110201"/>
                    <a:pt x="17462" y="109471"/>
                    <a:pt x="17667" y="108580"/>
                  </a:cubicBezTo>
                  <a:cubicBezTo>
                    <a:pt x="17895" y="107599"/>
                    <a:pt x="17918" y="106503"/>
                    <a:pt x="18032" y="105499"/>
                  </a:cubicBezTo>
                  <a:lnTo>
                    <a:pt x="18032" y="105499"/>
                  </a:lnTo>
                  <a:cubicBezTo>
                    <a:pt x="15773" y="107393"/>
                    <a:pt x="13330" y="109151"/>
                    <a:pt x="11481" y="111434"/>
                  </a:cubicBezTo>
                  <a:cubicBezTo>
                    <a:pt x="9724" y="113556"/>
                    <a:pt x="7921" y="115633"/>
                    <a:pt x="6140" y="117733"/>
                  </a:cubicBezTo>
                  <a:cubicBezTo>
                    <a:pt x="4110" y="120175"/>
                    <a:pt x="2056" y="122593"/>
                    <a:pt x="3" y="125035"/>
                  </a:cubicBezTo>
                  <a:lnTo>
                    <a:pt x="3" y="125035"/>
                  </a:lnTo>
                  <a:cubicBezTo>
                    <a:pt x="158" y="124854"/>
                    <a:pt x="851" y="124809"/>
                    <a:pt x="1593" y="124809"/>
                  </a:cubicBezTo>
                  <a:cubicBezTo>
                    <a:pt x="2352" y="124809"/>
                    <a:pt x="3162" y="124856"/>
                    <a:pt x="3496" y="124856"/>
                  </a:cubicBezTo>
                  <a:cubicBezTo>
                    <a:pt x="3531" y="124856"/>
                    <a:pt x="3560" y="124856"/>
                    <a:pt x="3584" y="124855"/>
                  </a:cubicBezTo>
                  <a:cubicBezTo>
                    <a:pt x="5433" y="124763"/>
                    <a:pt x="7259" y="124627"/>
                    <a:pt x="9108" y="124398"/>
                  </a:cubicBezTo>
                  <a:cubicBezTo>
                    <a:pt x="10865" y="124193"/>
                    <a:pt x="12463" y="123257"/>
                    <a:pt x="14220" y="122846"/>
                  </a:cubicBezTo>
                  <a:cubicBezTo>
                    <a:pt x="14342" y="122818"/>
                    <a:pt x="14483" y="122794"/>
                    <a:pt x="14617" y="122794"/>
                  </a:cubicBezTo>
                  <a:cubicBezTo>
                    <a:pt x="14812" y="122794"/>
                    <a:pt x="14994" y="122844"/>
                    <a:pt x="15088" y="123006"/>
                  </a:cubicBezTo>
                  <a:cubicBezTo>
                    <a:pt x="15179" y="123143"/>
                    <a:pt x="15179" y="123325"/>
                    <a:pt x="15270" y="123462"/>
                  </a:cubicBezTo>
                  <a:cubicBezTo>
                    <a:pt x="15407" y="123668"/>
                    <a:pt x="15681" y="123713"/>
                    <a:pt x="15910" y="123736"/>
                  </a:cubicBezTo>
                  <a:cubicBezTo>
                    <a:pt x="16012" y="123744"/>
                    <a:pt x="16114" y="123747"/>
                    <a:pt x="16215" y="123747"/>
                  </a:cubicBezTo>
                  <a:cubicBezTo>
                    <a:pt x="17948" y="123747"/>
                    <a:pt x="19574" y="122700"/>
                    <a:pt x="21342" y="122549"/>
                  </a:cubicBezTo>
                  <a:cubicBezTo>
                    <a:pt x="21493" y="122537"/>
                    <a:pt x="21644" y="122531"/>
                    <a:pt x="21794" y="122531"/>
                  </a:cubicBezTo>
                  <a:cubicBezTo>
                    <a:pt x="22465" y="122531"/>
                    <a:pt x="23136" y="122643"/>
                    <a:pt x="23807" y="122755"/>
                  </a:cubicBezTo>
                  <a:cubicBezTo>
                    <a:pt x="26181" y="123143"/>
                    <a:pt x="28486" y="123531"/>
                    <a:pt x="30769" y="124330"/>
                  </a:cubicBezTo>
                  <a:cubicBezTo>
                    <a:pt x="31956" y="124741"/>
                    <a:pt x="33097" y="125220"/>
                    <a:pt x="34238" y="125722"/>
                  </a:cubicBezTo>
                  <a:cubicBezTo>
                    <a:pt x="35037" y="126087"/>
                    <a:pt x="36566" y="127251"/>
                    <a:pt x="37411" y="127251"/>
                  </a:cubicBezTo>
                  <a:cubicBezTo>
                    <a:pt x="40488" y="128780"/>
                    <a:pt x="43638" y="129544"/>
                    <a:pt x="47089" y="129544"/>
                  </a:cubicBezTo>
                  <a:cubicBezTo>
                    <a:pt x="47503" y="129544"/>
                    <a:pt x="47921" y="129533"/>
                    <a:pt x="48344" y="129511"/>
                  </a:cubicBezTo>
                  <a:cubicBezTo>
                    <a:pt x="50788" y="129386"/>
                    <a:pt x="53193" y="128764"/>
                    <a:pt x="55630" y="128764"/>
                  </a:cubicBezTo>
                  <a:cubicBezTo>
                    <a:pt x="55856" y="128764"/>
                    <a:pt x="56083" y="128769"/>
                    <a:pt x="56310" y="128781"/>
                  </a:cubicBezTo>
                  <a:cubicBezTo>
                    <a:pt x="56036" y="128895"/>
                    <a:pt x="55808" y="129100"/>
                    <a:pt x="55626" y="129329"/>
                  </a:cubicBezTo>
                  <a:cubicBezTo>
                    <a:pt x="56817" y="129368"/>
                    <a:pt x="57987" y="129374"/>
                    <a:pt x="59145" y="129374"/>
                  </a:cubicBezTo>
                  <a:cubicBezTo>
                    <a:pt x="59748" y="129374"/>
                    <a:pt x="60348" y="129372"/>
                    <a:pt x="60946" y="129372"/>
                  </a:cubicBezTo>
                  <a:cubicBezTo>
                    <a:pt x="64567" y="129372"/>
                    <a:pt x="68112" y="129439"/>
                    <a:pt x="71854" y="130378"/>
                  </a:cubicBezTo>
                  <a:cubicBezTo>
                    <a:pt x="73593" y="130818"/>
                    <a:pt x="75383" y="130901"/>
                    <a:pt x="77190" y="130901"/>
                  </a:cubicBezTo>
                  <a:cubicBezTo>
                    <a:pt x="78270" y="130901"/>
                    <a:pt x="79356" y="130871"/>
                    <a:pt x="80441" y="130871"/>
                  </a:cubicBezTo>
                  <a:cubicBezTo>
                    <a:pt x="81592" y="130871"/>
                    <a:pt x="82742" y="130904"/>
                    <a:pt x="83883" y="131040"/>
                  </a:cubicBezTo>
                  <a:cubicBezTo>
                    <a:pt x="84660" y="131135"/>
                    <a:pt x="85424" y="131169"/>
                    <a:pt x="86184" y="131169"/>
                  </a:cubicBezTo>
                  <a:cubicBezTo>
                    <a:pt x="88038" y="131169"/>
                    <a:pt x="89865" y="130969"/>
                    <a:pt x="91778" y="130969"/>
                  </a:cubicBezTo>
                  <a:cubicBezTo>
                    <a:pt x="91894" y="130969"/>
                    <a:pt x="92009" y="130969"/>
                    <a:pt x="92126" y="130971"/>
                  </a:cubicBezTo>
                  <a:lnTo>
                    <a:pt x="92126" y="130971"/>
                  </a:lnTo>
                  <a:cubicBezTo>
                    <a:pt x="85552" y="130869"/>
                    <a:pt x="79047" y="129183"/>
                    <a:pt x="72973" y="126681"/>
                  </a:cubicBezTo>
                  <a:cubicBezTo>
                    <a:pt x="72199" y="126363"/>
                    <a:pt x="70414" y="125820"/>
                    <a:pt x="68932" y="125820"/>
                  </a:cubicBezTo>
                  <a:cubicBezTo>
                    <a:pt x="67978" y="125820"/>
                    <a:pt x="67149" y="126045"/>
                    <a:pt x="66799" y="126703"/>
                  </a:cubicBezTo>
                  <a:lnTo>
                    <a:pt x="66799" y="126703"/>
                  </a:lnTo>
                  <a:cubicBezTo>
                    <a:pt x="67140" y="126050"/>
                    <a:pt x="67569" y="125442"/>
                    <a:pt x="68043" y="124900"/>
                  </a:cubicBezTo>
                  <a:lnTo>
                    <a:pt x="68043" y="124900"/>
                  </a:lnTo>
                  <a:cubicBezTo>
                    <a:pt x="67563" y="125037"/>
                    <a:pt x="67107" y="125243"/>
                    <a:pt x="66719" y="125562"/>
                  </a:cubicBezTo>
                  <a:cubicBezTo>
                    <a:pt x="66376" y="125174"/>
                    <a:pt x="66011" y="124786"/>
                    <a:pt x="65669" y="124398"/>
                  </a:cubicBezTo>
                  <a:cubicBezTo>
                    <a:pt x="65577" y="124307"/>
                    <a:pt x="65463" y="124193"/>
                    <a:pt x="65349" y="124147"/>
                  </a:cubicBezTo>
                  <a:cubicBezTo>
                    <a:pt x="65283" y="124121"/>
                    <a:pt x="65219" y="124110"/>
                    <a:pt x="65156" y="124110"/>
                  </a:cubicBezTo>
                  <a:cubicBezTo>
                    <a:pt x="64719" y="124110"/>
                    <a:pt x="64347" y="124661"/>
                    <a:pt x="63888" y="124741"/>
                  </a:cubicBezTo>
                  <a:cubicBezTo>
                    <a:pt x="64208" y="124284"/>
                    <a:pt x="64596" y="123873"/>
                    <a:pt x="65052" y="123554"/>
                  </a:cubicBezTo>
                  <a:cubicBezTo>
                    <a:pt x="65005" y="123553"/>
                    <a:pt x="64957" y="123552"/>
                    <a:pt x="64909" y="123552"/>
                  </a:cubicBezTo>
                  <a:cubicBezTo>
                    <a:pt x="62766" y="123552"/>
                    <a:pt x="60639" y="124549"/>
                    <a:pt x="59255" y="126179"/>
                  </a:cubicBezTo>
                  <a:cubicBezTo>
                    <a:pt x="60224" y="124007"/>
                    <a:pt x="61693" y="123266"/>
                    <a:pt x="63584" y="123266"/>
                  </a:cubicBezTo>
                  <a:cubicBezTo>
                    <a:pt x="64277" y="123266"/>
                    <a:pt x="65026" y="123366"/>
                    <a:pt x="65828" y="123531"/>
                  </a:cubicBezTo>
                  <a:cubicBezTo>
                    <a:pt x="66310" y="123627"/>
                    <a:pt x="66824" y="123772"/>
                    <a:pt x="67192" y="124103"/>
                  </a:cubicBezTo>
                  <a:lnTo>
                    <a:pt x="67192" y="124103"/>
                  </a:lnTo>
                  <a:cubicBezTo>
                    <a:pt x="66223" y="123107"/>
                    <a:pt x="64894" y="122507"/>
                    <a:pt x="63546" y="122207"/>
                  </a:cubicBezTo>
                  <a:cubicBezTo>
                    <a:pt x="62714" y="122034"/>
                    <a:pt x="61810" y="121938"/>
                    <a:pt x="60904" y="121938"/>
                  </a:cubicBezTo>
                  <a:cubicBezTo>
                    <a:pt x="59898" y="121938"/>
                    <a:pt x="58890" y="122057"/>
                    <a:pt x="57977" y="122321"/>
                  </a:cubicBezTo>
                  <a:cubicBezTo>
                    <a:pt x="56292" y="122799"/>
                    <a:pt x="53246" y="124321"/>
                    <a:pt x="52708" y="126208"/>
                  </a:cubicBezTo>
                  <a:lnTo>
                    <a:pt x="52708" y="126208"/>
                  </a:lnTo>
                  <a:cubicBezTo>
                    <a:pt x="53466" y="123525"/>
                    <a:pt x="55768" y="121955"/>
                    <a:pt x="58387" y="121385"/>
                  </a:cubicBezTo>
                  <a:cubicBezTo>
                    <a:pt x="58779" y="121295"/>
                    <a:pt x="60431" y="121169"/>
                    <a:pt x="62168" y="121169"/>
                  </a:cubicBezTo>
                  <a:cubicBezTo>
                    <a:pt x="64381" y="121169"/>
                    <a:pt x="66732" y="121373"/>
                    <a:pt x="66787" y="122114"/>
                  </a:cubicBezTo>
                  <a:lnTo>
                    <a:pt x="66787" y="122114"/>
                  </a:lnTo>
                  <a:cubicBezTo>
                    <a:pt x="66741" y="121475"/>
                    <a:pt x="66353" y="120906"/>
                    <a:pt x="65920" y="120427"/>
                  </a:cubicBezTo>
                  <a:cubicBezTo>
                    <a:pt x="64619" y="118920"/>
                    <a:pt x="62861" y="117847"/>
                    <a:pt x="60944" y="117345"/>
                  </a:cubicBezTo>
                  <a:cubicBezTo>
                    <a:pt x="60240" y="117158"/>
                    <a:pt x="59545" y="117072"/>
                    <a:pt x="58859" y="117072"/>
                  </a:cubicBezTo>
                  <a:cubicBezTo>
                    <a:pt x="56544" y="117072"/>
                    <a:pt x="54346" y="118045"/>
                    <a:pt x="52339" y="119331"/>
                  </a:cubicBezTo>
                  <a:cubicBezTo>
                    <a:pt x="50417" y="120538"/>
                    <a:pt x="48538" y="121942"/>
                    <a:pt x="46382" y="122643"/>
                  </a:cubicBezTo>
                  <a:lnTo>
                    <a:pt x="46382" y="122643"/>
                  </a:lnTo>
                  <a:cubicBezTo>
                    <a:pt x="48792" y="121843"/>
                    <a:pt x="50371" y="119487"/>
                    <a:pt x="52521" y="118098"/>
                  </a:cubicBezTo>
                  <a:cubicBezTo>
                    <a:pt x="53663" y="117391"/>
                    <a:pt x="54941" y="116957"/>
                    <a:pt x="56196" y="116524"/>
                  </a:cubicBezTo>
                  <a:cubicBezTo>
                    <a:pt x="54758" y="116021"/>
                    <a:pt x="53640" y="114994"/>
                    <a:pt x="52316" y="114287"/>
                  </a:cubicBezTo>
                  <a:cubicBezTo>
                    <a:pt x="51457" y="113837"/>
                    <a:pt x="50590" y="113666"/>
                    <a:pt x="49715" y="113666"/>
                  </a:cubicBezTo>
                  <a:cubicBezTo>
                    <a:pt x="48636" y="113666"/>
                    <a:pt x="47546" y="113926"/>
                    <a:pt x="46450" y="114241"/>
                  </a:cubicBezTo>
                  <a:cubicBezTo>
                    <a:pt x="42798" y="115314"/>
                    <a:pt x="39465" y="117368"/>
                    <a:pt x="36863" y="120153"/>
                  </a:cubicBezTo>
                  <a:cubicBezTo>
                    <a:pt x="39146" y="117688"/>
                    <a:pt x="41771" y="115519"/>
                    <a:pt x="44852" y="114127"/>
                  </a:cubicBezTo>
                  <a:cubicBezTo>
                    <a:pt x="46127" y="113543"/>
                    <a:pt x="47321" y="112980"/>
                    <a:pt x="48723" y="112980"/>
                  </a:cubicBezTo>
                  <a:cubicBezTo>
                    <a:pt x="48801" y="112980"/>
                    <a:pt x="48881" y="112982"/>
                    <a:pt x="48961" y="112986"/>
                  </a:cubicBezTo>
                  <a:cubicBezTo>
                    <a:pt x="50193" y="113031"/>
                    <a:pt x="51449" y="113716"/>
                    <a:pt x="52590" y="114104"/>
                  </a:cubicBezTo>
                  <a:cubicBezTo>
                    <a:pt x="54188" y="114698"/>
                    <a:pt x="55694" y="114834"/>
                    <a:pt x="57041" y="116021"/>
                  </a:cubicBezTo>
                  <a:cubicBezTo>
                    <a:pt x="53366" y="110201"/>
                    <a:pt x="52019" y="104107"/>
                    <a:pt x="49486" y="97761"/>
                  </a:cubicBezTo>
                  <a:cubicBezTo>
                    <a:pt x="48399" y="95074"/>
                    <a:pt x="46961" y="92424"/>
                    <a:pt x="46532" y="89579"/>
                  </a:cubicBezTo>
                  <a:lnTo>
                    <a:pt x="46532" y="89579"/>
                  </a:lnTo>
                  <a:cubicBezTo>
                    <a:pt x="46822" y="94376"/>
                    <a:pt x="43764" y="98290"/>
                    <a:pt x="44898" y="103148"/>
                  </a:cubicBezTo>
                  <a:cubicBezTo>
                    <a:pt x="45149" y="104175"/>
                    <a:pt x="45491" y="105248"/>
                    <a:pt x="46267" y="106001"/>
                  </a:cubicBezTo>
                  <a:cubicBezTo>
                    <a:pt x="46766" y="106499"/>
                    <a:pt x="47484" y="106828"/>
                    <a:pt x="48177" y="106828"/>
                  </a:cubicBezTo>
                  <a:cubicBezTo>
                    <a:pt x="48532" y="106828"/>
                    <a:pt x="48880" y="106742"/>
                    <a:pt x="49189" y="106549"/>
                  </a:cubicBezTo>
                  <a:lnTo>
                    <a:pt x="49189" y="106549"/>
                  </a:lnTo>
                  <a:cubicBezTo>
                    <a:pt x="48954" y="106948"/>
                    <a:pt x="48526" y="107106"/>
                    <a:pt x="48057" y="107106"/>
                  </a:cubicBezTo>
                  <a:cubicBezTo>
                    <a:pt x="47614" y="107106"/>
                    <a:pt x="47135" y="106965"/>
                    <a:pt x="46747" y="106754"/>
                  </a:cubicBezTo>
                  <a:cubicBezTo>
                    <a:pt x="45080" y="105864"/>
                    <a:pt x="43985" y="104152"/>
                    <a:pt x="43505" y="102326"/>
                  </a:cubicBezTo>
                  <a:cubicBezTo>
                    <a:pt x="42433" y="98195"/>
                    <a:pt x="43665" y="92534"/>
                    <a:pt x="45217" y="88654"/>
                  </a:cubicBezTo>
                  <a:cubicBezTo>
                    <a:pt x="45811" y="87125"/>
                    <a:pt x="45788" y="85413"/>
                    <a:pt x="46313" y="83838"/>
                  </a:cubicBezTo>
                  <a:lnTo>
                    <a:pt x="46313" y="83838"/>
                  </a:lnTo>
                  <a:cubicBezTo>
                    <a:pt x="45423" y="86326"/>
                    <a:pt x="43916" y="88517"/>
                    <a:pt x="42958" y="90959"/>
                  </a:cubicBezTo>
                  <a:cubicBezTo>
                    <a:pt x="42456" y="92235"/>
                    <a:pt x="40135" y="96697"/>
                    <a:pt x="40604" y="97847"/>
                  </a:cubicBezTo>
                  <a:lnTo>
                    <a:pt x="40604" y="97847"/>
                  </a:lnTo>
                  <a:cubicBezTo>
                    <a:pt x="39444" y="95042"/>
                    <a:pt x="40288" y="92761"/>
                    <a:pt x="41520" y="90206"/>
                  </a:cubicBezTo>
                  <a:cubicBezTo>
                    <a:pt x="43117" y="86896"/>
                    <a:pt x="44076" y="83952"/>
                    <a:pt x="45103" y="80482"/>
                  </a:cubicBezTo>
                  <a:lnTo>
                    <a:pt x="45103" y="80482"/>
                  </a:lnTo>
                  <a:cubicBezTo>
                    <a:pt x="44784" y="81555"/>
                    <a:pt x="44281" y="82719"/>
                    <a:pt x="43756" y="83701"/>
                  </a:cubicBezTo>
                  <a:cubicBezTo>
                    <a:pt x="43301" y="84544"/>
                    <a:pt x="42186" y="85478"/>
                    <a:pt x="41932" y="86366"/>
                  </a:cubicBezTo>
                  <a:lnTo>
                    <a:pt x="41932" y="86366"/>
                  </a:lnTo>
                  <a:cubicBezTo>
                    <a:pt x="43026" y="82510"/>
                    <a:pt x="43163" y="78495"/>
                    <a:pt x="44259" y="74616"/>
                  </a:cubicBezTo>
                  <a:cubicBezTo>
                    <a:pt x="45354" y="70759"/>
                    <a:pt x="47157" y="67130"/>
                    <a:pt x="49371" y="63797"/>
                  </a:cubicBezTo>
                  <a:cubicBezTo>
                    <a:pt x="52499" y="59072"/>
                    <a:pt x="56721" y="54987"/>
                    <a:pt x="60716" y="50992"/>
                  </a:cubicBezTo>
                  <a:lnTo>
                    <a:pt x="60716" y="50992"/>
                  </a:lnTo>
                  <a:cubicBezTo>
                    <a:pt x="58890" y="52590"/>
                    <a:pt x="56881" y="53708"/>
                    <a:pt x="55420" y="55671"/>
                  </a:cubicBezTo>
                  <a:cubicBezTo>
                    <a:pt x="56470" y="53823"/>
                    <a:pt x="57543" y="51951"/>
                    <a:pt x="58593" y="50102"/>
                  </a:cubicBezTo>
                  <a:lnTo>
                    <a:pt x="58593" y="50102"/>
                  </a:lnTo>
                  <a:cubicBezTo>
                    <a:pt x="57771" y="51198"/>
                    <a:pt x="56927" y="52293"/>
                    <a:pt x="56105" y="53389"/>
                  </a:cubicBezTo>
                  <a:cubicBezTo>
                    <a:pt x="56790" y="52430"/>
                    <a:pt x="57269" y="51357"/>
                    <a:pt x="57497" y="50216"/>
                  </a:cubicBezTo>
                  <a:lnTo>
                    <a:pt x="57497" y="50216"/>
                  </a:lnTo>
                  <a:cubicBezTo>
                    <a:pt x="56014" y="52133"/>
                    <a:pt x="54507" y="54028"/>
                    <a:pt x="53024" y="55945"/>
                  </a:cubicBezTo>
                  <a:cubicBezTo>
                    <a:pt x="50284" y="59438"/>
                    <a:pt x="47523" y="62975"/>
                    <a:pt x="45970" y="67130"/>
                  </a:cubicBezTo>
                  <a:cubicBezTo>
                    <a:pt x="46952" y="62496"/>
                    <a:pt x="49212" y="58159"/>
                    <a:pt x="52430" y="54690"/>
                  </a:cubicBezTo>
                  <a:lnTo>
                    <a:pt x="52430" y="54690"/>
                  </a:lnTo>
                  <a:cubicBezTo>
                    <a:pt x="49098" y="57041"/>
                    <a:pt x="46655" y="60510"/>
                    <a:pt x="45057" y="64254"/>
                  </a:cubicBezTo>
                  <a:cubicBezTo>
                    <a:pt x="41930" y="71535"/>
                    <a:pt x="42364" y="79752"/>
                    <a:pt x="39054" y="86965"/>
                  </a:cubicBezTo>
                  <a:cubicBezTo>
                    <a:pt x="38347" y="88494"/>
                    <a:pt x="37731" y="89909"/>
                    <a:pt x="37525" y="91576"/>
                  </a:cubicBezTo>
                  <a:cubicBezTo>
                    <a:pt x="37297" y="93150"/>
                    <a:pt x="37525" y="94771"/>
                    <a:pt x="37297" y="96369"/>
                  </a:cubicBezTo>
                  <a:cubicBezTo>
                    <a:pt x="37069" y="97989"/>
                    <a:pt x="36315" y="99496"/>
                    <a:pt x="36087" y="101116"/>
                  </a:cubicBezTo>
                  <a:cubicBezTo>
                    <a:pt x="35882" y="102395"/>
                    <a:pt x="35653" y="103696"/>
                    <a:pt x="35288" y="104974"/>
                  </a:cubicBezTo>
                  <a:cubicBezTo>
                    <a:pt x="34489" y="107759"/>
                    <a:pt x="32983" y="110338"/>
                    <a:pt x="30906" y="112324"/>
                  </a:cubicBezTo>
                  <a:cubicBezTo>
                    <a:pt x="32458" y="110840"/>
                    <a:pt x="33668" y="107804"/>
                    <a:pt x="34398" y="105818"/>
                  </a:cubicBezTo>
                  <a:cubicBezTo>
                    <a:pt x="34832" y="104632"/>
                    <a:pt x="35083" y="103194"/>
                    <a:pt x="35265" y="101938"/>
                  </a:cubicBezTo>
                  <a:cubicBezTo>
                    <a:pt x="35402" y="101094"/>
                    <a:pt x="35539" y="100158"/>
                    <a:pt x="35380" y="99313"/>
                  </a:cubicBezTo>
                  <a:cubicBezTo>
                    <a:pt x="35197" y="98400"/>
                    <a:pt x="34740" y="97510"/>
                    <a:pt x="34695" y="96574"/>
                  </a:cubicBezTo>
                  <a:cubicBezTo>
                    <a:pt x="34672" y="95958"/>
                    <a:pt x="34946" y="95479"/>
                    <a:pt x="34992" y="94908"/>
                  </a:cubicBezTo>
                  <a:cubicBezTo>
                    <a:pt x="35037" y="94292"/>
                    <a:pt x="34855" y="93584"/>
                    <a:pt x="34718" y="92991"/>
                  </a:cubicBezTo>
                  <a:cubicBezTo>
                    <a:pt x="34421" y="91735"/>
                    <a:pt x="33987" y="90548"/>
                    <a:pt x="33713" y="89316"/>
                  </a:cubicBezTo>
                  <a:cubicBezTo>
                    <a:pt x="32937" y="85961"/>
                    <a:pt x="32412" y="82560"/>
                    <a:pt x="32435" y="79113"/>
                  </a:cubicBezTo>
                  <a:cubicBezTo>
                    <a:pt x="32458" y="76191"/>
                    <a:pt x="33234" y="73338"/>
                    <a:pt x="33759" y="70462"/>
                  </a:cubicBezTo>
                  <a:cubicBezTo>
                    <a:pt x="34946" y="64208"/>
                    <a:pt x="37502" y="58205"/>
                    <a:pt x="41246" y="53046"/>
                  </a:cubicBezTo>
                  <a:cubicBezTo>
                    <a:pt x="41263" y="53020"/>
                    <a:pt x="41277" y="52997"/>
                    <a:pt x="41291" y="52977"/>
                  </a:cubicBezTo>
                  <a:lnTo>
                    <a:pt x="41291" y="52977"/>
                  </a:lnTo>
                  <a:cubicBezTo>
                    <a:pt x="40781" y="53609"/>
                    <a:pt x="39968" y="54017"/>
                    <a:pt x="39488" y="54758"/>
                  </a:cubicBezTo>
                  <a:cubicBezTo>
                    <a:pt x="38872" y="55717"/>
                    <a:pt x="38164" y="56630"/>
                    <a:pt x="37548" y="57566"/>
                  </a:cubicBezTo>
                  <a:lnTo>
                    <a:pt x="38484" y="55215"/>
                  </a:lnTo>
                  <a:lnTo>
                    <a:pt x="38484" y="55215"/>
                  </a:lnTo>
                  <a:cubicBezTo>
                    <a:pt x="34352" y="60761"/>
                    <a:pt x="32435" y="69252"/>
                    <a:pt x="31362" y="75963"/>
                  </a:cubicBezTo>
                  <a:cubicBezTo>
                    <a:pt x="30723" y="79980"/>
                    <a:pt x="30130" y="83998"/>
                    <a:pt x="29650" y="88015"/>
                  </a:cubicBezTo>
                  <a:cubicBezTo>
                    <a:pt x="29491" y="89361"/>
                    <a:pt x="29605" y="90754"/>
                    <a:pt x="29354" y="92078"/>
                  </a:cubicBezTo>
                  <a:cubicBezTo>
                    <a:pt x="29080" y="93516"/>
                    <a:pt x="28646" y="94908"/>
                    <a:pt x="28075" y="96255"/>
                  </a:cubicBezTo>
                  <a:cubicBezTo>
                    <a:pt x="27482" y="97647"/>
                    <a:pt x="26797" y="98811"/>
                    <a:pt x="26615" y="100386"/>
                  </a:cubicBezTo>
                  <a:cubicBezTo>
                    <a:pt x="26569" y="100820"/>
                    <a:pt x="26546" y="101276"/>
                    <a:pt x="26523" y="101710"/>
                  </a:cubicBezTo>
                  <a:cubicBezTo>
                    <a:pt x="26455" y="102851"/>
                    <a:pt x="26409" y="103992"/>
                    <a:pt x="26341" y="105111"/>
                  </a:cubicBezTo>
                  <a:cubicBezTo>
                    <a:pt x="27938" y="102897"/>
                    <a:pt x="28463" y="100112"/>
                    <a:pt x="28966" y="97442"/>
                  </a:cubicBezTo>
                  <a:lnTo>
                    <a:pt x="28966" y="97442"/>
                  </a:lnTo>
                  <a:cubicBezTo>
                    <a:pt x="28966" y="101596"/>
                    <a:pt x="28007" y="105864"/>
                    <a:pt x="25085" y="108946"/>
                  </a:cubicBezTo>
                  <a:cubicBezTo>
                    <a:pt x="23008" y="111160"/>
                    <a:pt x="21456" y="113693"/>
                    <a:pt x="20224" y="116455"/>
                  </a:cubicBezTo>
                  <a:cubicBezTo>
                    <a:pt x="19904" y="117140"/>
                    <a:pt x="17895" y="123189"/>
                    <a:pt x="17279" y="123189"/>
                  </a:cubicBezTo>
                  <a:cubicBezTo>
                    <a:pt x="16868" y="123189"/>
                    <a:pt x="19676" y="115291"/>
                    <a:pt x="20041" y="114629"/>
                  </a:cubicBezTo>
                  <a:cubicBezTo>
                    <a:pt x="20360" y="114629"/>
                    <a:pt x="21776" y="111730"/>
                    <a:pt x="22027" y="111365"/>
                  </a:cubicBezTo>
                  <a:cubicBezTo>
                    <a:pt x="22803" y="110201"/>
                    <a:pt x="23739" y="109105"/>
                    <a:pt x="24606" y="108010"/>
                  </a:cubicBezTo>
                  <a:cubicBezTo>
                    <a:pt x="24834" y="107713"/>
                    <a:pt x="25085" y="107393"/>
                    <a:pt x="25222" y="107028"/>
                  </a:cubicBezTo>
                  <a:cubicBezTo>
                    <a:pt x="25382" y="106640"/>
                    <a:pt x="25382" y="106184"/>
                    <a:pt x="25359" y="105773"/>
                  </a:cubicBezTo>
                  <a:cubicBezTo>
                    <a:pt x="25291" y="103810"/>
                    <a:pt x="24789" y="101847"/>
                    <a:pt x="25108" y="99907"/>
                  </a:cubicBezTo>
                  <a:cubicBezTo>
                    <a:pt x="25473" y="97761"/>
                    <a:pt x="26820" y="95867"/>
                    <a:pt x="27071" y="93721"/>
                  </a:cubicBezTo>
                  <a:cubicBezTo>
                    <a:pt x="27414" y="90777"/>
                    <a:pt x="26957" y="87558"/>
                    <a:pt x="27025" y="84591"/>
                  </a:cubicBezTo>
                  <a:cubicBezTo>
                    <a:pt x="27117" y="81327"/>
                    <a:pt x="27322" y="78063"/>
                    <a:pt x="27756" y="74799"/>
                  </a:cubicBezTo>
                  <a:cubicBezTo>
                    <a:pt x="28852" y="66628"/>
                    <a:pt x="31180" y="57977"/>
                    <a:pt x="37000" y="51905"/>
                  </a:cubicBezTo>
                  <a:lnTo>
                    <a:pt x="37000" y="51905"/>
                  </a:lnTo>
                  <a:lnTo>
                    <a:pt x="36566" y="52978"/>
                  </a:lnTo>
                  <a:cubicBezTo>
                    <a:pt x="39123" y="50559"/>
                    <a:pt x="41474" y="47956"/>
                    <a:pt x="43825" y="45332"/>
                  </a:cubicBezTo>
                  <a:cubicBezTo>
                    <a:pt x="47660" y="41040"/>
                    <a:pt x="50695" y="36453"/>
                    <a:pt x="52567" y="30952"/>
                  </a:cubicBezTo>
                  <a:lnTo>
                    <a:pt x="52567" y="30952"/>
                  </a:lnTo>
                  <a:cubicBezTo>
                    <a:pt x="52384" y="36795"/>
                    <a:pt x="48983" y="42227"/>
                    <a:pt x="46085" y="47135"/>
                  </a:cubicBezTo>
                  <a:cubicBezTo>
                    <a:pt x="43072" y="52270"/>
                    <a:pt x="39808" y="57360"/>
                    <a:pt x="37867" y="63044"/>
                  </a:cubicBezTo>
                  <a:cubicBezTo>
                    <a:pt x="37046" y="65463"/>
                    <a:pt x="36475" y="67951"/>
                    <a:pt x="36019" y="70462"/>
                  </a:cubicBezTo>
                  <a:cubicBezTo>
                    <a:pt x="34900" y="76579"/>
                    <a:pt x="34398" y="82856"/>
                    <a:pt x="35265" y="89019"/>
                  </a:cubicBezTo>
                  <a:cubicBezTo>
                    <a:pt x="34969" y="84659"/>
                    <a:pt x="35197" y="80277"/>
                    <a:pt x="35927" y="75986"/>
                  </a:cubicBezTo>
                  <a:lnTo>
                    <a:pt x="35927" y="75986"/>
                  </a:lnTo>
                  <a:cubicBezTo>
                    <a:pt x="35380" y="79980"/>
                    <a:pt x="35631" y="84112"/>
                    <a:pt x="36658" y="88015"/>
                  </a:cubicBezTo>
                  <a:cubicBezTo>
                    <a:pt x="35905" y="85139"/>
                    <a:pt x="36726" y="82423"/>
                    <a:pt x="37206" y="79615"/>
                  </a:cubicBezTo>
                  <a:cubicBezTo>
                    <a:pt x="39214" y="67929"/>
                    <a:pt x="43414" y="57452"/>
                    <a:pt x="48938" y="46975"/>
                  </a:cubicBezTo>
                  <a:cubicBezTo>
                    <a:pt x="52864" y="39534"/>
                    <a:pt x="56630" y="31636"/>
                    <a:pt x="56698" y="23237"/>
                  </a:cubicBezTo>
                  <a:lnTo>
                    <a:pt x="56698" y="23237"/>
                  </a:lnTo>
                  <a:cubicBezTo>
                    <a:pt x="57474" y="28076"/>
                    <a:pt x="56790" y="33052"/>
                    <a:pt x="55169" y="37662"/>
                  </a:cubicBezTo>
                  <a:cubicBezTo>
                    <a:pt x="54325" y="40013"/>
                    <a:pt x="53252" y="42273"/>
                    <a:pt x="52019" y="44441"/>
                  </a:cubicBezTo>
                  <a:cubicBezTo>
                    <a:pt x="50768" y="46580"/>
                    <a:pt x="50378" y="48831"/>
                    <a:pt x="49472" y="51061"/>
                  </a:cubicBezTo>
                  <a:lnTo>
                    <a:pt x="49472" y="51061"/>
                  </a:lnTo>
                  <a:cubicBezTo>
                    <a:pt x="50661" y="48149"/>
                    <a:pt x="52846" y="45782"/>
                    <a:pt x="54781" y="43323"/>
                  </a:cubicBezTo>
                  <a:cubicBezTo>
                    <a:pt x="59894" y="36818"/>
                    <a:pt x="59437" y="30084"/>
                    <a:pt x="58342" y="22278"/>
                  </a:cubicBezTo>
                  <a:cubicBezTo>
                    <a:pt x="57360" y="15248"/>
                    <a:pt x="56949" y="7624"/>
                    <a:pt x="60602" y="1530"/>
                  </a:cubicBezTo>
                  <a:lnTo>
                    <a:pt x="60602" y="1530"/>
                  </a:lnTo>
                  <a:cubicBezTo>
                    <a:pt x="58524" y="4315"/>
                    <a:pt x="57201" y="7624"/>
                    <a:pt x="56767" y="11048"/>
                  </a:cubicBezTo>
                  <a:cubicBezTo>
                    <a:pt x="56431" y="8404"/>
                    <a:pt x="55897" y="5870"/>
                    <a:pt x="55683" y="3188"/>
                  </a:cubicBezTo>
                  <a:lnTo>
                    <a:pt x="55683" y="3188"/>
                  </a:lnTo>
                  <a:cubicBezTo>
                    <a:pt x="55949" y="6652"/>
                    <a:pt x="56082" y="10117"/>
                    <a:pt x="56082" y="13582"/>
                  </a:cubicBezTo>
                  <a:cubicBezTo>
                    <a:pt x="56082" y="15202"/>
                    <a:pt x="55968" y="16823"/>
                    <a:pt x="55922" y="18421"/>
                  </a:cubicBezTo>
                  <a:cubicBezTo>
                    <a:pt x="55899" y="19197"/>
                    <a:pt x="55785" y="19950"/>
                    <a:pt x="55489" y="20657"/>
                  </a:cubicBezTo>
                  <a:cubicBezTo>
                    <a:pt x="55398" y="20840"/>
                    <a:pt x="54421" y="22225"/>
                    <a:pt x="54439" y="22278"/>
                  </a:cubicBezTo>
                  <a:lnTo>
                    <a:pt x="54439" y="22278"/>
                  </a:lnTo>
                  <a:cubicBezTo>
                    <a:pt x="53617" y="20269"/>
                    <a:pt x="53914" y="18010"/>
                    <a:pt x="54028" y="15841"/>
                  </a:cubicBezTo>
                  <a:cubicBezTo>
                    <a:pt x="54117" y="14038"/>
                    <a:pt x="54070" y="12235"/>
                    <a:pt x="53932" y="10432"/>
                  </a:cubicBezTo>
                  <a:lnTo>
                    <a:pt x="53932" y="10432"/>
                  </a:lnTo>
                  <a:cubicBezTo>
                    <a:pt x="53892" y="17053"/>
                    <a:pt x="49443" y="23740"/>
                    <a:pt x="50878" y="30358"/>
                  </a:cubicBezTo>
                  <a:cubicBezTo>
                    <a:pt x="49851" y="27847"/>
                    <a:pt x="49828" y="25040"/>
                    <a:pt x="50239" y="22369"/>
                  </a:cubicBezTo>
                  <a:cubicBezTo>
                    <a:pt x="50650" y="19699"/>
                    <a:pt x="51471" y="17120"/>
                    <a:pt x="52088" y="14495"/>
                  </a:cubicBezTo>
                  <a:lnTo>
                    <a:pt x="52088" y="14495"/>
                  </a:lnTo>
                  <a:cubicBezTo>
                    <a:pt x="50558" y="18877"/>
                    <a:pt x="49691" y="23488"/>
                    <a:pt x="49463" y="28144"/>
                  </a:cubicBezTo>
                  <a:cubicBezTo>
                    <a:pt x="49257" y="32184"/>
                    <a:pt x="47819" y="36453"/>
                    <a:pt x="45674" y="39899"/>
                  </a:cubicBezTo>
                  <a:cubicBezTo>
                    <a:pt x="43848" y="42866"/>
                    <a:pt x="41360" y="44966"/>
                    <a:pt x="39899" y="48208"/>
                  </a:cubicBezTo>
                  <a:cubicBezTo>
                    <a:pt x="40219" y="47066"/>
                    <a:pt x="40561" y="45902"/>
                    <a:pt x="40903" y="44738"/>
                  </a:cubicBezTo>
                  <a:lnTo>
                    <a:pt x="40903" y="44738"/>
                  </a:lnTo>
                  <a:cubicBezTo>
                    <a:pt x="39830" y="46952"/>
                    <a:pt x="37137" y="47934"/>
                    <a:pt x="35859" y="50011"/>
                  </a:cubicBezTo>
                  <a:cubicBezTo>
                    <a:pt x="35448" y="50695"/>
                    <a:pt x="35197" y="51449"/>
                    <a:pt x="34832" y="52133"/>
                  </a:cubicBezTo>
                  <a:cubicBezTo>
                    <a:pt x="33371" y="54758"/>
                    <a:pt x="30061" y="56196"/>
                    <a:pt x="29308" y="59095"/>
                  </a:cubicBezTo>
                  <a:cubicBezTo>
                    <a:pt x="29445" y="57246"/>
                    <a:pt x="30746" y="55831"/>
                    <a:pt x="31910" y="54507"/>
                  </a:cubicBezTo>
                  <a:cubicBezTo>
                    <a:pt x="32504" y="53823"/>
                    <a:pt x="33097" y="53161"/>
                    <a:pt x="33599" y="52407"/>
                  </a:cubicBezTo>
                  <a:cubicBezTo>
                    <a:pt x="33827" y="52111"/>
                    <a:pt x="34124" y="51700"/>
                    <a:pt x="34261" y="51357"/>
                  </a:cubicBezTo>
                  <a:cubicBezTo>
                    <a:pt x="34329" y="51175"/>
                    <a:pt x="34307" y="50242"/>
                    <a:pt x="34352" y="50194"/>
                  </a:cubicBezTo>
                  <a:lnTo>
                    <a:pt x="34352" y="50194"/>
                  </a:lnTo>
                  <a:lnTo>
                    <a:pt x="33074" y="51517"/>
                  </a:lnTo>
                  <a:cubicBezTo>
                    <a:pt x="33060" y="51520"/>
                    <a:pt x="33047" y="51521"/>
                    <a:pt x="33034" y="51521"/>
                  </a:cubicBezTo>
                  <a:cubicBezTo>
                    <a:pt x="32838" y="51521"/>
                    <a:pt x="32780" y="51206"/>
                    <a:pt x="32823" y="50992"/>
                  </a:cubicBezTo>
                  <a:cubicBezTo>
                    <a:pt x="33143" y="49805"/>
                    <a:pt x="33554" y="49280"/>
                    <a:pt x="34558" y="48710"/>
                  </a:cubicBezTo>
                  <a:cubicBezTo>
                    <a:pt x="35425" y="48208"/>
                    <a:pt x="36430" y="47728"/>
                    <a:pt x="36954" y="46838"/>
                  </a:cubicBezTo>
                  <a:cubicBezTo>
                    <a:pt x="37343" y="46176"/>
                    <a:pt x="37434" y="45377"/>
                    <a:pt x="37845" y="44761"/>
                  </a:cubicBezTo>
                  <a:cubicBezTo>
                    <a:pt x="38461" y="43779"/>
                    <a:pt x="39694" y="43391"/>
                    <a:pt x="40698" y="42798"/>
                  </a:cubicBezTo>
                  <a:cubicBezTo>
                    <a:pt x="43574" y="41155"/>
                    <a:pt x="45856" y="37776"/>
                    <a:pt x="46107" y="34467"/>
                  </a:cubicBezTo>
                  <a:cubicBezTo>
                    <a:pt x="46267" y="32367"/>
                    <a:pt x="45811" y="30244"/>
                    <a:pt x="44966" y="28304"/>
                  </a:cubicBezTo>
                  <a:cubicBezTo>
                    <a:pt x="44464" y="27185"/>
                    <a:pt x="43848" y="26113"/>
                    <a:pt x="43665" y="24903"/>
                  </a:cubicBezTo>
                  <a:cubicBezTo>
                    <a:pt x="43368" y="23145"/>
                    <a:pt x="44030" y="21365"/>
                    <a:pt x="44122" y="19585"/>
                  </a:cubicBezTo>
                  <a:cubicBezTo>
                    <a:pt x="44137" y="19238"/>
                    <a:pt x="44129" y="18889"/>
                    <a:pt x="44100" y="18540"/>
                  </a:cubicBezTo>
                  <a:lnTo>
                    <a:pt x="44100" y="18540"/>
                  </a:lnTo>
                  <a:cubicBezTo>
                    <a:pt x="44117" y="19554"/>
                    <a:pt x="43899" y="20597"/>
                    <a:pt x="43619" y="21570"/>
                  </a:cubicBezTo>
                  <a:cubicBezTo>
                    <a:pt x="43140" y="23260"/>
                    <a:pt x="42501" y="24949"/>
                    <a:pt x="42615" y="26683"/>
                  </a:cubicBezTo>
                  <a:cubicBezTo>
                    <a:pt x="42752" y="28464"/>
                    <a:pt x="44076" y="29856"/>
                    <a:pt x="44464" y="31591"/>
                  </a:cubicBezTo>
                  <a:cubicBezTo>
                    <a:pt x="44532" y="31887"/>
                    <a:pt x="44578" y="32184"/>
                    <a:pt x="44624" y="32481"/>
                  </a:cubicBezTo>
                  <a:cubicBezTo>
                    <a:pt x="44715" y="33508"/>
                    <a:pt x="44624" y="34558"/>
                    <a:pt x="44236" y="35494"/>
                  </a:cubicBezTo>
                  <a:cubicBezTo>
                    <a:pt x="44122" y="35791"/>
                    <a:pt x="43962" y="36087"/>
                    <a:pt x="43802" y="36361"/>
                  </a:cubicBezTo>
                  <a:cubicBezTo>
                    <a:pt x="44464" y="34056"/>
                    <a:pt x="44053" y="31636"/>
                    <a:pt x="42935" y="29536"/>
                  </a:cubicBezTo>
                  <a:cubicBezTo>
                    <a:pt x="41816" y="27482"/>
                    <a:pt x="41337" y="25314"/>
                    <a:pt x="41565" y="22917"/>
                  </a:cubicBezTo>
                  <a:cubicBezTo>
                    <a:pt x="41634" y="22232"/>
                    <a:pt x="41771" y="21548"/>
                    <a:pt x="41771" y="20863"/>
                  </a:cubicBezTo>
                  <a:cubicBezTo>
                    <a:pt x="41793" y="19813"/>
                    <a:pt x="41520" y="18786"/>
                    <a:pt x="41268" y="17781"/>
                  </a:cubicBezTo>
                  <a:cubicBezTo>
                    <a:pt x="40835" y="16229"/>
                    <a:pt x="40515" y="14609"/>
                    <a:pt x="40013" y="13079"/>
                  </a:cubicBezTo>
                  <a:cubicBezTo>
                    <a:pt x="39716" y="12166"/>
                    <a:pt x="38644" y="11253"/>
                    <a:pt x="38621" y="10272"/>
                  </a:cubicBezTo>
                  <a:lnTo>
                    <a:pt x="38621" y="10272"/>
                  </a:lnTo>
                  <a:cubicBezTo>
                    <a:pt x="38666" y="13490"/>
                    <a:pt x="38712" y="16709"/>
                    <a:pt x="38758" y="19927"/>
                  </a:cubicBezTo>
                  <a:cubicBezTo>
                    <a:pt x="36041" y="12965"/>
                    <a:pt x="31454" y="6871"/>
                    <a:pt x="28463" y="1"/>
                  </a:cubicBezTo>
                  <a:close/>
                </a:path>
              </a:pathLst>
            </a:custGeom>
            <a:solidFill>
              <a:srgbClr val="2A3D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2"/>
          <p:cNvSpPr/>
          <p:nvPr/>
        </p:nvSpPr>
        <p:spPr>
          <a:xfrm flipH="1">
            <a:off x="2066314" y="-283163"/>
            <a:ext cx="10268767" cy="3074169"/>
          </a:xfrm>
          <a:custGeom>
            <a:avLst/>
            <a:gdLst/>
            <a:ahLst/>
            <a:cxnLst/>
            <a:rect l="l" t="t" r="r" b="b"/>
            <a:pathLst>
              <a:path w="264341" h="79136" extrusionOk="0">
                <a:moveTo>
                  <a:pt x="65628" y="21293"/>
                </a:moveTo>
                <a:cubicBezTo>
                  <a:pt x="65626" y="21294"/>
                  <a:pt x="65625" y="21296"/>
                  <a:pt x="65624" y="21297"/>
                </a:cubicBezTo>
                <a:cubicBezTo>
                  <a:pt x="65625" y="21296"/>
                  <a:pt x="65626" y="21294"/>
                  <a:pt x="65628" y="21293"/>
                </a:cubicBezTo>
                <a:close/>
                <a:moveTo>
                  <a:pt x="67793" y="21919"/>
                </a:moveTo>
                <a:cubicBezTo>
                  <a:pt x="67593" y="21919"/>
                  <a:pt x="67420" y="21950"/>
                  <a:pt x="67290" y="22027"/>
                </a:cubicBezTo>
                <a:cubicBezTo>
                  <a:pt x="67535" y="22027"/>
                  <a:pt x="67795" y="22002"/>
                  <a:pt x="68035" y="21932"/>
                </a:cubicBezTo>
                <a:lnTo>
                  <a:pt x="68035" y="21932"/>
                </a:lnTo>
                <a:cubicBezTo>
                  <a:pt x="67951" y="21924"/>
                  <a:pt x="67870" y="21919"/>
                  <a:pt x="67793" y="21919"/>
                </a:cubicBezTo>
                <a:close/>
                <a:moveTo>
                  <a:pt x="160983" y="24786"/>
                </a:moveTo>
                <a:cubicBezTo>
                  <a:pt x="160953" y="24825"/>
                  <a:pt x="160925" y="24864"/>
                  <a:pt x="160896" y="24903"/>
                </a:cubicBezTo>
                <a:cubicBezTo>
                  <a:pt x="160926" y="24865"/>
                  <a:pt x="160955" y="24826"/>
                  <a:pt x="160983" y="24786"/>
                </a:cubicBezTo>
                <a:close/>
                <a:moveTo>
                  <a:pt x="135081" y="29765"/>
                </a:moveTo>
                <a:cubicBezTo>
                  <a:pt x="135087" y="29768"/>
                  <a:pt x="135093" y="29771"/>
                  <a:pt x="135098" y="29775"/>
                </a:cubicBezTo>
                <a:lnTo>
                  <a:pt x="135098" y="29775"/>
                </a:lnTo>
                <a:cubicBezTo>
                  <a:pt x="135093" y="29771"/>
                  <a:pt x="135087" y="29768"/>
                  <a:pt x="135081" y="29765"/>
                </a:cubicBezTo>
                <a:close/>
                <a:moveTo>
                  <a:pt x="184863" y="30153"/>
                </a:moveTo>
                <a:lnTo>
                  <a:pt x="184855" y="30154"/>
                </a:lnTo>
                <a:lnTo>
                  <a:pt x="184855" y="30154"/>
                </a:lnTo>
                <a:cubicBezTo>
                  <a:pt x="184858" y="30154"/>
                  <a:pt x="184860" y="30153"/>
                  <a:pt x="184863" y="30153"/>
                </a:cubicBezTo>
                <a:close/>
                <a:moveTo>
                  <a:pt x="156953" y="44486"/>
                </a:moveTo>
                <a:cubicBezTo>
                  <a:pt x="156951" y="44486"/>
                  <a:pt x="156949" y="44487"/>
                  <a:pt x="156948" y="44487"/>
                </a:cubicBezTo>
                <a:cubicBezTo>
                  <a:pt x="156949" y="44487"/>
                  <a:pt x="156951" y="44486"/>
                  <a:pt x="156953" y="44486"/>
                </a:cubicBezTo>
                <a:close/>
                <a:moveTo>
                  <a:pt x="82492" y="47751"/>
                </a:moveTo>
                <a:lnTo>
                  <a:pt x="82492" y="47751"/>
                </a:lnTo>
                <a:cubicBezTo>
                  <a:pt x="82489" y="47753"/>
                  <a:pt x="82486" y="47755"/>
                  <a:pt x="82483" y="47757"/>
                </a:cubicBezTo>
                <a:lnTo>
                  <a:pt x="82483" y="47757"/>
                </a:lnTo>
                <a:cubicBezTo>
                  <a:pt x="82486" y="47755"/>
                  <a:pt x="82489" y="47753"/>
                  <a:pt x="82492" y="47751"/>
                </a:cubicBezTo>
                <a:close/>
                <a:moveTo>
                  <a:pt x="23509" y="49480"/>
                </a:moveTo>
                <a:cubicBezTo>
                  <a:pt x="23492" y="49480"/>
                  <a:pt x="23475" y="49481"/>
                  <a:pt x="23458" y="49481"/>
                </a:cubicBezTo>
                <a:lnTo>
                  <a:pt x="23458" y="49481"/>
                </a:lnTo>
                <a:cubicBezTo>
                  <a:pt x="23612" y="49506"/>
                  <a:pt x="23767" y="49530"/>
                  <a:pt x="23922" y="49554"/>
                </a:cubicBezTo>
                <a:cubicBezTo>
                  <a:pt x="23783" y="49503"/>
                  <a:pt x="23645" y="49480"/>
                  <a:pt x="23509" y="49480"/>
                </a:cubicBezTo>
                <a:close/>
                <a:moveTo>
                  <a:pt x="63136" y="50034"/>
                </a:moveTo>
                <a:cubicBezTo>
                  <a:pt x="63138" y="50034"/>
                  <a:pt x="63141" y="50034"/>
                  <a:pt x="63144" y="50034"/>
                </a:cubicBezTo>
                <a:lnTo>
                  <a:pt x="63144" y="50034"/>
                </a:lnTo>
                <a:cubicBezTo>
                  <a:pt x="63141" y="50034"/>
                  <a:pt x="63138" y="50034"/>
                  <a:pt x="63136" y="50034"/>
                </a:cubicBezTo>
                <a:close/>
                <a:moveTo>
                  <a:pt x="206" y="1"/>
                </a:moveTo>
                <a:cubicBezTo>
                  <a:pt x="206" y="1576"/>
                  <a:pt x="229" y="3151"/>
                  <a:pt x="229" y="4726"/>
                </a:cubicBezTo>
                <a:cubicBezTo>
                  <a:pt x="320" y="15454"/>
                  <a:pt x="92" y="27939"/>
                  <a:pt x="183" y="38667"/>
                </a:cubicBezTo>
                <a:cubicBezTo>
                  <a:pt x="206" y="44122"/>
                  <a:pt x="161" y="46930"/>
                  <a:pt x="206" y="52408"/>
                </a:cubicBezTo>
                <a:cubicBezTo>
                  <a:pt x="206" y="53184"/>
                  <a:pt x="1" y="59986"/>
                  <a:pt x="229" y="63387"/>
                </a:cubicBezTo>
                <a:cubicBezTo>
                  <a:pt x="337" y="64999"/>
                  <a:pt x="1031" y="65700"/>
                  <a:pt x="1321" y="65700"/>
                </a:cubicBezTo>
                <a:cubicBezTo>
                  <a:pt x="1339" y="65700"/>
                  <a:pt x="1356" y="65697"/>
                  <a:pt x="1370" y="65692"/>
                </a:cubicBezTo>
                <a:cubicBezTo>
                  <a:pt x="1827" y="65532"/>
                  <a:pt x="1690" y="64870"/>
                  <a:pt x="1439" y="64459"/>
                </a:cubicBezTo>
                <a:cubicBezTo>
                  <a:pt x="1165" y="64071"/>
                  <a:pt x="845" y="63546"/>
                  <a:pt x="1165" y="63158"/>
                </a:cubicBezTo>
                <a:cubicBezTo>
                  <a:pt x="1271" y="63023"/>
                  <a:pt x="1411" y="62968"/>
                  <a:pt x="1565" y="62968"/>
                </a:cubicBezTo>
                <a:cubicBezTo>
                  <a:pt x="1907" y="62968"/>
                  <a:pt x="2320" y="63240"/>
                  <a:pt x="2603" y="63524"/>
                </a:cubicBezTo>
                <a:cubicBezTo>
                  <a:pt x="2888" y="63826"/>
                  <a:pt x="3297" y="64140"/>
                  <a:pt x="3657" y="64140"/>
                </a:cubicBezTo>
                <a:cubicBezTo>
                  <a:pt x="3786" y="64140"/>
                  <a:pt x="3909" y="64099"/>
                  <a:pt x="4018" y="64003"/>
                </a:cubicBezTo>
                <a:cubicBezTo>
                  <a:pt x="3379" y="62976"/>
                  <a:pt x="2740" y="61971"/>
                  <a:pt x="2078" y="60944"/>
                </a:cubicBezTo>
                <a:lnTo>
                  <a:pt x="2078" y="60944"/>
                </a:lnTo>
                <a:cubicBezTo>
                  <a:pt x="2595" y="61188"/>
                  <a:pt x="3184" y="61431"/>
                  <a:pt x="3728" y="61431"/>
                </a:cubicBezTo>
                <a:cubicBezTo>
                  <a:pt x="4000" y="61431"/>
                  <a:pt x="4262" y="61370"/>
                  <a:pt x="4497" y="61218"/>
                </a:cubicBezTo>
                <a:cubicBezTo>
                  <a:pt x="5000" y="60876"/>
                  <a:pt x="5182" y="60237"/>
                  <a:pt x="5456" y="59689"/>
                </a:cubicBezTo>
                <a:cubicBezTo>
                  <a:pt x="5713" y="59214"/>
                  <a:pt x="6158" y="58740"/>
                  <a:pt x="6659" y="58740"/>
                </a:cubicBezTo>
                <a:cubicBezTo>
                  <a:pt x="6736" y="58740"/>
                  <a:pt x="6815" y="58751"/>
                  <a:pt x="6894" y="58776"/>
                </a:cubicBezTo>
                <a:cubicBezTo>
                  <a:pt x="6734" y="58365"/>
                  <a:pt x="6597" y="57977"/>
                  <a:pt x="6460" y="57566"/>
                </a:cubicBezTo>
                <a:cubicBezTo>
                  <a:pt x="5848" y="58191"/>
                  <a:pt x="4980" y="58506"/>
                  <a:pt x="4116" y="58506"/>
                </a:cubicBezTo>
                <a:cubicBezTo>
                  <a:pt x="3370" y="58506"/>
                  <a:pt x="2627" y="58271"/>
                  <a:pt x="2055" y="57794"/>
                </a:cubicBezTo>
                <a:cubicBezTo>
                  <a:pt x="2690" y="56937"/>
                  <a:pt x="3763" y="56440"/>
                  <a:pt x="4829" y="56440"/>
                </a:cubicBezTo>
                <a:cubicBezTo>
                  <a:pt x="5181" y="56440"/>
                  <a:pt x="5533" y="56494"/>
                  <a:pt x="5867" y="56607"/>
                </a:cubicBezTo>
                <a:cubicBezTo>
                  <a:pt x="5159" y="55443"/>
                  <a:pt x="2146" y="53754"/>
                  <a:pt x="2124" y="52613"/>
                </a:cubicBezTo>
                <a:cubicBezTo>
                  <a:pt x="2177" y="52609"/>
                  <a:pt x="2230" y="52607"/>
                  <a:pt x="2283" y="52607"/>
                </a:cubicBezTo>
                <a:cubicBezTo>
                  <a:pt x="3803" y="52607"/>
                  <a:pt x="4978" y="54155"/>
                  <a:pt x="6346" y="54530"/>
                </a:cubicBezTo>
                <a:cubicBezTo>
                  <a:pt x="6689" y="53206"/>
                  <a:pt x="5684" y="51883"/>
                  <a:pt x="4908" y="50878"/>
                </a:cubicBezTo>
                <a:lnTo>
                  <a:pt x="3539" y="49052"/>
                </a:lnTo>
                <a:cubicBezTo>
                  <a:pt x="3610" y="48940"/>
                  <a:pt x="3713" y="48899"/>
                  <a:pt x="3833" y="48899"/>
                </a:cubicBezTo>
                <a:cubicBezTo>
                  <a:pt x="4138" y="48899"/>
                  <a:pt x="4558" y="49159"/>
                  <a:pt x="4880" y="49159"/>
                </a:cubicBezTo>
                <a:cubicBezTo>
                  <a:pt x="4997" y="49159"/>
                  <a:pt x="5102" y="49124"/>
                  <a:pt x="5182" y="49029"/>
                </a:cubicBezTo>
                <a:cubicBezTo>
                  <a:pt x="5274" y="48915"/>
                  <a:pt x="5296" y="48778"/>
                  <a:pt x="5319" y="48619"/>
                </a:cubicBezTo>
                <a:cubicBezTo>
                  <a:pt x="5388" y="47683"/>
                  <a:pt x="5456" y="46724"/>
                  <a:pt x="5547" y="45788"/>
                </a:cubicBezTo>
                <a:cubicBezTo>
                  <a:pt x="5684" y="47272"/>
                  <a:pt x="5844" y="48778"/>
                  <a:pt x="6438" y="50171"/>
                </a:cubicBezTo>
                <a:cubicBezTo>
                  <a:pt x="6575" y="49897"/>
                  <a:pt x="6734" y="49623"/>
                  <a:pt x="6894" y="49349"/>
                </a:cubicBezTo>
                <a:cubicBezTo>
                  <a:pt x="6917" y="49303"/>
                  <a:pt x="6940" y="49235"/>
                  <a:pt x="7008" y="49212"/>
                </a:cubicBezTo>
                <a:cubicBezTo>
                  <a:pt x="7032" y="49198"/>
                  <a:pt x="7057" y="49192"/>
                  <a:pt x="7083" y="49192"/>
                </a:cubicBezTo>
                <a:cubicBezTo>
                  <a:pt x="7183" y="49192"/>
                  <a:pt x="7292" y="49286"/>
                  <a:pt x="7328" y="49395"/>
                </a:cubicBezTo>
                <a:cubicBezTo>
                  <a:pt x="7373" y="49532"/>
                  <a:pt x="7351" y="49669"/>
                  <a:pt x="7328" y="49806"/>
                </a:cubicBezTo>
                <a:cubicBezTo>
                  <a:pt x="7214" y="50719"/>
                  <a:pt x="7739" y="51586"/>
                  <a:pt x="8241" y="52362"/>
                </a:cubicBezTo>
                <a:cubicBezTo>
                  <a:pt x="8286" y="52453"/>
                  <a:pt x="8355" y="52545"/>
                  <a:pt x="8446" y="52567"/>
                </a:cubicBezTo>
                <a:cubicBezTo>
                  <a:pt x="8476" y="52578"/>
                  <a:pt x="8505" y="52583"/>
                  <a:pt x="8532" y="52583"/>
                </a:cubicBezTo>
                <a:cubicBezTo>
                  <a:pt x="8734" y="52583"/>
                  <a:pt x="8863" y="52309"/>
                  <a:pt x="8903" y="52088"/>
                </a:cubicBezTo>
                <a:cubicBezTo>
                  <a:pt x="8926" y="51837"/>
                  <a:pt x="8994" y="51517"/>
                  <a:pt x="9245" y="51495"/>
                </a:cubicBezTo>
                <a:cubicBezTo>
                  <a:pt x="9359" y="52887"/>
                  <a:pt x="9473" y="54302"/>
                  <a:pt x="9588" y="55694"/>
                </a:cubicBezTo>
                <a:cubicBezTo>
                  <a:pt x="10181" y="55603"/>
                  <a:pt x="10615" y="55101"/>
                  <a:pt x="10866" y="54553"/>
                </a:cubicBezTo>
                <a:cubicBezTo>
                  <a:pt x="11068" y="54172"/>
                  <a:pt x="11203" y="52931"/>
                  <a:pt x="11814" y="52931"/>
                </a:cubicBezTo>
                <a:cubicBezTo>
                  <a:pt x="11825" y="52931"/>
                  <a:pt x="11836" y="52932"/>
                  <a:pt x="11847" y="52933"/>
                </a:cubicBezTo>
                <a:cubicBezTo>
                  <a:pt x="12441" y="52955"/>
                  <a:pt x="12486" y="53846"/>
                  <a:pt x="12441" y="54256"/>
                </a:cubicBezTo>
                <a:cubicBezTo>
                  <a:pt x="12281" y="55489"/>
                  <a:pt x="12121" y="56744"/>
                  <a:pt x="11961" y="57977"/>
                </a:cubicBezTo>
                <a:cubicBezTo>
                  <a:pt x="12441" y="56722"/>
                  <a:pt x="13262" y="55626"/>
                  <a:pt x="14335" y="54827"/>
                </a:cubicBezTo>
                <a:lnTo>
                  <a:pt x="14335" y="54827"/>
                </a:lnTo>
                <a:cubicBezTo>
                  <a:pt x="13650" y="55421"/>
                  <a:pt x="13879" y="56516"/>
                  <a:pt x="14084" y="57429"/>
                </a:cubicBezTo>
                <a:cubicBezTo>
                  <a:pt x="14267" y="58319"/>
                  <a:pt x="14175" y="59529"/>
                  <a:pt x="13308" y="59803"/>
                </a:cubicBezTo>
                <a:cubicBezTo>
                  <a:pt x="13193" y="59836"/>
                  <a:pt x="13073" y="59849"/>
                  <a:pt x="12951" y="59849"/>
                </a:cubicBezTo>
                <a:cubicBezTo>
                  <a:pt x="12488" y="59849"/>
                  <a:pt x="11988" y="59664"/>
                  <a:pt x="11559" y="59664"/>
                </a:cubicBezTo>
                <a:cubicBezTo>
                  <a:pt x="11312" y="59664"/>
                  <a:pt x="11090" y="59725"/>
                  <a:pt x="10911" y="59917"/>
                </a:cubicBezTo>
                <a:cubicBezTo>
                  <a:pt x="11368" y="60419"/>
                  <a:pt x="11824" y="60921"/>
                  <a:pt x="12281" y="61424"/>
                </a:cubicBezTo>
                <a:cubicBezTo>
                  <a:pt x="11342" y="61144"/>
                  <a:pt x="10386" y="61004"/>
                  <a:pt x="9412" y="61004"/>
                </a:cubicBezTo>
                <a:cubicBezTo>
                  <a:pt x="9273" y="61004"/>
                  <a:pt x="9134" y="61007"/>
                  <a:pt x="8994" y="61013"/>
                </a:cubicBezTo>
                <a:cubicBezTo>
                  <a:pt x="9316" y="62075"/>
                  <a:pt x="10426" y="62821"/>
                  <a:pt x="11526" y="62821"/>
                </a:cubicBezTo>
                <a:cubicBezTo>
                  <a:pt x="11750" y="62821"/>
                  <a:pt x="11973" y="62790"/>
                  <a:pt x="12190" y="62725"/>
                </a:cubicBezTo>
                <a:cubicBezTo>
                  <a:pt x="12486" y="62633"/>
                  <a:pt x="12783" y="62474"/>
                  <a:pt x="13103" y="62474"/>
                </a:cubicBezTo>
                <a:cubicBezTo>
                  <a:pt x="13422" y="62474"/>
                  <a:pt x="13765" y="62702"/>
                  <a:pt x="13765" y="63021"/>
                </a:cubicBezTo>
                <a:cubicBezTo>
                  <a:pt x="13586" y="63011"/>
                  <a:pt x="13402" y="63003"/>
                  <a:pt x="13219" y="63003"/>
                </a:cubicBezTo>
                <a:cubicBezTo>
                  <a:pt x="12583" y="63003"/>
                  <a:pt x="11948" y="63098"/>
                  <a:pt x="11505" y="63524"/>
                </a:cubicBezTo>
                <a:cubicBezTo>
                  <a:pt x="11277" y="63752"/>
                  <a:pt x="11117" y="64071"/>
                  <a:pt x="10889" y="64300"/>
                </a:cubicBezTo>
                <a:cubicBezTo>
                  <a:pt x="10481" y="64749"/>
                  <a:pt x="9930" y="64911"/>
                  <a:pt x="9333" y="64911"/>
                </a:cubicBezTo>
                <a:cubicBezTo>
                  <a:pt x="8628" y="64911"/>
                  <a:pt x="7859" y="64684"/>
                  <a:pt x="7191" y="64437"/>
                </a:cubicBezTo>
                <a:lnTo>
                  <a:pt x="7191" y="64437"/>
                </a:lnTo>
                <a:cubicBezTo>
                  <a:pt x="7716" y="65555"/>
                  <a:pt x="8948" y="66217"/>
                  <a:pt x="10158" y="66399"/>
                </a:cubicBezTo>
                <a:cubicBezTo>
                  <a:pt x="10445" y="66437"/>
                  <a:pt x="10733" y="66453"/>
                  <a:pt x="11020" y="66453"/>
                </a:cubicBezTo>
                <a:cubicBezTo>
                  <a:pt x="11964" y="66453"/>
                  <a:pt x="12905" y="66278"/>
                  <a:pt x="13833" y="66103"/>
                </a:cubicBezTo>
                <a:lnTo>
                  <a:pt x="13833" y="66103"/>
                </a:lnTo>
                <a:cubicBezTo>
                  <a:pt x="12988" y="67518"/>
                  <a:pt x="10706" y="67404"/>
                  <a:pt x="9473" y="68362"/>
                </a:cubicBezTo>
                <a:cubicBezTo>
                  <a:pt x="8286" y="69253"/>
                  <a:pt x="7373" y="70668"/>
                  <a:pt x="5958" y="71649"/>
                </a:cubicBezTo>
                <a:cubicBezTo>
                  <a:pt x="7419" y="71786"/>
                  <a:pt x="8880" y="71923"/>
                  <a:pt x="10341" y="72060"/>
                </a:cubicBezTo>
                <a:cubicBezTo>
                  <a:pt x="9884" y="73316"/>
                  <a:pt x="9610" y="74662"/>
                  <a:pt x="9588" y="76009"/>
                </a:cubicBezTo>
                <a:cubicBezTo>
                  <a:pt x="10432" y="75507"/>
                  <a:pt x="11117" y="74685"/>
                  <a:pt x="11459" y="73749"/>
                </a:cubicBezTo>
                <a:cubicBezTo>
                  <a:pt x="11847" y="73852"/>
                  <a:pt x="12241" y="73903"/>
                  <a:pt x="12635" y="73903"/>
                </a:cubicBezTo>
                <a:cubicBezTo>
                  <a:pt x="13028" y="73903"/>
                  <a:pt x="13422" y="73852"/>
                  <a:pt x="13810" y="73749"/>
                </a:cubicBezTo>
                <a:lnTo>
                  <a:pt x="13810" y="73749"/>
                </a:lnTo>
                <a:cubicBezTo>
                  <a:pt x="13262" y="75096"/>
                  <a:pt x="12852" y="76511"/>
                  <a:pt x="12600" y="77926"/>
                </a:cubicBezTo>
                <a:cubicBezTo>
                  <a:pt x="13856" y="77607"/>
                  <a:pt x="15020" y="76990"/>
                  <a:pt x="16001" y="76146"/>
                </a:cubicBezTo>
                <a:cubicBezTo>
                  <a:pt x="16138" y="76671"/>
                  <a:pt x="16253" y="77196"/>
                  <a:pt x="16367" y="77721"/>
                </a:cubicBezTo>
                <a:cubicBezTo>
                  <a:pt x="17188" y="77013"/>
                  <a:pt x="17805" y="76055"/>
                  <a:pt x="18079" y="74982"/>
                </a:cubicBezTo>
                <a:cubicBezTo>
                  <a:pt x="18900" y="76260"/>
                  <a:pt x="19517" y="77675"/>
                  <a:pt x="19882" y="79136"/>
                </a:cubicBezTo>
                <a:cubicBezTo>
                  <a:pt x="20726" y="77013"/>
                  <a:pt x="20498" y="74502"/>
                  <a:pt x="19265" y="72585"/>
                </a:cubicBezTo>
                <a:lnTo>
                  <a:pt x="19265" y="72585"/>
                </a:lnTo>
                <a:cubicBezTo>
                  <a:pt x="20361" y="72973"/>
                  <a:pt x="21457" y="73361"/>
                  <a:pt x="22575" y="73749"/>
                </a:cubicBezTo>
                <a:cubicBezTo>
                  <a:pt x="22758" y="72654"/>
                  <a:pt x="21228" y="72220"/>
                  <a:pt x="20407" y="71444"/>
                </a:cubicBezTo>
                <a:cubicBezTo>
                  <a:pt x="19380" y="70485"/>
                  <a:pt x="19517" y="68842"/>
                  <a:pt x="19745" y="67449"/>
                </a:cubicBezTo>
                <a:cubicBezTo>
                  <a:pt x="19808" y="67434"/>
                  <a:pt x="19870" y="67426"/>
                  <a:pt x="19931" y="67426"/>
                </a:cubicBezTo>
                <a:cubicBezTo>
                  <a:pt x="20480" y="67426"/>
                  <a:pt x="20920" y="68027"/>
                  <a:pt x="21434" y="68294"/>
                </a:cubicBezTo>
                <a:cubicBezTo>
                  <a:pt x="21519" y="68342"/>
                  <a:pt x="21612" y="68363"/>
                  <a:pt x="21707" y="68363"/>
                </a:cubicBezTo>
                <a:cubicBezTo>
                  <a:pt x="22070" y="68363"/>
                  <a:pt x="22454" y="68056"/>
                  <a:pt x="22502" y="67803"/>
                </a:cubicBezTo>
                <a:lnTo>
                  <a:pt x="22502" y="67803"/>
                </a:lnTo>
                <a:cubicBezTo>
                  <a:pt x="23680" y="69584"/>
                  <a:pt x="23946" y="71986"/>
                  <a:pt x="23123" y="73977"/>
                </a:cubicBezTo>
                <a:cubicBezTo>
                  <a:pt x="23945" y="73338"/>
                  <a:pt x="24744" y="72676"/>
                  <a:pt x="25542" y="72037"/>
                </a:cubicBezTo>
                <a:lnTo>
                  <a:pt x="25542" y="72037"/>
                </a:lnTo>
                <a:cubicBezTo>
                  <a:pt x="25360" y="73338"/>
                  <a:pt x="25200" y="74617"/>
                  <a:pt x="25017" y="75918"/>
                </a:cubicBezTo>
                <a:cubicBezTo>
                  <a:pt x="26387" y="75530"/>
                  <a:pt x="27414" y="74206"/>
                  <a:pt x="27460" y="72813"/>
                </a:cubicBezTo>
                <a:cubicBezTo>
                  <a:pt x="27848" y="73658"/>
                  <a:pt x="28533" y="74388"/>
                  <a:pt x="29354" y="74822"/>
                </a:cubicBezTo>
                <a:cubicBezTo>
                  <a:pt x="29514" y="74092"/>
                  <a:pt x="29674" y="73384"/>
                  <a:pt x="29834" y="72654"/>
                </a:cubicBezTo>
                <a:cubicBezTo>
                  <a:pt x="30153" y="73772"/>
                  <a:pt x="30450" y="74890"/>
                  <a:pt x="30769" y="76009"/>
                </a:cubicBezTo>
                <a:cubicBezTo>
                  <a:pt x="31614" y="74046"/>
                  <a:pt x="31066" y="71581"/>
                  <a:pt x="29491" y="70188"/>
                </a:cubicBezTo>
                <a:cubicBezTo>
                  <a:pt x="30199" y="70120"/>
                  <a:pt x="30929" y="70052"/>
                  <a:pt x="31660" y="70006"/>
                </a:cubicBezTo>
                <a:lnTo>
                  <a:pt x="28144" y="67198"/>
                </a:lnTo>
                <a:cubicBezTo>
                  <a:pt x="29149" y="67130"/>
                  <a:pt x="30153" y="67039"/>
                  <a:pt x="31157" y="66970"/>
                </a:cubicBezTo>
                <a:cubicBezTo>
                  <a:pt x="30199" y="66765"/>
                  <a:pt x="29286" y="66308"/>
                  <a:pt x="28533" y="65669"/>
                </a:cubicBezTo>
                <a:lnTo>
                  <a:pt x="28533" y="65669"/>
                </a:lnTo>
                <a:cubicBezTo>
                  <a:pt x="28728" y="65690"/>
                  <a:pt x="28924" y="65700"/>
                  <a:pt x="29119" y="65700"/>
                </a:cubicBezTo>
                <a:cubicBezTo>
                  <a:pt x="30412" y="65700"/>
                  <a:pt x="31699" y="65249"/>
                  <a:pt x="32710" y="64437"/>
                </a:cubicBezTo>
                <a:lnTo>
                  <a:pt x="32710" y="64437"/>
                </a:lnTo>
                <a:cubicBezTo>
                  <a:pt x="32241" y="64645"/>
                  <a:pt x="31675" y="64745"/>
                  <a:pt x="31085" y="64745"/>
                </a:cubicBezTo>
                <a:cubicBezTo>
                  <a:pt x="29804" y="64745"/>
                  <a:pt x="28408" y="64276"/>
                  <a:pt x="27642" y="63432"/>
                </a:cubicBezTo>
                <a:lnTo>
                  <a:pt x="27642" y="63432"/>
                </a:lnTo>
                <a:cubicBezTo>
                  <a:pt x="28229" y="63584"/>
                  <a:pt x="28829" y="63663"/>
                  <a:pt x="29425" y="63663"/>
                </a:cubicBezTo>
                <a:cubicBezTo>
                  <a:pt x="30709" y="63663"/>
                  <a:pt x="31976" y="63299"/>
                  <a:pt x="33052" y="62519"/>
                </a:cubicBezTo>
                <a:cubicBezTo>
                  <a:pt x="33440" y="62245"/>
                  <a:pt x="33805" y="61812"/>
                  <a:pt x="33714" y="61355"/>
                </a:cubicBezTo>
                <a:cubicBezTo>
                  <a:pt x="33691" y="61195"/>
                  <a:pt x="33600" y="61036"/>
                  <a:pt x="33645" y="60876"/>
                </a:cubicBezTo>
                <a:cubicBezTo>
                  <a:pt x="33663" y="60806"/>
                  <a:pt x="33714" y="60756"/>
                  <a:pt x="33771" y="60730"/>
                </a:cubicBezTo>
                <a:lnTo>
                  <a:pt x="33771" y="60730"/>
                </a:lnTo>
                <a:cubicBezTo>
                  <a:pt x="33844" y="60756"/>
                  <a:pt x="33916" y="60782"/>
                  <a:pt x="33988" y="60807"/>
                </a:cubicBezTo>
                <a:cubicBezTo>
                  <a:pt x="33978" y="60741"/>
                  <a:pt x="33925" y="60710"/>
                  <a:pt x="33863" y="60710"/>
                </a:cubicBezTo>
                <a:cubicBezTo>
                  <a:pt x="33833" y="60710"/>
                  <a:pt x="33801" y="60717"/>
                  <a:pt x="33771" y="60730"/>
                </a:cubicBezTo>
                <a:lnTo>
                  <a:pt x="33771" y="60730"/>
                </a:lnTo>
                <a:cubicBezTo>
                  <a:pt x="33386" y="60590"/>
                  <a:pt x="32999" y="60440"/>
                  <a:pt x="32595" y="60305"/>
                </a:cubicBezTo>
                <a:cubicBezTo>
                  <a:pt x="33052" y="59917"/>
                  <a:pt x="33600" y="59666"/>
                  <a:pt x="34170" y="59598"/>
                </a:cubicBezTo>
                <a:cubicBezTo>
                  <a:pt x="34043" y="59583"/>
                  <a:pt x="33917" y="59577"/>
                  <a:pt x="33792" y="59577"/>
                </a:cubicBezTo>
                <a:cubicBezTo>
                  <a:pt x="32499" y="59577"/>
                  <a:pt x="31292" y="60285"/>
                  <a:pt x="30085" y="60784"/>
                </a:cubicBezTo>
                <a:cubicBezTo>
                  <a:pt x="29411" y="61058"/>
                  <a:pt x="28647" y="61258"/>
                  <a:pt x="27928" y="61258"/>
                </a:cubicBezTo>
                <a:cubicBezTo>
                  <a:pt x="27209" y="61258"/>
                  <a:pt x="26535" y="61058"/>
                  <a:pt x="26045" y="60533"/>
                </a:cubicBezTo>
                <a:lnTo>
                  <a:pt x="26045" y="60533"/>
                </a:lnTo>
                <a:cubicBezTo>
                  <a:pt x="26154" y="60536"/>
                  <a:pt x="26263" y="60537"/>
                  <a:pt x="26372" y="60537"/>
                </a:cubicBezTo>
                <a:cubicBezTo>
                  <a:pt x="28225" y="60537"/>
                  <a:pt x="30071" y="60171"/>
                  <a:pt x="31774" y="59438"/>
                </a:cubicBezTo>
                <a:cubicBezTo>
                  <a:pt x="32732" y="59027"/>
                  <a:pt x="33760" y="58319"/>
                  <a:pt x="33760" y="57292"/>
                </a:cubicBezTo>
                <a:lnTo>
                  <a:pt x="33760" y="57292"/>
                </a:lnTo>
                <a:cubicBezTo>
                  <a:pt x="33270" y="57700"/>
                  <a:pt x="32627" y="57913"/>
                  <a:pt x="31985" y="57913"/>
                </a:cubicBezTo>
                <a:cubicBezTo>
                  <a:pt x="31548" y="57913"/>
                  <a:pt x="31112" y="57815"/>
                  <a:pt x="30724" y="57612"/>
                </a:cubicBezTo>
                <a:cubicBezTo>
                  <a:pt x="32025" y="57498"/>
                  <a:pt x="33303" y="56881"/>
                  <a:pt x="34193" y="55923"/>
                </a:cubicBezTo>
                <a:lnTo>
                  <a:pt x="34193" y="55923"/>
                </a:lnTo>
                <a:cubicBezTo>
                  <a:pt x="33510" y="56336"/>
                  <a:pt x="32711" y="56553"/>
                  <a:pt x="31913" y="56553"/>
                </a:cubicBezTo>
                <a:cubicBezTo>
                  <a:pt x="31432" y="56553"/>
                  <a:pt x="30951" y="56474"/>
                  <a:pt x="30495" y="56311"/>
                </a:cubicBezTo>
                <a:cubicBezTo>
                  <a:pt x="29196" y="56453"/>
                  <a:pt x="27951" y="56943"/>
                  <a:pt x="26903" y="57704"/>
                </a:cubicBezTo>
                <a:lnTo>
                  <a:pt x="26903" y="57704"/>
                </a:lnTo>
                <a:cubicBezTo>
                  <a:pt x="27097" y="57439"/>
                  <a:pt x="27236" y="57134"/>
                  <a:pt x="27300" y="56813"/>
                </a:cubicBezTo>
                <a:cubicBezTo>
                  <a:pt x="26967" y="56813"/>
                  <a:pt x="26635" y="56889"/>
                  <a:pt x="26333" y="57030"/>
                </a:cubicBezTo>
                <a:lnTo>
                  <a:pt x="26333" y="57030"/>
                </a:lnTo>
                <a:cubicBezTo>
                  <a:pt x="27067" y="56390"/>
                  <a:pt x="27447" y="55304"/>
                  <a:pt x="27186" y="54371"/>
                </a:cubicBezTo>
                <a:lnTo>
                  <a:pt x="27186" y="54371"/>
                </a:lnTo>
                <a:cubicBezTo>
                  <a:pt x="26296" y="55603"/>
                  <a:pt x="24926" y="56493"/>
                  <a:pt x="23420" y="56813"/>
                </a:cubicBezTo>
                <a:cubicBezTo>
                  <a:pt x="24104" y="56379"/>
                  <a:pt x="24675" y="55786"/>
                  <a:pt x="25063" y="55078"/>
                </a:cubicBezTo>
                <a:cubicBezTo>
                  <a:pt x="24911" y="54997"/>
                  <a:pt x="24741" y="54956"/>
                  <a:pt x="24573" y="54956"/>
                </a:cubicBezTo>
                <a:cubicBezTo>
                  <a:pt x="24470" y="54956"/>
                  <a:pt x="24369" y="54971"/>
                  <a:pt x="24273" y="55001"/>
                </a:cubicBezTo>
                <a:lnTo>
                  <a:pt x="24273" y="55001"/>
                </a:lnTo>
                <a:cubicBezTo>
                  <a:pt x="25367" y="54412"/>
                  <a:pt x="26336" y="53577"/>
                  <a:pt x="27072" y="52567"/>
                </a:cubicBezTo>
                <a:lnTo>
                  <a:pt x="27072" y="52567"/>
                </a:lnTo>
                <a:cubicBezTo>
                  <a:pt x="26455" y="53070"/>
                  <a:pt x="25588" y="53024"/>
                  <a:pt x="24812" y="53092"/>
                </a:cubicBezTo>
                <a:cubicBezTo>
                  <a:pt x="23442" y="53206"/>
                  <a:pt x="22119" y="53800"/>
                  <a:pt x="21114" y="54736"/>
                </a:cubicBezTo>
                <a:cubicBezTo>
                  <a:pt x="21434" y="54279"/>
                  <a:pt x="21776" y="53800"/>
                  <a:pt x="22096" y="53321"/>
                </a:cubicBezTo>
                <a:cubicBezTo>
                  <a:pt x="21809" y="53155"/>
                  <a:pt x="21473" y="53069"/>
                  <a:pt x="21140" y="53069"/>
                </a:cubicBezTo>
                <a:cubicBezTo>
                  <a:pt x="21074" y="53069"/>
                  <a:pt x="21008" y="53072"/>
                  <a:pt x="20942" y="53079"/>
                </a:cubicBezTo>
                <a:lnTo>
                  <a:pt x="20942" y="53079"/>
                </a:lnTo>
                <a:cubicBezTo>
                  <a:pt x="21499" y="52920"/>
                  <a:pt x="21974" y="52493"/>
                  <a:pt x="22187" y="51951"/>
                </a:cubicBezTo>
                <a:cubicBezTo>
                  <a:pt x="22112" y="51933"/>
                  <a:pt x="22037" y="51925"/>
                  <a:pt x="21963" y="51925"/>
                </a:cubicBezTo>
                <a:cubicBezTo>
                  <a:pt x="21478" y="51925"/>
                  <a:pt x="21022" y="52275"/>
                  <a:pt x="20566" y="52453"/>
                </a:cubicBezTo>
                <a:cubicBezTo>
                  <a:pt x="20449" y="52497"/>
                  <a:pt x="20317" y="52518"/>
                  <a:pt x="20185" y="52518"/>
                </a:cubicBezTo>
                <a:cubicBezTo>
                  <a:pt x="19702" y="52518"/>
                  <a:pt x="19209" y="52239"/>
                  <a:pt x="19334" y="51791"/>
                </a:cubicBezTo>
                <a:lnTo>
                  <a:pt x="19334" y="51791"/>
                </a:lnTo>
                <a:cubicBezTo>
                  <a:pt x="19479" y="51850"/>
                  <a:pt x="19624" y="51877"/>
                  <a:pt x="19768" y="51877"/>
                </a:cubicBezTo>
                <a:cubicBezTo>
                  <a:pt x="20461" y="51877"/>
                  <a:pt x="21125" y="51263"/>
                  <a:pt x="21616" y="50696"/>
                </a:cubicBezTo>
                <a:cubicBezTo>
                  <a:pt x="22103" y="50134"/>
                  <a:pt x="22759" y="49511"/>
                  <a:pt x="23458" y="49481"/>
                </a:cubicBezTo>
                <a:lnTo>
                  <a:pt x="23458" y="49481"/>
                </a:lnTo>
                <a:cubicBezTo>
                  <a:pt x="22018" y="49255"/>
                  <a:pt x="20594" y="49028"/>
                  <a:pt x="19151" y="48801"/>
                </a:cubicBezTo>
                <a:cubicBezTo>
                  <a:pt x="18900" y="48756"/>
                  <a:pt x="18649" y="48710"/>
                  <a:pt x="18467" y="48550"/>
                </a:cubicBezTo>
                <a:cubicBezTo>
                  <a:pt x="18261" y="48368"/>
                  <a:pt x="18261" y="47865"/>
                  <a:pt x="18170" y="47614"/>
                </a:cubicBezTo>
                <a:lnTo>
                  <a:pt x="18170" y="47614"/>
                </a:lnTo>
                <a:cubicBezTo>
                  <a:pt x="18360" y="47651"/>
                  <a:pt x="18553" y="47666"/>
                  <a:pt x="18748" y="47666"/>
                </a:cubicBezTo>
                <a:cubicBezTo>
                  <a:pt x="19652" y="47666"/>
                  <a:pt x="20593" y="47331"/>
                  <a:pt x="21457" y="47181"/>
                </a:cubicBezTo>
                <a:cubicBezTo>
                  <a:pt x="22712" y="46975"/>
                  <a:pt x="23922" y="46564"/>
                  <a:pt x="24995" y="45925"/>
                </a:cubicBezTo>
                <a:cubicBezTo>
                  <a:pt x="24287" y="45765"/>
                  <a:pt x="23579" y="45492"/>
                  <a:pt x="22940" y="45104"/>
                </a:cubicBezTo>
                <a:cubicBezTo>
                  <a:pt x="23351" y="44624"/>
                  <a:pt x="24059" y="44556"/>
                  <a:pt x="24675" y="44373"/>
                </a:cubicBezTo>
                <a:cubicBezTo>
                  <a:pt x="25269" y="44191"/>
                  <a:pt x="25930" y="43688"/>
                  <a:pt x="25771" y="43072"/>
                </a:cubicBezTo>
                <a:lnTo>
                  <a:pt x="25771" y="43072"/>
                </a:lnTo>
                <a:cubicBezTo>
                  <a:pt x="25177" y="43323"/>
                  <a:pt x="24538" y="43551"/>
                  <a:pt x="23876" y="43551"/>
                </a:cubicBezTo>
                <a:cubicBezTo>
                  <a:pt x="23237" y="43529"/>
                  <a:pt x="22552" y="43186"/>
                  <a:pt x="22324" y="42570"/>
                </a:cubicBezTo>
                <a:cubicBezTo>
                  <a:pt x="22929" y="42357"/>
                  <a:pt x="23569" y="42239"/>
                  <a:pt x="24211" y="42239"/>
                </a:cubicBezTo>
                <a:cubicBezTo>
                  <a:pt x="24465" y="42239"/>
                  <a:pt x="24719" y="42257"/>
                  <a:pt x="24972" y="42296"/>
                </a:cubicBezTo>
                <a:cubicBezTo>
                  <a:pt x="24252" y="41803"/>
                  <a:pt x="23359" y="41531"/>
                  <a:pt x="22475" y="41531"/>
                </a:cubicBezTo>
                <a:cubicBezTo>
                  <a:pt x="22295" y="41531"/>
                  <a:pt x="22114" y="41542"/>
                  <a:pt x="21936" y="41566"/>
                </a:cubicBezTo>
                <a:cubicBezTo>
                  <a:pt x="22414" y="41008"/>
                  <a:pt x="23135" y="40677"/>
                  <a:pt x="23856" y="40677"/>
                </a:cubicBezTo>
                <a:cubicBezTo>
                  <a:pt x="23962" y="40677"/>
                  <a:pt x="24068" y="40684"/>
                  <a:pt x="24173" y="40698"/>
                </a:cubicBezTo>
                <a:cubicBezTo>
                  <a:pt x="23914" y="40583"/>
                  <a:pt x="23636" y="40541"/>
                  <a:pt x="23348" y="40541"/>
                </a:cubicBezTo>
                <a:cubicBezTo>
                  <a:pt x="22613" y="40541"/>
                  <a:pt x="21814" y="40813"/>
                  <a:pt x="21106" y="40813"/>
                </a:cubicBezTo>
                <a:cubicBezTo>
                  <a:pt x="20725" y="40813"/>
                  <a:pt x="20370" y="40735"/>
                  <a:pt x="20064" y="40493"/>
                </a:cubicBezTo>
                <a:cubicBezTo>
                  <a:pt x="19973" y="40402"/>
                  <a:pt x="19882" y="40310"/>
                  <a:pt x="19836" y="40196"/>
                </a:cubicBezTo>
                <a:cubicBezTo>
                  <a:pt x="19749" y="39828"/>
                  <a:pt x="20260" y="39624"/>
                  <a:pt x="20663" y="39624"/>
                </a:cubicBezTo>
                <a:cubicBezTo>
                  <a:pt x="20685" y="39624"/>
                  <a:pt x="20706" y="39624"/>
                  <a:pt x="20726" y="39625"/>
                </a:cubicBezTo>
                <a:cubicBezTo>
                  <a:pt x="20825" y="39637"/>
                  <a:pt x="20935" y="39646"/>
                  <a:pt x="21045" y="39646"/>
                </a:cubicBezTo>
                <a:cubicBezTo>
                  <a:pt x="21367" y="39646"/>
                  <a:pt x="21697" y="39572"/>
                  <a:pt x="21799" y="39283"/>
                </a:cubicBezTo>
                <a:lnTo>
                  <a:pt x="21799" y="39283"/>
                </a:lnTo>
                <a:cubicBezTo>
                  <a:pt x="21652" y="39311"/>
                  <a:pt x="21504" y="39325"/>
                  <a:pt x="21355" y="39325"/>
                </a:cubicBezTo>
                <a:cubicBezTo>
                  <a:pt x="20531" y="39325"/>
                  <a:pt x="19707" y="38910"/>
                  <a:pt x="19243" y="38233"/>
                </a:cubicBezTo>
                <a:lnTo>
                  <a:pt x="19243" y="38233"/>
                </a:lnTo>
                <a:cubicBezTo>
                  <a:pt x="19334" y="38235"/>
                  <a:pt x="19426" y="38236"/>
                  <a:pt x="19518" y="38236"/>
                </a:cubicBezTo>
                <a:cubicBezTo>
                  <a:pt x="20701" y="38236"/>
                  <a:pt x="21865" y="38099"/>
                  <a:pt x="23009" y="37845"/>
                </a:cubicBezTo>
                <a:cubicBezTo>
                  <a:pt x="22988" y="37191"/>
                  <a:pt x="22206" y="36927"/>
                  <a:pt x="21528" y="36927"/>
                </a:cubicBezTo>
                <a:cubicBezTo>
                  <a:pt x="21473" y="36927"/>
                  <a:pt x="21419" y="36929"/>
                  <a:pt x="21365" y="36932"/>
                </a:cubicBezTo>
                <a:cubicBezTo>
                  <a:pt x="21185" y="36938"/>
                  <a:pt x="20995" y="36947"/>
                  <a:pt x="20806" y="36947"/>
                </a:cubicBezTo>
                <a:cubicBezTo>
                  <a:pt x="20256" y="36947"/>
                  <a:pt x="19714" y="36872"/>
                  <a:pt x="19425" y="36430"/>
                </a:cubicBezTo>
                <a:cubicBezTo>
                  <a:pt x="19357" y="36361"/>
                  <a:pt x="19334" y="36270"/>
                  <a:pt x="19334" y="36179"/>
                </a:cubicBezTo>
                <a:cubicBezTo>
                  <a:pt x="19357" y="35951"/>
                  <a:pt x="19631" y="35859"/>
                  <a:pt x="19859" y="35836"/>
                </a:cubicBezTo>
                <a:cubicBezTo>
                  <a:pt x="20304" y="35785"/>
                  <a:pt x="20762" y="35759"/>
                  <a:pt x="21213" y="35759"/>
                </a:cubicBezTo>
                <a:cubicBezTo>
                  <a:pt x="21364" y="35759"/>
                  <a:pt x="21514" y="35762"/>
                  <a:pt x="21662" y="35768"/>
                </a:cubicBezTo>
                <a:cubicBezTo>
                  <a:pt x="20977" y="35563"/>
                  <a:pt x="20361" y="35129"/>
                  <a:pt x="19927" y="34558"/>
                </a:cubicBezTo>
                <a:lnTo>
                  <a:pt x="19927" y="34558"/>
                </a:lnTo>
                <a:cubicBezTo>
                  <a:pt x="20995" y="34978"/>
                  <a:pt x="22143" y="35174"/>
                  <a:pt x="23291" y="35174"/>
                </a:cubicBezTo>
                <a:cubicBezTo>
                  <a:pt x="23517" y="35174"/>
                  <a:pt x="23742" y="35167"/>
                  <a:pt x="23967" y="35152"/>
                </a:cubicBezTo>
                <a:cubicBezTo>
                  <a:pt x="23306" y="34809"/>
                  <a:pt x="22712" y="34330"/>
                  <a:pt x="22210" y="33759"/>
                </a:cubicBezTo>
                <a:lnTo>
                  <a:pt x="22210" y="33759"/>
                </a:lnTo>
                <a:cubicBezTo>
                  <a:pt x="22803" y="33965"/>
                  <a:pt x="23397" y="34193"/>
                  <a:pt x="24013" y="34193"/>
                </a:cubicBezTo>
                <a:cubicBezTo>
                  <a:pt x="24039" y="34194"/>
                  <a:pt x="24065" y="34194"/>
                  <a:pt x="24090" y="34194"/>
                </a:cubicBezTo>
                <a:cubicBezTo>
                  <a:pt x="24682" y="34194"/>
                  <a:pt x="25283" y="33943"/>
                  <a:pt x="25611" y="33440"/>
                </a:cubicBezTo>
                <a:lnTo>
                  <a:pt x="25611" y="33440"/>
                </a:lnTo>
                <a:cubicBezTo>
                  <a:pt x="25522" y="33566"/>
                  <a:pt x="25399" y="33617"/>
                  <a:pt x="25262" y="33617"/>
                </a:cubicBezTo>
                <a:cubicBezTo>
                  <a:pt x="24980" y="33617"/>
                  <a:pt x="24640" y="33397"/>
                  <a:pt x="24424" y="33166"/>
                </a:cubicBezTo>
                <a:cubicBezTo>
                  <a:pt x="23876" y="32572"/>
                  <a:pt x="23328" y="31979"/>
                  <a:pt x="22758" y="31363"/>
                </a:cubicBezTo>
                <a:cubicBezTo>
                  <a:pt x="23055" y="31300"/>
                  <a:pt x="23361" y="31270"/>
                  <a:pt x="23668" y="31270"/>
                </a:cubicBezTo>
                <a:cubicBezTo>
                  <a:pt x="24373" y="31270"/>
                  <a:pt x="25082" y="31433"/>
                  <a:pt x="25702" y="31751"/>
                </a:cubicBezTo>
                <a:cubicBezTo>
                  <a:pt x="25405" y="31294"/>
                  <a:pt x="24995" y="30929"/>
                  <a:pt x="24538" y="30655"/>
                </a:cubicBezTo>
                <a:lnTo>
                  <a:pt x="24538" y="30655"/>
                </a:lnTo>
                <a:cubicBezTo>
                  <a:pt x="25542" y="30929"/>
                  <a:pt x="26478" y="31477"/>
                  <a:pt x="27186" y="32253"/>
                </a:cubicBezTo>
                <a:cubicBezTo>
                  <a:pt x="27300" y="31682"/>
                  <a:pt x="27117" y="31066"/>
                  <a:pt x="26752" y="30632"/>
                </a:cubicBezTo>
                <a:lnTo>
                  <a:pt x="26752" y="30632"/>
                </a:lnTo>
                <a:cubicBezTo>
                  <a:pt x="27460" y="31249"/>
                  <a:pt x="27848" y="32184"/>
                  <a:pt x="27825" y="33120"/>
                </a:cubicBezTo>
                <a:cubicBezTo>
                  <a:pt x="28008" y="32527"/>
                  <a:pt x="28099" y="31911"/>
                  <a:pt x="28053" y="31317"/>
                </a:cubicBezTo>
                <a:lnTo>
                  <a:pt x="28053" y="31317"/>
                </a:lnTo>
                <a:cubicBezTo>
                  <a:pt x="28601" y="32801"/>
                  <a:pt x="28738" y="34444"/>
                  <a:pt x="28464" y="36019"/>
                </a:cubicBezTo>
                <a:cubicBezTo>
                  <a:pt x="28829" y="33988"/>
                  <a:pt x="30336" y="32960"/>
                  <a:pt x="29263" y="30632"/>
                </a:cubicBezTo>
                <a:lnTo>
                  <a:pt x="29263" y="30632"/>
                </a:lnTo>
                <a:cubicBezTo>
                  <a:pt x="30313" y="31522"/>
                  <a:pt x="30884" y="32960"/>
                  <a:pt x="30747" y="34330"/>
                </a:cubicBezTo>
                <a:cubicBezTo>
                  <a:pt x="30610" y="35631"/>
                  <a:pt x="29879" y="36955"/>
                  <a:pt x="30290" y="38210"/>
                </a:cubicBezTo>
                <a:cubicBezTo>
                  <a:pt x="31226" y="37480"/>
                  <a:pt x="31819" y="36339"/>
                  <a:pt x="31888" y="35152"/>
                </a:cubicBezTo>
                <a:cubicBezTo>
                  <a:pt x="32162" y="36088"/>
                  <a:pt x="32230" y="37092"/>
                  <a:pt x="32093" y="38073"/>
                </a:cubicBezTo>
                <a:cubicBezTo>
                  <a:pt x="33212" y="37457"/>
                  <a:pt x="33965" y="36293"/>
                  <a:pt x="34125" y="35038"/>
                </a:cubicBezTo>
                <a:lnTo>
                  <a:pt x="34125" y="35038"/>
                </a:lnTo>
                <a:cubicBezTo>
                  <a:pt x="34239" y="36430"/>
                  <a:pt x="33486" y="37685"/>
                  <a:pt x="33189" y="38964"/>
                </a:cubicBezTo>
                <a:cubicBezTo>
                  <a:pt x="34170" y="38028"/>
                  <a:pt x="35220" y="37320"/>
                  <a:pt x="35768" y="36019"/>
                </a:cubicBezTo>
                <a:cubicBezTo>
                  <a:pt x="36156" y="36498"/>
                  <a:pt x="36202" y="37229"/>
                  <a:pt x="35951" y="37799"/>
                </a:cubicBezTo>
                <a:cubicBezTo>
                  <a:pt x="35722" y="38393"/>
                  <a:pt x="35243" y="38849"/>
                  <a:pt x="34741" y="39215"/>
                </a:cubicBezTo>
                <a:cubicBezTo>
                  <a:pt x="34011" y="39740"/>
                  <a:pt x="33166" y="40082"/>
                  <a:pt x="32390" y="40561"/>
                </a:cubicBezTo>
                <a:cubicBezTo>
                  <a:pt x="31637" y="41041"/>
                  <a:pt x="30906" y="41703"/>
                  <a:pt x="30678" y="42570"/>
                </a:cubicBezTo>
                <a:cubicBezTo>
                  <a:pt x="30975" y="42113"/>
                  <a:pt x="31568" y="41931"/>
                  <a:pt x="32116" y="41931"/>
                </a:cubicBezTo>
                <a:cubicBezTo>
                  <a:pt x="32664" y="41931"/>
                  <a:pt x="33212" y="42068"/>
                  <a:pt x="33760" y="42068"/>
                </a:cubicBezTo>
                <a:cubicBezTo>
                  <a:pt x="33776" y="42068"/>
                  <a:pt x="33792" y="42068"/>
                  <a:pt x="33808" y="42068"/>
                </a:cubicBezTo>
                <a:cubicBezTo>
                  <a:pt x="35253" y="42068"/>
                  <a:pt x="36686" y="41071"/>
                  <a:pt x="37160" y="39694"/>
                </a:cubicBezTo>
                <a:lnTo>
                  <a:pt x="37160" y="39694"/>
                </a:lnTo>
                <a:cubicBezTo>
                  <a:pt x="37480" y="40219"/>
                  <a:pt x="37115" y="40926"/>
                  <a:pt x="36636" y="41315"/>
                </a:cubicBezTo>
                <a:cubicBezTo>
                  <a:pt x="36156" y="41703"/>
                  <a:pt x="35540" y="41954"/>
                  <a:pt x="35152" y="42433"/>
                </a:cubicBezTo>
                <a:cubicBezTo>
                  <a:pt x="35015" y="42638"/>
                  <a:pt x="34901" y="42844"/>
                  <a:pt x="34741" y="43049"/>
                </a:cubicBezTo>
                <a:cubicBezTo>
                  <a:pt x="34193" y="43711"/>
                  <a:pt x="33235" y="43871"/>
                  <a:pt x="32367" y="43985"/>
                </a:cubicBezTo>
                <a:cubicBezTo>
                  <a:pt x="32890" y="44436"/>
                  <a:pt x="33555" y="44716"/>
                  <a:pt x="34239" y="44757"/>
                </a:cubicBezTo>
                <a:lnTo>
                  <a:pt x="34239" y="44757"/>
                </a:lnTo>
                <a:cubicBezTo>
                  <a:pt x="33771" y="44805"/>
                  <a:pt x="33302" y="44936"/>
                  <a:pt x="32892" y="45149"/>
                </a:cubicBezTo>
                <a:cubicBezTo>
                  <a:pt x="33600" y="45674"/>
                  <a:pt x="34467" y="45994"/>
                  <a:pt x="35357" y="46017"/>
                </a:cubicBezTo>
                <a:cubicBezTo>
                  <a:pt x="34650" y="46176"/>
                  <a:pt x="33919" y="46268"/>
                  <a:pt x="33189" y="46336"/>
                </a:cubicBezTo>
                <a:cubicBezTo>
                  <a:pt x="33096" y="46344"/>
                  <a:pt x="33003" y="46347"/>
                  <a:pt x="32912" y="46347"/>
                </a:cubicBezTo>
                <a:cubicBezTo>
                  <a:pt x="31907" y="46347"/>
                  <a:pt x="31009" y="45908"/>
                  <a:pt x="30130" y="45469"/>
                </a:cubicBezTo>
                <a:lnTo>
                  <a:pt x="30130" y="45469"/>
                </a:lnTo>
                <a:cubicBezTo>
                  <a:pt x="30222" y="46450"/>
                  <a:pt x="31135" y="47318"/>
                  <a:pt x="32139" y="47340"/>
                </a:cubicBezTo>
                <a:cubicBezTo>
                  <a:pt x="32550" y="48048"/>
                  <a:pt x="31728" y="48870"/>
                  <a:pt x="30952" y="49052"/>
                </a:cubicBezTo>
                <a:cubicBezTo>
                  <a:pt x="30153" y="49235"/>
                  <a:pt x="29263" y="49098"/>
                  <a:pt x="28578" y="49532"/>
                </a:cubicBezTo>
                <a:cubicBezTo>
                  <a:pt x="29075" y="49868"/>
                  <a:pt x="29671" y="50028"/>
                  <a:pt x="30271" y="50028"/>
                </a:cubicBezTo>
                <a:cubicBezTo>
                  <a:pt x="31278" y="50028"/>
                  <a:pt x="32297" y="49578"/>
                  <a:pt x="32880" y="48760"/>
                </a:cubicBezTo>
                <a:lnTo>
                  <a:pt x="32880" y="48760"/>
                </a:lnTo>
                <a:cubicBezTo>
                  <a:pt x="32339" y="49538"/>
                  <a:pt x="32215" y="49681"/>
                  <a:pt x="31477" y="50262"/>
                </a:cubicBezTo>
                <a:cubicBezTo>
                  <a:pt x="30587" y="50924"/>
                  <a:pt x="29856" y="51540"/>
                  <a:pt x="29537" y="52659"/>
                </a:cubicBezTo>
                <a:cubicBezTo>
                  <a:pt x="30244" y="51860"/>
                  <a:pt x="31112" y="51198"/>
                  <a:pt x="32093" y="50764"/>
                </a:cubicBezTo>
                <a:lnTo>
                  <a:pt x="32093" y="50764"/>
                </a:lnTo>
                <a:cubicBezTo>
                  <a:pt x="31865" y="51426"/>
                  <a:pt x="31591" y="52065"/>
                  <a:pt x="31226" y="52682"/>
                </a:cubicBezTo>
                <a:cubicBezTo>
                  <a:pt x="33212" y="52362"/>
                  <a:pt x="34969" y="50970"/>
                  <a:pt x="35745" y="49121"/>
                </a:cubicBezTo>
                <a:lnTo>
                  <a:pt x="35745" y="49121"/>
                </a:lnTo>
                <a:cubicBezTo>
                  <a:pt x="36019" y="49714"/>
                  <a:pt x="35517" y="50376"/>
                  <a:pt x="35015" y="50764"/>
                </a:cubicBezTo>
                <a:cubicBezTo>
                  <a:pt x="34513" y="51175"/>
                  <a:pt x="33896" y="51632"/>
                  <a:pt x="33874" y="52293"/>
                </a:cubicBezTo>
                <a:cubicBezTo>
                  <a:pt x="34787" y="51335"/>
                  <a:pt x="35928" y="50582"/>
                  <a:pt x="37138" y="50102"/>
                </a:cubicBezTo>
                <a:lnTo>
                  <a:pt x="37138" y="50102"/>
                </a:lnTo>
                <a:cubicBezTo>
                  <a:pt x="36065" y="51015"/>
                  <a:pt x="35449" y="52430"/>
                  <a:pt x="35494" y="53846"/>
                </a:cubicBezTo>
                <a:cubicBezTo>
                  <a:pt x="36225" y="52978"/>
                  <a:pt x="37229" y="52385"/>
                  <a:pt x="38073" y="51632"/>
                </a:cubicBezTo>
                <a:cubicBezTo>
                  <a:pt x="38918" y="50878"/>
                  <a:pt x="39603" y="49783"/>
                  <a:pt x="39397" y="48664"/>
                </a:cubicBezTo>
                <a:lnTo>
                  <a:pt x="39397" y="48664"/>
                </a:lnTo>
                <a:cubicBezTo>
                  <a:pt x="39763" y="49554"/>
                  <a:pt x="39489" y="50650"/>
                  <a:pt x="38758" y="51266"/>
                </a:cubicBezTo>
                <a:cubicBezTo>
                  <a:pt x="39192" y="50970"/>
                  <a:pt x="39603" y="50673"/>
                  <a:pt x="40036" y="50376"/>
                </a:cubicBezTo>
                <a:lnTo>
                  <a:pt x="40036" y="50376"/>
                </a:lnTo>
                <a:cubicBezTo>
                  <a:pt x="40128" y="50924"/>
                  <a:pt x="40036" y="51517"/>
                  <a:pt x="39763" y="51997"/>
                </a:cubicBezTo>
                <a:cubicBezTo>
                  <a:pt x="39991" y="51746"/>
                  <a:pt x="40219" y="51472"/>
                  <a:pt x="40425" y="51221"/>
                </a:cubicBezTo>
                <a:lnTo>
                  <a:pt x="40425" y="51221"/>
                </a:lnTo>
                <a:cubicBezTo>
                  <a:pt x="40379" y="52020"/>
                  <a:pt x="40995" y="52796"/>
                  <a:pt x="41771" y="52978"/>
                </a:cubicBezTo>
                <a:cubicBezTo>
                  <a:pt x="41543" y="51198"/>
                  <a:pt x="41611" y="49395"/>
                  <a:pt x="41999" y="47660"/>
                </a:cubicBezTo>
                <a:cubicBezTo>
                  <a:pt x="42753" y="48139"/>
                  <a:pt x="42776" y="49235"/>
                  <a:pt x="42798" y="50125"/>
                </a:cubicBezTo>
                <a:cubicBezTo>
                  <a:pt x="42821" y="51038"/>
                  <a:pt x="43049" y="52157"/>
                  <a:pt x="43917" y="52408"/>
                </a:cubicBezTo>
                <a:cubicBezTo>
                  <a:pt x="43825" y="51380"/>
                  <a:pt x="43711" y="50353"/>
                  <a:pt x="43597" y="49326"/>
                </a:cubicBezTo>
                <a:lnTo>
                  <a:pt x="43597" y="49326"/>
                </a:lnTo>
                <a:cubicBezTo>
                  <a:pt x="44008" y="49509"/>
                  <a:pt x="44419" y="49691"/>
                  <a:pt x="44830" y="49874"/>
                </a:cubicBezTo>
                <a:cubicBezTo>
                  <a:pt x="44807" y="49281"/>
                  <a:pt x="44784" y="48710"/>
                  <a:pt x="44784" y="48116"/>
                </a:cubicBezTo>
                <a:lnTo>
                  <a:pt x="44784" y="48116"/>
                </a:lnTo>
                <a:cubicBezTo>
                  <a:pt x="45218" y="48482"/>
                  <a:pt x="45743" y="48756"/>
                  <a:pt x="46291" y="48938"/>
                </a:cubicBezTo>
                <a:cubicBezTo>
                  <a:pt x="45971" y="47957"/>
                  <a:pt x="45537" y="46930"/>
                  <a:pt x="45400" y="45925"/>
                </a:cubicBezTo>
                <a:cubicBezTo>
                  <a:pt x="45309" y="45219"/>
                  <a:pt x="45787" y="43512"/>
                  <a:pt x="45448" y="42961"/>
                </a:cubicBezTo>
                <a:lnTo>
                  <a:pt x="45448" y="42961"/>
                </a:lnTo>
                <a:cubicBezTo>
                  <a:pt x="46154" y="44102"/>
                  <a:pt x="46610" y="45379"/>
                  <a:pt x="46816" y="46724"/>
                </a:cubicBezTo>
                <a:cubicBezTo>
                  <a:pt x="46884" y="47249"/>
                  <a:pt x="46998" y="47911"/>
                  <a:pt x="47500" y="48116"/>
                </a:cubicBezTo>
                <a:cubicBezTo>
                  <a:pt x="47089" y="47112"/>
                  <a:pt x="47614" y="45971"/>
                  <a:pt x="47706" y="44898"/>
                </a:cubicBezTo>
                <a:cubicBezTo>
                  <a:pt x="47843" y="43620"/>
                  <a:pt x="47341" y="42319"/>
                  <a:pt x="46405" y="41451"/>
                </a:cubicBezTo>
                <a:lnTo>
                  <a:pt x="46405" y="41451"/>
                </a:lnTo>
                <a:cubicBezTo>
                  <a:pt x="47135" y="41794"/>
                  <a:pt x="47911" y="42136"/>
                  <a:pt x="48413" y="42775"/>
                </a:cubicBezTo>
                <a:cubicBezTo>
                  <a:pt x="48824" y="43300"/>
                  <a:pt x="49030" y="43962"/>
                  <a:pt x="49418" y="44487"/>
                </a:cubicBezTo>
                <a:cubicBezTo>
                  <a:pt x="49728" y="44884"/>
                  <a:pt x="50222" y="45216"/>
                  <a:pt x="50700" y="45216"/>
                </a:cubicBezTo>
                <a:cubicBezTo>
                  <a:pt x="50855" y="45216"/>
                  <a:pt x="51008" y="45181"/>
                  <a:pt x="51152" y="45104"/>
                </a:cubicBezTo>
                <a:cubicBezTo>
                  <a:pt x="50125" y="44054"/>
                  <a:pt x="49463" y="42684"/>
                  <a:pt x="49258" y="41246"/>
                </a:cubicBezTo>
                <a:lnTo>
                  <a:pt x="49258" y="41246"/>
                </a:lnTo>
                <a:cubicBezTo>
                  <a:pt x="49737" y="41703"/>
                  <a:pt x="50331" y="41999"/>
                  <a:pt x="50993" y="42136"/>
                </a:cubicBezTo>
                <a:cubicBezTo>
                  <a:pt x="50571" y="40909"/>
                  <a:pt x="49664" y="39887"/>
                  <a:pt x="48532" y="39307"/>
                </a:cubicBezTo>
                <a:lnTo>
                  <a:pt x="48532" y="39307"/>
                </a:lnTo>
                <a:cubicBezTo>
                  <a:pt x="48851" y="39395"/>
                  <a:pt x="49180" y="39443"/>
                  <a:pt x="49509" y="39443"/>
                </a:cubicBezTo>
                <a:cubicBezTo>
                  <a:pt x="49121" y="38872"/>
                  <a:pt x="48756" y="38302"/>
                  <a:pt x="48368" y="37754"/>
                </a:cubicBezTo>
                <a:cubicBezTo>
                  <a:pt x="48467" y="37734"/>
                  <a:pt x="48567" y="37724"/>
                  <a:pt x="48668" y="37724"/>
                </a:cubicBezTo>
                <a:cubicBezTo>
                  <a:pt x="49146" y="37724"/>
                  <a:pt x="49626" y="37939"/>
                  <a:pt x="49965" y="38279"/>
                </a:cubicBezTo>
                <a:cubicBezTo>
                  <a:pt x="49486" y="37252"/>
                  <a:pt x="49714" y="35928"/>
                  <a:pt x="50536" y="35152"/>
                </a:cubicBezTo>
                <a:lnTo>
                  <a:pt x="50536" y="35152"/>
                </a:lnTo>
                <a:cubicBezTo>
                  <a:pt x="50354" y="35882"/>
                  <a:pt x="50468" y="36704"/>
                  <a:pt x="50856" y="37366"/>
                </a:cubicBezTo>
                <a:cubicBezTo>
                  <a:pt x="51052" y="36820"/>
                  <a:pt x="51394" y="36129"/>
                  <a:pt x="51963" y="36129"/>
                </a:cubicBezTo>
                <a:cubicBezTo>
                  <a:pt x="51989" y="36129"/>
                  <a:pt x="52015" y="36130"/>
                  <a:pt x="52043" y="36133"/>
                </a:cubicBezTo>
                <a:cubicBezTo>
                  <a:pt x="51403" y="36864"/>
                  <a:pt x="51221" y="37936"/>
                  <a:pt x="51540" y="38827"/>
                </a:cubicBezTo>
                <a:cubicBezTo>
                  <a:pt x="51883" y="39717"/>
                  <a:pt x="52750" y="40402"/>
                  <a:pt x="53709" y="40516"/>
                </a:cubicBezTo>
                <a:cubicBezTo>
                  <a:pt x="53093" y="39762"/>
                  <a:pt x="52819" y="38735"/>
                  <a:pt x="52978" y="37777"/>
                </a:cubicBezTo>
                <a:lnTo>
                  <a:pt x="52978" y="37777"/>
                </a:lnTo>
                <a:cubicBezTo>
                  <a:pt x="53522" y="37897"/>
                  <a:pt x="53852" y="38763"/>
                  <a:pt x="54298" y="38763"/>
                </a:cubicBezTo>
                <a:cubicBezTo>
                  <a:pt x="54358" y="38763"/>
                  <a:pt x="54420" y="38748"/>
                  <a:pt x="54485" y="38712"/>
                </a:cubicBezTo>
                <a:cubicBezTo>
                  <a:pt x="54599" y="38644"/>
                  <a:pt x="54667" y="38507"/>
                  <a:pt x="54713" y="38393"/>
                </a:cubicBezTo>
                <a:cubicBezTo>
                  <a:pt x="55101" y="37366"/>
                  <a:pt x="54279" y="36339"/>
                  <a:pt x="53618" y="35494"/>
                </a:cubicBezTo>
                <a:cubicBezTo>
                  <a:pt x="52933" y="34650"/>
                  <a:pt x="52385" y="33326"/>
                  <a:pt x="53161" y="32572"/>
                </a:cubicBezTo>
                <a:lnTo>
                  <a:pt x="53161" y="32572"/>
                </a:lnTo>
                <a:cubicBezTo>
                  <a:pt x="53549" y="33485"/>
                  <a:pt x="54348" y="34193"/>
                  <a:pt x="55284" y="34490"/>
                </a:cubicBezTo>
                <a:cubicBezTo>
                  <a:pt x="55452" y="34308"/>
                  <a:pt x="55705" y="34212"/>
                  <a:pt x="55960" y="34212"/>
                </a:cubicBezTo>
                <a:cubicBezTo>
                  <a:pt x="56121" y="34212"/>
                  <a:pt x="56284" y="34250"/>
                  <a:pt x="56425" y="34330"/>
                </a:cubicBezTo>
                <a:cubicBezTo>
                  <a:pt x="56199" y="33858"/>
                  <a:pt x="54573" y="30733"/>
                  <a:pt x="55802" y="30733"/>
                </a:cubicBezTo>
                <a:cubicBezTo>
                  <a:pt x="55941" y="30733"/>
                  <a:pt x="56116" y="30773"/>
                  <a:pt x="56334" y="30861"/>
                </a:cubicBezTo>
                <a:cubicBezTo>
                  <a:pt x="56379" y="30130"/>
                  <a:pt x="55969" y="29423"/>
                  <a:pt x="55444" y="28920"/>
                </a:cubicBezTo>
                <a:lnTo>
                  <a:pt x="55444" y="28920"/>
                </a:lnTo>
                <a:cubicBezTo>
                  <a:pt x="56585" y="29080"/>
                  <a:pt x="57680" y="29674"/>
                  <a:pt x="58456" y="30541"/>
                </a:cubicBezTo>
                <a:cubicBezTo>
                  <a:pt x="58890" y="31020"/>
                  <a:pt x="59233" y="31614"/>
                  <a:pt x="59301" y="32253"/>
                </a:cubicBezTo>
                <a:cubicBezTo>
                  <a:pt x="59415" y="33075"/>
                  <a:pt x="59096" y="33873"/>
                  <a:pt x="58867" y="34672"/>
                </a:cubicBezTo>
                <a:cubicBezTo>
                  <a:pt x="58662" y="35471"/>
                  <a:pt x="58525" y="36384"/>
                  <a:pt x="58959" y="37092"/>
                </a:cubicBezTo>
                <a:cubicBezTo>
                  <a:pt x="59073" y="36202"/>
                  <a:pt x="59529" y="35357"/>
                  <a:pt x="60191" y="34764"/>
                </a:cubicBezTo>
                <a:lnTo>
                  <a:pt x="60191" y="34764"/>
                </a:lnTo>
                <a:cubicBezTo>
                  <a:pt x="60374" y="35677"/>
                  <a:pt x="59986" y="36590"/>
                  <a:pt x="59803" y="37503"/>
                </a:cubicBezTo>
                <a:cubicBezTo>
                  <a:pt x="59621" y="38416"/>
                  <a:pt x="59712" y="39534"/>
                  <a:pt x="60511" y="40013"/>
                </a:cubicBezTo>
                <a:cubicBezTo>
                  <a:pt x="60556" y="38986"/>
                  <a:pt x="60785" y="37959"/>
                  <a:pt x="61150" y="37001"/>
                </a:cubicBezTo>
                <a:cubicBezTo>
                  <a:pt x="61332" y="37411"/>
                  <a:pt x="61561" y="37777"/>
                  <a:pt x="61835" y="38096"/>
                </a:cubicBezTo>
                <a:cubicBezTo>
                  <a:pt x="61919" y="38202"/>
                  <a:pt x="62043" y="38327"/>
                  <a:pt x="62187" y="38327"/>
                </a:cubicBezTo>
                <a:cubicBezTo>
                  <a:pt x="62199" y="38327"/>
                  <a:pt x="62211" y="38326"/>
                  <a:pt x="62223" y="38324"/>
                </a:cubicBezTo>
                <a:cubicBezTo>
                  <a:pt x="62337" y="38302"/>
                  <a:pt x="62428" y="38210"/>
                  <a:pt x="62497" y="38119"/>
                </a:cubicBezTo>
                <a:cubicBezTo>
                  <a:pt x="63935" y="36361"/>
                  <a:pt x="62679" y="34490"/>
                  <a:pt x="62245" y="32618"/>
                </a:cubicBezTo>
                <a:lnTo>
                  <a:pt x="62245" y="32618"/>
                </a:lnTo>
                <a:cubicBezTo>
                  <a:pt x="62839" y="33120"/>
                  <a:pt x="63615" y="33394"/>
                  <a:pt x="64391" y="33394"/>
                </a:cubicBezTo>
                <a:cubicBezTo>
                  <a:pt x="64414" y="31979"/>
                  <a:pt x="62337" y="31271"/>
                  <a:pt x="62268" y="29879"/>
                </a:cubicBezTo>
                <a:lnTo>
                  <a:pt x="62268" y="29879"/>
                </a:lnTo>
                <a:cubicBezTo>
                  <a:pt x="62620" y="30102"/>
                  <a:pt x="63026" y="30205"/>
                  <a:pt x="63435" y="30205"/>
                </a:cubicBezTo>
                <a:cubicBezTo>
                  <a:pt x="64407" y="30205"/>
                  <a:pt x="65400" y="29624"/>
                  <a:pt x="65738" y="28692"/>
                </a:cubicBezTo>
                <a:lnTo>
                  <a:pt x="65738" y="28692"/>
                </a:lnTo>
                <a:cubicBezTo>
                  <a:pt x="65553" y="28904"/>
                  <a:pt x="65276" y="28985"/>
                  <a:pt x="64991" y="28985"/>
                </a:cubicBezTo>
                <a:cubicBezTo>
                  <a:pt x="64784" y="28985"/>
                  <a:pt x="64574" y="28942"/>
                  <a:pt x="64391" y="28875"/>
                </a:cubicBezTo>
                <a:cubicBezTo>
                  <a:pt x="63935" y="28692"/>
                  <a:pt x="63547" y="28395"/>
                  <a:pt x="63090" y="28236"/>
                </a:cubicBezTo>
                <a:cubicBezTo>
                  <a:pt x="62770" y="28110"/>
                  <a:pt x="62434" y="28070"/>
                  <a:pt x="62091" y="28070"/>
                </a:cubicBezTo>
                <a:cubicBezTo>
                  <a:pt x="61749" y="28070"/>
                  <a:pt x="61401" y="28110"/>
                  <a:pt x="61059" y="28144"/>
                </a:cubicBezTo>
                <a:cubicBezTo>
                  <a:pt x="62428" y="27528"/>
                  <a:pt x="63820" y="26889"/>
                  <a:pt x="65213" y="26250"/>
                </a:cubicBezTo>
                <a:cubicBezTo>
                  <a:pt x="64824" y="26094"/>
                  <a:pt x="64406" y="26017"/>
                  <a:pt x="63989" y="26017"/>
                </a:cubicBezTo>
                <a:cubicBezTo>
                  <a:pt x="63428" y="26017"/>
                  <a:pt x="62867" y="26157"/>
                  <a:pt x="62382" y="26432"/>
                </a:cubicBezTo>
                <a:cubicBezTo>
                  <a:pt x="63022" y="25953"/>
                  <a:pt x="63661" y="25474"/>
                  <a:pt x="64300" y="24994"/>
                </a:cubicBezTo>
                <a:cubicBezTo>
                  <a:pt x="63737" y="24946"/>
                  <a:pt x="63174" y="24923"/>
                  <a:pt x="62612" y="24923"/>
                </a:cubicBezTo>
                <a:cubicBezTo>
                  <a:pt x="62124" y="24923"/>
                  <a:pt x="61637" y="24940"/>
                  <a:pt x="61150" y="24972"/>
                </a:cubicBezTo>
                <a:cubicBezTo>
                  <a:pt x="61880" y="24310"/>
                  <a:pt x="62793" y="23830"/>
                  <a:pt x="63752" y="23648"/>
                </a:cubicBezTo>
                <a:cubicBezTo>
                  <a:pt x="62200" y="23442"/>
                  <a:pt x="60374" y="23031"/>
                  <a:pt x="59758" y="21594"/>
                </a:cubicBezTo>
                <a:lnTo>
                  <a:pt x="59758" y="21594"/>
                </a:lnTo>
                <a:cubicBezTo>
                  <a:pt x="60216" y="21930"/>
                  <a:pt x="60785" y="22108"/>
                  <a:pt x="61353" y="22108"/>
                </a:cubicBezTo>
                <a:cubicBezTo>
                  <a:pt x="61747" y="22108"/>
                  <a:pt x="62141" y="22022"/>
                  <a:pt x="62497" y="21845"/>
                </a:cubicBezTo>
                <a:cubicBezTo>
                  <a:pt x="60876" y="21571"/>
                  <a:pt x="59415" y="20498"/>
                  <a:pt x="58639" y="19037"/>
                </a:cubicBezTo>
                <a:lnTo>
                  <a:pt x="58639" y="19037"/>
                </a:lnTo>
                <a:cubicBezTo>
                  <a:pt x="58882" y="19482"/>
                  <a:pt x="59668" y="19649"/>
                  <a:pt x="60387" y="19649"/>
                </a:cubicBezTo>
                <a:cubicBezTo>
                  <a:pt x="60885" y="19649"/>
                  <a:pt x="61350" y="19569"/>
                  <a:pt x="61584" y="19448"/>
                </a:cubicBezTo>
                <a:cubicBezTo>
                  <a:pt x="61196" y="18672"/>
                  <a:pt x="60625" y="17941"/>
                  <a:pt x="60146" y="17188"/>
                </a:cubicBezTo>
                <a:cubicBezTo>
                  <a:pt x="60488" y="17188"/>
                  <a:pt x="60853" y="17188"/>
                  <a:pt x="61218" y="17165"/>
                </a:cubicBezTo>
                <a:cubicBezTo>
                  <a:pt x="61332" y="17165"/>
                  <a:pt x="61447" y="17165"/>
                  <a:pt x="61561" y="17120"/>
                </a:cubicBezTo>
                <a:cubicBezTo>
                  <a:pt x="61835" y="17006"/>
                  <a:pt x="61880" y="16640"/>
                  <a:pt x="61766" y="16367"/>
                </a:cubicBezTo>
                <a:cubicBezTo>
                  <a:pt x="61652" y="16093"/>
                  <a:pt x="61401" y="15910"/>
                  <a:pt x="61173" y="15750"/>
                </a:cubicBezTo>
                <a:cubicBezTo>
                  <a:pt x="62086" y="15750"/>
                  <a:pt x="63022" y="15773"/>
                  <a:pt x="63935" y="15796"/>
                </a:cubicBezTo>
                <a:cubicBezTo>
                  <a:pt x="64049" y="15362"/>
                  <a:pt x="63706" y="14929"/>
                  <a:pt x="63318" y="14723"/>
                </a:cubicBezTo>
                <a:cubicBezTo>
                  <a:pt x="62930" y="14518"/>
                  <a:pt x="62474" y="14426"/>
                  <a:pt x="62131" y="14130"/>
                </a:cubicBezTo>
                <a:cubicBezTo>
                  <a:pt x="61766" y="13856"/>
                  <a:pt x="61606" y="13262"/>
                  <a:pt x="61949" y="12988"/>
                </a:cubicBezTo>
                <a:lnTo>
                  <a:pt x="61949" y="12988"/>
                </a:lnTo>
                <a:cubicBezTo>
                  <a:pt x="62474" y="13308"/>
                  <a:pt x="63090" y="13536"/>
                  <a:pt x="63706" y="13673"/>
                </a:cubicBezTo>
                <a:cubicBezTo>
                  <a:pt x="62862" y="12920"/>
                  <a:pt x="62337" y="11847"/>
                  <a:pt x="62268" y="10729"/>
                </a:cubicBezTo>
                <a:lnTo>
                  <a:pt x="62268" y="10729"/>
                </a:lnTo>
                <a:cubicBezTo>
                  <a:pt x="62953" y="10957"/>
                  <a:pt x="63410" y="11550"/>
                  <a:pt x="63980" y="11984"/>
                </a:cubicBezTo>
                <a:cubicBezTo>
                  <a:pt x="64334" y="12267"/>
                  <a:pt x="64793" y="12471"/>
                  <a:pt x="65221" y="12471"/>
                </a:cubicBezTo>
                <a:cubicBezTo>
                  <a:pt x="65484" y="12471"/>
                  <a:pt x="65735" y="12394"/>
                  <a:pt x="65943" y="12212"/>
                </a:cubicBezTo>
                <a:cubicBezTo>
                  <a:pt x="65920" y="12167"/>
                  <a:pt x="65893" y="12124"/>
                  <a:pt x="65861" y="12084"/>
                </a:cubicBezTo>
                <a:lnTo>
                  <a:pt x="65861" y="12084"/>
                </a:lnTo>
                <a:cubicBezTo>
                  <a:pt x="66229" y="12187"/>
                  <a:pt x="66612" y="12238"/>
                  <a:pt x="66994" y="12238"/>
                </a:cubicBezTo>
                <a:cubicBezTo>
                  <a:pt x="67706" y="12238"/>
                  <a:pt x="68416" y="12061"/>
                  <a:pt x="69025" y="11710"/>
                </a:cubicBezTo>
                <a:cubicBezTo>
                  <a:pt x="68340" y="11413"/>
                  <a:pt x="67838" y="10774"/>
                  <a:pt x="67678" y="10067"/>
                </a:cubicBezTo>
                <a:lnTo>
                  <a:pt x="67678" y="10067"/>
                </a:lnTo>
                <a:cubicBezTo>
                  <a:pt x="68117" y="10352"/>
                  <a:pt x="68642" y="10492"/>
                  <a:pt x="69170" y="10492"/>
                </a:cubicBezTo>
                <a:cubicBezTo>
                  <a:pt x="69824" y="10492"/>
                  <a:pt x="70483" y="10278"/>
                  <a:pt x="70988" y="9861"/>
                </a:cubicBezTo>
                <a:cubicBezTo>
                  <a:pt x="70645" y="9838"/>
                  <a:pt x="70326" y="9702"/>
                  <a:pt x="70097" y="9473"/>
                </a:cubicBezTo>
                <a:lnTo>
                  <a:pt x="70097" y="9473"/>
                </a:lnTo>
                <a:cubicBezTo>
                  <a:pt x="70198" y="9566"/>
                  <a:pt x="70305" y="9607"/>
                  <a:pt x="70415" y="9607"/>
                </a:cubicBezTo>
                <a:cubicBezTo>
                  <a:pt x="71200" y="9607"/>
                  <a:pt x="72150" y="7518"/>
                  <a:pt x="72311" y="7214"/>
                </a:cubicBezTo>
                <a:lnTo>
                  <a:pt x="72311" y="7214"/>
                </a:lnTo>
                <a:cubicBezTo>
                  <a:pt x="72255" y="7335"/>
                  <a:pt x="74937" y="8903"/>
                  <a:pt x="75279" y="8903"/>
                </a:cubicBezTo>
                <a:cubicBezTo>
                  <a:pt x="75298" y="8904"/>
                  <a:pt x="75318" y="8904"/>
                  <a:pt x="75337" y="8904"/>
                </a:cubicBezTo>
                <a:cubicBezTo>
                  <a:pt x="76270" y="8904"/>
                  <a:pt x="77575" y="7863"/>
                  <a:pt x="78200" y="7259"/>
                </a:cubicBezTo>
                <a:lnTo>
                  <a:pt x="78200" y="7259"/>
                </a:lnTo>
                <a:cubicBezTo>
                  <a:pt x="78337" y="7967"/>
                  <a:pt x="77926" y="8720"/>
                  <a:pt x="77265" y="9017"/>
                </a:cubicBezTo>
                <a:cubicBezTo>
                  <a:pt x="77972" y="9062"/>
                  <a:pt x="78634" y="9496"/>
                  <a:pt x="78976" y="10112"/>
                </a:cubicBezTo>
                <a:cubicBezTo>
                  <a:pt x="78859" y="10198"/>
                  <a:pt x="78728" y="10228"/>
                  <a:pt x="78588" y="10228"/>
                </a:cubicBezTo>
                <a:cubicBezTo>
                  <a:pt x="78244" y="10228"/>
                  <a:pt x="77851" y="10042"/>
                  <a:pt x="77498" y="10042"/>
                </a:cubicBezTo>
                <a:cubicBezTo>
                  <a:pt x="77385" y="10042"/>
                  <a:pt x="77275" y="10061"/>
                  <a:pt x="77173" y="10112"/>
                </a:cubicBezTo>
                <a:cubicBezTo>
                  <a:pt x="76968" y="10227"/>
                  <a:pt x="76854" y="10432"/>
                  <a:pt x="76671" y="10569"/>
                </a:cubicBezTo>
                <a:cubicBezTo>
                  <a:pt x="76403" y="10825"/>
                  <a:pt x="76084" y="10914"/>
                  <a:pt x="75737" y="10914"/>
                </a:cubicBezTo>
                <a:cubicBezTo>
                  <a:pt x="74974" y="10914"/>
                  <a:pt x="74071" y="10489"/>
                  <a:pt x="73248" y="10489"/>
                </a:cubicBezTo>
                <a:cubicBezTo>
                  <a:pt x="73011" y="10489"/>
                  <a:pt x="72781" y="10524"/>
                  <a:pt x="72563" y="10615"/>
                </a:cubicBezTo>
                <a:cubicBezTo>
                  <a:pt x="73202" y="10774"/>
                  <a:pt x="73612" y="11368"/>
                  <a:pt x="74069" y="11847"/>
                </a:cubicBezTo>
                <a:cubicBezTo>
                  <a:pt x="74430" y="12226"/>
                  <a:pt x="74919" y="12562"/>
                  <a:pt x="75413" y="12562"/>
                </a:cubicBezTo>
                <a:cubicBezTo>
                  <a:pt x="75544" y="12562"/>
                  <a:pt x="75675" y="12539"/>
                  <a:pt x="75804" y="12486"/>
                </a:cubicBezTo>
                <a:lnTo>
                  <a:pt x="75804" y="12486"/>
                </a:lnTo>
                <a:cubicBezTo>
                  <a:pt x="75433" y="12662"/>
                  <a:pt x="75021" y="12748"/>
                  <a:pt x="74607" y="12748"/>
                </a:cubicBezTo>
                <a:cubicBezTo>
                  <a:pt x="74002" y="12748"/>
                  <a:pt x="73393" y="12565"/>
                  <a:pt x="72905" y="12212"/>
                </a:cubicBezTo>
                <a:lnTo>
                  <a:pt x="72905" y="12212"/>
                </a:lnTo>
                <a:cubicBezTo>
                  <a:pt x="73019" y="12623"/>
                  <a:pt x="73133" y="13034"/>
                  <a:pt x="73224" y="13445"/>
                </a:cubicBezTo>
                <a:cubicBezTo>
                  <a:pt x="72878" y="13284"/>
                  <a:pt x="72492" y="13204"/>
                  <a:pt x="72105" y="13204"/>
                </a:cubicBezTo>
                <a:cubicBezTo>
                  <a:pt x="71778" y="13204"/>
                  <a:pt x="71451" y="13261"/>
                  <a:pt x="71147" y="13376"/>
                </a:cubicBezTo>
                <a:cubicBezTo>
                  <a:pt x="71650" y="14016"/>
                  <a:pt x="72471" y="14404"/>
                  <a:pt x="73293" y="14449"/>
                </a:cubicBezTo>
                <a:cubicBezTo>
                  <a:pt x="72699" y="14723"/>
                  <a:pt x="71992" y="15180"/>
                  <a:pt x="72083" y="15842"/>
                </a:cubicBezTo>
                <a:cubicBezTo>
                  <a:pt x="71170" y="15613"/>
                  <a:pt x="70234" y="15385"/>
                  <a:pt x="69299" y="15134"/>
                </a:cubicBezTo>
                <a:lnTo>
                  <a:pt x="69299" y="15134"/>
                </a:lnTo>
                <a:cubicBezTo>
                  <a:pt x="69687" y="15476"/>
                  <a:pt x="70075" y="15796"/>
                  <a:pt x="70463" y="16138"/>
                </a:cubicBezTo>
                <a:cubicBezTo>
                  <a:pt x="68865" y="16481"/>
                  <a:pt x="67267" y="16800"/>
                  <a:pt x="65669" y="17143"/>
                </a:cubicBezTo>
                <a:lnTo>
                  <a:pt x="67016" y="17736"/>
                </a:lnTo>
                <a:cubicBezTo>
                  <a:pt x="66034" y="18352"/>
                  <a:pt x="65099" y="19037"/>
                  <a:pt x="64231" y="19813"/>
                </a:cubicBezTo>
                <a:cubicBezTo>
                  <a:pt x="64688" y="19745"/>
                  <a:pt x="65121" y="19676"/>
                  <a:pt x="65578" y="19608"/>
                </a:cubicBezTo>
                <a:lnTo>
                  <a:pt x="65578" y="19608"/>
                </a:lnTo>
                <a:cubicBezTo>
                  <a:pt x="65099" y="19904"/>
                  <a:pt x="64619" y="20201"/>
                  <a:pt x="64140" y="20498"/>
                </a:cubicBezTo>
                <a:cubicBezTo>
                  <a:pt x="64242" y="20507"/>
                  <a:pt x="64344" y="20511"/>
                  <a:pt x="64446" y="20511"/>
                </a:cubicBezTo>
                <a:cubicBezTo>
                  <a:pt x="65671" y="20511"/>
                  <a:pt x="66891" y="19889"/>
                  <a:pt x="67587" y="18877"/>
                </a:cubicBezTo>
                <a:lnTo>
                  <a:pt x="67587" y="18877"/>
                </a:lnTo>
                <a:cubicBezTo>
                  <a:pt x="67040" y="19766"/>
                  <a:pt x="66379" y="20586"/>
                  <a:pt x="65628" y="21293"/>
                </a:cubicBezTo>
                <a:lnTo>
                  <a:pt x="65628" y="21293"/>
                </a:lnTo>
                <a:cubicBezTo>
                  <a:pt x="66043" y="20905"/>
                  <a:pt x="67269" y="20314"/>
                  <a:pt x="67815" y="19950"/>
                </a:cubicBezTo>
                <a:cubicBezTo>
                  <a:pt x="68458" y="19552"/>
                  <a:pt x="69174" y="19297"/>
                  <a:pt x="69906" y="19297"/>
                </a:cubicBezTo>
                <a:cubicBezTo>
                  <a:pt x="70265" y="19297"/>
                  <a:pt x="70627" y="19358"/>
                  <a:pt x="70988" y="19494"/>
                </a:cubicBezTo>
                <a:cubicBezTo>
                  <a:pt x="70280" y="19585"/>
                  <a:pt x="69618" y="19973"/>
                  <a:pt x="69253" y="20566"/>
                </a:cubicBezTo>
                <a:cubicBezTo>
                  <a:pt x="69047" y="20863"/>
                  <a:pt x="68933" y="21205"/>
                  <a:pt x="68728" y="21479"/>
                </a:cubicBezTo>
                <a:cubicBezTo>
                  <a:pt x="68557" y="21711"/>
                  <a:pt x="68309" y="21851"/>
                  <a:pt x="68035" y="21932"/>
                </a:cubicBezTo>
                <a:lnTo>
                  <a:pt x="68035" y="21932"/>
                </a:lnTo>
                <a:cubicBezTo>
                  <a:pt x="68800" y="22006"/>
                  <a:pt x="69836" y="22380"/>
                  <a:pt x="70523" y="22380"/>
                </a:cubicBezTo>
                <a:cubicBezTo>
                  <a:pt x="70841" y="22380"/>
                  <a:pt x="71085" y="22300"/>
                  <a:pt x="71193" y="22073"/>
                </a:cubicBezTo>
                <a:lnTo>
                  <a:pt x="71193" y="22073"/>
                </a:lnTo>
                <a:cubicBezTo>
                  <a:pt x="70440" y="23693"/>
                  <a:pt x="67632" y="22484"/>
                  <a:pt x="66331" y="23716"/>
                </a:cubicBezTo>
                <a:cubicBezTo>
                  <a:pt x="67518" y="23762"/>
                  <a:pt x="68682" y="23922"/>
                  <a:pt x="69846" y="24196"/>
                </a:cubicBezTo>
                <a:cubicBezTo>
                  <a:pt x="69162" y="24606"/>
                  <a:pt x="68408" y="24949"/>
                  <a:pt x="67632" y="25177"/>
                </a:cubicBezTo>
                <a:cubicBezTo>
                  <a:pt x="68180" y="25382"/>
                  <a:pt x="68751" y="25611"/>
                  <a:pt x="69299" y="25839"/>
                </a:cubicBezTo>
                <a:cubicBezTo>
                  <a:pt x="68294" y="26181"/>
                  <a:pt x="67290" y="26524"/>
                  <a:pt x="66286" y="26866"/>
                </a:cubicBezTo>
                <a:cubicBezTo>
                  <a:pt x="66917" y="27355"/>
                  <a:pt x="67694" y="27608"/>
                  <a:pt x="68487" y="27608"/>
                </a:cubicBezTo>
                <a:cubicBezTo>
                  <a:pt x="68582" y="27608"/>
                  <a:pt x="68678" y="27604"/>
                  <a:pt x="68774" y="27597"/>
                </a:cubicBezTo>
                <a:lnTo>
                  <a:pt x="68774" y="27597"/>
                </a:lnTo>
                <a:cubicBezTo>
                  <a:pt x="67952" y="28007"/>
                  <a:pt x="66856" y="27985"/>
                  <a:pt x="66080" y="28441"/>
                </a:cubicBezTo>
                <a:cubicBezTo>
                  <a:pt x="65715" y="28669"/>
                  <a:pt x="65624" y="29308"/>
                  <a:pt x="66012" y="29445"/>
                </a:cubicBezTo>
                <a:cubicBezTo>
                  <a:pt x="66070" y="29471"/>
                  <a:pt x="66129" y="29480"/>
                  <a:pt x="66187" y="29480"/>
                </a:cubicBezTo>
                <a:cubicBezTo>
                  <a:pt x="66286" y="29480"/>
                  <a:pt x="66382" y="29451"/>
                  <a:pt x="66468" y="29423"/>
                </a:cubicBezTo>
                <a:cubicBezTo>
                  <a:pt x="67084" y="29263"/>
                  <a:pt x="67701" y="29103"/>
                  <a:pt x="68317" y="28943"/>
                </a:cubicBezTo>
                <a:lnTo>
                  <a:pt x="68317" y="28943"/>
                </a:lnTo>
                <a:cubicBezTo>
                  <a:pt x="67792" y="29582"/>
                  <a:pt x="67267" y="30221"/>
                  <a:pt x="66742" y="30861"/>
                </a:cubicBezTo>
                <a:cubicBezTo>
                  <a:pt x="66768" y="30861"/>
                  <a:pt x="66793" y="30862"/>
                  <a:pt x="66818" y="30862"/>
                </a:cubicBezTo>
                <a:cubicBezTo>
                  <a:pt x="67502" y="30862"/>
                  <a:pt x="68198" y="30569"/>
                  <a:pt x="68682" y="30085"/>
                </a:cubicBezTo>
                <a:lnTo>
                  <a:pt x="68682" y="30085"/>
                </a:lnTo>
                <a:cubicBezTo>
                  <a:pt x="69070" y="30701"/>
                  <a:pt x="68454" y="31477"/>
                  <a:pt x="67815" y="31865"/>
                </a:cubicBezTo>
                <a:cubicBezTo>
                  <a:pt x="67176" y="32230"/>
                  <a:pt x="66400" y="32572"/>
                  <a:pt x="66217" y="33280"/>
                </a:cubicBezTo>
                <a:cubicBezTo>
                  <a:pt x="66295" y="33268"/>
                  <a:pt x="66374" y="33261"/>
                  <a:pt x="66454" y="33261"/>
                </a:cubicBezTo>
                <a:cubicBezTo>
                  <a:pt x="66952" y="33261"/>
                  <a:pt x="67457" y="33502"/>
                  <a:pt x="67792" y="33896"/>
                </a:cubicBezTo>
                <a:cubicBezTo>
                  <a:pt x="66537" y="34718"/>
                  <a:pt x="65418" y="35745"/>
                  <a:pt x="64505" y="36932"/>
                </a:cubicBezTo>
                <a:cubicBezTo>
                  <a:pt x="65081" y="36798"/>
                  <a:pt x="65608" y="36567"/>
                  <a:pt x="66073" y="36225"/>
                </a:cubicBezTo>
                <a:lnTo>
                  <a:pt x="66073" y="36225"/>
                </a:lnTo>
                <a:cubicBezTo>
                  <a:pt x="65194" y="36990"/>
                  <a:pt x="64636" y="38138"/>
                  <a:pt x="64574" y="39306"/>
                </a:cubicBezTo>
                <a:cubicBezTo>
                  <a:pt x="65692" y="38347"/>
                  <a:pt x="66719" y="37320"/>
                  <a:pt x="67655" y="36179"/>
                </a:cubicBezTo>
                <a:lnTo>
                  <a:pt x="67655" y="36179"/>
                </a:lnTo>
                <a:cubicBezTo>
                  <a:pt x="67701" y="37115"/>
                  <a:pt x="67267" y="38028"/>
                  <a:pt x="66537" y="38598"/>
                </a:cubicBezTo>
                <a:cubicBezTo>
                  <a:pt x="67838" y="38165"/>
                  <a:pt x="68933" y="37138"/>
                  <a:pt x="69458" y="35859"/>
                </a:cubicBezTo>
                <a:lnTo>
                  <a:pt x="69458" y="35859"/>
                </a:lnTo>
                <a:cubicBezTo>
                  <a:pt x="70006" y="37046"/>
                  <a:pt x="69755" y="38575"/>
                  <a:pt x="68842" y="39557"/>
                </a:cubicBezTo>
                <a:cubicBezTo>
                  <a:pt x="68659" y="39762"/>
                  <a:pt x="68408" y="39991"/>
                  <a:pt x="68408" y="40265"/>
                </a:cubicBezTo>
                <a:cubicBezTo>
                  <a:pt x="68408" y="40470"/>
                  <a:pt x="68545" y="40630"/>
                  <a:pt x="68591" y="40812"/>
                </a:cubicBezTo>
                <a:cubicBezTo>
                  <a:pt x="68842" y="41634"/>
                  <a:pt x="67838" y="42273"/>
                  <a:pt x="66993" y="42319"/>
                </a:cubicBezTo>
                <a:cubicBezTo>
                  <a:pt x="66876" y="42325"/>
                  <a:pt x="66758" y="42327"/>
                  <a:pt x="66639" y="42327"/>
                </a:cubicBezTo>
                <a:cubicBezTo>
                  <a:pt x="66446" y="42327"/>
                  <a:pt x="66250" y="42322"/>
                  <a:pt x="66057" y="42322"/>
                </a:cubicBezTo>
                <a:cubicBezTo>
                  <a:pt x="65504" y="42322"/>
                  <a:pt x="64965" y="42364"/>
                  <a:pt x="64528" y="42684"/>
                </a:cubicBezTo>
                <a:cubicBezTo>
                  <a:pt x="64557" y="42683"/>
                  <a:pt x="64586" y="42683"/>
                  <a:pt x="64615" y="42683"/>
                </a:cubicBezTo>
                <a:cubicBezTo>
                  <a:pt x="65568" y="42683"/>
                  <a:pt x="66535" y="43047"/>
                  <a:pt x="67221" y="43734"/>
                </a:cubicBezTo>
                <a:cubicBezTo>
                  <a:pt x="66901" y="43607"/>
                  <a:pt x="66560" y="43547"/>
                  <a:pt x="66218" y="43547"/>
                </a:cubicBezTo>
                <a:cubicBezTo>
                  <a:pt x="65150" y="43547"/>
                  <a:pt x="64076" y="44135"/>
                  <a:pt x="63592" y="45104"/>
                </a:cubicBezTo>
                <a:cubicBezTo>
                  <a:pt x="64009" y="45296"/>
                  <a:pt x="64458" y="45381"/>
                  <a:pt x="64911" y="45381"/>
                </a:cubicBezTo>
                <a:cubicBezTo>
                  <a:pt x="65748" y="45381"/>
                  <a:pt x="66602" y="45091"/>
                  <a:pt x="67313" y="44647"/>
                </a:cubicBezTo>
                <a:cubicBezTo>
                  <a:pt x="68431" y="43962"/>
                  <a:pt x="69276" y="42935"/>
                  <a:pt x="70097" y="41931"/>
                </a:cubicBezTo>
                <a:lnTo>
                  <a:pt x="70097" y="41931"/>
                </a:lnTo>
                <a:cubicBezTo>
                  <a:pt x="70029" y="42524"/>
                  <a:pt x="69732" y="43072"/>
                  <a:pt x="69276" y="43460"/>
                </a:cubicBezTo>
                <a:cubicBezTo>
                  <a:pt x="69371" y="43454"/>
                  <a:pt x="69467" y="43450"/>
                  <a:pt x="69562" y="43450"/>
                </a:cubicBezTo>
                <a:cubicBezTo>
                  <a:pt x="70127" y="43450"/>
                  <a:pt x="70685" y="43565"/>
                  <a:pt x="71193" y="43780"/>
                </a:cubicBezTo>
                <a:lnTo>
                  <a:pt x="69481" y="44967"/>
                </a:lnTo>
                <a:cubicBezTo>
                  <a:pt x="69618" y="45286"/>
                  <a:pt x="70006" y="45400"/>
                  <a:pt x="70303" y="45583"/>
                </a:cubicBezTo>
                <a:cubicBezTo>
                  <a:pt x="70600" y="45765"/>
                  <a:pt x="70873" y="46153"/>
                  <a:pt x="70668" y="46427"/>
                </a:cubicBezTo>
                <a:cubicBezTo>
                  <a:pt x="70554" y="46587"/>
                  <a:pt x="70348" y="46610"/>
                  <a:pt x="70143" y="46656"/>
                </a:cubicBezTo>
                <a:cubicBezTo>
                  <a:pt x="69504" y="46747"/>
                  <a:pt x="68865" y="46838"/>
                  <a:pt x="68226" y="46930"/>
                </a:cubicBezTo>
                <a:cubicBezTo>
                  <a:pt x="68568" y="47249"/>
                  <a:pt x="68933" y="47569"/>
                  <a:pt x="69299" y="47888"/>
                </a:cubicBezTo>
                <a:cubicBezTo>
                  <a:pt x="68511" y="47626"/>
                  <a:pt x="67689" y="47494"/>
                  <a:pt x="66870" y="47494"/>
                </a:cubicBezTo>
                <a:cubicBezTo>
                  <a:pt x="66052" y="47494"/>
                  <a:pt x="65236" y="47626"/>
                  <a:pt x="64460" y="47888"/>
                </a:cubicBezTo>
                <a:cubicBezTo>
                  <a:pt x="65121" y="47957"/>
                  <a:pt x="65761" y="48276"/>
                  <a:pt x="66240" y="48756"/>
                </a:cubicBezTo>
                <a:cubicBezTo>
                  <a:pt x="65230" y="49384"/>
                  <a:pt x="64419" y="50034"/>
                  <a:pt x="63199" y="50034"/>
                </a:cubicBezTo>
                <a:cubicBezTo>
                  <a:pt x="63180" y="50034"/>
                  <a:pt x="63162" y="50034"/>
                  <a:pt x="63144" y="50034"/>
                </a:cubicBezTo>
                <a:lnTo>
                  <a:pt x="63144" y="50034"/>
                </a:lnTo>
                <a:cubicBezTo>
                  <a:pt x="63537" y="50047"/>
                  <a:pt x="64098" y="51021"/>
                  <a:pt x="64943" y="51021"/>
                </a:cubicBezTo>
                <a:cubicBezTo>
                  <a:pt x="64979" y="51021"/>
                  <a:pt x="65016" y="51019"/>
                  <a:pt x="65053" y="51015"/>
                </a:cubicBezTo>
                <a:cubicBezTo>
                  <a:pt x="65738" y="50947"/>
                  <a:pt x="66605" y="50353"/>
                  <a:pt x="67313" y="50171"/>
                </a:cubicBezTo>
                <a:lnTo>
                  <a:pt x="67313" y="50171"/>
                </a:lnTo>
                <a:cubicBezTo>
                  <a:pt x="66856" y="50559"/>
                  <a:pt x="66308" y="50901"/>
                  <a:pt x="65715" y="51107"/>
                </a:cubicBezTo>
                <a:cubicBezTo>
                  <a:pt x="66103" y="51175"/>
                  <a:pt x="66491" y="51221"/>
                  <a:pt x="66879" y="51289"/>
                </a:cubicBezTo>
                <a:cubicBezTo>
                  <a:pt x="66377" y="51426"/>
                  <a:pt x="65898" y="51540"/>
                  <a:pt x="65395" y="51677"/>
                </a:cubicBezTo>
                <a:cubicBezTo>
                  <a:pt x="65733" y="51786"/>
                  <a:pt x="66089" y="51843"/>
                  <a:pt x="66444" y="51843"/>
                </a:cubicBezTo>
                <a:cubicBezTo>
                  <a:pt x="66762" y="51843"/>
                  <a:pt x="67079" y="51797"/>
                  <a:pt x="67381" y="51700"/>
                </a:cubicBezTo>
                <a:lnTo>
                  <a:pt x="67381" y="51700"/>
                </a:lnTo>
                <a:cubicBezTo>
                  <a:pt x="66833" y="52088"/>
                  <a:pt x="66286" y="52453"/>
                  <a:pt x="65738" y="52841"/>
                </a:cubicBezTo>
                <a:cubicBezTo>
                  <a:pt x="65327" y="53115"/>
                  <a:pt x="64939" y="53709"/>
                  <a:pt x="65327" y="53983"/>
                </a:cubicBezTo>
                <a:cubicBezTo>
                  <a:pt x="66240" y="53640"/>
                  <a:pt x="67153" y="53298"/>
                  <a:pt x="68043" y="52933"/>
                </a:cubicBezTo>
                <a:lnTo>
                  <a:pt x="68043" y="52933"/>
                </a:lnTo>
                <a:cubicBezTo>
                  <a:pt x="67838" y="53206"/>
                  <a:pt x="67655" y="53480"/>
                  <a:pt x="67450" y="53754"/>
                </a:cubicBezTo>
                <a:cubicBezTo>
                  <a:pt x="68020" y="53435"/>
                  <a:pt x="68614" y="53161"/>
                  <a:pt x="69230" y="52887"/>
                </a:cubicBezTo>
                <a:lnTo>
                  <a:pt x="69230" y="52887"/>
                </a:lnTo>
                <a:cubicBezTo>
                  <a:pt x="69230" y="53891"/>
                  <a:pt x="67952" y="54302"/>
                  <a:pt x="67039" y="54759"/>
                </a:cubicBezTo>
                <a:cubicBezTo>
                  <a:pt x="66080" y="55238"/>
                  <a:pt x="65304" y="56105"/>
                  <a:pt x="64939" y="57110"/>
                </a:cubicBezTo>
                <a:cubicBezTo>
                  <a:pt x="66103" y="56493"/>
                  <a:pt x="67267" y="55831"/>
                  <a:pt x="68386" y="55124"/>
                </a:cubicBezTo>
                <a:lnTo>
                  <a:pt x="68386" y="55124"/>
                </a:lnTo>
                <a:cubicBezTo>
                  <a:pt x="67883" y="55535"/>
                  <a:pt x="67861" y="56379"/>
                  <a:pt x="68340" y="56813"/>
                </a:cubicBezTo>
                <a:cubicBezTo>
                  <a:pt x="66719" y="58068"/>
                  <a:pt x="65236" y="59483"/>
                  <a:pt x="63912" y="61036"/>
                </a:cubicBezTo>
                <a:cubicBezTo>
                  <a:pt x="65236" y="60648"/>
                  <a:pt x="66491" y="59963"/>
                  <a:pt x="67541" y="59050"/>
                </a:cubicBezTo>
                <a:lnTo>
                  <a:pt x="67541" y="59050"/>
                </a:lnTo>
                <a:cubicBezTo>
                  <a:pt x="67290" y="59483"/>
                  <a:pt x="67016" y="59894"/>
                  <a:pt x="66765" y="60305"/>
                </a:cubicBezTo>
                <a:cubicBezTo>
                  <a:pt x="68386" y="59552"/>
                  <a:pt x="69664" y="58045"/>
                  <a:pt x="70143" y="56311"/>
                </a:cubicBezTo>
                <a:lnTo>
                  <a:pt x="70143" y="56311"/>
                </a:lnTo>
                <a:cubicBezTo>
                  <a:pt x="70600" y="57429"/>
                  <a:pt x="70189" y="58822"/>
                  <a:pt x="69207" y="59483"/>
                </a:cubicBezTo>
                <a:cubicBezTo>
                  <a:pt x="68819" y="59757"/>
                  <a:pt x="68294" y="59986"/>
                  <a:pt x="68226" y="60465"/>
                </a:cubicBezTo>
                <a:cubicBezTo>
                  <a:pt x="68431" y="60488"/>
                  <a:pt x="68637" y="60488"/>
                  <a:pt x="68865" y="60511"/>
                </a:cubicBezTo>
                <a:cubicBezTo>
                  <a:pt x="67906" y="60876"/>
                  <a:pt x="67016" y="61492"/>
                  <a:pt x="66331" y="62245"/>
                </a:cubicBezTo>
                <a:cubicBezTo>
                  <a:pt x="67107" y="62131"/>
                  <a:pt x="67906" y="62040"/>
                  <a:pt x="68682" y="61949"/>
                </a:cubicBezTo>
                <a:lnTo>
                  <a:pt x="68682" y="61949"/>
                </a:lnTo>
                <a:cubicBezTo>
                  <a:pt x="67655" y="62519"/>
                  <a:pt x="66788" y="63409"/>
                  <a:pt x="66240" y="64459"/>
                </a:cubicBezTo>
                <a:cubicBezTo>
                  <a:pt x="67404" y="64117"/>
                  <a:pt x="68431" y="63272"/>
                  <a:pt x="69002" y="62200"/>
                </a:cubicBezTo>
                <a:lnTo>
                  <a:pt x="69002" y="62200"/>
                </a:lnTo>
                <a:cubicBezTo>
                  <a:pt x="68819" y="63021"/>
                  <a:pt x="68637" y="63843"/>
                  <a:pt x="68477" y="64665"/>
                </a:cubicBezTo>
                <a:cubicBezTo>
                  <a:pt x="69139" y="64003"/>
                  <a:pt x="69687" y="63227"/>
                  <a:pt x="70097" y="62359"/>
                </a:cubicBezTo>
                <a:lnTo>
                  <a:pt x="70097" y="62359"/>
                </a:lnTo>
                <a:cubicBezTo>
                  <a:pt x="70029" y="62953"/>
                  <a:pt x="70052" y="63569"/>
                  <a:pt x="70212" y="64140"/>
                </a:cubicBezTo>
                <a:cubicBezTo>
                  <a:pt x="70554" y="62747"/>
                  <a:pt x="70896" y="61355"/>
                  <a:pt x="71239" y="59963"/>
                </a:cubicBezTo>
                <a:lnTo>
                  <a:pt x="71239" y="59963"/>
                </a:lnTo>
                <a:cubicBezTo>
                  <a:pt x="71170" y="61150"/>
                  <a:pt x="71033" y="62337"/>
                  <a:pt x="70851" y="63501"/>
                </a:cubicBezTo>
                <a:cubicBezTo>
                  <a:pt x="72015" y="62519"/>
                  <a:pt x="72882" y="61150"/>
                  <a:pt x="73293" y="59666"/>
                </a:cubicBezTo>
                <a:lnTo>
                  <a:pt x="73293" y="59666"/>
                </a:lnTo>
                <a:cubicBezTo>
                  <a:pt x="73635" y="60396"/>
                  <a:pt x="73407" y="61241"/>
                  <a:pt x="73088" y="61949"/>
                </a:cubicBezTo>
                <a:cubicBezTo>
                  <a:pt x="72768" y="62656"/>
                  <a:pt x="72311" y="63341"/>
                  <a:pt x="72197" y="64117"/>
                </a:cubicBezTo>
                <a:cubicBezTo>
                  <a:pt x="72083" y="64893"/>
                  <a:pt x="72403" y="65806"/>
                  <a:pt x="73133" y="66057"/>
                </a:cubicBezTo>
                <a:cubicBezTo>
                  <a:pt x="73156" y="65053"/>
                  <a:pt x="73453" y="64071"/>
                  <a:pt x="73978" y="63227"/>
                </a:cubicBezTo>
                <a:lnTo>
                  <a:pt x="73978" y="63227"/>
                </a:lnTo>
                <a:cubicBezTo>
                  <a:pt x="73955" y="63912"/>
                  <a:pt x="74206" y="64596"/>
                  <a:pt x="74708" y="65076"/>
                </a:cubicBezTo>
                <a:cubicBezTo>
                  <a:pt x="74777" y="64847"/>
                  <a:pt x="74936" y="64619"/>
                  <a:pt x="75165" y="64482"/>
                </a:cubicBezTo>
                <a:cubicBezTo>
                  <a:pt x="75339" y="64948"/>
                  <a:pt x="75845" y="65266"/>
                  <a:pt x="76343" y="65266"/>
                </a:cubicBezTo>
                <a:cubicBezTo>
                  <a:pt x="76430" y="65266"/>
                  <a:pt x="76517" y="65256"/>
                  <a:pt x="76603" y="65235"/>
                </a:cubicBezTo>
                <a:cubicBezTo>
                  <a:pt x="76215" y="63980"/>
                  <a:pt x="75849" y="62679"/>
                  <a:pt x="75598" y="61378"/>
                </a:cubicBezTo>
                <a:cubicBezTo>
                  <a:pt x="75417" y="60516"/>
                  <a:pt x="75980" y="58797"/>
                  <a:pt x="75762" y="58148"/>
                </a:cubicBezTo>
                <a:lnTo>
                  <a:pt x="75762" y="58148"/>
                </a:lnTo>
                <a:cubicBezTo>
                  <a:pt x="75991" y="58806"/>
                  <a:pt x="76354" y="59441"/>
                  <a:pt x="76808" y="59963"/>
                </a:cubicBezTo>
                <a:cubicBezTo>
                  <a:pt x="76907" y="60081"/>
                  <a:pt x="77040" y="60200"/>
                  <a:pt x="77178" y="60200"/>
                </a:cubicBezTo>
                <a:cubicBezTo>
                  <a:pt x="77199" y="60200"/>
                  <a:pt x="77220" y="60197"/>
                  <a:pt x="77242" y="60191"/>
                </a:cubicBezTo>
                <a:cubicBezTo>
                  <a:pt x="77261" y="60186"/>
                  <a:pt x="77278" y="60178"/>
                  <a:pt x="77293" y="60167"/>
                </a:cubicBezTo>
                <a:lnTo>
                  <a:pt x="77293" y="60167"/>
                </a:lnTo>
                <a:cubicBezTo>
                  <a:pt x="77717" y="61555"/>
                  <a:pt x="79117" y="62575"/>
                  <a:pt x="80570" y="62575"/>
                </a:cubicBezTo>
                <a:cubicBezTo>
                  <a:pt x="80655" y="62575"/>
                  <a:pt x="80740" y="62572"/>
                  <a:pt x="80825" y="62565"/>
                </a:cubicBezTo>
                <a:cubicBezTo>
                  <a:pt x="79981" y="61424"/>
                  <a:pt x="79433" y="60054"/>
                  <a:pt x="79273" y="58639"/>
                </a:cubicBezTo>
                <a:lnTo>
                  <a:pt x="79273" y="58639"/>
                </a:lnTo>
                <a:cubicBezTo>
                  <a:pt x="80141" y="59575"/>
                  <a:pt x="81191" y="60328"/>
                  <a:pt x="82332" y="60876"/>
                </a:cubicBezTo>
                <a:cubicBezTo>
                  <a:pt x="82218" y="60214"/>
                  <a:pt x="82012" y="59575"/>
                  <a:pt x="81693" y="58981"/>
                </a:cubicBezTo>
                <a:lnTo>
                  <a:pt x="81693" y="58981"/>
                </a:lnTo>
                <a:cubicBezTo>
                  <a:pt x="82058" y="59050"/>
                  <a:pt x="82377" y="59324"/>
                  <a:pt x="82720" y="59483"/>
                </a:cubicBezTo>
                <a:cubicBezTo>
                  <a:pt x="82844" y="59533"/>
                  <a:pt x="82989" y="59562"/>
                  <a:pt x="83133" y="59562"/>
                </a:cubicBezTo>
                <a:cubicBezTo>
                  <a:pt x="83384" y="59562"/>
                  <a:pt x="83631" y="59473"/>
                  <a:pt x="83747" y="59255"/>
                </a:cubicBezTo>
                <a:cubicBezTo>
                  <a:pt x="83884" y="58981"/>
                  <a:pt x="83724" y="58639"/>
                  <a:pt x="83542" y="58388"/>
                </a:cubicBezTo>
                <a:cubicBezTo>
                  <a:pt x="82765" y="57224"/>
                  <a:pt x="81624" y="56288"/>
                  <a:pt x="80323" y="55763"/>
                </a:cubicBezTo>
                <a:cubicBezTo>
                  <a:pt x="80591" y="55598"/>
                  <a:pt x="80879" y="55537"/>
                  <a:pt x="81179" y="55537"/>
                </a:cubicBezTo>
                <a:cubicBezTo>
                  <a:pt x="81877" y="55537"/>
                  <a:pt x="82640" y="55870"/>
                  <a:pt x="83359" y="56014"/>
                </a:cubicBezTo>
                <a:cubicBezTo>
                  <a:pt x="83599" y="56063"/>
                  <a:pt x="83842" y="56087"/>
                  <a:pt x="84086" y="56087"/>
                </a:cubicBezTo>
                <a:cubicBezTo>
                  <a:pt x="85535" y="56087"/>
                  <a:pt x="86986" y="55246"/>
                  <a:pt x="87650" y="53937"/>
                </a:cubicBezTo>
                <a:lnTo>
                  <a:pt x="87650" y="53937"/>
                </a:lnTo>
                <a:cubicBezTo>
                  <a:pt x="87276" y="54124"/>
                  <a:pt x="86861" y="54216"/>
                  <a:pt x="86446" y="54216"/>
                </a:cubicBezTo>
                <a:cubicBezTo>
                  <a:pt x="86101" y="54216"/>
                  <a:pt x="85757" y="54152"/>
                  <a:pt x="85436" y="54028"/>
                </a:cubicBezTo>
                <a:cubicBezTo>
                  <a:pt x="86258" y="53663"/>
                  <a:pt x="87034" y="53138"/>
                  <a:pt x="87650" y="52476"/>
                </a:cubicBezTo>
                <a:lnTo>
                  <a:pt x="87650" y="52476"/>
                </a:lnTo>
                <a:cubicBezTo>
                  <a:pt x="87282" y="52518"/>
                  <a:pt x="86909" y="52538"/>
                  <a:pt x="86535" y="52538"/>
                </a:cubicBezTo>
                <a:cubicBezTo>
                  <a:pt x="85682" y="52538"/>
                  <a:pt x="84823" y="52431"/>
                  <a:pt x="83998" y="52225"/>
                </a:cubicBezTo>
                <a:cubicBezTo>
                  <a:pt x="84774" y="51837"/>
                  <a:pt x="85550" y="51449"/>
                  <a:pt x="86326" y="51061"/>
                </a:cubicBezTo>
                <a:cubicBezTo>
                  <a:pt x="86942" y="50741"/>
                  <a:pt x="87673" y="50057"/>
                  <a:pt x="87239" y="49509"/>
                </a:cubicBezTo>
                <a:cubicBezTo>
                  <a:pt x="87011" y="49258"/>
                  <a:pt x="86646" y="49235"/>
                  <a:pt x="86303" y="49235"/>
                </a:cubicBezTo>
                <a:cubicBezTo>
                  <a:pt x="85436" y="49281"/>
                  <a:pt x="84569" y="49486"/>
                  <a:pt x="83793" y="49851"/>
                </a:cubicBezTo>
                <a:cubicBezTo>
                  <a:pt x="84203" y="49463"/>
                  <a:pt x="84432" y="48915"/>
                  <a:pt x="84432" y="48345"/>
                </a:cubicBezTo>
                <a:lnTo>
                  <a:pt x="84432" y="48345"/>
                </a:lnTo>
                <a:cubicBezTo>
                  <a:pt x="82925" y="48778"/>
                  <a:pt x="81533" y="49554"/>
                  <a:pt x="80346" y="50559"/>
                </a:cubicBezTo>
                <a:cubicBezTo>
                  <a:pt x="80756" y="49444"/>
                  <a:pt x="81506" y="48464"/>
                  <a:pt x="82483" y="47757"/>
                </a:cubicBezTo>
                <a:lnTo>
                  <a:pt x="82483" y="47757"/>
                </a:lnTo>
                <a:cubicBezTo>
                  <a:pt x="81464" y="48490"/>
                  <a:pt x="79993" y="48339"/>
                  <a:pt x="78971" y="49040"/>
                </a:cubicBezTo>
                <a:lnTo>
                  <a:pt x="78971" y="49040"/>
                </a:lnTo>
                <a:cubicBezTo>
                  <a:pt x="79352" y="48599"/>
                  <a:pt x="79548" y="47984"/>
                  <a:pt x="79479" y="47409"/>
                </a:cubicBezTo>
                <a:lnTo>
                  <a:pt x="79479" y="47409"/>
                </a:lnTo>
                <a:cubicBezTo>
                  <a:pt x="78520" y="48048"/>
                  <a:pt x="77516" y="48710"/>
                  <a:pt x="76374" y="48801"/>
                </a:cubicBezTo>
                <a:cubicBezTo>
                  <a:pt x="76312" y="48806"/>
                  <a:pt x="76249" y="48809"/>
                  <a:pt x="76185" y="48809"/>
                </a:cubicBezTo>
                <a:cubicBezTo>
                  <a:pt x="75094" y="48809"/>
                  <a:pt x="73928" y="48077"/>
                  <a:pt x="73864" y="46998"/>
                </a:cubicBezTo>
                <a:lnTo>
                  <a:pt x="73864" y="46998"/>
                </a:lnTo>
                <a:cubicBezTo>
                  <a:pt x="74502" y="47388"/>
                  <a:pt x="75264" y="47599"/>
                  <a:pt x="76021" y="47599"/>
                </a:cubicBezTo>
                <a:cubicBezTo>
                  <a:pt x="76239" y="47599"/>
                  <a:pt x="76457" y="47582"/>
                  <a:pt x="76671" y="47546"/>
                </a:cubicBezTo>
                <a:cubicBezTo>
                  <a:pt x="76511" y="47044"/>
                  <a:pt x="76352" y="46542"/>
                  <a:pt x="76192" y="46017"/>
                </a:cubicBezTo>
                <a:lnTo>
                  <a:pt x="76192" y="46017"/>
                </a:lnTo>
                <a:cubicBezTo>
                  <a:pt x="77036" y="46085"/>
                  <a:pt x="77881" y="46176"/>
                  <a:pt x="78748" y="46245"/>
                </a:cubicBezTo>
                <a:lnTo>
                  <a:pt x="77379" y="44099"/>
                </a:lnTo>
                <a:cubicBezTo>
                  <a:pt x="77835" y="43939"/>
                  <a:pt x="78292" y="43802"/>
                  <a:pt x="78748" y="43643"/>
                </a:cubicBezTo>
                <a:cubicBezTo>
                  <a:pt x="79456" y="44856"/>
                  <a:pt x="80845" y="45622"/>
                  <a:pt x="82248" y="45622"/>
                </a:cubicBezTo>
                <a:cubicBezTo>
                  <a:pt x="82428" y="45622"/>
                  <a:pt x="82609" y="45609"/>
                  <a:pt x="82788" y="45583"/>
                </a:cubicBezTo>
                <a:cubicBezTo>
                  <a:pt x="82309" y="44738"/>
                  <a:pt x="81852" y="43894"/>
                  <a:pt x="81373" y="43026"/>
                </a:cubicBezTo>
                <a:lnTo>
                  <a:pt x="81373" y="43026"/>
                </a:lnTo>
                <a:cubicBezTo>
                  <a:pt x="82400" y="43323"/>
                  <a:pt x="83313" y="43985"/>
                  <a:pt x="83884" y="44875"/>
                </a:cubicBezTo>
                <a:cubicBezTo>
                  <a:pt x="83952" y="44145"/>
                  <a:pt x="84523" y="43483"/>
                  <a:pt x="85253" y="43300"/>
                </a:cubicBezTo>
                <a:lnTo>
                  <a:pt x="85253" y="43300"/>
                </a:lnTo>
                <a:cubicBezTo>
                  <a:pt x="85232" y="44305"/>
                  <a:pt x="86152" y="45194"/>
                  <a:pt x="87132" y="45194"/>
                </a:cubicBezTo>
                <a:cubicBezTo>
                  <a:pt x="87221" y="45194"/>
                  <a:pt x="87310" y="45187"/>
                  <a:pt x="87399" y="45172"/>
                </a:cubicBezTo>
                <a:cubicBezTo>
                  <a:pt x="87239" y="43917"/>
                  <a:pt x="87102" y="42638"/>
                  <a:pt x="86942" y="41360"/>
                </a:cubicBezTo>
                <a:lnTo>
                  <a:pt x="86942" y="41360"/>
                </a:lnTo>
                <a:cubicBezTo>
                  <a:pt x="87787" y="44510"/>
                  <a:pt x="90252" y="47181"/>
                  <a:pt x="93334" y="48231"/>
                </a:cubicBezTo>
                <a:cubicBezTo>
                  <a:pt x="93014" y="46724"/>
                  <a:pt x="92215" y="45309"/>
                  <a:pt x="91051" y="44259"/>
                </a:cubicBezTo>
                <a:lnTo>
                  <a:pt x="91051" y="44259"/>
                </a:lnTo>
                <a:cubicBezTo>
                  <a:pt x="92215" y="44944"/>
                  <a:pt x="93356" y="45651"/>
                  <a:pt x="94498" y="46359"/>
                </a:cubicBezTo>
                <a:cubicBezTo>
                  <a:pt x="95776" y="44396"/>
                  <a:pt x="94475" y="41315"/>
                  <a:pt x="92169" y="40881"/>
                </a:cubicBezTo>
                <a:cubicBezTo>
                  <a:pt x="92302" y="40670"/>
                  <a:pt x="92472" y="40588"/>
                  <a:pt x="92668" y="40588"/>
                </a:cubicBezTo>
                <a:cubicBezTo>
                  <a:pt x="93213" y="40588"/>
                  <a:pt x="93950" y="41228"/>
                  <a:pt x="94589" y="41497"/>
                </a:cubicBezTo>
                <a:cubicBezTo>
                  <a:pt x="94772" y="41578"/>
                  <a:pt x="94967" y="41615"/>
                  <a:pt x="95162" y="41615"/>
                </a:cubicBezTo>
                <a:cubicBezTo>
                  <a:pt x="95798" y="41615"/>
                  <a:pt x="96439" y="41218"/>
                  <a:pt x="96666" y="40607"/>
                </a:cubicBezTo>
                <a:cubicBezTo>
                  <a:pt x="96913" y="39961"/>
                  <a:pt x="96622" y="39157"/>
                  <a:pt x="96058" y="38761"/>
                </a:cubicBezTo>
                <a:lnTo>
                  <a:pt x="96058" y="38761"/>
                </a:lnTo>
                <a:cubicBezTo>
                  <a:pt x="96751" y="39070"/>
                  <a:pt x="97509" y="39221"/>
                  <a:pt x="98268" y="39221"/>
                </a:cubicBezTo>
                <a:cubicBezTo>
                  <a:pt x="99682" y="39221"/>
                  <a:pt x="101102" y="38699"/>
                  <a:pt x="102121" y="37708"/>
                </a:cubicBezTo>
                <a:cubicBezTo>
                  <a:pt x="100843" y="37685"/>
                  <a:pt x="99519" y="37480"/>
                  <a:pt x="98355" y="36978"/>
                </a:cubicBezTo>
                <a:cubicBezTo>
                  <a:pt x="98857" y="36818"/>
                  <a:pt x="102646" y="33942"/>
                  <a:pt x="102669" y="33645"/>
                </a:cubicBezTo>
                <a:cubicBezTo>
                  <a:pt x="102738" y="33075"/>
                  <a:pt x="102144" y="32641"/>
                  <a:pt x="101573" y="32618"/>
                </a:cubicBezTo>
                <a:cubicBezTo>
                  <a:pt x="101113" y="32618"/>
                  <a:pt x="100686" y="32827"/>
                  <a:pt x="100277" y="33070"/>
                </a:cubicBezTo>
                <a:lnTo>
                  <a:pt x="100277" y="33070"/>
                </a:lnTo>
                <a:cubicBezTo>
                  <a:pt x="101239" y="32450"/>
                  <a:pt x="101992" y="31528"/>
                  <a:pt x="102372" y="30450"/>
                </a:cubicBezTo>
                <a:cubicBezTo>
                  <a:pt x="102509" y="30062"/>
                  <a:pt x="102509" y="29514"/>
                  <a:pt x="102121" y="29423"/>
                </a:cubicBezTo>
                <a:cubicBezTo>
                  <a:pt x="102106" y="29421"/>
                  <a:pt x="102091" y="29420"/>
                  <a:pt x="102076" y="29420"/>
                </a:cubicBezTo>
                <a:cubicBezTo>
                  <a:pt x="101886" y="29420"/>
                  <a:pt x="101699" y="29547"/>
                  <a:pt x="101551" y="29674"/>
                </a:cubicBezTo>
                <a:cubicBezTo>
                  <a:pt x="100021" y="30883"/>
                  <a:pt x="98492" y="32116"/>
                  <a:pt x="96963" y="33326"/>
                </a:cubicBezTo>
                <a:cubicBezTo>
                  <a:pt x="97899" y="32436"/>
                  <a:pt x="98515" y="31180"/>
                  <a:pt x="98652" y="29902"/>
                </a:cubicBezTo>
                <a:lnTo>
                  <a:pt x="98652" y="29902"/>
                </a:lnTo>
                <a:cubicBezTo>
                  <a:pt x="97467" y="30801"/>
                  <a:pt x="96282" y="31700"/>
                  <a:pt x="95113" y="32615"/>
                </a:cubicBezTo>
                <a:lnTo>
                  <a:pt x="95113" y="32615"/>
                </a:lnTo>
                <a:cubicBezTo>
                  <a:pt x="96124" y="31701"/>
                  <a:pt x="96635" y="30257"/>
                  <a:pt x="96392" y="28920"/>
                </a:cubicBezTo>
                <a:lnTo>
                  <a:pt x="96392" y="28920"/>
                </a:lnTo>
                <a:lnTo>
                  <a:pt x="92740" y="32983"/>
                </a:lnTo>
                <a:cubicBezTo>
                  <a:pt x="93402" y="31842"/>
                  <a:pt x="93813" y="30564"/>
                  <a:pt x="93927" y="29263"/>
                </a:cubicBezTo>
                <a:lnTo>
                  <a:pt x="93927" y="29263"/>
                </a:lnTo>
                <a:cubicBezTo>
                  <a:pt x="93265" y="29281"/>
                  <a:pt x="92632" y="29700"/>
                  <a:pt x="92304" y="30280"/>
                </a:cubicBezTo>
                <a:lnTo>
                  <a:pt x="92304" y="30280"/>
                </a:lnTo>
                <a:cubicBezTo>
                  <a:pt x="92593" y="29430"/>
                  <a:pt x="92604" y="28495"/>
                  <a:pt x="92352" y="27642"/>
                </a:cubicBezTo>
                <a:lnTo>
                  <a:pt x="92352" y="27642"/>
                </a:lnTo>
                <a:cubicBezTo>
                  <a:pt x="91074" y="29788"/>
                  <a:pt x="89773" y="31933"/>
                  <a:pt x="88495" y="34056"/>
                </a:cubicBezTo>
                <a:cubicBezTo>
                  <a:pt x="88449" y="33326"/>
                  <a:pt x="88677" y="32550"/>
                  <a:pt x="89111" y="31933"/>
                </a:cubicBezTo>
                <a:lnTo>
                  <a:pt x="89111" y="31933"/>
                </a:lnTo>
                <a:cubicBezTo>
                  <a:pt x="88677" y="32070"/>
                  <a:pt x="88266" y="32321"/>
                  <a:pt x="87970" y="32687"/>
                </a:cubicBezTo>
                <a:cubicBezTo>
                  <a:pt x="88426" y="31865"/>
                  <a:pt x="88403" y="30815"/>
                  <a:pt x="87947" y="30016"/>
                </a:cubicBezTo>
                <a:cubicBezTo>
                  <a:pt x="87125" y="30769"/>
                  <a:pt x="86554" y="31796"/>
                  <a:pt x="86326" y="32892"/>
                </a:cubicBezTo>
                <a:lnTo>
                  <a:pt x="84911" y="30975"/>
                </a:lnTo>
                <a:lnTo>
                  <a:pt x="84911" y="30975"/>
                </a:lnTo>
                <a:cubicBezTo>
                  <a:pt x="85322" y="33120"/>
                  <a:pt x="84523" y="35448"/>
                  <a:pt x="82902" y="36886"/>
                </a:cubicBezTo>
                <a:cubicBezTo>
                  <a:pt x="82925" y="36247"/>
                  <a:pt x="83313" y="35677"/>
                  <a:pt x="83564" y="35106"/>
                </a:cubicBezTo>
                <a:cubicBezTo>
                  <a:pt x="83815" y="34513"/>
                  <a:pt x="83907" y="33782"/>
                  <a:pt x="83496" y="33303"/>
                </a:cubicBezTo>
                <a:cubicBezTo>
                  <a:pt x="83349" y="33131"/>
                  <a:pt x="83122" y="33053"/>
                  <a:pt x="82897" y="33053"/>
                </a:cubicBezTo>
                <a:cubicBezTo>
                  <a:pt x="82493" y="33053"/>
                  <a:pt x="82091" y="33304"/>
                  <a:pt x="82149" y="33714"/>
                </a:cubicBezTo>
                <a:cubicBezTo>
                  <a:pt x="81807" y="33394"/>
                  <a:pt x="81898" y="32869"/>
                  <a:pt x="81830" y="32436"/>
                </a:cubicBezTo>
                <a:cubicBezTo>
                  <a:pt x="81793" y="32069"/>
                  <a:pt x="81477" y="31673"/>
                  <a:pt x="81176" y="31673"/>
                </a:cubicBezTo>
                <a:cubicBezTo>
                  <a:pt x="81102" y="31673"/>
                  <a:pt x="81030" y="31697"/>
                  <a:pt x="80962" y="31751"/>
                </a:cubicBezTo>
                <a:cubicBezTo>
                  <a:pt x="80802" y="31888"/>
                  <a:pt x="80757" y="32093"/>
                  <a:pt x="80734" y="32276"/>
                </a:cubicBezTo>
                <a:cubicBezTo>
                  <a:pt x="80551" y="33508"/>
                  <a:pt x="80369" y="34718"/>
                  <a:pt x="80163" y="35928"/>
                </a:cubicBezTo>
                <a:cubicBezTo>
                  <a:pt x="79684" y="35722"/>
                  <a:pt x="79387" y="35152"/>
                  <a:pt x="79456" y="34627"/>
                </a:cubicBezTo>
                <a:lnTo>
                  <a:pt x="79456" y="34627"/>
                </a:lnTo>
                <a:cubicBezTo>
                  <a:pt x="78954" y="34650"/>
                  <a:pt x="78474" y="34901"/>
                  <a:pt x="78155" y="35289"/>
                </a:cubicBezTo>
                <a:cubicBezTo>
                  <a:pt x="78543" y="34672"/>
                  <a:pt x="78588" y="33851"/>
                  <a:pt x="78269" y="33189"/>
                </a:cubicBezTo>
                <a:lnTo>
                  <a:pt x="78269" y="33189"/>
                </a:lnTo>
                <a:cubicBezTo>
                  <a:pt x="77698" y="33965"/>
                  <a:pt x="77013" y="34627"/>
                  <a:pt x="76237" y="35197"/>
                </a:cubicBezTo>
                <a:cubicBezTo>
                  <a:pt x="75918" y="34992"/>
                  <a:pt x="76032" y="34467"/>
                  <a:pt x="76260" y="34170"/>
                </a:cubicBezTo>
                <a:cubicBezTo>
                  <a:pt x="76511" y="33851"/>
                  <a:pt x="76854" y="33554"/>
                  <a:pt x="76808" y="33166"/>
                </a:cubicBezTo>
                <a:cubicBezTo>
                  <a:pt x="76785" y="32751"/>
                  <a:pt x="76454" y="32592"/>
                  <a:pt x="76044" y="32592"/>
                </a:cubicBezTo>
                <a:cubicBezTo>
                  <a:pt x="75641" y="32592"/>
                  <a:pt x="75161" y="32746"/>
                  <a:pt x="74822" y="32960"/>
                </a:cubicBezTo>
                <a:lnTo>
                  <a:pt x="76625" y="31477"/>
                </a:lnTo>
                <a:cubicBezTo>
                  <a:pt x="76377" y="30865"/>
                  <a:pt x="75709" y="30480"/>
                  <a:pt x="75056" y="30480"/>
                </a:cubicBezTo>
                <a:cubicBezTo>
                  <a:pt x="74865" y="30480"/>
                  <a:pt x="74674" y="30514"/>
                  <a:pt x="74496" y="30584"/>
                </a:cubicBezTo>
                <a:lnTo>
                  <a:pt x="74496" y="30584"/>
                </a:lnTo>
                <a:cubicBezTo>
                  <a:pt x="74820" y="30415"/>
                  <a:pt x="75101" y="30150"/>
                  <a:pt x="75279" y="29833"/>
                </a:cubicBezTo>
                <a:cubicBezTo>
                  <a:pt x="74115" y="29514"/>
                  <a:pt x="73407" y="28076"/>
                  <a:pt x="73886" y="26957"/>
                </a:cubicBezTo>
                <a:lnTo>
                  <a:pt x="73886" y="26957"/>
                </a:lnTo>
                <a:cubicBezTo>
                  <a:pt x="74385" y="27668"/>
                  <a:pt x="75251" y="28038"/>
                  <a:pt x="76110" y="28038"/>
                </a:cubicBezTo>
                <a:cubicBezTo>
                  <a:pt x="76823" y="28038"/>
                  <a:pt x="77531" y="27783"/>
                  <a:pt x="78018" y="27254"/>
                </a:cubicBezTo>
                <a:cubicBezTo>
                  <a:pt x="77150" y="26957"/>
                  <a:pt x="76466" y="26113"/>
                  <a:pt x="76374" y="25177"/>
                </a:cubicBezTo>
                <a:lnTo>
                  <a:pt x="76374" y="25177"/>
                </a:lnTo>
                <a:cubicBezTo>
                  <a:pt x="77447" y="26067"/>
                  <a:pt x="78520" y="26957"/>
                  <a:pt x="79616" y="27848"/>
                </a:cubicBezTo>
                <a:cubicBezTo>
                  <a:pt x="79479" y="26615"/>
                  <a:pt x="78817" y="25428"/>
                  <a:pt x="77835" y="24629"/>
                </a:cubicBezTo>
                <a:cubicBezTo>
                  <a:pt x="78023" y="24529"/>
                  <a:pt x="78227" y="24484"/>
                  <a:pt x="78433" y="24484"/>
                </a:cubicBezTo>
                <a:cubicBezTo>
                  <a:pt x="78976" y="24484"/>
                  <a:pt x="79536" y="24799"/>
                  <a:pt x="79867" y="25246"/>
                </a:cubicBezTo>
                <a:cubicBezTo>
                  <a:pt x="80346" y="25839"/>
                  <a:pt x="80506" y="26638"/>
                  <a:pt x="80643" y="27391"/>
                </a:cubicBezTo>
                <a:cubicBezTo>
                  <a:pt x="80779" y="26960"/>
                  <a:pt x="80892" y="26529"/>
                  <a:pt x="81006" y="26076"/>
                </a:cubicBezTo>
                <a:lnTo>
                  <a:pt x="81006" y="26076"/>
                </a:lnTo>
                <a:cubicBezTo>
                  <a:pt x="80934" y="26408"/>
                  <a:pt x="81877" y="27576"/>
                  <a:pt x="82058" y="27848"/>
                </a:cubicBezTo>
                <a:cubicBezTo>
                  <a:pt x="83496" y="25930"/>
                  <a:pt x="83268" y="24538"/>
                  <a:pt x="83176" y="22141"/>
                </a:cubicBezTo>
                <a:lnTo>
                  <a:pt x="83176" y="22141"/>
                </a:lnTo>
                <a:cubicBezTo>
                  <a:pt x="83564" y="23648"/>
                  <a:pt x="83975" y="25131"/>
                  <a:pt x="84363" y="26615"/>
                </a:cubicBezTo>
                <a:cubicBezTo>
                  <a:pt x="84797" y="26067"/>
                  <a:pt x="85048" y="25405"/>
                  <a:pt x="85116" y="24721"/>
                </a:cubicBezTo>
                <a:lnTo>
                  <a:pt x="85116" y="24721"/>
                </a:lnTo>
                <a:cubicBezTo>
                  <a:pt x="85095" y="25407"/>
                  <a:pt x="85718" y="26053"/>
                  <a:pt x="86418" y="26053"/>
                </a:cubicBezTo>
                <a:cubicBezTo>
                  <a:pt x="86463" y="26053"/>
                  <a:pt x="86509" y="26050"/>
                  <a:pt x="86554" y="26044"/>
                </a:cubicBezTo>
                <a:cubicBezTo>
                  <a:pt x="86417" y="25542"/>
                  <a:pt x="86303" y="25040"/>
                  <a:pt x="86166" y="24515"/>
                </a:cubicBezTo>
                <a:lnTo>
                  <a:pt x="86166" y="24515"/>
                </a:lnTo>
                <a:cubicBezTo>
                  <a:pt x="86550" y="25197"/>
                  <a:pt x="87332" y="25640"/>
                  <a:pt x="88103" y="25640"/>
                </a:cubicBezTo>
                <a:cubicBezTo>
                  <a:pt x="88157" y="25640"/>
                  <a:pt x="88212" y="25638"/>
                  <a:pt x="88266" y="25634"/>
                </a:cubicBezTo>
                <a:cubicBezTo>
                  <a:pt x="88426" y="24515"/>
                  <a:pt x="87901" y="23328"/>
                  <a:pt x="86988" y="22689"/>
                </a:cubicBezTo>
                <a:lnTo>
                  <a:pt x="86988" y="22689"/>
                </a:lnTo>
                <a:cubicBezTo>
                  <a:pt x="87067" y="22726"/>
                  <a:pt x="87143" y="22743"/>
                  <a:pt x="87215" y="22743"/>
                </a:cubicBezTo>
                <a:cubicBezTo>
                  <a:pt x="87728" y="22743"/>
                  <a:pt x="88064" y="21894"/>
                  <a:pt x="88084" y="21274"/>
                </a:cubicBezTo>
                <a:cubicBezTo>
                  <a:pt x="88883" y="21845"/>
                  <a:pt x="89339" y="22895"/>
                  <a:pt x="89202" y="23876"/>
                </a:cubicBezTo>
                <a:cubicBezTo>
                  <a:pt x="89430" y="23351"/>
                  <a:pt x="89955" y="22986"/>
                  <a:pt x="90526" y="22940"/>
                </a:cubicBezTo>
                <a:lnTo>
                  <a:pt x="90526" y="22940"/>
                </a:lnTo>
                <a:cubicBezTo>
                  <a:pt x="90229" y="23762"/>
                  <a:pt x="89933" y="24584"/>
                  <a:pt x="89636" y="25405"/>
                </a:cubicBezTo>
                <a:cubicBezTo>
                  <a:pt x="89522" y="25656"/>
                  <a:pt x="89430" y="25953"/>
                  <a:pt x="89545" y="26204"/>
                </a:cubicBezTo>
                <a:cubicBezTo>
                  <a:pt x="89633" y="26446"/>
                  <a:pt x="89869" y="26556"/>
                  <a:pt x="90126" y="26556"/>
                </a:cubicBezTo>
                <a:cubicBezTo>
                  <a:pt x="90402" y="26556"/>
                  <a:pt x="90703" y="26429"/>
                  <a:pt x="90868" y="26204"/>
                </a:cubicBezTo>
                <a:cubicBezTo>
                  <a:pt x="91173" y="25818"/>
                  <a:pt x="91171" y="25286"/>
                  <a:pt x="91134" y="24788"/>
                </a:cubicBezTo>
                <a:lnTo>
                  <a:pt x="91134" y="24788"/>
                </a:lnTo>
                <a:cubicBezTo>
                  <a:pt x="91227" y="25275"/>
                  <a:pt x="91743" y="25637"/>
                  <a:pt x="92234" y="25637"/>
                </a:cubicBezTo>
                <a:cubicBezTo>
                  <a:pt x="92404" y="25637"/>
                  <a:pt x="92572" y="25594"/>
                  <a:pt x="92717" y="25497"/>
                </a:cubicBezTo>
                <a:cubicBezTo>
                  <a:pt x="93334" y="25063"/>
                  <a:pt x="93151" y="23922"/>
                  <a:pt x="92443" y="23693"/>
                </a:cubicBezTo>
                <a:lnTo>
                  <a:pt x="92443" y="23693"/>
                </a:lnTo>
                <a:cubicBezTo>
                  <a:pt x="92809" y="23716"/>
                  <a:pt x="93174" y="23762"/>
                  <a:pt x="93516" y="23785"/>
                </a:cubicBezTo>
                <a:cubicBezTo>
                  <a:pt x="93927" y="23100"/>
                  <a:pt x="93379" y="22278"/>
                  <a:pt x="92923" y="21616"/>
                </a:cubicBezTo>
                <a:cubicBezTo>
                  <a:pt x="92489" y="20954"/>
                  <a:pt x="92261" y="19859"/>
                  <a:pt x="92968" y="19494"/>
                </a:cubicBezTo>
                <a:cubicBezTo>
                  <a:pt x="93265" y="20384"/>
                  <a:pt x="93562" y="21274"/>
                  <a:pt x="93881" y="22141"/>
                </a:cubicBezTo>
                <a:cubicBezTo>
                  <a:pt x="93973" y="22461"/>
                  <a:pt x="94110" y="22803"/>
                  <a:pt x="94406" y="22940"/>
                </a:cubicBezTo>
                <a:cubicBezTo>
                  <a:pt x="94470" y="22975"/>
                  <a:pt x="94541" y="22990"/>
                  <a:pt x="94613" y="22990"/>
                </a:cubicBezTo>
                <a:cubicBezTo>
                  <a:pt x="94874" y="22990"/>
                  <a:pt x="95140" y="22785"/>
                  <a:pt x="95068" y="22552"/>
                </a:cubicBezTo>
                <a:lnTo>
                  <a:pt x="95068" y="22552"/>
                </a:lnTo>
                <a:cubicBezTo>
                  <a:pt x="95297" y="23054"/>
                  <a:pt x="95548" y="23602"/>
                  <a:pt x="96004" y="23922"/>
                </a:cubicBezTo>
                <a:cubicBezTo>
                  <a:pt x="96229" y="24090"/>
                  <a:pt x="96521" y="24187"/>
                  <a:pt x="96799" y="24187"/>
                </a:cubicBezTo>
                <a:cubicBezTo>
                  <a:pt x="97086" y="24187"/>
                  <a:pt x="97360" y="24085"/>
                  <a:pt x="97533" y="23853"/>
                </a:cubicBezTo>
                <a:cubicBezTo>
                  <a:pt x="98173" y="22986"/>
                  <a:pt x="96826" y="21982"/>
                  <a:pt x="96643" y="20932"/>
                </a:cubicBezTo>
                <a:lnTo>
                  <a:pt x="96643" y="20932"/>
                </a:lnTo>
                <a:cubicBezTo>
                  <a:pt x="97351" y="21571"/>
                  <a:pt x="98241" y="21982"/>
                  <a:pt x="99177" y="22118"/>
                </a:cubicBezTo>
                <a:cubicBezTo>
                  <a:pt x="99321" y="21486"/>
                  <a:pt x="99151" y="20811"/>
                  <a:pt x="98757" y="20320"/>
                </a:cubicBezTo>
                <a:lnTo>
                  <a:pt x="98757" y="20320"/>
                </a:lnTo>
                <a:cubicBezTo>
                  <a:pt x="99474" y="20940"/>
                  <a:pt x="100393" y="21326"/>
                  <a:pt x="101345" y="21365"/>
                </a:cubicBezTo>
                <a:cubicBezTo>
                  <a:pt x="100638" y="20019"/>
                  <a:pt x="100227" y="18512"/>
                  <a:pt x="100113" y="16983"/>
                </a:cubicBezTo>
                <a:lnTo>
                  <a:pt x="100113" y="16983"/>
                </a:lnTo>
                <a:cubicBezTo>
                  <a:pt x="100683" y="17690"/>
                  <a:pt x="101254" y="18398"/>
                  <a:pt x="101802" y="19106"/>
                </a:cubicBezTo>
                <a:cubicBezTo>
                  <a:pt x="101414" y="17599"/>
                  <a:pt x="101779" y="15933"/>
                  <a:pt x="102738" y="14700"/>
                </a:cubicBezTo>
                <a:cubicBezTo>
                  <a:pt x="103148" y="15659"/>
                  <a:pt x="103263" y="16732"/>
                  <a:pt x="103034" y="17736"/>
                </a:cubicBezTo>
                <a:cubicBezTo>
                  <a:pt x="103134" y="17649"/>
                  <a:pt x="103237" y="17610"/>
                  <a:pt x="103339" y="17610"/>
                </a:cubicBezTo>
                <a:cubicBezTo>
                  <a:pt x="103821" y="17610"/>
                  <a:pt x="104261" y="18472"/>
                  <a:pt x="104016" y="19037"/>
                </a:cubicBezTo>
                <a:cubicBezTo>
                  <a:pt x="103696" y="19745"/>
                  <a:pt x="102966" y="20224"/>
                  <a:pt x="102852" y="20977"/>
                </a:cubicBezTo>
                <a:cubicBezTo>
                  <a:pt x="104404" y="20703"/>
                  <a:pt x="105796" y="19608"/>
                  <a:pt x="106435" y="18147"/>
                </a:cubicBezTo>
                <a:lnTo>
                  <a:pt x="106435" y="18147"/>
                </a:lnTo>
                <a:cubicBezTo>
                  <a:pt x="106869" y="18763"/>
                  <a:pt x="106481" y="19653"/>
                  <a:pt x="105933" y="20178"/>
                </a:cubicBezTo>
                <a:cubicBezTo>
                  <a:pt x="105385" y="20703"/>
                  <a:pt x="104678" y="21091"/>
                  <a:pt x="104358" y="21776"/>
                </a:cubicBezTo>
                <a:cubicBezTo>
                  <a:pt x="104036" y="22442"/>
                  <a:pt x="104401" y="23431"/>
                  <a:pt x="105073" y="23431"/>
                </a:cubicBezTo>
                <a:cubicBezTo>
                  <a:pt x="105115" y="23431"/>
                  <a:pt x="105158" y="23428"/>
                  <a:pt x="105203" y="23420"/>
                </a:cubicBezTo>
                <a:cubicBezTo>
                  <a:pt x="105545" y="23374"/>
                  <a:pt x="105796" y="23100"/>
                  <a:pt x="106024" y="22803"/>
                </a:cubicBezTo>
                <a:cubicBezTo>
                  <a:pt x="106889" y="21686"/>
                  <a:pt x="107559" y="20412"/>
                  <a:pt x="107980" y="19055"/>
                </a:cubicBezTo>
                <a:lnTo>
                  <a:pt x="107980" y="19055"/>
                </a:lnTo>
                <a:cubicBezTo>
                  <a:pt x="108046" y="19222"/>
                  <a:pt x="108230" y="19378"/>
                  <a:pt x="108419" y="19378"/>
                </a:cubicBezTo>
                <a:cubicBezTo>
                  <a:pt x="108458" y="19378"/>
                  <a:pt x="108497" y="19371"/>
                  <a:pt x="108535" y="19357"/>
                </a:cubicBezTo>
                <a:cubicBezTo>
                  <a:pt x="108900" y="19243"/>
                  <a:pt x="109060" y="18809"/>
                  <a:pt x="109106" y="18421"/>
                </a:cubicBezTo>
                <a:cubicBezTo>
                  <a:pt x="109174" y="18033"/>
                  <a:pt x="109220" y="17599"/>
                  <a:pt x="109494" y="17348"/>
                </a:cubicBezTo>
                <a:lnTo>
                  <a:pt x="109494" y="17348"/>
                </a:lnTo>
                <a:cubicBezTo>
                  <a:pt x="109088" y="17843"/>
                  <a:pt x="109705" y="18672"/>
                  <a:pt x="110358" y="18672"/>
                </a:cubicBezTo>
                <a:cubicBezTo>
                  <a:pt x="110366" y="18672"/>
                  <a:pt x="110375" y="18672"/>
                  <a:pt x="110384" y="18672"/>
                </a:cubicBezTo>
                <a:cubicBezTo>
                  <a:pt x="111069" y="18672"/>
                  <a:pt x="111617" y="18170"/>
                  <a:pt x="112096" y="17690"/>
                </a:cubicBezTo>
                <a:lnTo>
                  <a:pt x="112096" y="17690"/>
                </a:lnTo>
                <a:cubicBezTo>
                  <a:pt x="111936" y="18969"/>
                  <a:pt x="111023" y="20133"/>
                  <a:pt x="109813" y="20544"/>
                </a:cubicBezTo>
                <a:cubicBezTo>
                  <a:pt x="110475" y="20886"/>
                  <a:pt x="110338" y="21936"/>
                  <a:pt x="109791" y="22461"/>
                </a:cubicBezTo>
                <a:cubicBezTo>
                  <a:pt x="109266" y="22986"/>
                  <a:pt x="108490" y="23191"/>
                  <a:pt x="107873" y="23602"/>
                </a:cubicBezTo>
                <a:cubicBezTo>
                  <a:pt x="107257" y="24013"/>
                  <a:pt x="106755" y="24835"/>
                  <a:pt x="107143" y="25474"/>
                </a:cubicBezTo>
                <a:cubicBezTo>
                  <a:pt x="107782" y="25246"/>
                  <a:pt x="108444" y="24994"/>
                  <a:pt x="109083" y="24743"/>
                </a:cubicBezTo>
                <a:lnTo>
                  <a:pt x="109083" y="24743"/>
                </a:lnTo>
                <a:cubicBezTo>
                  <a:pt x="108170" y="25474"/>
                  <a:pt x="107622" y="26615"/>
                  <a:pt x="107645" y="27779"/>
                </a:cubicBezTo>
                <a:cubicBezTo>
                  <a:pt x="108417" y="27492"/>
                  <a:pt x="109133" y="27007"/>
                  <a:pt x="109681" y="26380"/>
                </a:cubicBezTo>
                <a:lnTo>
                  <a:pt x="109681" y="26380"/>
                </a:lnTo>
                <a:cubicBezTo>
                  <a:pt x="109275" y="27055"/>
                  <a:pt x="109101" y="27885"/>
                  <a:pt x="109243" y="28647"/>
                </a:cubicBezTo>
                <a:cubicBezTo>
                  <a:pt x="110361" y="26866"/>
                  <a:pt x="111959" y="25382"/>
                  <a:pt x="113808" y="24378"/>
                </a:cubicBezTo>
                <a:lnTo>
                  <a:pt x="113808" y="24378"/>
                </a:lnTo>
                <a:cubicBezTo>
                  <a:pt x="112986" y="26136"/>
                  <a:pt x="111982" y="27779"/>
                  <a:pt x="110818" y="29286"/>
                </a:cubicBezTo>
                <a:cubicBezTo>
                  <a:pt x="112233" y="28989"/>
                  <a:pt x="113534" y="28030"/>
                  <a:pt x="114242" y="26752"/>
                </a:cubicBezTo>
                <a:lnTo>
                  <a:pt x="114242" y="26752"/>
                </a:lnTo>
                <a:cubicBezTo>
                  <a:pt x="114173" y="27300"/>
                  <a:pt x="114105" y="27848"/>
                  <a:pt x="114059" y="28395"/>
                </a:cubicBezTo>
                <a:cubicBezTo>
                  <a:pt x="114949" y="28373"/>
                  <a:pt x="115748" y="27551"/>
                  <a:pt x="115771" y="26638"/>
                </a:cubicBezTo>
                <a:cubicBezTo>
                  <a:pt x="115816" y="27231"/>
                  <a:pt x="115885" y="27848"/>
                  <a:pt x="116273" y="28327"/>
                </a:cubicBezTo>
                <a:cubicBezTo>
                  <a:pt x="116498" y="28608"/>
                  <a:pt x="116870" y="28794"/>
                  <a:pt x="117219" y="28794"/>
                </a:cubicBezTo>
                <a:cubicBezTo>
                  <a:pt x="117436" y="28794"/>
                  <a:pt x="117644" y="28722"/>
                  <a:pt x="117802" y="28555"/>
                </a:cubicBezTo>
                <a:cubicBezTo>
                  <a:pt x="118031" y="28350"/>
                  <a:pt x="118099" y="28030"/>
                  <a:pt x="118145" y="27756"/>
                </a:cubicBezTo>
                <a:cubicBezTo>
                  <a:pt x="118373" y="26661"/>
                  <a:pt x="118624" y="25565"/>
                  <a:pt x="118852" y="24469"/>
                </a:cubicBezTo>
                <a:cubicBezTo>
                  <a:pt x="118921" y="25291"/>
                  <a:pt x="119172" y="26090"/>
                  <a:pt x="119583" y="26798"/>
                </a:cubicBezTo>
                <a:cubicBezTo>
                  <a:pt x="120404" y="25588"/>
                  <a:pt x="120907" y="24150"/>
                  <a:pt x="121043" y="22689"/>
                </a:cubicBezTo>
                <a:cubicBezTo>
                  <a:pt x="121203" y="23830"/>
                  <a:pt x="121340" y="24949"/>
                  <a:pt x="121500" y="26067"/>
                </a:cubicBezTo>
                <a:cubicBezTo>
                  <a:pt x="122299" y="25679"/>
                  <a:pt x="122778" y="24743"/>
                  <a:pt x="122687" y="23876"/>
                </a:cubicBezTo>
                <a:lnTo>
                  <a:pt x="122687" y="23876"/>
                </a:lnTo>
                <a:cubicBezTo>
                  <a:pt x="123417" y="23945"/>
                  <a:pt x="123965" y="24766"/>
                  <a:pt x="123737" y="25474"/>
                </a:cubicBezTo>
                <a:cubicBezTo>
                  <a:pt x="123486" y="26318"/>
                  <a:pt x="122459" y="26615"/>
                  <a:pt x="121774" y="27140"/>
                </a:cubicBezTo>
                <a:cubicBezTo>
                  <a:pt x="121066" y="27688"/>
                  <a:pt x="120952" y="29149"/>
                  <a:pt x="121842" y="29171"/>
                </a:cubicBezTo>
                <a:cubicBezTo>
                  <a:pt x="121454" y="29286"/>
                  <a:pt x="121066" y="29400"/>
                  <a:pt x="120655" y="29491"/>
                </a:cubicBezTo>
                <a:cubicBezTo>
                  <a:pt x="121158" y="30199"/>
                  <a:pt x="121295" y="31134"/>
                  <a:pt x="120975" y="31933"/>
                </a:cubicBezTo>
                <a:cubicBezTo>
                  <a:pt x="120176" y="30724"/>
                  <a:pt x="118875" y="29856"/>
                  <a:pt x="117460" y="29582"/>
                </a:cubicBezTo>
                <a:lnTo>
                  <a:pt x="117460" y="29582"/>
                </a:lnTo>
                <a:cubicBezTo>
                  <a:pt x="117802" y="30267"/>
                  <a:pt x="118122" y="30952"/>
                  <a:pt x="118464" y="31637"/>
                </a:cubicBezTo>
                <a:cubicBezTo>
                  <a:pt x="117677" y="31097"/>
                  <a:pt x="116722" y="30818"/>
                  <a:pt x="115766" y="30818"/>
                </a:cubicBezTo>
                <a:cubicBezTo>
                  <a:pt x="115225" y="30818"/>
                  <a:pt x="114684" y="30907"/>
                  <a:pt x="114173" y="31089"/>
                </a:cubicBezTo>
                <a:cubicBezTo>
                  <a:pt x="114879" y="31931"/>
                  <a:pt x="115903" y="32479"/>
                  <a:pt x="116996" y="32572"/>
                </a:cubicBezTo>
                <a:lnTo>
                  <a:pt x="116996" y="32572"/>
                </a:lnTo>
                <a:cubicBezTo>
                  <a:pt x="116845" y="32559"/>
                  <a:pt x="116693" y="32553"/>
                  <a:pt x="116542" y="32553"/>
                </a:cubicBezTo>
                <a:cubicBezTo>
                  <a:pt x="115615" y="32553"/>
                  <a:pt x="114678" y="32788"/>
                  <a:pt x="113876" y="33257"/>
                </a:cubicBezTo>
                <a:cubicBezTo>
                  <a:pt x="114242" y="34490"/>
                  <a:pt x="116889" y="33714"/>
                  <a:pt x="116958" y="34969"/>
                </a:cubicBezTo>
                <a:cubicBezTo>
                  <a:pt x="116991" y="35567"/>
                  <a:pt x="116359" y="35827"/>
                  <a:pt x="115704" y="35827"/>
                </a:cubicBezTo>
                <a:cubicBezTo>
                  <a:pt x="115460" y="35827"/>
                  <a:pt x="115212" y="35791"/>
                  <a:pt x="114995" y="35722"/>
                </a:cubicBezTo>
                <a:cubicBezTo>
                  <a:pt x="114580" y="35588"/>
                  <a:pt x="114087" y="35441"/>
                  <a:pt x="113652" y="35441"/>
                </a:cubicBezTo>
                <a:cubicBezTo>
                  <a:pt x="113272" y="35441"/>
                  <a:pt x="112937" y="35553"/>
                  <a:pt x="112735" y="35882"/>
                </a:cubicBezTo>
                <a:cubicBezTo>
                  <a:pt x="113767" y="36324"/>
                  <a:pt x="114895" y="36572"/>
                  <a:pt x="116032" y="36572"/>
                </a:cubicBezTo>
                <a:cubicBezTo>
                  <a:pt x="116127" y="36572"/>
                  <a:pt x="116223" y="36570"/>
                  <a:pt x="116319" y="36567"/>
                </a:cubicBezTo>
                <a:lnTo>
                  <a:pt x="116319" y="36567"/>
                </a:lnTo>
                <a:cubicBezTo>
                  <a:pt x="115451" y="36727"/>
                  <a:pt x="114607" y="37183"/>
                  <a:pt x="114036" y="37868"/>
                </a:cubicBezTo>
                <a:cubicBezTo>
                  <a:pt x="114115" y="37870"/>
                  <a:pt x="114193" y="37871"/>
                  <a:pt x="114271" y="37871"/>
                </a:cubicBezTo>
                <a:cubicBezTo>
                  <a:pt x="115836" y="37871"/>
                  <a:pt x="117388" y="37438"/>
                  <a:pt x="118692" y="36613"/>
                </a:cubicBezTo>
                <a:lnTo>
                  <a:pt x="118692" y="36613"/>
                </a:lnTo>
                <a:cubicBezTo>
                  <a:pt x="118396" y="37252"/>
                  <a:pt x="118076" y="37891"/>
                  <a:pt x="117757" y="38553"/>
                </a:cubicBezTo>
                <a:cubicBezTo>
                  <a:pt x="118396" y="38575"/>
                  <a:pt x="119058" y="38598"/>
                  <a:pt x="119697" y="38621"/>
                </a:cubicBezTo>
                <a:cubicBezTo>
                  <a:pt x="118282" y="38895"/>
                  <a:pt x="116981" y="39740"/>
                  <a:pt x="116182" y="40949"/>
                </a:cubicBezTo>
                <a:cubicBezTo>
                  <a:pt x="117916" y="40904"/>
                  <a:pt x="119605" y="40402"/>
                  <a:pt x="121089" y="39534"/>
                </a:cubicBezTo>
                <a:lnTo>
                  <a:pt x="121089" y="39534"/>
                </a:lnTo>
                <a:cubicBezTo>
                  <a:pt x="119469" y="40904"/>
                  <a:pt x="117688" y="42867"/>
                  <a:pt x="118441" y="44852"/>
                </a:cubicBezTo>
                <a:lnTo>
                  <a:pt x="118441" y="44852"/>
                </a:lnTo>
                <a:cubicBezTo>
                  <a:pt x="119469" y="43985"/>
                  <a:pt x="120496" y="43118"/>
                  <a:pt x="121523" y="42228"/>
                </a:cubicBezTo>
                <a:lnTo>
                  <a:pt x="121523" y="42228"/>
                </a:lnTo>
                <a:cubicBezTo>
                  <a:pt x="121500" y="42889"/>
                  <a:pt x="121454" y="43574"/>
                  <a:pt x="121409" y="44236"/>
                </a:cubicBezTo>
                <a:cubicBezTo>
                  <a:pt x="122299" y="43620"/>
                  <a:pt x="123029" y="42775"/>
                  <a:pt x="123509" y="41817"/>
                </a:cubicBezTo>
                <a:lnTo>
                  <a:pt x="123509" y="41817"/>
                </a:lnTo>
                <a:cubicBezTo>
                  <a:pt x="123143" y="42798"/>
                  <a:pt x="123143" y="43917"/>
                  <a:pt x="123486" y="44898"/>
                </a:cubicBezTo>
                <a:cubicBezTo>
                  <a:pt x="123640" y="45341"/>
                  <a:pt x="124022" y="45817"/>
                  <a:pt x="124453" y="45817"/>
                </a:cubicBezTo>
                <a:cubicBezTo>
                  <a:pt x="124533" y="45817"/>
                  <a:pt x="124614" y="45801"/>
                  <a:pt x="124696" y="45765"/>
                </a:cubicBezTo>
                <a:cubicBezTo>
                  <a:pt x="125015" y="45629"/>
                  <a:pt x="125106" y="45218"/>
                  <a:pt x="125198" y="44875"/>
                </a:cubicBezTo>
                <a:cubicBezTo>
                  <a:pt x="125609" y="42867"/>
                  <a:pt x="125837" y="40767"/>
                  <a:pt x="126316" y="38804"/>
                </a:cubicBezTo>
                <a:lnTo>
                  <a:pt x="126316" y="38804"/>
                </a:lnTo>
                <a:cubicBezTo>
                  <a:pt x="126248" y="40059"/>
                  <a:pt x="126704" y="41360"/>
                  <a:pt x="127572" y="42296"/>
                </a:cubicBezTo>
                <a:cubicBezTo>
                  <a:pt x="127914" y="41132"/>
                  <a:pt x="128279" y="39991"/>
                  <a:pt x="128621" y="38827"/>
                </a:cubicBezTo>
                <a:cubicBezTo>
                  <a:pt x="128850" y="40333"/>
                  <a:pt x="130174" y="41611"/>
                  <a:pt x="131680" y="41771"/>
                </a:cubicBezTo>
                <a:cubicBezTo>
                  <a:pt x="131178" y="39625"/>
                  <a:pt x="130699" y="37480"/>
                  <a:pt x="130219" y="35334"/>
                </a:cubicBezTo>
                <a:lnTo>
                  <a:pt x="130219" y="35334"/>
                </a:lnTo>
                <a:cubicBezTo>
                  <a:pt x="131429" y="35836"/>
                  <a:pt x="132662" y="36339"/>
                  <a:pt x="133894" y="36841"/>
                </a:cubicBezTo>
                <a:cubicBezTo>
                  <a:pt x="133850" y="34963"/>
                  <a:pt x="132095" y="33320"/>
                  <a:pt x="130244" y="33320"/>
                </a:cubicBezTo>
                <a:cubicBezTo>
                  <a:pt x="130182" y="33320"/>
                  <a:pt x="130121" y="33322"/>
                  <a:pt x="130059" y="33326"/>
                </a:cubicBezTo>
                <a:lnTo>
                  <a:pt x="132274" y="32230"/>
                </a:lnTo>
                <a:cubicBezTo>
                  <a:pt x="131888" y="31517"/>
                  <a:pt x="131080" y="31064"/>
                  <a:pt x="130274" y="31064"/>
                </a:cubicBezTo>
                <a:cubicBezTo>
                  <a:pt x="130125" y="31064"/>
                  <a:pt x="129977" y="31080"/>
                  <a:pt x="129831" y="31112"/>
                </a:cubicBezTo>
                <a:cubicBezTo>
                  <a:pt x="130790" y="30541"/>
                  <a:pt x="131749" y="29970"/>
                  <a:pt x="132684" y="29423"/>
                </a:cubicBezTo>
                <a:cubicBezTo>
                  <a:pt x="132319" y="29306"/>
                  <a:pt x="131939" y="29251"/>
                  <a:pt x="131559" y="29251"/>
                </a:cubicBezTo>
                <a:cubicBezTo>
                  <a:pt x="130371" y="29251"/>
                  <a:pt x="129182" y="29795"/>
                  <a:pt x="128439" y="30746"/>
                </a:cubicBezTo>
                <a:cubicBezTo>
                  <a:pt x="127937" y="29902"/>
                  <a:pt x="127435" y="29057"/>
                  <a:pt x="126932" y="28236"/>
                </a:cubicBezTo>
                <a:cubicBezTo>
                  <a:pt x="127320" y="28122"/>
                  <a:pt x="127708" y="28007"/>
                  <a:pt x="128097" y="27893"/>
                </a:cubicBezTo>
                <a:cubicBezTo>
                  <a:pt x="127868" y="27437"/>
                  <a:pt x="127640" y="27003"/>
                  <a:pt x="127412" y="26569"/>
                </a:cubicBezTo>
                <a:cubicBezTo>
                  <a:pt x="127927" y="26305"/>
                  <a:pt x="128503" y="26171"/>
                  <a:pt x="129073" y="26171"/>
                </a:cubicBezTo>
                <a:cubicBezTo>
                  <a:pt x="129489" y="26171"/>
                  <a:pt x="129903" y="26242"/>
                  <a:pt x="130288" y="26387"/>
                </a:cubicBezTo>
                <a:cubicBezTo>
                  <a:pt x="130881" y="24994"/>
                  <a:pt x="130105" y="23191"/>
                  <a:pt x="128690" y="22666"/>
                </a:cubicBezTo>
                <a:cubicBezTo>
                  <a:pt x="128997" y="22381"/>
                  <a:pt x="129404" y="22309"/>
                  <a:pt x="129844" y="22309"/>
                </a:cubicBezTo>
                <a:cubicBezTo>
                  <a:pt x="130295" y="22309"/>
                  <a:pt x="130779" y="22385"/>
                  <a:pt x="131224" y="22385"/>
                </a:cubicBezTo>
                <a:cubicBezTo>
                  <a:pt x="131703" y="22385"/>
                  <a:pt x="132136" y="22298"/>
                  <a:pt x="132433" y="21936"/>
                </a:cubicBezTo>
                <a:cubicBezTo>
                  <a:pt x="132913" y="21365"/>
                  <a:pt x="132639" y="20452"/>
                  <a:pt x="132045" y="19973"/>
                </a:cubicBezTo>
                <a:cubicBezTo>
                  <a:pt x="131580" y="19615"/>
                  <a:pt x="131003" y="19468"/>
                  <a:pt x="130423" y="19377"/>
                </a:cubicBezTo>
                <a:lnTo>
                  <a:pt x="130423" y="19377"/>
                </a:lnTo>
                <a:cubicBezTo>
                  <a:pt x="130675" y="19192"/>
                  <a:pt x="130873" y="18752"/>
                  <a:pt x="130721" y="18421"/>
                </a:cubicBezTo>
                <a:cubicBezTo>
                  <a:pt x="130470" y="17896"/>
                  <a:pt x="129854" y="17485"/>
                  <a:pt x="129877" y="16869"/>
                </a:cubicBezTo>
                <a:cubicBezTo>
                  <a:pt x="129900" y="16207"/>
                  <a:pt x="130676" y="15864"/>
                  <a:pt x="131132" y="15385"/>
                </a:cubicBezTo>
                <a:cubicBezTo>
                  <a:pt x="131536" y="14961"/>
                  <a:pt x="131369" y="13984"/>
                  <a:pt x="130914" y="13984"/>
                </a:cubicBezTo>
                <a:cubicBezTo>
                  <a:pt x="130855" y="13984"/>
                  <a:pt x="130790" y="14001"/>
                  <a:pt x="130721" y="14038"/>
                </a:cubicBezTo>
                <a:cubicBezTo>
                  <a:pt x="130982" y="13147"/>
                  <a:pt x="131885" y="12504"/>
                  <a:pt x="132818" y="12504"/>
                </a:cubicBezTo>
                <a:cubicBezTo>
                  <a:pt x="132865" y="12504"/>
                  <a:pt x="132912" y="12506"/>
                  <a:pt x="132958" y="12509"/>
                </a:cubicBezTo>
                <a:cubicBezTo>
                  <a:pt x="132890" y="13217"/>
                  <a:pt x="132981" y="13947"/>
                  <a:pt x="133187" y="14609"/>
                </a:cubicBezTo>
                <a:cubicBezTo>
                  <a:pt x="133552" y="14563"/>
                  <a:pt x="133917" y="14495"/>
                  <a:pt x="134259" y="14426"/>
                </a:cubicBezTo>
                <a:cubicBezTo>
                  <a:pt x="135629" y="14175"/>
                  <a:pt x="137272" y="13673"/>
                  <a:pt x="137523" y="12304"/>
                </a:cubicBezTo>
                <a:cubicBezTo>
                  <a:pt x="137843" y="13331"/>
                  <a:pt x="137843" y="14472"/>
                  <a:pt x="137546" y="15522"/>
                </a:cubicBezTo>
                <a:cubicBezTo>
                  <a:pt x="139098" y="15225"/>
                  <a:pt x="140445" y="13993"/>
                  <a:pt x="140856" y="12463"/>
                </a:cubicBezTo>
                <a:cubicBezTo>
                  <a:pt x="141563" y="12897"/>
                  <a:pt x="141951" y="13833"/>
                  <a:pt x="141746" y="14632"/>
                </a:cubicBezTo>
                <a:cubicBezTo>
                  <a:pt x="142431" y="13513"/>
                  <a:pt x="143298" y="12532"/>
                  <a:pt x="144302" y="11710"/>
                </a:cubicBezTo>
                <a:cubicBezTo>
                  <a:pt x="144736" y="13103"/>
                  <a:pt x="145558" y="14358"/>
                  <a:pt x="146676" y="15294"/>
                </a:cubicBezTo>
                <a:cubicBezTo>
                  <a:pt x="145992" y="15294"/>
                  <a:pt x="145307" y="15317"/>
                  <a:pt x="144622" y="15339"/>
                </a:cubicBezTo>
                <a:cubicBezTo>
                  <a:pt x="144942" y="15910"/>
                  <a:pt x="145307" y="16526"/>
                  <a:pt x="145238" y="17188"/>
                </a:cubicBezTo>
                <a:cubicBezTo>
                  <a:pt x="145180" y="17752"/>
                  <a:pt x="144691" y="18315"/>
                  <a:pt x="144167" y="18315"/>
                </a:cubicBezTo>
                <a:cubicBezTo>
                  <a:pt x="144076" y="18315"/>
                  <a:pt x="143983" y="18298"/>
                  <a:pt x="143892" y="18261"/>
                </a:cubicBezTo>
                <a:cubicBezTo>
                  <a:pt x="143572" y="18147"/>
                  <a:pt x="143344" y="17850"/>
                  <a:pt x="143116" y="17576"/>
                </a:cubicBezTo>
                <a:cubicBezTo>
                  <a:pt x="142497" y="16907"/>
                  <a:pt x="141572" y="16532"/>
                  <a:pt x="140654" y="16532"/>
                </a:cubicBezTo>
                <a:cubicBezTo>
                  <a:pt x="140320" y="16532"/>
                  <a:pt x="139986" y="16582"/>
                  <a:pt x="139669" y="16686"/>
                </a:cubicBezTo>
                <a:lnTo>
                  <a:pt x="141340" y="17521"/>
                </a:lnTo>
                <a:lnTo>
                  <a:pt x="141340" y="17521"/>
                </a:lnTo>
                <a:cubicBezTo>
                  <a:pt x="141195" y="17459"/>
                  <a:pt x="141043" y="17430"/>
                  <a:pt x="140890" y="17430"/>
                </a:cubicBezTo>
                <a:cubicBezTo>
                  <a:pt x="140036" y="17430"/>
                  <a:pt x="139153" y="18321"/>
                  <a:pt x="139395" y="19197"/>
                </a:cubicBezTo>
                <a:cubicBezTo>
                  <a:pt x="138824" y="18535"/>
                  <a:pt x="138185" y="17873"/>
                  <a:pt x="137341" y="17759"/>
                </a:cubicBezTo>
                <a:cubicBezTo>
                  <a:pt x="137302" y="17755"/>
                  <a:pt x="137263" y="17753"/>
                  <a:pt x="137225" y="17753"/>
                </a:cubicBezTo>
                <a:cubicBezTo>
                  <a:pt x="136414" y="17753"/>
                  <a:pt x="135580" y="18637"/>
                  <a:pt x="135994" y="19334"/>
                </a:cubicBezTo>
                <a:cubicBezTo>
                  <a:pt x="136428" y="20087"/>
                  <a:pt x="137797" y="19950"/>
                  <a:pt x="138094" y="20772"/>
                </a:cubicBezTo>
                <a:cubicBezTo>
                  <a:pt x="137820" y="21114"/>
                  <a:pt x="137523" y="21457"/>
                  <a:pt x="137249" y="21822"/>
                </a:cubicBezTo>
                <a:cubicBezTo>
                  <a:pt x="138185" y="22073"/>
                  <a:pt x="139167" y="22370"/>
                  <a:pt x="139852" y="23054"/>
                </a:cubicBezTo>
                <a:cubicBezTo>
                  <a:pt x="140354" y="23534"/>
                  <a:pt x="141061" y="25131"/>
                  <a:pt x="140194" y="25634"/>
                </a:cubicBezTo>
                <a:cubicBezTo>
                  <a:pt x="140106" y="25688"/>
                  <a:pt x="140000" y="25713"/>
                  <a:pt x="139880" y="25713"/>
                </a:cubicBezTo>
                <a:cubicBezTo>
                  <a:pt x="138998" y="25713"/>
                  <a:pt x="137372" y="24392"/>
                  <a:pt x="136930" y="23990"/>
                </a:cubicBezTo>
                <a:lnTo>
                  <a:pt x="136930" y="23990"/>
                </a:lnTo>
                <a:cubicBezTo>
                  <a:pt x="137044" y="24424"/>
                  <a:pt x="137272" y="24812"/>
                  <a:pt x="137569" y="25131"/>
                </a:cubicBezTo>
                <a:cubicBezTo>
                  <a:pt x="136907" y="25086"/>
                  <a:pt x="136245" y="25040"/>
                  <a:pt x="135583" y="25017"/>
                </a:cubicBezTo>
                <a:lnTo>
                  <a:pt x="135583" y="25017"/>
                </a:lnTo>
                <a:cubicBezTo>
                  <a:pt x="135811" y="25588"/>
                  <a:pt x="136199" y="26090"/>
                  <a:pt x="136702" y="26432"/>
                </a:cubicBezTo>
                <a:cubicBezTo>
                  <a:pt x="135743" y="26478"/>
                  <a:pt x="134807" y="26638"/>
                  <a:pt x="133894" y="26912"/>
                </a:cubicBezTo>
                <a:cubicBezTo>
                  <a:pt x="134523" y="27369"/>
                  <a:pt x="135303" y="27611"/>
                  <a:pt x="136079" y="27611"/>
                </a:cubicBezTo>
                <a:cubicBezTo>
                  <a:pt x="136543" y="27611"/>
                  <a:pt x="137005" y="27525"/>
                  <a:pt x="137432" y="27345"/>
                </a:cubicBezTo>
                <a:lnTo>
                  <a:pt x="137432" y="27345"/>
                </a:lnTo>
                <a:cubicBezTo>
                  <a:pt x="136998" y="27939"/>
                  <a:pt x="136314" y="28395"/>
                  <a:pt x="135583" y="28555"/>
                </a:cubicBezTo>
                <a:cubicBezTo>
                  <a:pt x="136110" y="28839"/>
                  <a:pt x="136726" y="28997"/>
                  <a:pt x="137321" y="28997"/>
                </a:cubicBezTo>
                <a:cubicBezTo>
                  <a:pt x="137397" y="28997"/>
                  <a:pt x="137472" y="28994"/>
                  <a:pt x="137546" y="28989"/>
                </a:cubicBezTo>
                <a:lnTo>
                  <a:pt x="137546" y="28989"/>
                </a:lnTo>
                <a:cubicBezTo>
                  <a:pt x="137257" y="29600"/>
                  <a:pt x="136572" y="29973"/>
                  <a:pt x="135897" y="29973"/>
                </a:cubicBezTo>
                <a:cubicBezTo>
                  <a:pt x="135619" y="29973"/>
                  <a:pt x="135344" y="29910"/>
                  <a:pt x="135098" y="29775"/>
                </a:cubicBezTo>
                <a:lnTo>
                  <a:pt x="135098" y="29775"/>
                </a:lnTo>
                <a:cubicBezTo>
                  <a:pt x="135868" y="30205"/>
                  <a:pt x="136616" y="30636"/>
                  <a:pt x="137386" y="31066"/>
                </a:cubicBezTo>
                <a:cubicBezTo>
                  <a:pt x="137351" y="31065"/>
                  <a:pt x="137316" y="31065"/>
                  <a:pt x="137281" y="31065"/>
                </a:cubicBezTo>
                <a:cubicBezTo>
                  <a:pt x="136402" y="31065"/>
                  <a:pt x="135509" y="31338"/>
                  <a:pt x="134807" y="31865"/>
                </a:cubicBezTo>
                <a:cubicBezTo>
                  <a:pt x="135343" y="32060"/>
                  <a:pt x="135904" y="32157"/>
                  <a:pt x="136468" y="32157"/>
                </a:cubicBezTo>
                <a:cubicBezTo>
                  <a:pt x="136961" y="32157"/>
                  <a:pt x="137455" y="32082"/>
                  <a:pt x="137934" y="31933"/>
                </a:cubicBezTo>
                <a:lnTo>
                  <a:pt x="137934" y="31933"/>
                </a:lnTo>
                <a:cubicBezTo>
                  <a:pt x="137569" y="32344"/>
                  <a:pt x="137227" y="32732"/>
                  <a:pt x="136861" y="33143"/>
                </a:cubicBezTo>
                <a:cubicBezTo>
                  <a:pt x="136937" y="33147"/>
                  <a:pt x="137013" y="33148"/>
                  <a:pt x="137089" y="33148"/>
                </a:cubicBezTo>
                <a:cubicBezTo>
                  <a:pt x="137994" y="33148"/>
                  <a:pt x="138890" y="32897"/>
                  <a:pt x="139669" y="32413"/>
                </a:cubicBezTo>
                <a:lnTo>
                  <a:pt x="139669" y="32413"/>
                </a:lnTo>
                <a:cubicBezTo>
                  <a:pt x="139418" y="32595"/>
                  <a:pt x="139258" y="32869"/>
                  <a:pt x="139212" y="33166"/>
                </a:cubicBezTo>
                <a:cubicBezTo>
                  <a:pt x="139321" y="33133"/>
                  <a:pt x="139435" y="33118"/>
                  <a:pt x="139551" y="33118"/>
                </a:cubicBezTo>
                <a:cubicBezTo>
                  <a:pt x="139924" y="33118"/>
                  <a:pt x="140310" y="33281"/>
                  <a:pt x="140536" y="33577"/>
                </a:cubicBezTo>
                <a:cubicBezTo>
                  <a:pt x="139656" y="34537"/>
                  <a:pt x="138355" y="35094"/>
                  <a:pt x="137048" y="35094"/>
                </a:cubicBezTo>
                <a:cubicBezTo>
                  <a:pt x="136864" y="35094"/>
                  <a:pt x="136679" y="35083"/>
                  <a:pt x="136496" y="35060"/>
                </a:cubicBezTo>
                <a:lnTo>
                  <a:pt x="136496" y="35060"/>
                </a:lnTo>
                <a:cubicBezTo>
                  <a:pt x="137010" y="35274"/>
                  <a:pt x="137559" y="35381"/>
                  <a:pt x="138105" y="35381"/>
                </a:cubicBezTo>
                <a:cubicBezTo>
                  <a:pt x="138432" y="35381"/>
                  <a:pt x="138759" y="35343"/>
                  <a:pt x="139075" y="35266"/>
                </a:cubicBezTo>
                <a:lnTo>
                  <a:pt x="139075" y="35266"/>
                </a:lnTo>
                <a:cubicBezTo>
                  <a:pt x="137752" y="35791"/>
                  <a:pt x="136542" y="36590"/>
                  <a:pt x="135538" y="37617"/>
                </a:cubicBezTo>
                <a:cubicBezTo>
                  <a:pt x="136382" y="37138"/>
                  <a:pt x="137318" y="36841"/>
                  <a:pt x="138254" y="36704"/>
                </a:cubicBezTo>
                <a:lnTo>
                  <a:pt x="138254" y="36704"/>
                </a:lnTo>
                <a:cubicBezTo>
                  <a:pt x="137478" y="37160"/>
                  <a:pt x="136884" y="37982"/>
                  <a:pt x="136747" y="38872"/>
                </a:cubicBezTo>
                <a:cubicBezTo>
                  <a:pt x="137927" y="38648"/>
                  <a:pt x="139034" y="37972"/>
                  <a:pt x="139778" y="37003"/>
                </a:cubicBezTo>
                <a:lnTo>
                  <a:pt x="139778" y="37003"/>
                </a:lnTo>
                <a:cubicBezTo>
                  <a:pt x="139725" y="37192"/>
                  <a:pt x="139748" y="37404"/>
                  <a:pt x="139852" y="37571"/>
                </a:cubicBezTo>
                <a:lnTo>
                  <a:pt x="141860" y="36498"/>
                </a:lnTo>
                <a:lnTo>
                  <a:pt x="141860" y="36498"/>
                </a:lnTo>
                <a:cubicBezTo>
                  <a:pt x="140947" y="38165"/>
                  <a:pt x="139464" y="39534"/>
                  <a:pt x="137706" y="40310"/>
                </a:cubicBezTo>
                <a:cubicBezTo>
                  <a:pt x="138436" y="40036"/>
                  <a:pt x="139167" y="39740"/>
                  <a:pt x="139897" y="39466"/>
                </a:cubicBezTo>
                <a:lnTo>
                  <a:pt x="139897" y="39466"/>
                </a:lnTo>
                <a:cubicBezTo>
                  <a:pt x="138961" y="40082"/>
                  <a:pt x="138368" y="41200"/>
                  <a:pt x="138368" y="42342"/>
                </a:cubicBezTo>
                <a:cubicBezTo>
                  <a:pt x="138939" y="41885"/>
                  <a:pt x="139509" y="41429"/>
                  <a:pt x="140080" y="40995"/>
                </a:cubicBezTo>
                <a:lnTo>
                  <a:pt x="140080" y="40995"/>
                </a:lnTo>
                <a:cubicBezTo>
                  <a:pt x="139646" y="42113"/>
                  <a:pt x="139943" y="43483"/>
                  <a:pt x="140833" y="44305"/>
                </a:cubicBezTo>
                <a:cubicBezTo>
                  <a:pt x="141267" y="43255"/>
                  <a:pt x="141678" y="42205"/>
                  <a:pt x="142111" y="41155"/>
                </a:cubicBezTo>
                <a:cubicBezTo>
                  <a:pt x="142225" y="41657"/>
                  <a:pt x="142362" y="42136"/>
                  <a:pt x="142499" y="42616"/>
                </a:cubicBezTo>
                <a:cubicBezTo>
                  <a:pt x="143001" y="40881"/>
                  <a:pt x="143800" y="39192"/>
                  <a:pt x="144827" y="37685"/>
                </a:cubicBezTo>
                <a:lnTo>
                  <a:pt x="144827" y="37685"/>
                </a:lnTo>
                <a:lnTo>
                  <a:pt x="143732" y="43666"/>
                </a:lnTo>
                <a:cubicBezTo>
                  <a:pt x="144753" y="42355"/>
                  <a:pt x="145516" y="40829"/>
                  <a:pt x="145935" y="39212"/>
                </a:cubicBezTo>
                <a:lnTo>
                  <a:pt x="145935" y="39212"/>
                </a:lnTo>
                <a:cubicBezTo>
                  <a:pt x="145580" y="40708"/>
                  <a:pt x="145953" y="42378"/>
                  <a:pt x="146950" y="43574"/>
                </a:cubicBezTo>
                <a:cubicBezTo>
                  <a:pt x="147293" y="42205"/>
                  <a:pt x="147521" y="40790"/>
                  <a:pt x="147635" y="39374"/>
                </a:cubicBezTo>
                <a:cubicBezTo>
                  <a:pt x="147863" y="40424"/>
                  <a:pt x="148411" y="41406"/>
                  <a:pt x="149210" y="42159"/>
                </a:cubicBezTo>
                <a:cubicBezTo>
                  <a:pt x="149187" y="41451"/>
                  <a:pt x="149164" y="40767"/>
                  <a:pt x="149164" y="40082"/>
                </a:cubicBezTo>
                <a:lnTo>
                  <a:pt x="149164" y="40082"/>
                </a:lnTo>
                <a:cubicBezTo>
                  <a:pt x="149644" y="40790"/>
                  <a:pt x="150397" y="41315"/>
                  <a:pt x="151219" y="41543"/>
                </a:cubicBezTo>
                <a:cubicBezTo>
                  <a:pt x="151241" y="40675"/>
                  <a:pt x="151059" y="39808"/>
                  <a:pt x="150716" y="39009"/>
                </a:cubicBezTo>
                <a:lnTo>
                  <a:pt x="150716" y="39009"/>
                </a:lnTo>
                <a:cubicBezTo>
                  <a:pt x="151629" y="39991"/>
                  <a:pt x="152976" y="40584"/>
                  <a:pt x="154346" y="40584"/>
                </a:cubicBezTo>
                <a:cubicBezTo>
                  <a:pt x="153364" y="39808"/>
                  <a:pt x="152679" y="38690"/>
                  <a:pt x="152383" y="37457"/>
                </a:cubicBezTo>
                <a:lnTo>
                  <a:pt x="152383" y="37457"/>
                </a:lnTo>
                <a:cubicBezTo>
                  <a:pt x="153159" y="38256"/>
                  <a:pt x="154117" y="38872"/>
                  <a:pt x="155167" y="39237"/>
                </a:cubicBezTo>
                <a:cubicBezTo>
                  <a:pt x="155784" y="39078"/>
                  <a:pt x="156491" y="38872"/>
                  <a:pt x="156811" y="38302"/>
                </a:cubicBezTo>
                <a:cubicBezTo>
                  <a:pt x="157166" y="37647"/>
                  <a:pt x="156526" y="36947"/>
                  <a:pt x="155944" y="36539"/>
                </a:cubicBezTo>
                <a:lnTo>
                  <a:pt x="155944" y="36539"/>
                </a:lnTo>
                <a:cubicBezTo>
                  <a:pt x="156218" y="36682"/>
                  <a:pt x="156528" y="36790"/>
                  <a:pt x="156819" y="36790"/>
                </a:cubicBezTo>
                <a:cubicBezTo>
                  <a:pt x="156886" y="36790"/>
                  <a:pt x="156952" y="36785"/>
                  <a:pt x="157016" y="36772"/>
                </a:cubicBezTo>
                <a:cubicBezTo>
                  <a:pt x="157541" y="36658"/>
                  <a:pt x="157929" y="35928"/>
                  <a:pt x="157518" y="35585"/>
                </a:cubicBezTo>
                <a:cubicBezTo>
                  <a:pt x="157381" y="35471"/>
                  <a:pt x="157199" y="35426"/>
                  <a:pt x="157016" y="35380"/>
                </a:cubicBezTo>
                <a:cubicBezTo>
                  <a:pt x="155761" y="35129"/>
                  <a:pt x="154483" y="34855"/>
                  <a:pt x="153227" y="34581"/>
                </a:cubicBezTo>
                <a:cubicBezTo>
                  <a:pt x="153980" y="34330"/>
                  <a:pt x="154756" y="34102"/>
                  <a:pt x="155510" y="33851"/>
                </a:cubicBezTo>
                <a:cubicBezTo>
                  <a:pt x="155130" y="33276"/>
                  <a:pt x="154514" y="33067"/>
                  <a:pt x="153830" y="33067"/>
                </a:cubicBezTo>
                <a:cubicBezTo>
                  <a:pt x="153073" y="33067"/>
                  <a:pt x="152233" y="33323"/>
                  <a:pt x="151538" y="33622"/>
                </a:cubicBezTo>
                <a:lnTo>
                  <a:pt x="153478" y="31180"/>
                </a:lnTo>
                <a:cubicBezTo>
                  <a:pt x="153319" y="31100"/>
                  <a:pt x="153145" y="31067"/>
                  <a:pt x="152967" y="31067"/>
                </a:cubicBezTo>
                <a:cubicBezTo>
                  <a:pt x="152584" y="31067"/>
                  <a:pt x="152177" y="31222"/>
                  <a:pt x="151835" y="31408"/>
                </a:cubicBezTo>
                <a:cubicBezTo>
                  <a:pt x="151333" y="31659"/>
                  <a:pt x="150808" y="32002"/>
                  <a:pt x="150237" y="32002"/>
                </a:cubicBezTo>
                <a:cubicBezTo>
                  <a:pt x="149666" y="32002"/>
                  <a:pt x="149073" y="31454"/>
                  <a:pt x="149256" y="30906"/>
                </a:cubicBezTo>
                <a:cubicBezTo>
                  <a:pt x="150077" y="30290"/>
                  <a:pt x="151059" y="29879"/>
                  <a:pt x="152063" y="29765"/>
                </a:cubicBezTo>
                <a:cubicBezTo>
                  <a:pt x="151127" y="29240"/>
                  <a:pt x="150169" y="28715"/>
                  <a:pt x="149233" y="28190"/>
                </a:cubicBezTo>
                <a:lnTo>
                  <a:pt x="149233" y="28190"/>
                </a:lnTo>
                <a:cubicBezTo>
                  <a:pt x="150007" y="28401"/>
                  <a:pt x="150805" y="28510"/>
                  <a:pt x="151603" y="28510"/>
                </a:cubicBezTo>
                <a:cubicBezTo>
                  <a:pt x="152357" y="28510"/>
                  <a:pt x="153111" y="28413"/>
                  <a:pt x="153843" y="28213"/>
                </a:cubicBezTo>
                <a:cubicBezTo>
                  <a:pt x="153296" y="26935"/>
                  <a:pt x="151561" y="26775"/>
                  <a:pt x="150146" y="26706"/>
                </a:cubicBezTo>
                <a:cubicBezTo>
                  <a:pt x="148753" y="26615"/>
                  <a:pt x="146973" y="25999"/>
                  <a:pt x="146973" y="24584"/>
                </a:cubicBezTo>
                <a:lnTo>
                  <a:pt x="146973" y="24584"/>
                </a:lnTo>
                <a:cubicBezTo>
                  <a:pt x="147658" y="25017"/>
                  <a:pt x="148343" y="25451"/>
                  <a:pt x="149027" y="25907"/>
                </a:cubicBezTo>
                <a:cubicBezTo>
                  <a:pt x="148872" y="25110"/>
                  <a:pt x="149943" y="24742"/>
                  <a:pt x="150778" y="24742"/>
                </a:cubicBezTo>
                <a:cubicBezTo>
                  <a:pt x="150804" y="24742"/>
                  <a:pt x="150829" y="24743"/>
                  <a:pt x="150853" y="24743"/>
                </a:cubicBezTo>
                <a:cubicBezTo>
                  <a:pt x="152634" y="24766"/>
                  <a:pt x="154391" y="24926"/>
                  <a:pt x="156149" y="25246"/>
                </a:cubicBezTo>
                <a:cubicBezTo>
                  <a:pt x="156058" y="24241"/>
                  <a:pt x="155647" y="23283"/>
                  <a:pt x="155030" y="22484"/>
                </a:cubicBezTo>
                <a:lnTo>
                  <a:pt x="155030" y="22484"/>
                </a:lnTo>
                <a:cubicBezTo>
                  <a:pt x="156172" y="23876"/>
                  <a:pt x="157610" y="25086"/>
                  <a:pt x="159253" y="25725"/>
                </a:cubicBezTo>
                <a:cubicBezTo>
                  <a:pt x="159320" y="25253"/>
                  <a:pt x="161134" y="21865"/>
                  <a:pt x="161235" y="21865"/>
                </a:cubicBezTo>
                <a:cubicBezTo>
                  <a:pt x="161237" y="21865"/>
                  <a:pt x="161238" y="21866"/>
                  <a:pt x="161239" y="21867"/>
                </a:cubicBezTo>
                <a:cubicBezTo>
                  <a:pt x="161675" y="22783"/>
                  <a:pt x="161570" y="23948"/>
                  <a:pt x="160983" y="24786"/>
                </a:cubicBezTo>
                <a:lnTo>
                  <a:pt x="160983" y="24786"/>
                </a:lnTo>
                <a:cubicBezTo>
                  <a:pt x="161364" y="24294"/>
                  <a:pt x="161878" y="23907"/>
                  <a:pt x="162471" y="23716"/>
                </a:cubicBezTo>
                <a:lnTo>
                  <a:pt x="162471" y="23716"/>
                </a:lnTo>
                <a:cubicBezTo>
                  <a:pt x="162061" y="24721"/>
                  <a:pt x="161627" y="25725"/>
                  <a:pt x="161216" y="26729"/>
                </a:cubicBezTo>
                <a:cubicBezTo>
                  <a:pt x="161366" y="26886"/>
                  <a:pt x="161552" y="26951"/>
                  <a:pt x="161753" y="26951"/>
                </a:cubicBezTo>
                <a:cubicBezTo>
                  <a:pt x="162226" y="26951"/>
                  <a:pt x="162781" y="26589"/>
                  <a:pt x="163133" y="26204"/>
                </a:cubicBezTo>
                <a:cubicBezTo>
                  <a:pt x="163543" y="25794"/>
                  <a:pt x="164092" y="25329"/>
                  <a:pt x="164606" y="25329"/>
                </a:cubicBezTo>
                <a:cubicBezTo>
                  <a:pt x="164751" y="25329"/>
                  <a:pt x="164893" y="25366"/>
                  <a:pt x="165028" y="25451"/>
                </a:cubicBezTo>
                <a:cubicBezTo>
                  <a:pt x="164166" y="25927"/>
                  <a:pt x="164566" y="27574"/>
                  <a:pt x="165555" y="27574"/>
                </a:cubicBezTo>
                <a:cubicBezTo>
                  <a:pt x="165562" y="27574"/>
                  <a:pt x="165569" y="27574"/>
                  <a:pt x="165576" y="27574"/>
                </a:cubicBezTo>
                <a:lnTo>
                  <a:pt x="165576" y="27574"/>
                </a:lnTo>
                <a:cubicBezTo>
                  <a:pt x="165754" y="28131"/>
                  <a:pt x="165104" y="28602"/>
                  <a:pt x="164542" y="28602"/>
                </a:cubicBezTo>
                <a:cubicBezTo>
                  <a:pt x="164529" y="28602"/>
                  <a:pt x="164516" y="28601"/>
                  <a:pt x="164503" y="28601"/>
                </a:cubicBezTo>
                <a:cubicBezTo>
                  <a:pt x="163932" y="28578"/>
                  <a:pt x="163384" y="28304"/>
                  <a:pt x="162814" y="28258"/>
                </a:cubicBezTo>
                <a:cubicBezTo>
                  <a:pt x="162799" y="28258"/>
                  <a:pt x="162784" y="28258"/>
                  <a:pt x="162769" y="28258"/>
                </a:cubicBezTo>
                <a:cubicBezTo>
                  <a:pt x="162186" y="28258"/>
                  <a:pt x="161538" y="28683"/>
                  <a:pt x="161650" y="29217"/>
                </a:cubicBezTo>
                <a:cubicBezTo>
                  <a:pt x="160896" y="29263"/>
                  <a:pt x="160143" y="29286"/>
                  <a:pt x="159367" y="29308"/>
                </a:cubicBezTo>
                <a:cubicBezTo>
                  <a:pt x="159185" y="29651"/>
                  <a:pt x="159002" y="29970"/>
                  <a:pt x="158797" y="30313"/>
                </a:cubicBezTo>
                <a:cubicBezTo>
                  <a:pt x="159093" y="31028"/>
                  <a:pt x="159909" y="31263"/>
                  <a:pt x="160726" y="31263"/>
                </a:cubicBezTo>
                <a:cubicBezTo>
                  <a:pt x="160978" y="31263"/>
                  <a:pt x="161230" y="31241"/>
                  <a:pt x="161467" y="31203"/>
                </a:cubicBezTo>
                <a:cubicBezTo>
                  <a:pt x="161913" y="31142"/>
                  <a:pt x="162394" y="31068"/>
                  <a:pt x="162854" y="31068"/>
                </a:cubicBezTo>
                <a:cubicBezTo>
                  <a:pt x="163430" y="31068"/>
                  <a:pt x="163972" y="31185"/>
                  <a:pt x="164366" y="31591"/>
                </a:cubicBezTo>
                <a:cubicBezTo>
                  <a:pt x="163384" y="31614"/>
                  <a:pt x="162403" y="31659"/>
                  <a:pt x="161444" y="31705"/>
                </a:cubicBezTo>
                <a:cubicBezTo>
                  <a:pt x="161809" y="32550"/>
                  <a:pt x="162471" y="33280"/>
                  <a:pt x="163270" y="33714"/>
                </a:cubicBezTo>
                <a:cubicBezTo>
                  <a:pt x="162750" y="33755"/>
                  <a:pt x="162225" y="33775"/>
                  <a:pt x="161699" y="33775"/>
                </a:cubicBezTo>
                <a:cubicBezTo>
                  <a:pt x="160471" y="33775"/>
                  <a:pt x="159235" y="33664"/>
                  <a:pt x="158020" y="33440"/>
                </a:cubicBezTo>
                <a:lnTo>
                  <a:pt x="158020" y="33440"/>
                </a:lnTo>
                <a:cubicBezTo>
                  <a:pt x="158865" y="34535"/>
                  <a:pt x="159732" y="35654"/>
                  <a:pt x="160577" y="36749"/>
                </a:cubicBezTo>
                <a:cubicBezTo>
                  <a:pt x="161275" y="36239"/>
                  <a:pt x="162137" y="35969"/>
                  <a:pt x="163004" y="35969"/>
                </a:cubicBezTo>
                <a:cubicBezTo>
                  <a:pt x="163300" y="35969"/>
                  <a:pt x="163596" y="36001"/>
                  <a:pt x="163887" y="36065"/>
                </a:cubicBezTo>
                <a:cubicBezTo>
                  <a:pt x="162540" y="36590"/>
                  <a:pt x="161376" y="37571"/>
                  <a:pt x="160623" y="38804"/>
                </a:cubicBezTo>
                <a:cubicBezTo>
                  <a:pt x="161200" y="38629"/>
                  <a:pt x="161803" y="38544"/>
                  <a:pt x="162405" y="38544"/>
                </a:cubicBezTo>
                <a:cubicBezTo>
                  <a:pt x="163065" y="38544"/>
                  <a:pt x="163723" y="38647"/>
                  <a:pt x="164343" y="38849"/>
                </a:cubicBezTo>
                <a:cubicBezTo>
                  <a:pt x="164343" y="39100"/>
                  <a:pt x="164320" y="39352"/>
                  <a:pt x="164320" y="39580"/>
                </a:cubicBezTo>
                <a:cubicBezTo>
                  <a:pt x="162974" y="40310"/>
                  <a:pt x="161764" y="40607"/>
                  <a:pt x="160463" y="41451"/>
                </a:cubicBezTo>
                <a:cubicBezTo>
                  <a:pt x="159552" y="42044"/>
                  <a:pt x="157867" y="44251"/>
                  <a:pt x="156953" y="44486"/>
                </a:cubicBezTo>
                <a:lnTo>
                  <a:pt x="156953" y="44486"/>
                </a:lnTo>
                <a:cubicBezTo>
                  <a:pt x="158480" y="44098"/>
                  <a:pt x="159985" y="43734"/>
                  <a:pt x="161513" y="43346"/>
                </a:cubicBezTo>
                <a:lnTo>
                  <a:pt x="161513" y="43346"/>
                </a:lnTo>
                <a:cubicBezTo>
                  <a:pt x="160052" y="44327"/>
                  <a:pt x="159162" y="46062"/>
                  <a:pt x="159230" y="47797"/>
                </a:cubicBezTo>
                <a:cubicBezTo>
                  <a:pt x="160029" y="47021"/>
                  <a:pt x="160942" y="46336"/>
                  <a:pt x="161901" y="45765"/>
                </a:cubicBezTo>
                <a:lnTo>
                  <a:pt x="161901" y="45765"/>
                </a:lnTo>
                <a:cubicBezTo>
                  <a:pt x="161832" y="46747"/>
                  <a:pt x="161307" y="47683"/>
                  <a:pt x="160508" y="48253"/>
                </a:cubicBezTo>
                <a:cubicBezTo>
                  <a:pt x="161421" y="47637"/>
                  <a:pt x="162357" y="46998"/>
                  <a:pt x="163293" y="46382"/>
                </a:cubicBezTo>
                <a:lnTo>
                  <a:pt x="163293" y="46382"/>
                </a:lnTo>
                <a:cubicBezTo>
                  <a:pt x="163636" y="47500"/>
                  <a:pt x="163179" y="48824"/>
                  <a:pt x="162198" y="49486"/>
                </a:cubicBezTo>
                <a:cubicBezTo>
                  <a:pt x="162608" y="50376"/>
                  <a:pt x="162996" y="51244"/>
                  <a:pt x="163384" y="52134"/>
                </a:cubicBezTo>
                <a:cubicBezTo>
                  <a:pt x="163887" y="50855"/>
                  <a:pt x="164320" y="49554"/>
                  <a:pt x="164663" y="48231"/>
                </a:cubicBezTo>
                <a:cubicBezTo>
                  <a:pt x="164845" y="49166"/>
                  <a:pt x="165256" y="50079"/>
                  <a:pt x="165872" y="50810"/>
                </a:cubicBezTo>
                <a:cubicBezTo>
                  <a:pt x="166055" y="50148"/>
                  <a:pt x="166215" y="49486"/>
                  <a:pt x="166397" y="48824"/>
                </a:cubicBezTo>
                <a:lnTo>
                  <a:pt x="166397" y="48824"/>
                </a:lnTo>
                <a:cubicBezTo>
                  <a:pt x="166260" y="50399"/>
                  <a:pt x="166352" y="51997"/>
                  <a:pt x="166648" y="53549"/>
                </a:cubicBezTo>
                <a:cubicBezTo>
                  <a:pt x="167584" y="51769"/>
                  <a:pt x="167995" y="49691"/>
                  <a:pt x="167790" y="47660"/>
                </a:cubicBezTo>
                <a:lnTo>
                  <a:pt x="167790" y="47660"/>
                </a:lnTo>
                <a:cubicBezTo>
                  <a:pt x="168589" y="48322"/>
                  <a:pt x="168885" y="49395"/>
                  <a:pt x="169410" y="50285"/>
                </a:cubicBezTo>
                <a:cubicBezTo>
                  <a:pt x="169818" y="50947"/>
                  <a:pt x="170591" y="51508"/>
                  <a:pt x="171299" y="51508"/>
                </a:cubicBezTo>
                <a:cubicBezTo>
                  <a:pt x="171543" y="51508"/>
                  <a:pt x="171779" y="51441"/>
                  <a:pt x="171990" y="51289"/>
                </a:cubicBezTo>
                <a:cubicBezTo>
                  <a:pt x="171853" y="50490"/>
                  <a:pt x="171465" y="49760"/>
                  <a:pt x="170917" y="49189"/>
                </a:cubicBezTo>
                <a:lnTo>
                  <a:pt x="170917" y="49189"/>
                </a:lnTo>
                <a:cubicBezTo>
                  <a:pt x="171624" y="49760"/>
                  <a:pt x="172492" y="50148"/>
                  <a:pt x="173382" y="50308"/>
                </a:cubicBezTo>
                <a:cubicBezTo>
                  <a:pt x="173222" y="49874"/>
                  <a:pt x="173062" y="49440"/>
                  <a:pt x="172903" y="49007"/>
                </a:cubicBezTo>
                <a:lnTo>
                  <a:pt x="172903" y="49007"/>
                </a:lnTo>
                <a:cubicBezTo>
                  <a:pt x="173747" y="49395"/>
                  <a:pt x="174683" y="49646"/>
                  <a:pt x="175642" y="49691"/>
                </a:cubicBezTo>
                <a:cubicBezTo>
                  <a:pt x="174957" y="48687"/>
                  <a:pt x="173975" y="47865"/>
                  <a:pt x="172880" y="47386"/>
                </a:cubicBezTo>
                <a:lnTo>
                  <a:pt x="172880" y="47386"/>
                </a:lnTo>
                <a:lnTo>
                  <a:pt x="175139" y="47569"/>
                </a:lnTo>
                <a:cubicBezTo>
                  <a:pt x="175214" y="47574"/>
                  <a:pt x="175289" y="47579"/>
                  <a:pt x="175364" y="47579"/>
                </a:cubicBezTo>
                <a:cubicBezTo>
                  <a:pt x="175589" y="47579"/>
                  <a:pt x="175807" y="47540"/>
                  <a:pt x="175961" y="47386"/>
                </a:cubicBezTo>
                <a:cubicBezTo>
                  <a:pt x="176349" y="46952"/>
                  <a:pt x="175733" y="46336"/>
                  <a:pt x="175185" y="46153"/>
                </a:cubicBezTo>
                <a:cubicBezTo>
                  <a:pt x="174637" y="45971"/>
                  <a:pt x="173907" y="45720"/>
                  <a:pt x="173953" y="45149"/>
                </a:cubicBezTo>
                <a:lnTo>
                  <a:pt x="173953" y="45149"/>
                </a:lnTo>
                <a:cubicBezTo>
                  <a:pt x="174687" y="45330"/>
                  <a:pt x="175446" y="45422"/>
                  <a:pt x="176204" y="45422"/>
                </a:cubicBezTo>
                <a:cubicBezTo>
                  <a:pt x="177073" y="45422"/>
                  <a:pt x="177940" y="45302"/>
                  <a:pt x="178769" y="45058"/>
                </a:cubicBezTo>
                <a:cubicBezTo>
                  <a:pt x="177331" y="44533"/>
                  <a:pt x="175893" y="44008"/>
                  <a:pt x="174455" y="43460"/>
                </a:cubicBezTo>
                <a:cubicBezTo>
                  <a:pt x="175324" y="42973"/>
                  <a:pt x="176326" y="42725"/>
                  <a:pt x="177329" y="42725"/>
                </a:cubicBezTo>
                <a:cubicBezTo>
                  <a:pt x="177642" y="42725"/>
                  <a:pt x="177956" y="42749"/>
                  <a:pt x="178267" y="42798"/>
                </a:cubicBezTo>
                <a:cubicBezTo>
                  <a:pt x="177355" y="41783"/>
                  <a:pt x="175992" y="41182"/>
                  <a:pt x="174622" y="41182"/>
                </a:cubicBezTo>
                <a:cubicBezTo>
                  <a:pt x="174482" y="41182"/>
                  <a:pt x="174343" y="41188"/>
                  <a:pt x="174204" y="41200"/>
                </a:cubicBezTo>
                <a:cubicBezTo>
                  <a:pt x="174980" y="40675"/>
                  <a:pt x="175847" y="40265"/>
                  <a:pt x="176760" y="40013"/>
                </a:cubicBezTo>
                <a:cubicBezTo>
                  <a:pt x="176454" y="39648"/>
                  <a:pt x="176027" y="39526"/>
                  <a:pt x="175557" y="39526"/>
                </a:cubicBezTo>
                <a:cubicBezTo>
                  <a:pt x="174941" y="39526"/>
                  <a:pt x="174251" y="39734"/>
                  <a:pt x="173656" y="39877"/>
                </a:cubicBezTo>
                <a:cubicBezTo>
                  <a:pt x="173471" y="39924"/>
                  <a:pt x="173270" y="39947"/>
                  <a:pt x="173066" y="39947"/>
                </a:cubicBezTo>
                <a:cubicBezTo>
                  <a:pt x="172088" y="39947"/>
                  <a:pt x="171036" y="39422"/>
                  <a:pt x="171282" y="38553"/>
                </a:cubicBezTo>
                <a:lnTo>
                  <a:pt x="171282" y="38553"/>
                </a:lnTo>
                <a:cubicBezTo>
                  <a:pt x="171718" y="38749"/>
                  <a:pt x="172191" y="38841"/>
                  <a:pt x="172667" y="38841"/>
                </a:cubicBezTo>
                <a:cubicBezTo>
                  <a:pt x="173908" y="38841"/>
                  <a:pt x="175164" y="38210"/>
                  <a:pt x="175824" y="37138"/>
                </a:cubicBezTo>
                <a:cubicBezTo>
                  <a:pt x="176529" y="38176"/>
                  <a:pt x="177783" y="38719"/>
                  <a:pt x="179028" y="38719"/>
                </a:cubicBezTo>
                <a:cubicBezTo>
                  <a:pt x="180081" y="38719"/>
                  <a:pt x="181127" y="38331"/>
                  <a:pt x="181827" y="37526"/>
                </a:cubicBezTo>
                <a:cubicBezTo>
                  <a:pt x="180983" y="37503"/>
                  <a:pt x="180161" y="37457"/>
                  <a:pt x="179316" y="37411"/>
                </a:cubicBezTo>
                <a:cubicBezTo>
                  <a:pt x="179794" y="36417"/>
                  <a:pt x="180912" y="35760"/>
                  <a:pt x="182027" y="35760"/>
                </a:cubicBezTo>
                <a:cubicBezTo>
                  <a:pt x="182244" y="35760"/>
                  <a:pt x="182460" y="35785"/>
                  <a:pt x="182672" y="35836"/>
                </a:cubicBezTo>
                <a:cubicBezTo>
                  <a:pt x="182459" y="35354"/>
                  <a:pt x="181997" y="35186"/>
                  <a:pt x="181463" y="35186"/>
                </a:cubicBezTo>
                <a:cubicBezTo>
                  <a:pt x="180912" y="35186"/>
                  <a:pt x="180283" y="35365"/>
                  <a:pt x="179773" y="35563"/>
                </a:cubicBezTo>
                <a:cubicBezTo>
                  <a:pt x="179467" y="35674"/>
                  <a:pt x="179105" y="35734"/>
                  <a:pt x="178750" y="35734"/>
                </a:cubicBezTo>
                <a:cubicBezTo>
                  <a:pt x="177941" y="35734"/>
                  <a:pt x="177176" y="35419"/>
                  <a:pt x="177239" y="34672"/>
                </a:cubicBezTo>
                <a:lnTo>
                  <a:pt x="177239" y="34672"/>
                </a:lnTo>
                <a:cubicBezTo>
                  <a:pt x="177438" y="34801"/>
                  <a:pt x="177664" y="34860"/>
                  <a:pt x="177892" y="34860"/>
                </a:cubicBezTo>
                <a:cubicBezTo>
                  <a:pt x="178633" y="34860"/>
                  <a:pt x="179402" y="34248"/>
                  <a:pt x="179385" y="33463"/>
                </a:cubicBezTo>
                <a:lnTo>
                  <a:pt x="179385" y="33463"/>
                </a:lnTo>
                <a:cubicBezTo>
                  <a:pt x="179889" y="33718"/>
                  <a:pt x="180446" y="33839"/>
                  <a:pt x="181005" y="33839"/>
                </a:cubicBezTo>
                <a:cubicBezTo>
                  <a:pt x="182244" y="33839"/>
                  <a:pt x="183493" y="33245"/>
                  <a:pt x="184201" y="32207"/>
                </a:cubicBezTo>
                <a:cubicBezTo>
                  <a:pt x="183976" y="32193"/>
                  <a:pt x="183751" y="32185"/>
                  <a:pt x="183527" y="32185"/>
                </a:cubicBezTo>
                <a:cubicBezTo>
                  <a:pt x="182703" y="32185"/>
                  <a:pt x="181886" y="32284"/>
                  <a:pt x="181097" y="32481"/>
                </a:cubicBezTo>
                <a:lnTo>
                  <a:pt x="181097" y="30587"/>
                </a:lnTo>
                <a:lnTo>
                  <a:pt x="184855" y="30154"/>
                </a:lnTo>
                <a:lnTo>
                  <a:pt x="184855" y="30154"/>
                </a:lnTo>
                <a:cubicBezTo>
                  <a:pt x="184828" y="30157"/>
                  <a:pt x="184803" y="30158"/>
                  <a:pt x="184780" y="30158"/>
                </a:cubicBezTo>
                <a:cubicBezTo>
                  <a:pt x="183318" y="30158"/>
                  <a:pt x="187991" y="24560"/>
                  <a:pt x="188013" y="24515"/>
                </a:cubicBezTo>
                <a:lnTo>
                  <a:pt x="188013" y="24515"/>
                </a:lnTo>
                <a:cubicBezTo>
                  <a:pt x="186810" y="25718"/>
                  <a:pt x="185380" y="26997"/>
                  <a:pt x="183741" y="26997"/>
                </a:cubicBezTo>
                <a:cubicBezTo>
                  <a:pt x="183577" y="26997"/>
                  <a:pt x="183411" y="26984"/>
                  <a:pt x="183242" y="26957"/>
                </a:cubicBezTo>
                <a:cubicBezTo>
                  <a:pt x="182763" y="26889"/>
                  <a:pt x="182307" y="26706"/>
                  <a:pt x="181827" y="26661"/>
                </a:cubicBezTo>
                <a:cubicBezTo>
                  <a:pt x="181765" y="26655"/>
                  <a:pt x="181703" y="26653"/>
                  <a:pt x="181640" y="26653"/>
                </a:cubicBezTo>
                <a:cubicBezTo>
                  <a:pt x="180925" y="26653"/>
                  <a:pt x="180214" y="27009"/>
                  <a:pt x="179773" y="27597"/>
                </a:cubicBezTo>
                <a:cubicBezTo>
                  <a:pt x="180252" y="25953"/>
                  <a:pt x="182421" y="25656"/>
                  <a:pt x="183767" y="24629"/>
                </a:cubicBezTo>
                <a:cubicBezTo>
                  <a:pt x="184977" y="23716"/>
                  <a:pt x="185525" y="22187"/>
                  <a:pt x="186027" y="20772"/>
                </a:cubicBezTo>
                <a:lnTo>
                  <a:pt x="186027" y="20772"/>
                </a:lnTo>
                <a:cubicBezTo>
                  <a:pt x="185479" y="20932"/>
                  <a:pt x="185297" y="21571"/>
                  <a:pt x="184863" y="21913"/>
                </a:cubicBezTo>
                <a:cubicBezTo>
                  <a:pt x="184566" y="22144"/>
                  <a:pt x="184212" y="22216"/>
                  <a:pt x="183840" y="22216"/>
                </a:cubicBezTo>
                <a:cubicBezTo>
                  <a:pt x="183438" y="22216"/>
                  <a:pt x="183017" y="22132"/>
                  <a:pt x="182626" y="22073"/>
                </a:cubicBezTo>
                <a:cubicBezTo>
                  <a:pt x="182459" y="22043"/>
                  <a:pt x="182281" y="22026"/>
                  <a:pt x="182103" y="22026"/>
                </a:cubicBezTo>
                <a:cubicBezTo>
                  <a:pt x="181475" y="22026"/>
                  <a:pt x="180841" y="22235"/>
                  <a:pt x="180663" y="22803"/>
                </a:cubicBezTo>
                <a:cubicBezTo>
                  <a:pt x="180663" y="21913"/>
                  <a:pt x="181576" y="21342"/>
                  <a:pt x="182329" y="20863"/>
                </a:cubicBezTo>
                <a:cubicBezTo>
                  <a:pt x="183060" y="20384"/>
                  <a:pt x="183859" y="19516"/>
                  <a:pt x="183471" y="18718"/>
                </a:cubicBezTo>
                <a:lnTo>
                  <a:pt x="183471" y="18718"/>
                </a:lnTo>
                <a:cubicBezTo>
                  <a:pt x="181941" y="19539"/>
                  <a:pt x="180207" y="20019"/>
                  <a:pt x="178472" y="20064"/>
                </a:cubicBezTo>
                <a:cubicBezTo>
                  <a:pt x="179294" y="19128"/>
                  <a:pt x="180252" y="18352"/>
                  <a:pt x="181325" y="17782"/>
                </a:cubicBezTo>
                <a:cubicBezTo>
                  <a:pt x="179933" y="17485"/>
                  <a:pt x="178586" y="17051"/>
                  <a:pt x="177308" y="16435"/>
                </a:cubicBezTo>
                <a:cubicBezTo>
                  <a:pt x="176486" y="16047"/>
                  <a:pt x="175527" y="15248"/>
                  <a:pt x="175847" y="14381"/>
                </a:cubicBezTo>
                <a:lnTo>
                  <a:pt x="175847" y="14381"/>
                </a:lnTo>
                <a:cubicBezTo>
                  <a:pt x="176555" y="14906"/>
                  <a:pt x="177354" y="15339"/>
                  <a:pt x="178152" y="15682"/>
                </a:cubicBezTo>
                <a:cubicBezTo>
                  <a:pt x="177993" y="15202"/>
                  <a:pt x="177513" y="14906"/>
                  <a:pt x="177239" y="14472"/>
                </a:cubicBezTo>
                <a:cubicBezTo>
                  <a:pt x="176995" y="14051"/>
                  <a:pt x="177161" y="13306"/>
                  <a:pt x="177631" y="13306"/>
                </a:cubicBezTo>
                <a:cubicBezTo>
                  <a:pt x="177645" y="13306"/>
                  <a:pt x="177659" y="13307"/>
                  <a:pt x="177673" y="13308"/>
                </a:cubicBezTo>
                <a:cubicBezTo>
                  <a:pt x="177878" y="13331"/>
                  <a:pt x="178038" y="13468"/>
                  <a:pt x="178175" y="13582"/>
                </a:cubicBezTo>
                <a:cubicBezTo>
                  <a:pt x="179042" y="14263"/>
                  <a:pt x="180132" y="14645"/>
                  <a:pt x="181226" y="14645"/>
                </a:cubicBezTo>
                <a:cubicBezTo>
                  <a:pt x="181343" y="14645"/>
                  <a:pt x="181460" y="14641"/>
                  <a:pt x="181576" y="14632"/>
                </a:cubicBezTo>
                <a:cubicBezTo>
                  <a:pt x="180526" y="13879"/>
                  <a:pt x="179887" y="12600"/>
                  <a:pt x="179887" y="11322"/>
                </a:cubicBezTo>
                <a:lnTo>
                  <a:pt x="179887" y="11322"/>
                </a:lnTo>
                <a:cubicBezTo>
                  <a:pt x="180983" y="12578"/>
                  <a:pt x="182466" y="13513"/>
                  <a:pt x="184087" y="13924"/>
                </a:cubicBezTo>
                <a:cubicBezTo>
                  <a:pt x="183973" y="12829"/>
                  <a:pt x="183402" y="11801"/>
                  <a:pt x="182535" y="11140"/>
                </a:cubicBezTo>
                <a:cubicBezTo>
                  <a:pt x="182568" y="10940"/>
                  <a:pt x="182704" y="10859"/>
                  <a:pt x="182878" y="10859"/>
                </a:cubicBezTo>
                <a:cubicBezTo>
                  <a:pt x="183182" y="10859"/>
                  <a:pt x="183601" y="11108"/>
                  <a:pt x="183790" y="11413"/>
                </a:cubicBezTo>
                <a:cubicBezTo>
                  <a:pt x="184407" y="12441"/>
                  <a:pt x="184795" y="13605"/>
                  <a:pt x="185502" y="14563"/>
                </a:cubicBezTo>
                <a:cubicBezTo>
                  <a:pt x="186090" y="15354"/>
                  <a:pt x="187019" y="15981"/>
                  <a:pt x="187942" y="15981"/>
                </a:cubicBezTo>
                <a:cubicBezTo>
                  <a:pt x="188165" y="15981"/>
                  <a:pt x="188389" y="15944"/>
                  <a:pt x="188606" y="15864"/>
                </a:cubicBezTo>
                <a:cubicBezTo>
                  <a:pt x="188196" y="14655"/>
                  <a:pt x="187716" y="13468"/>
                  <a:pt x="187168" y="12304"/>
                </a:cubicBezTo>
                <a:cubicBezTo>
                  <a:pt x="187394" y="12222"/>
                  <a:pt x="187624" y="12192"/>
                  <a:pt x="187858" y="12192"/>
                </a:cubicBezTo>
                <a:cubicBezTo>
                  <a:pt x="188477" y="12192"/>
                  <a:pt x="189118" y="12401"/>
                  <a:pt x="189748" y="12418"/>
                </a:cubicBezTo>
                <a:cubicBezTo>
                  <a:pt x="189776" y="12419"/>
                  <a:pt x="189804" y="12420"/>
                  <a:pt x="189833" y="12420"/>
                </a:cubicBezTo>
                <a:cubicBezTo>
                  <a:pt x="190704" y="12420"/>
                  <a:pt x="191701" y="11753"/>
                  <a:pt x="191391" y="10957"/>
                </a:cubicBezTo>
                <a:cubicBezTo>
                  <a:pt x="191140" y="10272"/>
                  <a:pt x="190044" y="9907"/>
                  <a:pt x="190250" y="9222"/>
                </a:cubicBezTo>
                <a:cubicBezTo>
                  <a:pt x="190353" y="8912"/>
                  <a:pt x="190647" y="8792"/>
                  <a:pt x="190978" y="8792"/>
                </a:cubicBezTo>
                <a:cubicBezTo>
                  <a:pt x="191231" y="8792"/>
                  <a:pt x="191506" y="8862"/>
                  <a:pt x="191733" y="8971"/>
                </a:cubicBezTo>
                <a:cubicBezTo>
                  <a:pt x="192089" y="9133"/>
                  <a:pt x="192491" y="9352"/>
                  <a:pt x="192866" y="9352"/>
                </a:cubicBezTo>
                <a:cubicBezTo>
                  <a:pt x="193020" y="9352"/>
                  <a:pt x="193169" y="9315"/>
                  <a:pt x="193308" y="9222"/>
                </a:cubicBezTo>
                <a:cubicBezTo>
                  <a:pt x="193765" y="8925"/>
                  <a:pt x="193742" y="8241"/>
                  <a:pt x="193993" y="7761"/>
                </a:cubicBezTo>
                <a:cubicBezTo>
                  <a:pt x="194219" y="7332"/>
                  <a:pt x="195004" y="7149"/>
                  <a:pt x="195987" y="7149"/>
                </a:cubicBezTo>
                <a:cubicBezTo>
                  <a:pt x="198091" y="7149"/>
                  <a:pt x="201099" y="7989"/>
                  <a:pt x="201457" y="9062"/>
                </a:cubicBezTo>
                <a:cubicBezTo>
                  <a:pt x="202393" y="11847"/>
                  <a:pt x="194838" y="15065"/>
                  <a:pt x="193400" y="16435"/>
                </a:cubicBezTo>
                <a:cubicBezTo>
                  <a:pt x="194016" y="16344"/>
                  <a:pt x="194632" y="16230"/>
                  <a:pt x="195271" y="16138"/>
                </a:cubicBezTo>
                <a:lnTo>
                  <a:pt x="195271" y="16138"/>
                </a:lnTo>
                <a:cubicBezTo>
                  <a:pt x="194084" y="17896"/>
                  <a:pt x="192898" y="19653"/>
                  <a:pt x="191711" y="21411"/>
                </a:cubicBezTo>
                <a:cubicBezTo>
                  <a:pt x="194518" y="20019"/>
                  <a:pt x="197257" y="18512"/>
                  <a:pt x="199905" y="16846"/>
                </a:cubicBezTo>
                <a:lnTo>
                  <a:pt x="199905" y="16846"/>
                </a:lnTo>
                <a:cubicBezTo>
                  <a:pt x="199882" y="17964"/>
                  <a:pt x="198764" y="18695"/>
                  <a:pt x="197919" y="19425"/>
                </a:cubicBezTo>
                <a:cubicBezTo>
                  <a:pt x="197075" y="20156"/>
                  <a:pt x="196458" y="21616"/>
                  <a:pt x="197348" y="22278"/>
                </a:cubicBezTo>
                <a:cubicBezTo>
                  <a:pt x="197873" y="21845"/>
                  <a:pt x="198398" y="21388"/>
                  <a:pt x="198901" y="20954"/>
                </a:cubicBezTo>
                <a:lnTo>
                  <a:pt x="198901" y="20954"/>
                </a:lnTo>
                <a:cubicBezTo>
                  <a:pt x="198102" y="22507"/>
                  <a:pt x="198421" y="24584"/>
                  <a:pt x="199654" y="25816"/>
                </a:cubicBezTo>
                <a:cubicBezTo>
                  <a:pt x="200065" y="23990"/>
                  <a:pt x="200498" y="22141"/>
                  <a:pt x="200909" y="20292"/>
                </a:cubicBezTo>
                <a:cubicBezTo>
                  <a:pt x="202256" y="21753"/>
                  <a:pt x="202849" y="23853"/>
                  <a:pt x="202484" y="25793"/>
                </a:cubicBezTo>
                <a:cubicBezTo>
                  <a:pt x="203283" y="24401"/>
                  <a:pt x="203831" y="22872"/>
                  <a:pt x="204082" y="21297"/>
                </a:cubicBezTo>
                <a:cubicBezTo>
                  <a:pt x="204949" y="22598"/>
                  <a:pt x="205018" y="24401"/>
                  <a:pt x="204242" y="25793"/>
                </a:cubicBezTo>
                <a:cubicBezTo>
                  <a:pt x="205315" y="24994"/>
                  <a:pt x="206205" y="23967"/>
                  <a:pt x="206867" y="22826"/>
                </a:cubicBezTo>
                <a:cubicBezTo>
                  <a:pt x="207218" y="23312"/>
                  <a:pt x="207840" y="23590"/>
                  <a:pt x="208441" y="23590"/>
                </a:cubicBezTo>
                <a:cubicBezTo>
                  <a:pt x="208856" y="23590"/>
                  <a:pt x="209262" y="23458"/>
                  <a:pt x="209560" y="23168"/>
                </a:cubicBezTo>
                <a:cubicBezTo>
                  <a:pt x="210313" y="22461"/>
                  <a:pt x="210017" y="20954"/>
                  <a:pt x="209012" y="20703"/>
                </a:cubicBezTo>
                <a:cubicBezTo>
                  <a:pt x="210245" y="20589"/>
                  <a:pt x="211455" y="20247"/>
                  <a:pt x="212550" y="19699"/>
                </a:cubicBezTo>
                <a:cubicBezTo>
                  <a:pt x="211751" y="18923"/>
                  <a:pt x="210930" y="18147"/>
                  <a:pt x="210131" y="17371"/>
                </a:cubicBezTo>
                <a:lnTo>
                  <a:pt x="210131" y="17371"/>
                </a:lnTo>
                <a:cubicBezTo>
                  <a:pt x="210340" y="17390"/>
                  <a:pt x="210550" y="17399"/>
                  <a:pt x="210760" y="17399"/>
                </a:cubicBezTo>
                <a:cubicBezTo>
                  <a:pt x="211808" y="17399"/>
                  <a:pt x="212854" y="17162"/>
                  <a:pt x="213806" y="16686"/>
                </a:cubicBezTo>
                <a:cubicBezTo>
                  <a:pt x="211774" y="16184"/>
                  <a:pt x="210108" y="14404"/>
                  <a:pt x="209788" y="12326"/>
                </a:cubicBezTo>
                <a:lnTo>
                  <a:pt x="209788" y="12326"/>
                </a:lnTo>
                <a:cubicBezTo>
                  <a:pt x="210290" y="12920"/>
                  <a:pt x="210952" y="13331"/>
                  <a:pt x="211683" y="13513"/>
                </a:cubicBezTo>
                <a:cubicBezTo>
                  <a:pt x="209606" y="12509"/>
                  <a:pt x="209218" y="9154"/>
                  <a:pt x="211044" y="7693"/>
                </a:cubicBezTo>
                <a:lnTo>
                  <a:pt x="211044" y="7693"/>
                </a:lnTo>
                <a:cubicBezTo>
                  <a:pt x="210907" y="8743"/>
                  <a:pt x="211386" y="9861"/>
                  <a:pt x="212231" y="10500"/>
                </a:cubicBezTo>
                <a:cubicBezTo>
                  <a:pt x="212710" y="9724"/>
                  <a:pt x="213189" y="8948"/>
                  <a:pt x="213646" y="8195"/>
                </a:cubicBezTo>
                <a:lnTo>
                  <a:pt x="213646" y="8195"/>
                </a:lnTo>
                <a:cubicBezTo>
                  <a:pt x="214194" y="9679"/>
                  <a:pt x="213783" y="11459"/>
                  <a:pt x="212664" y="12555"/>
                </a:cubicBezTo>
                <a:cubicBezTo>
                  <a:pt x="212963" y="12613"/>
                  <a:pt x="213266" y="12642"/>
                  <a:pt x="213569" y="12642"/>
                </a:cubicBezTo>
                <a:cubicBezTo>
                  <a:pt x="214446" y="12642"/>
                  <a:pt x="215319" y="12402"/>
                  <a:pt x="216065" y="11961"/>
                </a:cubicBezTo>
                <a:lnTo>
                  <a:pt x="216065" y="11961"/>
                </a:lnTo>
                <a:cubicBezTo>
                  <a:pt x="215883" y="13239"/>
                  <a:pt x="214970" y="14404"/>
                  <a:pt x="213760" y="14837"/>
                </a:cubicBezTo>
                <a:cubicBezTo>
                  <a:pt x="213914" y="14845"/>
                  <a:pt x="214068" y="14848"/>
                  <a:pt x="214222" y="14848"/>
                </a:cubicBezTo>
                <a:cubicBezTo>
                  <a:pt x="215505" y="14848"/>
                  <a:pt x="216778" y="14593"/>
                  <a:pt x="217960" y="14084"/>
                </a:cubicBezTo>
                <a:lnTo>
                  <a:pt x="217960" y="14084"/>
                </a:lnTo>
                <a:cubicBezTo>
                  <a:pt x="216225" y="15248"/>
                  <a:pt x="215129" y="17325"/>
                  <a:pt x="215152" y="19402"/>
                </a:cubicBezTo>
                <a:cubicBezTo>
                  <a:pt x="215837" y="18877"/>
                  <a:pt x="216522" y="18329"/>
                  <a:pt x="217207" y="17805"/>
                </a:cubicBezTo>
                <a:lnTo>
                  <a:pt x="217207" y="17805"/>
                </a:lnTo>
                <a:cubicBezTo>
                  <a:pt x="216887" y="19243"/>
                  <a:pt x="216567" y="20680"/>
                  <a:pt x="216248" y="22096"/>
                </a:cubicBezTo>
                <a:cubicBezTo>
                  <a:pt x="217777" y="21434"/>
                  <a:pt x="219147" y="20429"/>
                  <a:pt x="220288" y="19197"/>
                </a:cubicBezTo>
                <a:lnTo>
                  <a:pt x="220379" y="24104"/>
                </a:lnTo>
                <a:cubicBezTo>
                  <a:pt x="221474" y="22872"/>
                  <a:pt x="222570" y="21640"/>
                  <a:pt x="223665" y="20408"/>
                </a:cubicBezTo>
                <a:lnTo>
                  <a:pt x="223665" y="20408"/>
                </a:lnTo>
                <a:cubicBezTo>
                  <a:pt x="223460" y="20641"/>
                  <a:pt x="223369" y="22074"/>
                  <a:pt x="223141" y="22507"/>
                </a:cubicBezTo>
                <a:cubicBezTo>
                  <a:pt x="222753" y="23260"/>
                  <a:pt x="222114" y="23853"/>
                  <a:pt x="221749" y="24629"/>
                </a:cubicBezTo>
                <a:cubicBezTo>
                  <a:pt x="221155" y="25862"/>
                  <a:pt x="221247" y="27802"/>
                  <a:pt x="221429" y="29149"/>
                </a:cubicBezTo>
                <a:cubicBezTo>
                  <a:pt x="221909" y="28829"/>
                  <a:pt x="222274" y="28350"/>
                  <a:pt x="222456" y="27802"/>
                </a:cubicBezTo>
                <a:lnTo>
                  <a:pt x="222456" y="27802"/>
                </a:lnTo>
                <a:cubicBezTo>
                  <a:pt x="222365" y="28783"/>
                  <a:pt x="222297" y="29765"/>
                  <a:pt x="222205" y="30746"/>
                </a:cubicBezTo>
                <a:cubicBezTo>
                  <a:pt x="222833" y="30262"/>
                  <a:pt x="223404" y="29694"/>
                  <a:pt x="223897" y="29074"/>
                </a:cubicBezTo>
                <a:lnTo>
                  <a:pt x="223897" y="29074"/>
                </a:lnTo>
                <a:cubicBezTo>
                  <a:pt x="222980" y="30445"/>
                  <a:pt x="222582" y="32167"/>
                  <a:pt x="222844" y="33782"/>
                </a:cubicBezTo>
                <a:cubicBezTo>
                  <a:pt x="223575" y="33349"/>
                  <a:pt x="224077" y="32572"/>
                  <a:pt x="224191" y="31728"/>
                </a:cubicBezTo>
                <a:lnTo>
                  <a:pt x="224214" y="33257"/>
                </a:lnTo>
                <a:cubicBezTo>
                  <a:pt x="225173" y="32572"/>
                  <a:pt x="225812" y="31477"/>
                  <a:pt x="225971" y="30313"/>
                </a:cubicBezTo>
                <a:cubicBezTo>
                  <a:pt x="226200" y="30815"/>
                  <a:pt x="226314" y="31363"/>
                  <a:pt x="226314" y="31888"/>
                </a:cubicBezTo>
                <a:cubicBezTo>
                  <a:pt x="227113" y="31454"/>
                  <a:pt x="227524" y="30495"/>
                  <a:pt x="227569" y="29582"/>
                </a:cubicBezTo>
                <a:cubicBezTo>
                  <a:pt x="227615" y="28692"/>
                  <a:pt x="227341" y="27779"/>
                  <a:pt x="227090" y="26912"/>
                </a:cubicBezTo>
                <a:lnTo>
                  <a:pt x="227090" y="26912"/>
                </a:lnTo>
                <a:cubicBezTo>
                  <a:pt x="227843" y="28783"/>
                  <a:pt x="229441" y="30313"/>
                  <a:pt x="231358" y="30975"/>
                </a:cubicBezTo>
                <a:cubicBezTo>
                  <a:pt x="230765" y="29742"/>
                  <a:pt x="230148" y="28510"/>
                  <a:pt x="229555" y="27277"/>
                </a:cubicBezTo>
                <a:lnTo>
                  <a:pt x="229555" y="27277"/>
                </a:lnTo>
                <a:cubicBezTo>
                  <a:pt x="230515" y="28237"/>
                  <a:pt x="231876" y="28781"/>
                  <a:pt x="233229" y="28781"/>
                </a:cubicBezTo>
                <a:cubicBezTo>
                  <a:pt x="233614" y="28781"/>
                  <a:pt x="233997" y="28737"/>
                  <a:pt x="234371" y="28647"/>
                </a:cubicBezTo>
                <a:cubicBezTo>
                  <a:pt x="232956" y="27779"/>
                  <a:pt x="231860" y="26410"/>
                  <a:pt x="231313" y="24835"/>
                </a:cubicBezTo>
                <a:lnTo>
                  <a:pt x="231313" y="24835"/>
                </a:lnTo>
                <a:cubicBezTo>
                  <a:pt x="232226" y="26159"/>
                  <a:pt x="233732" y="27026"/>
                  <a:pt x="235307" y="27163"/>
                </a:cubicBezTo>
                <a:cubicBezTo>
                  <a:pt x="234074" y="26341"/>
                  <a:pt x="233002" y="25268"/>
                  <a:pt x="232180" y="23990"/>
                </a:cubicBezTo>
                <a:cubicBezTo>
                  <a:pt x="232356" y="23902"/>
                  <a:pt x="232555" y="23859"/>
                  <a:pt x="232756" y="23859"/>
                </a:cubicBezTo>
                <a:cubicBezTo>
                  <a:pt x="232864" y="23859"/>
                  <a:pt x="232973" y="23871"/>
                  <a:pt x="233079" y="23896"/>
                </a:cubicBezTo>
                <a:lnTo>
                  <a:pt x="233079" y="23896"/>
                </a:lnTo>
                <a:cubicBezTo>
                  <a:pt x="233078" y="23896"/>
                  <a:pt x="233076" y="23896"/>
                  <a:pt x="233075" y="23896"/>
                </a:cubicBezTo>
                <a:cubicBezTo>
                  <a:pt x="233011" y="23896"/>
                  <a:pt x="232948" y="23904"/>
                  <a:pt x="232887" y="23922"/>
                </a:cubicBezTo>
                <a:cubicBezTo>
                  <a:pt x="233177" y="24037"/>
                  <a:pt x="233465" y="24157"/>
                  <a:pt x="233750" y="24281"/>
                </a:cubicBezTo>
                <a:lnTo>
                  <a:pt x="233750" y="24281"/>
                </a:lnTo>
                <a:cubicBezTo>
                  <a:pt x="233751" y="24283"/>
                  <a:pt x="233753" y="24285"/>
                  <a:pt x="233755" y="24287"/>
                </a:cubicBezTo>
                <a:cubicBezTo>
                  <a:pt x="233754" y="24285"/>
                  <a:pt x="233753" y="24284"/>
                  <a:pt x="233752" y="24282"/>
                </a:cubicBezTo>
                <a:lnTo>
                  <a:pt x="233752" y="24282"/>
                </a:lnTo>
                <a:cubicBezTo>
                  <a:pt x="235668" y="25118"/>
                  <a:pt x="237479" y="26154"/>
                  <a:pt x="239187" y="27345"/>
                </a:cubicBezTo>
                <a:cubicBezTo>
                  <a:pt x="238662" y="25360"/>
                  <a:pt x="237224" y="23648"/>
                  <a:pt x="235353" y="22780"/>
                </a:cubicBezTo>
                <a:lnTo>
                  <a:pt x="235353" y="22780"/>
                </a:lnTo>
                <a:cubicBezTo>
                  <a:pt x="237133" y="23146"/>
                  <a:pt x="238776" y="24196"/>
                  <a:pt x="239826" y="25656"/>
                </a:cubicBezTo>
                <a:cubicBezTo>
                  <a:pt x="239644" y="24333"/>
                  <a:pt x="239096" y="23077"/>
                  <a:pt x="238251" y="22050"/>
                </a:cubicBezTo>
                <a:lnTo>
                  <a:pt x="238251" y="22050"/>
                </a:lnTo>
                <a:cubicBezTo>
                  <a:pt x="238525" y="22096"/>
                  <a:pt x="238822" y="22141"/>
                  <a:pt x="239119" y="22164"/>
                </a:cubicBezTo>
                <a:cubicBezTo>
                  <a:pt x="238548" y="21730"/>
                  <a:pt x="237955" y="21297"/>
                  <a:pt x="237361" y="20909"/>
                </a:cubicBezTo>
                <a:cubicBezTo>
                  <a:pt x="237471" y="20904"/>
                  <a:pt x="237580" y="20902"/>
                  <a:pt x="237690" y="20902"/>
                </a:cubicBezTo>
                <a:cubicBezTo>
                  <a:pt x="238675" y="20902"/>
                  <a:pt x="239653" y="21087"/>
                  <a:pt x="240557" y="21457"/>
                </a:cubicBezTo>
                <a:cubicBezTo>
                  <a:pt x="239895" y="20429"/>
                  <a:pt x="238731" y="19722"/>
                  <a:pt x="237498" y="19608"/>
                </a:cubicBezTo>
                <a:cubicBezTo>
                  <a:pt x="238069" y="19516"/>
                  <a:pt x="238617" y="19448"/>
                  <a:pt x="239187" y="19357"/>
                </a:cubicBezTo>
                <a:cubicBezTo>
                  <a:pt x="238424" y="19159"/>
                  <a:pt x="237626" y="19057"/>
                  <a:pt x="236832" y="19057"/>
                </a:cubicBezTo>
                <a:cubicBezTo>
                  <a:pt x="236342" y="19057"/>
                  <a:pt x="235854" y="19096"/>
                  <a:pt x="235375" y="19174"/>
                </a:cubicBezTo>
                <a:cubicBezTo>
                  <a:pt x="235718" y="19083"/>
                  <a:pt x="235923" y="18626"/>
                  <a:pt x="235741" y="18307"/>
                </a:cubicBezTo>
                <a:lnTo>
                  <a:pt x="235741" y="18307"/>
                </a:lnTo>
                <a:cubicBezTo>
                  <a:pt x="234909" y="19422"/>
                  <a:pt x="233514" y="20083"/>
                  <a:pt x="232126" y="20083"/>
                </a:cubicBezTo>
                <a:cubicBezTo>
                  <a:pt x="231837" y="20083"/>
                  <a:pt x="231549" y="20055"/>
                  <a:pt x="231267" y="19996"/>
                </a:cubicBezTo>
                <a:cubicBezTo>
                  <a:pt x="232066" y="19471"/>
                  <a:pt x="233298" y="19699"/>
                  <a:pt x="233869" y="18923"/>
                </a:cubicBezTo>
                <a:cubicBezTo>
                  <a:pt x="234143" y="18558"/>
                  <a:pt x="234166" y="18056"/>
                  <a:pt x="234303" y="17599"/>
                </a:cubicBezTo>
                <a:cubicBezTo>
                  <a:pt x="234414" y="17175"/>
                  <a:pt x="234744" y="16708"/>
                  <a:pt x="235184" y="16708"/>
                </a:cubicBezTo>
                <a:cubicBezTo>
                  <a:pt x="235195" y="16708"/>
                  <a:pt x="235205" y="16708"/>
                  <a:pt x="235216" y="16709"/>
                </a:cubicBezTo>
                <a:cubicBezTo>
                  <a:pt x="234817" y="16498"/>
                  <a:pt x="234371" y="16397"/>
                  <a:pt x="233924" y="16397"/>
                </a:cubicBezTo>
                <a:cubicBezTo>
                  <a:pt x="233251" y="16397"/>
                  <a:pt x="232577" y="16627"/>
                  <a:pt x="232064" y="17058"/>
                </a:cubicBezTo>
                <a:lnTo>
                  <a:pt x="232064" y="17058"/>
                </a:lnTo>
                <a:cubicBezTo>
                  <a:pt x="232220" y="16759"/>
                  <a:pt x="232241" y="16384"/>
                  <a:pt x="232066" y="16093"/>
                </a:cubicBezTo>
                <a:lnTo>
                  <a:pt x="232066" y="16093"/>
                </a:lnTo>
                <a:cubicBezTo>
                  <a:pt x="231221" y="16892"/>
                  <a:pt x="230126" y="17394"/>
                  <a:pt x="228962" y="17576"/>
                </a:cubicBezTo>
                <a:cubicBezTo>
                  <a:pt x="229715" y="17097"/>
                  <a:pt x="230354" y="16458"/>
                  <a:pt x="230879" y="15727"/>
                </a:cubicBezTo>
                <a:lnTo>
                  <a:pt x="230879" y="15727"/>
                </a:lnTo>
                <a:cubicBezTo>
                  <a:pt x="230331" y="16233"/>
                  <a:pt x="229583" y="16497"/>
                  <a:pt x="228840" y="16497"/>
                </a:cubicBezTo>
                <a:cubicBezTo>
                  <a:pt x="228376" y="16497"/>
                  <a:pt x="227913" y="16394"/>
                  <a:pt x="227501" y="16184"/>
                </a:cubicBezTo>
                <a:cubicBezTo>
                  <a:pt x="228665" y="16024"/>
                  <a:pt x="229715" y="15225"/>
                  <a:pt x="230148" y="14152"/>
                </a:cubicBezTo>
                <a:lnTo>
                  <a:pt x="230148" y="14152"/>
                </a:lnTo>
                <a:cubicBezTo>
                  <a:pt x="229609" y="14452"/>
                  <a:pt x="228987" y="14607"/>
                  <a:pt x="228366" y="14607"/>
                </a:cubicBezTo>
                <a:cubicBezTo>
                  <a:pt x="227806" y="14607"/>
                  <a:pt x="227246" y="14481"/>
                  <a:pt x="226747" y="14221"/>
                </a:cubicBezTo>
                <a:cubicBezTo>
                  <a:pt x="226565" y="13627"/>
                  <a:pt x="227638" y="13536"/>
                  <a:pt x="227980" y="13034"/>
                </a:cubicBezTo>
                <a:cubicBezTo>
                  <a:pt x="228208" y="12692"/>
                  <a:pt x="228049" y="12212"/>
                  <a:pt x="227752" y="11961"/>
                </a:cubicBezTo>
                <a:cubicBezTo>
                  <a:pt x="227432" y="11710"/>
                  <a:pt x="227021" y="11619"/>
                  <a:pt x="226633" y="11528"/>
                </a:cubicBezTo>
                <a:lnTo>
                  <a:pt x="228779" y="10774"/>
                </a:lnTo>
                <a:cubicBezTo>
                  <a:pt x="228505" y="9884"/>
                  <a:pt x="228003" y="9085"/>
                  <a:pt x="227364" y="8423"/>
                </a:cubicBezTo>
                <a:lnTo>
                  <a:pt x="227364" y="8423"/>
                </a:lnTo>
                <a:cubicBezTo>
                  <a:pt x="228322" y="8971"/>
                  <a:pt x="229258" y="9496"/>
                  <a:pt x="230217" y="10044"/>
                </a:cubicBezTo>
                <a:cubicBezTo>
                  <a:pt x="230194" y="9382"/>
                  <a:pt x="230377" y="8743"/>
                  <a:pt x="230719" y="8172"/>
                </a:cubicBezTo>
                <a:cubicBezTo>
                  <a:pt x="231039" y="8834"/>
                  <a:pt x="231267" y="9542"/>
                  <a:pt x="231358" y="10272"/>
                </a:cubicBezTo>
                <a:cubicBezTo>
                  <a:pt x="231723" y="9702"/>
                  <a:pt x="232020" y="9085"/>
                  <a:pt x="232180" y="8423"/>
                </a:cubicBezTo>
                <a:lnTo>
                  <a:pt x="232180" y="8423"/>
                </a:lnTo>
                <a:cubicBezTo>
                  <a:pt x="232248" y="9336"/>
                  <a:pt x="232111" y="10295"/>
                  <a:pt x="231746" y="11140"/>
                </a:cubicBezTo>
                <a:cubicBezTo>
                  <a:pt x="231762" y="11140"/>
                  <a:pt x="231779" y="11140"/>
                  <a:pt x="231795" y="11140"/>
                </a:cubicBezTo>
                <a:cubicBezTo>
                  <a:pt x="233261" y="11140"/>
                  <a:pt x="234673" y="10120"/>
                  <a:pt x="235102" y="8720"/>
                </a:cubicBezTo>
                <a:cubicBezTo>
                  <a:pt x="235558" y="9702"/>
                  <a:pt x="235375" y="10843"/>
                  <a:pt x="235330" y="11916"/>
                </a:cubicBezTo>
                <a:cubicBezTo>
                  <a:pt x="235307" y="12988"/>
                  <a:pt x="235512" y="14221"/>
                  <a:pt x="236448" y="14769"/>
                </a:cubicBezTo>
                <a:lnTo>
                  <a:pt x="237156" y="12783"/>
                </a:lnTo>
                <a:cubicBezTo>
                  <a:pt x="237498" y="14061"/>
                  <a:pt x="238160" y="15248"/>
                  <a:pt x="239050" y="16230"/>
                </a:cubicBezTo>
                <a:cubicBezTo>
                  <a:pt x="239073" y="14700"/>
                  <a:pt x="238868" y="12988"/>
                  <a:pt x="239279" y="11505"/>
                </a:cubicBezTo>
                <a:cubicBezTo>
                  <a:pt x="239473" y="11505"/>
                  <a:pt x="240446" y="11446"/>
                  <a:pt x="241203" y="11446"/>
                </a:cubicBezTo>
                <a:cubicBezTo>
                  <a:pt x="241689" y="11446"/>
                  <a:pt x="242087" y="11470"/>
                  <a:pt x="242132" y="11550"/>
                </a:cubicBezTo>
                <a:cubicBezTo>
                  <a:pt x="242680" y="12532"/>
                  <a:pt x="243090" y="13605"/>
                  <a:pt x="243341" y="14700"/>
                </a:cubicBezTo>
                <a:cubicBezTo>
                  <a:pt x="245145" y="14632"/>
                  <a:pt x="246857" y="13376"/>
                  <a:pt x="247427" y="11665"/>
                </a:cubicBezTo>
                <a:cubicBezTo>
                  <a:pt x="248660" y="12463"/>
                  <a:pt x="248112" y="14358"/>
                  <a:pt x="247587" y="15727"/>
                </a:cubicBezTo>
                <a:cubicBezTo>
                  <a:pt x="247062" y="17120"/>
                  <a:pt x="247130" y="19265"/>
                  <a:pt x="248591" y="19402"/>
                </a:cubicBezTo>
                <a:cubicBezTo>
                  <a:pt x="248820" y="18695"/>
                  <a:pt x="249048" y="18010"/>
                  <a:pt x="249276" y="17302"/>
                </a:cubicBezTo>
                <a:cubicBezTo>
                  <a:pt x="250646" y="18444"/>
                  <a:pt x="251855" y="19767"/>
                  <a:pt x="252882" y="21228"/>
                </a:cubicBezTo>
                <a:cubicBezTo>
                  <a:pt x="253453" y="19722"/>
                  <a:pt x="253270" y="17941"/>
                  <a:pt x="252403" y="16572"/>
                </a:cubicBezTo>
                <a:lnTo>
                  <a:pt x="252403" y="16572"/>
                </a:lnTo>
                <a:cubicBezTo>
                  <a:pt x="253244" y="16986"/>
                  <a:pt x="254189" y="17193"/>
                  <a:pt x="255135" y="17193"/>
                </a:cubicBezTo>
                <a:cubicBezTo>
                  <a:pt x="255908" y="17193"/>
                  <a:pt x="256683" y="17055"/>
                  <a:pt x="257402" y="16777"/>
                </a:cubicBezTo>
                <a:cubicBezTo>
                  <a:pt x="255964" y="16207"/>
                  <a:pt x="254663" y="15271"/>
                  <a:pt x="253659" y="14084"/>
                </a:cubicBezTo>
                <a:lnTo>
                  <a:pt x="253659" y="14084"/>
                </a:lnTo>
                <a:cubicBezTo>
                  <a:pt x="254486" y="14169"/>
                  <a:pt x="255317" y="14213"/>
                  <a:pt x="256148" y="14213"/>
                </a:cubicBezTo>
                <a:cubicBezTo>
                  <a:pt x="257539" y="14213"/>
                  <a:pt x="258929" y="14090"/>
                  <a:pt x="260301" y="13833"/>
                </a:cubicBezTo>
                <a:cubicBezTo>
                  <a:pt x="259821" y="13125"/>
                  <a:pt x="259251" y="12509"/>
                  <a:pt x="258589" y="11961"/>
                </a:cubicBezTo>
                <a:lnTo>
                  <a:pt x="258589" y="11961"/>
                </a:lnTo>
                <a:cubicBezTo>
                  <a:pt x="258650" y="11966"/>
                  <a:pt x="258712" y="11968"/>
                  <a:pt x="258776" y="11968"/>
                </a:cubicBezTo>
                <a:cubicBezTo>
                  <a:pt x="259928" y="11968"/>
                  <a:pt x="261452" y="11205"/>
                  <a:pt x="260803" y="10318"/>
                </a:cubicBezTo>
                <a:cubicBezTo>
                  <a:pt x="260597" y="10021"/>
                  <a:pt x="260209" y="9907"/>
                  <a:pt x="259867" y="9793"/>
                </a:cubicBezTo>
                <a:cubicBezTo>
                  <a:pt x="258064" y="9154"/>
                  <a:pt x="256717" y="7396"/>
                  <a:pt x="256535" y="5502"/>
                </a:cubicBezTo>
                <a:lnTo>
                  <a:pt x="256535" y="5502"/>
                </a:lnTo>
                <a:cubicBezTo>
                  <a:pt x="257493" y="6141"/>
                  <a:pt x="258475" y="6803"/>
                  <a:pt x="259593" y="6917"/>
                </a:cubicBezTo>
                <a:cubicBezTo>
                  <a:pt x="259683" y="6926"/>
                  <a:pt x="259775" y="6930"/>
                  <a:pt x="259866" y="6930"/>
                </a:cubicBezTo>
                <a:cubicBezTo>
                  <a:pt x="260930" y="6930"/>
                  <a:pt x="262032" y="6328"/>
                  <a:pt x="262264" y="5319"/>
                </a:cubicBezTo>
                <a:cubicBezTo>
                  <a:pt x="261556" y="5136"/>
                  <a:pt x="260917" y="4657"/>
                  <a:pt x="260552" y="4041"/>
                </a:cubicBezTo>
                <a:cubicBezTo>
                  <a:pt x="261419" y="3607"/>
                  <a:pt x="263839" y="46"/>
                  <a:pt x="264341" y="46"/>
                </a:cubicBezTo>
                <a:lnTo>
                  <a:pt x="20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flipH="1">
            <a:off x="5326638" y="-283163"/>
            <a:ext cx="7002228" cy="2874692"/>
          </a:xfrm>
          <a:custGeom>
            <a:avLst/>
            <a:gdLst/>
            <a:ahLst/>
            <a:cxnLst/>
            <a:rect l="l" t="t" r="r" b="b"/>
            <a:pathLst>
              <a:path w="180253" h="74001" extrusionOk="0">
                <a:moveTo>
                  <a:pt x="52933" y="21297"/>
                </a:moveTo>
                <a:lnTo>
                  <a:pt x="52933" y="21297"/>
                </a:lnTo>
                <a:cubicBezTo>
                  <a:pt x="52928" y="21297"/>
                  <a:pt x="52922" y="21297"/>
                  <a:pt x="52917" y="21298"/>
                </a:cubicBezTo>
                <a:lnTo>
                  <a:pt x="52917" y="21298"/>
                </a:lnTo>
                <a:cubicBezTo>
                  <a:pt x="52922" y="21298"/>
                  <a:pt x="52927" y="21297"/>
                  <a:pt x="52933" y="21297"/>
                </a:cubicBezTo>
                <a:close/>
                <a:moveTo>
                  <a:pt x="16160" y="37776"/>
                </a:moveTo>
                <a:lnTo>
                  <a:pt x="16160" y="37776"/>
                </a:lnTo>
                <a:cubicBezTo>
                  <a:pt x="16161" y="37776"/>
                  <a:pt x="16161" y="37776"/>
                  <a:pt x="16161" y="37777"/>
                </a:cubicBezTo>
                <a:cubicBezTo>
                  <a:pt x="16161" y="37776"/>
                  <a:pt x="16161" y="37776"/>
                  <a:pt x="16160" y="37776"/>
                </a:cubicBezTo>
                <a:close/>
                <a:moveTo>
                  <a:pt x="5679" y="41813"/>
                </a:moveTo>
                <a:lnTo>
                  <a:pt x="5679" y="41813"/>
                </a:lnTo>
                <a:cubicBezTo>
                  <a:pt x="5681" y="41814"/>
                  <a:pt x="5682" y="41816"/>
                  <a:pt x="5684" y="41817"/>
                </a:cubicBezTo>
                <a:cubicBezTo>
                  <a:pt x="5682" y="41815"/>
                  <a:pt x="5681" y="41814"/>
                  <a:pt x="5679" y="41813"/>
                </a:cubicBezTo>
                <a:close/>
                <a:moveTo>
                  <a:pt x="169578" y="42987"/>
                </a:moveTo>
                <a:cubicBezTo>
                  <a:pt x="169561" y="43023"/>
                  <a:pt x="169544" y="43059"/>
                  <a:pt x="169524" y="43095"/>
                </a:cubicBezTo>
                <a:cubicBezTo>
                  <a:pt x="169551" y="43060"/>
                  <a:pt x="169568" y="43023"/>
                  <a:pt x="169578" y="42987"/>
                </a:cubicBezTo>
                <a:close/>
                <a:moveTo>
                  <a:pt x="22096" y="54896"/>
                </a:moveTo>
                <a:cubicBezTo>
                  <a:pt x="22095" y="54897"/>
                  <a:pt x="22095" y="54899"/>
                  <a:pt x="22094" y="54900"/>
                </a:cubicBezTo>
                <a:lnTo>
                  <a:pt x="22094" y="54900"/>
                </a:lnTo>
                <a:cubicBezTo>
                  <a:pt x="22095" y="54899"/>
                  <a:pt x="22095" y="54897"/>
                  <a:pt x="22096" y="54896"/>
                </a:cubicBezTo>
                <a:close/>
                <a:moveTo>
                  <a:pt x="69" y="1"/>
                </a:moveTo>
                <a:cubicBezTo>
                  <a:pt x="92" y="1576"/>
                  <a:pt x="92" y="3151"/>
                  <a:pt x="115" y="4726"/>
                </a:cubicBezTo>
                <a:cubicBezTo>
                  <a:pt x="183" y="15454"/>
                  <a:pt x="1" y="25086"/>
                  <a:pt x="69" y="35836"/>
                </a:cubicBezTo>
                <a:cubicBezTo>
                  <a:pt x="92" y="39877"/>
                  <a:pt x="92" y="46405"/>
                  <a:pt x="69" y="50445"/>
                </a:cubicBezTo>
                <a:cubicBezTo>
                  <a:pt x="1073" y="49509"/>
                  <a:pt x="2306" y="46907"/>
                  <a:pt x="2717" y="45583"/>
                </a:cubicBezTo>
                <a:cubicBezTo>
                  <a:pt x="3014" y="45834"/>
                  <a:pt x="3036" y="46359"/>
                  <a:pt x="2763" y="46633"/>
                </a:cubicBezTo>
                <a:cubicBezTo>
                  <a:pt x="5091" y="45994"/>
                  <a:pt x="5981" y="42547"/>
                  <a:pt x="4269" y="40858"/>
                </a:cubicBezTo>
                <a:lnTo>
                  <a:pt x="4269" y="40858"/>
                </a:lnTo>
                <a:cubicBezTo>
                  <a:pt x="4724" y="41176"/>
                  <a:pt x="5201" y="41495"/>
                  <a:pt x="5679" y="41813"/>
                </a:cubicBezTo>
                <a:lnTo>
                  <a:pt x="5679" y="41813"/>
                </a:lnTo>
                <a:cubicBezTo>
                  <a:pt x="5450" y="41646"/>
                  <a:pt x="5087" y="39530"/>
                  <a:pt x="4589" y="39032"/>
                </a:cubicBezTo>
                <a:lnTo>
                  <a:pt x="4589" y="39032"/>
                </a:lnTo>
                <a:cubicBezTo>
                  <a:pt x="5524" y="39352"/>
                  <a:pt x="5958" y="40653"/>
                  <a:pt x="6415" y="41451"/>
                </a:cubicBezTo>
                <a:cubicBezTo>
                  <a:pt x="6871" y="41109"/>
                  <a:pt x="7168" y="40584"/>
                  <a:pt x="7236" y="40013"/>
                </a:cubicBezTo>
                <a:lnTo>
                  <a:pt x="7236" y="40013"/>
                </a:lnTo>
                <a:cubicBezTo>
                  <a:pt x="7898" y="40721"/>
                  <a:pt x="7465" y="41840"/>
                  <a:pt x="6940" y="42638"/>
                </a:cubicBezTo>
                <a:cubicBezTo>
                  <a:pt x="6415" y="43460"/>
                  <a:pt x="5821" y="44442"/>
                  <a:pt x="6278" y="45286"/>
                </a:cubicBezTo>
                <a:cubicBezTo>
                  <a:pt x="6688" y="44670"/>
                  <a:pt x="7282" y="44168"/>
                  <a:pt x="7944" y="43848"/>
                </a:cubicBezTo>
                <a:lnTo>
                  <a:pt x="7944" y="43848"/>
                </a:lnTo>
                <a:cubicBezTo>
                  <a:pt x="7442" y="45172"/>
                  <a:pt x="6940" y="46496"/>
                  <a:pt x="6415" y="47820"/>
                </a:cubicBezTo>
                <a:cubicBezTo>
                  <a:pt x="7556" y="47158"/>
                  <a:pt x="8560" y="46245"/>
                  <a:pt x="9291" y="45149"/>
                </a:cubicBezTo>
                <a:lnTo>
                  <a:pt x="9291" y="45149"/>
                </a:lnTo>
                <a:cubicBezTo>
                  <a:pt x="8766" y="47112"/>
                  <a:pt x="8241" y="49098"/>
                  <a:pt x="7716" y="51061"/>
                </a:cubicBezTo>
                <a:cubicBezTo>
                  <a:pt x="8948" y="50102"/>
                  <a:pt x="9907" y="48847"/>
                  <a:pt x="10500" y="47409"/>
                </a:cubicBezTo>
                <a:lnTo>
                  <a:pt x="10500" y="47409"/>
                </a:lnTo>
                <a:cubicBezTo>
                  <a:pt x="10318" y="49395"/>
                  <a:pt x="10158" y="51358"/>
                  <a:pt x="9975" y="53343"/>
                </a:cubicBezTo>
                <a:cubicBezTo>
                  <a:pt x="10295" y="52339"/>
                  <a:pt x="10934" y="51449"/>
                  <a:pt x="11779" y="50810"/>
                </a:cubicBezTo>
                <a:cubicBezTo>
                  <a:pt x="11801" y="51038"/>
                  <a:pt x="11801" y="51244"/>
                  <a:pt x="11824" y="51472"/>
                </a:cubicBezTo>
                <a:cubicBezTo>
                  <a:pt x="12760" y="52408"/>
                  <a:pt x="13148" y="53868"/>
                  <a:pt x="12760" y="55147"/>
                </a:cubicBezTo>
                <a:cubicBezTo>
                  <a:pt x="13650" y="53823"/>
                  <a:pt x="14244" y="52271"/>
                  <a:pt x="14426" y="50673"/>
                </a:cubicBezTo>
                <a:cubicBezTo>
                  <a:pt x="14791" y="51380"/>
                  <a:pt x="14746" y="52225"/>
                  <a:pt x="14677" y="53024"/>
                </a:cubicBezTo>
                <a:lnTo>
                  <a:pt x="14312" y="57452"/>
                </a:lnTo>
                <a:cubicBezTo>
                  <a:pt x="14974" y="56767"/>
                  <a:pt x="15453" y="55900"/>
                  <a:pt x="15659" y="54964"/>
                </a:cubicBezTo>
                <a:lnTo>
                  <a:pt x="15659" y="54964"/>
                </a:lnTo>
                <a:cubicBezTo>
                  <a:pt x="15864" y="55694"/>
                  <a:pt x="15819" y="56471"/>
                  <a:pt x="15545" y="57178"/>
                </a:cubicBezTo>
                <a:cubicBezTo>
                  <a:pt x="15628" y="57120"/>
                  <a:pt x="15732" y="57092"/>
                  <a:pt x="15838" y="57092"/>
                </a:cubicBezTo>
                <a:cubicBezTo>
                  <a:pt x="16025" y="57092"/>
                  <a:pt x="16219" y="57178"/>
                  <a:pt x="16321" y="57338"/>
                </a:cubicBezTo>
                <a:cubicBezTo>
                  <a:pt x="16538" y="58338"/>
                  <a:pt x="15658" y="59400"/>
                  <a:pt x="14647" y="59400"/>
                </a:cubicBezTo>
                <a:cubicBezTo>
                  <a:pt x="14596" y="59400"/>
                  <a:pt x="14546" y="59398"/>
                  <a:pt x="14495" y="59392"/>
                </a:cubicBezTo>
                <a:lnTo>
                  <a:pt x="14495" y="59392"/>
                </a:lnTo>
                <a:cubicBezTo>
                  <a:pt x="14791" y="59598"/>
                  <a:pt x="15088" y="59803"/>
                  <a:pt x="15385" y="60008"/>
                </a:cubicBezTo>
                <a:cubicBezTo>
                  <a:pt x="14746" y="60008"/>
                  <a:pt x="14107" y="60168"/>
                  <a:pt x="13536" y="60465"/>
                </a:cubicBezTo>
                <a:cubicBezTo>
                  <a:pt x="14152" y="60990"/>
                  <a:pt x="14883" y="61401"/>
                  <a:pt x="15682" y="61606"/>
                </a:cubicBezTo>
                <a:cubicBezTo>
                  <a:pt x="15043" y="61812"/>
                  <a:pt x="14403" y="62017"/>
                  <a:pt x="13764" y="62222"/>
                </a:cubicBezTo>
                <a:cubicBezTo>
                  <a:pt x="14061" y="62542"/>
                  <a:pt x="14381" y="62793"/>
                  <a:pt x="14769" y="62976"/>
                </a:cubicBezTo>
                <a:cubicBezTo>
                  <a:pt x="14198" y="64277"/>
                  <a:pt x="12828" y="65190"/>
                  <a:pt x="11413" y="65213"/>
                </a:cubicBezTo>
                <a:cubicBezTo>
                  <a:pt x="11956" y="65411"/>
                  <a:pt x="12532" y="65509"/>
                  <a:pt x="13107" y="65509"/>
                </a:cubicBezTo>
                <a:cubicBezTo>
                  <a:pt x="13789" y="65509"/>
                  <a:pt x="14469" y="65371"/>
                  <a:pt x="15088" y="65098"/>
                </a:cubicBezTo>
                <a:lnTo>
                  <a:pt x="15088" y="65098"/>
                </a:lnTo>
                <a:cubicBezTo>
                  <a:pt x="15453" y="66080"/>
                  <a:pt x="14472" y="67039"/>
                  <a:pt x="13513" y="67472"/>
                </a:cubicBezTo>
                <a:cubicBezTo>
                  <a:pt x="12555" y="67929"/>
                  <a:pt x="11413" y="68317"/>
                  <a:pt x="11071" y="69321"/>
                </a:cubicBezTo>
                <a:cubicBezTo>
                  <a:pt x="11824" y="69070"/>
                  <a:pt x="12577" y="68842"/>
                  <a:pt x="13331" y="68591"/>
                </a:cubicBezTo>
                <a:lnTo>
                  <a:pt x="13331" y="68591"/>
                </a:lnTo>
                <a:cubicBezTo>
                  <a:pt x="13239" y="69686"/>
                  <a:pt x="13125" y="70759"/>
                  <a:pt x="13034" y="71855"/>
                </a:cubicBezTo>
                <a:cubicBezTo>
                  <a:pt x="13650" y="71124"/>
                  <a:pt x="14266" y="70394"/>
                  <a:pt x="14883" y="69664"/>
                </a:cubicBezTo>
                <a:lnTo>
                  <a:pt x="14883" y="69664"/>
                </a:lnTo>
                <a:cubicBezTo>
                  <a:pt x="14130" y="71010"/>
                  <a:pt x="14312" y="72813"/>
                  <a:pt x="15271" y="74000"/>
                </a:cubicBezTo>
                <a:cubicBezTo>
                  <a:pt x="15271" y="73110"/>
                  <a:pt x="15431" y="72220"/>
                  <a:pt x="15727" y="71375"/>
                </a:cubicBezTo>
                <a:cubicBezTo>
                  <a:pt x="16106" y="72021"/>
                  <a:pt x="16831" y="72449"/>
                  <a:pt x="17565" y="72449"/>
                </a:cubicBezTo>
                <a:cubicBezTo>
                  <a:pt x="17584" y="72449"/>
                  <a:pt x="17603" y="72449"/>
                  <a:pt x="17622" y="72448"/>
                </a:cubicBezTo>
                <a:cubicBezTo>
                  <a:pt x="17006" y="71900"/>
                  <a:pt x="16983" y="70919"/>
                  <a:pt x="17257" y="70120"/>
                </a:cubicBezTo>
                <a:cubicBezTo>
                  <a:pt x="17530" y="69344"/>
                  <a:pt x="18055" y="68659"/>
                  <a:pt x="18375" y="67883"/>
                </a:cubicBezTo>
                <a:cubicBezTo>
                  <a:pt x="18892" y="66628"/>
                  <a:pt x="18842" y="65254"/>
                  <a:pt x="18671" y="63893"/>
                </a:cubicBezTo>
                <a:lnTo>
                  <a:pt x="18671" y="63893"/>
                </a:lnTo>
                <a:cubicBezTo>
                  <a:pt x="19090" y="65443"/>
                  <a:pt x="20432" y="66758"/>
                  <a:pt x="22027" y="67061"/>
                </a:cubicBezTo>
                <a:cubicBezTo>
                  <a:pt x="21502" y="66422"/>
                  <a:pt x="21160" y="65646"/>
                  <a:pt x="21091" y="64825"/>
                </a:cubicBezTo>
                <a:lnTo>
                  <a:pt x="21091" y="64825"/>
                </a:lnTo>
                <a:cubicBezTo>
                  <a:pt x="22164" y="65304"/>
                  <a:pt x="22986" y="66331"/>
                  <a:pt x="23237" y="67495"/>
                </a:cubicBezTo>
                <a:lnTo>
                  <a:pt x="23237" y="65532"/>
                </a:lnTo>
                <a:cubicBezTo>
                  <a:pt x="23442" y="67267"/>
                  <a:pt x="23785" y="68979"/>
                  <a:pt x="24241" y="70645"/>
                </a:cubicBezTo>
                <a:lnTo>
                  <a:pt x="24880" y="68043"/>
                </a:lnTo>
                <a:cubicBezTo>
                  <a:pt x="25314" y="69527"/>
                  <a:pt x="25953" y="70965"/>
                  <a:pt x="26775" y="72288"/>
                </a:cubicBezTo>
                <a:cubicBezTo>
                  <a:pt x="26752" y="71238"/>
                  <a:pt x="26729" y="70188"/>
                  <a:pt x="26706" y="69161"/>
                </a:cubicBezTo>
                <a:lnTo>
                  <a:pt x="26706" y="69161"/>
                </a:lnTo>
                <a:cubicBezTo>
                  <a:pt x="26957" y="69800"/>
                  <a:pt x="27528" y="70303"/>
                  <a:pt x="28213" y="70485"/>
                </a:cubicBezTo>
                <a:cubicBezTo>
                  <a:pt x="27163" y="69412"/>
                  <a:pt x="26455" y="67997"/>
                  <a:pt x="26273" y="66514"/>
                </a:cubicBezTo>
                <a:lnTo>
                  <a:pt x="26273" y="66514"/>
                </a:lnTo>
                <a:cubicBezTo>
                  <a:pt x="26506" y="66591"/>
                  <a:pt x="26754" y="66632"/>
                  <a:pt x="27000" y="66632"/>
                </a:cubicBezTo>
                <a:cubicBezTo>
                  <a:pt x="27187" y="66632"/>
                  <a:pt x="27373" y="66609"/>
                  <a:pt x="27551" y="66559"/>
                </a:cubicBezTo>
                <a:cubicBezTo>
                  <a:pt x="26912" y="66057"/>
                  <a:pt x="26387" y="65441"/>
                  <a:pt x="25999" y="64710"/>
                </a:cubicBezTo>
                <a:cubicBezTo>
                  <a:pt x="26364" y="64642"/>
                  <a:pt x="26706" y="64573"/>
                  <a:pt x="27049" y="64505"/>
                </a:cubicBezTo>
                <a:cubicBezTo>
                  <a:pt x="26478" y="64048"/>
                  <a:pt x="26067" y="63341"/>
                  <a:pt x="25976" y="62610"/>
                </a:cubicBezTo>
                <a:lnTo>
                  <a:pt x="25976" y="62610"/>
                </a:lnTo>
                <a:cubicBezTo>
                  <a:pt x="26440" y="62952"/>
                  <a:pt x="27019" y="63130"/>
                  <a:pt x="27599" y="63130"/>
                </a:cubicBezTo>
                <a:cubicBezTo>
                  <a:pt x="27989" y="63130"/>
                  <a:pt x="28380" y="63049"/>
                  <a:pt x="28738" y="62884"/>
                </a:cubicBezTo>
                <a:cubicBezTo>
                  <a:pt x="27071" y="62565"/>
                  <a:pt x="25497" y="61720"/>
                  <a:pt x="24310" y="60488"/>
                </a:cubicBezTo>
                <a:cubicBezTo>
                  <a:pt x="25268" y="60374"/>
                  <a:pt x="26158" y="59780"/>
                  <a:pt x="26638" y="58936"/>
                </a:cubicBezTo>
                <a:cubicBezTo>
                  <a:pt x="26880" y="58981"/>
                  <a:pt x="27150" y="59008"/>
                  <a:pt x="27420" y="59008"/>
                </a:cubicBezTo>
                <a:cubicBezTo>
                  <a:pt x="28244" y="59008"/>
                  <a:pt x="29069" y="58756"/>
                  <a:pt x="29103" y="58000"/>
                </a:cubicBezTo>
                <a:lnTo>
                  <a:pt x="29103" y="58000"/>
                </a:lnTo>
                <a:cubicBezTo>
                  <a:pt x="28684" y="58149"/>
                  <a:pt x="28238" y="58223"/>
                  <a:pt x="27791" y="58223"/>
                </a:cubicBezTo>
                <a:cubicBezTo>
                  <a:pt x="26874" y="58223"/>
                  <a:pt x="25951" y="57913"/>
                  <a:pt x="25245" y="57315"/>
                </a:cubicBezTo>
                <a:cubicBezTo>
                  <a:pt x="24819" y="57829"/>
                  <a:pt x="24156" y="58081"/>
                  <a:pt x="23489" y="58081"/>
                </a:cubicBezTo>
                <a:cubicBezTo>
                  <a:pt x="22764" y="58081"/>
                  <a:pt x="22033" y="57783"/>
                  <a:pt x="21593" y="57201"/>
                </a:cubicBezTo>
                <a:cubicBezTo>
                  <a:pt x="22666" y="56790"/>
                  <a:pt x="23442" y="55740"/>
                  <a:pt x="23556" y="54622"/>
                </a:cubicBezTo>
                <a:lnTo>
                  <a:pt x="23556" y="54622"/>
                </a:lnTo>
                <a:cubicBezTo>
                  <a:pt x="23374" y="54941"/>
                  <a:pt x="23168" y="55306"/>
                  <a:pt x="22826" y="55421"/>
                </a:cubicBezTo>
                <a:cubicBezTo>
                  <a:pt x="22768" y="55444"/>
                  <a:pt x="22705" y="55455"/>
                  <a:pt x="22641" y="55455"/>
                </a:cubicBezTo>
                <a:cubicBezTo>
                  <a:pt x="22332" y="55455"/>
                  <a:pt x="22004" y="55201"/>
                  <a:pt x="22094" y="54900"/>
                </a:cubicBezTo>
                <a:lnTo>
                  <a:pt x="22094" y="54900"/>
                </a:lnTo>
                <a:cubicBezTo>
                  <a:pt x="22040" y="55075"/>
                  <a:pt x="21869" y="55146"/>
                  <a:pt x="21632" y="55146"/>
                </a:cubicBezTo>
                <a:cubicBezTo>
                  <a:pt x="20733" y="55146"/>
                  <a:pt x="18870" y="54124"/>
                  <a:pt x="18672" y="53800"/>
                </a:cubicBezTo>
                <a:cubicBezTo>
                  <a:pt x="18329" y="53252"/>
                  <a:pt x="18649" y="52818"/>
                  <a:pt x="18421" y="52316"/>
                </a:cubicBezTo>
                <a:cubicBezTo>
                  <a:pt x="18055" y="51563"/>
                  <a:pt x="17165" y="50810"/>
                  <a:pt x="16617" y="50171"/>
                </a:cubicBezTo>
                <a:cubicBezTo>
                  <a:pt x="16938" y="49971"/>
                  <a:pt x="17305" y="49880"/>
                  <a:pt x="17677" y="49880"/>
                </a:cubicBezTo>
                <a:cubicBezTo>
                  <a:pt x="17942" y="49880"/>
                  <a:pt x="18210" y="49926"/>
                  <a:pt x="18466" y="50011"/>
                </a:cubicBezTo>
                <a:cubicBezTo>
                  <a:pt x="17553" y="48756"/>
                  <a:pt x="17188" y="47728"/>
                  <a:pt x="15796" y="46884"/>
                </a:cubicBezTo>
                <a:cubicBezTo>
                  <a:pt x="16152" y="46830"/>
                  <a:pt x="16513" y="46807"/>
                  <a:pt x="16874" y="46807"/>
                </a:cubicBezTo>
                <a:cubicBezTo>
                  <a:pt x="17277" y="46807"/>
                  <a:pt x="17681" y="46836"/>
                  <a:pt x="18078" y="46884"/>
                </a:cubicBezTo>
                <a:cubicBezTo>
                  <a:pt x="17234" y="45971"/>
                  <a:pt x="16184" y="45286"/>
                  <a:pt x="14997" y="44898"/>
                </a:cubicBezTo>
                <a:cubicBezTo>
                  <a:pt x="15307" y="44800"/>
                  <a:pt x="15626" y="44761"/>
                  <a:pt x="15947" y="44761"/>
                </a:cubicBezTo>
                <a:cubicBezTo>
                  <a:pt x="16525" y="44761"/>
                  <a:pt x="17110" y="44888"/>
                  <a:pt x="17667" y="45035"/>
                </a:cubicBezTo>
                <a:cubicBezTo>
                  <a:pt x="18443" y="45239"/>
                  <a:pt x="19236" y="45479"/>
                  <a:pt x="20031" y="45479"/>
                </a:cubicBezTo>
                <a:cubicBezTo>
                  <a:pt x="20126" y="45479"/>
                  <a:pt x="20220" y="45476"/>
                  <a:pt x="20315" y="45469"/>
                </a:cubicBezTo>
                <a:cubicBezTo>
                  <a:pt x="21205" y="45377"/>
                  <a:pt x="22118" y="44807"/>
                  <a:pt x="22324" y="43939"/>
                </a:cubicBezTo>
                <a:lnTo>
                  <a:pt x="22324" y="43939"/>
                </a:lnTo>
                <a:cubicBezTo>
                  <a:pt x="22059" y="44021"/>
                  <a:pt x="21785" y="44059"/>
                  <a:pt x="21510" y="44059"/>
                </a:cubicBezTo>
                <a:cubicBezTo>
                  <a:pt x="20246" y="44059"/>
                  <a:pt x="18970" y="43241"/>
                  <a:pt x="18558" y="42022"/>
                </a:cubicBezTo>
                <a:cubicBezTo>
                  <a:pt x="17371" y="42045"/>
                  <a:pt x="16207" y="42159"/>
                  <a:pt x="15020" y="42364"/>
                </a:cubicBezTo>
                <a:cubicBezTo>
                  <a:pt x="15950" y="41627"/>
                  <a:pt x="17123" y="41227"/>
                  <a:pt x="18291" y="41227"/>
                </a:cubicBezTo>
                <a:cubicBezTo>
                  <a:pt x="18641" y="41227"/>
                  <a:pt x="18991" y="41264"/>
                  <a:pt x="19334" y="41337"/>
                </a:cubicBezTo>
                <a:cubicBezTo>
                  <a:pt x="18192" y="39991"/>
                  <a:pt x="16481" y="39100"/>
                  <a:pt x="14928" y="38324"/>
                </a:cubicBezTo>
                <a:cubicBezTo>
                  <a:pt x="15057" y="38260"/>
                  <a:pt x="15975" y="37771"/>
                  <a:pt x="16139" y="37771"/>
                </a:cubicBezTo>
                <a:cubicBezTo>
                  <a:pt x="16149" y="37771"/>
                  <a:pt x="16156" y="37772"/>
                  <a:pt x="16160" y="37776"/>
                </a:cubicBezTo>
                <a:lnTo>
                  <a:pt x="16160" y="37776"/>
                </a:lnTo>
                <a:cubicBezTo>
                  <a:pt x="15522" y="37183"/>
                  <a:pt x="15180" y="36293"/>
                  <a:pt x="15225" y="35426"/>
                </a:cubicBezTo>
                <a:lnTo>
                  <a:pt x="15225" y="35426"/>
                </a:lnTo>
                <a:cubicBezTo>
                  <a:pt x="15796" y="35608"/>
                  <a:pt x="16298" y="35928"/>
                  <a:pt x="16709" y="36361"/>
                </a:cubicBezTo>
                <a:cubicBezTo>
                  <a:pt x="17097" y="35083"/>
                  <a:pt x="17188" y="33737"/>
                  <a:pt x="17028" y="32436"/>
                </a:cubicBezTo>
                <a:lnTo>
                  <a:pt x="17028" y="32436"/>
                </a:lnTo>
                <a:cubicBezTo>
                  <a:pt x="17530" y="32846"/>
                  <a:pt x="18055" y="33257"/>
                  <a:pt x="18558" y="33668"/>
                </a:cubicBezTo>
                <a:cubicBezTo>
                  <a:pt x="18717" y="33052"/>
                  <a:pt x="18603" y="32367"/>
                  <a:pt x="18238" y="31842"/>
                </a:cubicBezTo>
                <a:lnTo>
                  <a:pt x="18238" y="31842"/>
                </a:lnTo>
                <a:cubicBezTo>
                  <a:pt x="18558" y="32265"/>
                  <a:pt x="19087" y="32486"/>
                  <a:pt x="19606" y="32486"/>
                </a:cubicBezTo>
                <a:cubicBezTo>
                  <a:pt x="20012" y="32486"/>
                  <a:pt x="20413" y="32351"/>
                  <a:pt x="20703" y="32070"/>
                </a:cubicBezTo>
                <a:cubicBezTo>
                  <a:pt x="21388" y="31431"/>
                  <a:pt x="21365" y="30199"/>
                  <a:pt x="20658" y="29582"/>
                </a:cubicBezTo>
                <a:lnTo>
                  <a:pt x="20658" y="29582"/>
                </a:lnTo>
                <a:cubicBezTo>
                  <a:pt x="21138" y="29737"/>
                  <a:pt x="21644" y="29813"/>
                  <a:pt x="22153" y="29813"/>
                </a:cubicBezTo>
                <a:cubicBezTo>
                  <a:pt x="23070" y="29813"/>
                  <a:pt x="23996" y="29565"/>
                  <a:pt x="24789" y="29080"/>
                </a:cubicBezTo>
                <a:cubicBezTo>
                  <a:pt x="24584" y="28532"/>
                  <a:pt x="24081" y="28122"/>
                  <a:pt x="23511" y="27985"/>
                </a:cubicBezTo>
                <a:cubicBezTo>
                  <a:pt x="23777" y="27738"/>
                  <a:pt x="24115" y="27641"/>
                  <a:pt x="24474" y="27641"/>
                </a:cubicBezTo>
                <a:cubicBezTo>
                  <a:pt x="24947" y="27641"/>
                  <a:pt x="25456" y="27810"/>
                  <a:pt x="25885" y="28030"/>
                </a:cubicBezTo>
                <a:cubicBezTo>
                  <a:pt x="26600" y="28410"/>
                  <a:pt x="27316" y="28944"/>
                  <a:pt x="28139" y="28944"/>
                </a:cubicBezTo>
                <a:cubicBezTo>
                  <a:pt x="28156" y="28944"/>
                  <a:pt x="28173" y="28944"/>
                  <a:pt x="28190" y="28943"/>
                </a:cubicBezTo>
                <a:cubicBezTo>
                  <a:pt x="29034" y="28920"/>
                  <a:pt x="29833" y="27893"/>
                  <a:pt x="29286" y="27254"/>
                </a:cubicBezTo>
                <a:lnTo>
                  <a:pt x="29286" y="27254"/>
                </a:lnTo>
                <a:cubicBezTo>
                  <a:pt x="30062" y="27505"/>
                  <a:pt x="30838" y="27756"/>
                  <a:pt x="31591" y="27985"/>
                </a:cubicBezTo>
                <a:cubicBezTo>
                  <a:pt x="31454" y="29035"/>
                  <a:pt x="31454" y="30085"/>
                  <a:pt x="31614" y="31134"/>
                </a:cubicBezTo>
                <a:cubicBezTo>
                  <a:pt x="31649" y="31417"/>
                  <a:pt x="31904" y="31755"/>
                  <a:pt x="32112" y="31755"/>
                </a:cubicBezTo>
                <a:cubicBezTo>
                  <a:pt x="32173" y="31755"/>
                  <a:pt x="32229" y="31726"/>
                  <a:pt x="32276" y="31659"/>
                </a:cubicBezTo>
                <a:cubicBezTo>
                  <a:pt x="32500" y="31390"/>
                  <a:pt x="32173" y="30769"/>
                  <a:pt x="32487" y="30769"/>
                </a:cubicBezTo>
                <a:cubicBezTo>
                  <a:pt x="32492" y="30769"/>
                  <a:pt x="32498" y="30769"/>
                  <a:pt x="32504" y="30769"/>
                </a:cubicBezTo>
                <a:cubicBezTo>
                  <a:pt x="32139" y="32413"/>
                  <a:pt x="32413" y="34193"/>
                  <a:pt x="33257" y="35654"/>
                </a:cubicBezTo>
                <a:cubicBezTo>
                  <a:pt x="33942" y="34330"/>
                  <a:pt x="34284" y="32846"/>
                  <a:pt x="34239" y="31363"/>
                </a:cubicBezTo>
                <a:lnTo>
                  <a:pt x="34239" y="31363"/>
                </a:lnTo>
                <a:cubicBezTo>
                  <a:pt x="35699" y="31888"/>
                  <a:pt x="36042" y="34193"/>
                  <a:pt x="34809" y="35106"/>
                </a:cubicBezTo>
                <a:cubicBezTo>
                  <a:pt x="35036" y="35035"/>
                  <a:pt x="35272" y="35001"/>
                  <a:pt x="35507" y="35001"/>
                </a:cubicBezTo>
                <a:cubicBezTo>
                  <a:pt x="36411" y="35001"/>
                  <a:pt x="37319" y="35497"/>
                  <a:pt x="37754" y="36293"/>
                </a:cubicBezTo>
                <a:cubicBezTo>
                  <a:pt x="38712" y="35768"/>
                  <a:pt x="39192" y="34444"/>
                  <a:pt x="38758" y="33417"/>
                </a:cubicBezTo>
                <a:lnTo>
                  <a:pt x="38758" y="33417"/>
                </a:lnTo>
                <a:cubicBezTo>
                  <a:pt x="40150" y="34490"/>
                  <a:pt x="39785" y="36658"/>
                  <a:pt x="39283" y="38347"/>
                </a:cubicBezTo>
                <a:cubicBezTo>
                  <a:pt x="38644" y="40424"/>
                  <a:pt x="38005" y="42501"/>
                  <a:pt x="37389" y="44579"/>
                </a:cubicBezTo>
                <a:cubicBezTo>
                  <a:pt x="38712" y="43780"/>
                  <a:pt x="39717" y="42456"/>
                  <a:pt x="40128" y="40949"/>
                </a:cubicBezTo>
                <a:lnTo>
                  <a:pt x="40128" y="40949"/>
                </a:lnTo>
                <a:cubicBezTo>
                  <a:pt x="39785" y="42684"/>
                  <a:pt x="39945" y="44510"/>
                  <a:pt x="40584" y="46153"/>
                </a:cubicBezTo>
                <a:cubicBezTo>
                  <a:pt x="40835" y="45149"/>
                  <a:pt x="41109" y="44122"/>
                  <a:pt x="41360" y="43118"/>
                </a:cubicBezTo>
                <a:cubicBezTo>
                  <a:pt x="41976" y="43232"/>
                  <a:pt x="42593" y="43369"/>
                  <a:pt x="43232" y="43483"/>
                </a:cubicBezTo>
                <a:cubicBezTo>
                  <a:pt x="43665" y="41976"/>
                  <a:pt x="43620" y="40333"/>
                  <a:pt x="43095" y="38872"/>
                </a:cubicBezTo>
                <a:lnTo>
                  <a:pt x="43095" y="38872"/>
                </a:lnTo>
                <a:lnTo>
                  <a:pt x="44670" y="39009"/>
                </a:lnTo>
                <a:cubicBezTo>
                  <a:pt x="44419" y="37754"/>
                  <a:pt x="43939" y="36544"/>
                  <a:pt x="43232" y="35471"/>
                </a:cubicBezTo>
                <a:cubicBezTo>
                  <a:pt x="43917" y="35426"/>
                  <a:pt x="44578" y="35357"/>
                  <a:pt x="45240" y="35289"/>
                </a:cubicBezTo>
                <a:cubicBezTo>
                  <a:pt x="44556" y="34741"/>
                  <a:pt x="44578" y="33508"/>
                  <a:pt x="45286" y="32960"/>
                </a:cubicBezTo>
                <a:cubicBezTo>
                  <a:pt x="45720" y="33759"/>
                  <a:pt x="46153" y="34535"/>
                  <a:pt x="46610" y="35311"/>
                </a:cubicBezTo>
                <a:cubicBezTo>
                  <a:pt x="47409" y="34193"/>
                  <a:pt x="47477" y="32572"/>
                  <a:pt x="46770" y="31408"/>
                </a:cubicBezTo>
                <a:cubicBezTo>
                  <a:pt x="47272" y="31363"/>
                  <a:pt x="47797" y="31317"/>
                  <a:pt x="48299" y="31271"/>
                </a:cubicBezTo>
                <a:lnTo>
                  <a:pt x="48299" y="31271"/>
                </a:lnTo>
                <a:cubicBezTo>
                  <a:pt x="48297" y="31272"/>
                  <a:pt x="48296" y="31272"/>
                  <a:pt x="48294" y="31272"/>
                </a:cubicBezTo>
                <a:cubicBezTo>
                  <a:pt x="47867" y="31272"/>
                  <a:pt x="45217" y="28417"/>
                  <a:pt x="44944" y="28007"/>
                </a:cubicBezTo>
                <a:lnTo>
                  <a:pt x="44944" y="28007"/>
                </a:lnTo>
                <a:cubicBezTo>
                  <a:pt x="46199" y="29012"/>
                  <a:pt x="47569" y="29879"/>
                  <a:pt x="49121" y="30336"/>
                </a:cubicBezTo>
                <a:cubicBezTo>
                  <a:pt x="49839" y="30561"/>
                  <a:pt x="50593" y="30685"/>
                  <a:pt x="51342" y="30685"/>
                </a:cubicBezTo>
                <a:cubicBezTo>
                  <a:pt x="52187" y="30685"/>
                  <a:pt x="53025" y="30527"/>
                  <a:pt x="53800" y="30176"/>
                </a:cubicBezTo>
                <a:cubicBezTo>
                  <a:pt x="54074" y="30062"/>
                  <a:pt x="54371" y="29856"/>
                  <a:pt x="54325" y="29560"/>
                </a:cubicBezTo>
                <a:cubicBezTo>
                  <a:pt x="54279" y="29377"/>
                  <a:pt x="54119" y="29263"/>
                  <a:pt x="53960" y="29149"/>
                </a:cubicBezTo>
                <a:lnTo>
                  <a:pt x="50833" y="27140"/>
                </a:lnTo>
                <a:cubicBezTo>
                  <a:pt x="51118" y="26993"/>
                  <a:pt x="51436" y="26921"/>
                  <a:pt x="51755" y="26921"/>
                </a:cubicBezTo>
                <a:cubicBezTo>
                  <a:pt x="52277" y="26921"/>
                  <a:pt x="52801" y="27114"/>
                  <a:pt x="53184" y="27482"/>
                </a:cubicBezTo>
                <a:cubicBezTo>
                  <a:pt x="52613" y="26798"/>
                  <a:pt x="52042" y="26113"/>
                  <a:pt x="51472" y="25405"/>
                </a:cubicBezTo>
                <a:lnTo>
                  <a:pt x="51472" y="25405"/>
                </a:lnTo>
                <a:cubicBezTo>
                  <a:pt x="53572" y="26067"/>
                  <a:pt x="55672" y="26706"/>
                  <a:pt x="57749" y="27368"/>
                </a:cubicBezTo>
                <a:cubicBezTo>
                  <a:pt x="57155" y="26615"/>
                  <a:pt x="56470" y="25953"/>
                  <a:pt x="55694" y="25382"/>
                </a:cubicBezTo>
                <a:lnTo>
                  <a:pt x="55694" y="25382"/>
                </a:lnTo>
                <a:cubicBezTo>
                  <a:pt x="56334" y="25428"/>
                  <a:pt x="56995" y="25451"/>
                  <a:pt x="57635" y="25474"/>
                </a:cubicBezTo>
                <a:cubicBezTo>
                  <a:pt x="56881" y="24424"/>
                  <a:pt x="55740" y="23671"/>
                  <a:pt x="54485" y="23374"/>
                </a:cubicBezTo>
                <a:cubicBezTo>
                  <a:pt x="55076" y="23262"/>
                  <a:pt x="55689" y="23206"/>
                  <a:pt x="56302" y="23206"/>
                </a:cubicBezTo>
                <a:cubicBezTo>
                  <a:pt x="56564" y="23206"/>
                  <a:pt x="56827" y="23216"/>
                  <a:pt x="57087" y="23237"/>
                </a:cubicBezTo>
                <a:cubicBezTo>
                  <a:pt x="56452" y="22642"/>
                  <a:pt x="55576" y="22374"/>
                  <a:pt x="54698" y="22374"/>
                </a:cubicBezTo>
                <a:cubicBezTo>
                  <a:pt x="54566" y="22374"/>
                  <a:pt x="54434" y="22380"/>
                  <a:pt x="54302" y="22392"/>
                </a:cubicBezTo>
                <a:cubicBezTo>
                  <a:pt x="53184" y="22461"/>
                  <a:pt x="52134" y="22963"/>
                  <a:pt x="51061" y="23191"/>
                </a:cubicBezTo>
                <a:cubicBezTo>
                  <a:pt x="51377" y="22853"/>
                  <a:pt x="52452" y="21353"/>
                  <a:pt x="52917" y="21298"/>
                </a:cubicBezTo>
                <a:lnTo>
                  <a:pt x="52917" y="21298"/>
                </a:lnTo>
                <a:cubicBezTo>
                  <a:pt x="51277" y="21438"/>
                  <a:pt x="49371" y="21894"/>
                  <a:pt x="47585" y="21894"/>
                </a:cubicBezTo>
                <a:cubicBezTo>
                  <a:pt x="46714" y="21894"/>
                  <a:pt x="45872" y="21785"/>
                  <a:pt x="45103" y="21479"/>
                </a:cubicBezTo>
                <a:cubicBezTo>
                  <a:pt x="45902" y="21479"/>
                  <a:pt x="46678" y="21320"/>
                  <a:pt x="47386" y="21000"/>
                </a:cubicBezTo>
                <a:cubicBezTo>
                  <a:pt x="46610" y="20566"/>
                  <a:pt x="45765" y="20247"/>
                  <a:pt x="44875" y="20110"/>
                </a:cubicBezTo>
                <a:cubicBezTo>
                  <a:pt x="45201" y="19992"/>
                  <a:pt x="45541" y="19936"/>
                  <a:pt x="45881" y="19936"/>
                </a:cubicBezTo>
                <a:cubicBezTo>
                  <a:pt x="46399" y="19936"/>
                  <a:pt x="46917" y="20067"/>
                  <a:pt x="47386" y="20315"/>
                </a:cubicBezTo>
                <a:cubicBezTo>
                  <a:pt x="47135" y="19585"/>
                  <a:pt x="46907" y="18854"/>
                  <a:pt x="46678" y="18124"/>
                </a:cubicBezTo>
                <a:lnTo>
                  <a:pt x="46678" y="18124"/>
                </a:lnTo>
                <a:lnTo>
                  <a:pt x="48756" y="19562"/>
                </a:lnTo>
                <a:cubicBezTo>
                  <a:pt x="48756" y="19030"/>
                  <a:pt x="49338" y="18648"/>
                  <a:pt x="49873" y="18648"/>
                </a:cubicBezTo>
                <a:cubicBezTo>
                  <a:pt x="49889" y="18648"/>
                  <a:pt x="49904" y="18648"/>
                  <a:pt x="49920" y="18649"/>
                </a:cubicBezTo>
                <a:cubicBezTo>
                  <a:pt x="50467" y="18649"/>
                  <a:pt x="50947" y="18969"/>
                  <a:pt x="51403" y="19288"/>
                </a:cubicBezTo>
                <a:cubicBezTo>
                  <a:pt x="51620" y="19433"/>
                  <a:pt x="51900" y="19577"/>
                  <a:pt x="52141" y="19577"/>
                </a:cubicBezTo>
                <a:cubicBezTo>
                  <a:pt x="52280" y="19577"/>
                  <a:pt x="52407" y="19528"/>
                  <a:pt x="52499" y="19402"/>
                </a:cubicBezTo>
                <a:cubicBezTo>
                  <a:pt x="52271" y="19014"/>
                  <a:pt x="52065" y="18603"/>
                  <a:pt x="51883" y="18193"/>
                </a:cubicBezTo>
                <a:lnTo>
                  <a:pt x="51883" y="18193"/>
                </a:lnTo>
                <a:cubicBezTo>
                  <a:pt x="52347" y="18323"/>
                  <a:pt x="53327" y="18684"/>
                  <a:pt x="54103" y="18684"/>
                </a:cubicBezTo>
                <a:cubicBezTo>
                  <a:pt x="54548" y="18684"/>
                  <a:pt x="54926" y="18565"/>
                  <a:pt x="55101" y="18215"/>
                </a:cubicBezTo>
                <a:cubicBezTo>
                  <a:pt x="55624" y="17137"/>
                  <a:pt x="54595" y="16885"/>
                  <a:pt x="53673" y="16885"/>
                </a:cubicBezTo>
                <a:cubicBezTo>
                  <a:pt x="53267" y="16885"/>
                  <a:pt x="52882" y="16934"/>
                  <a:pt x="52659" y="16983"/>
                </a:cubicBezTo>
                <a:cubicBezTo>
                  <a:pt x="52497" y="17020"/>
                  <a:pt x="52322" y="17039"/>
                  <a:pt x="52145" y="17039"/>
                </a:cubicBezTo>
                <a:cubicBezTo>
                  <a:pt x="51346" y="17039"/>
                  <a:pt x="50505" y="16662"/>
                  <a:pt x="50673" y="15933"/>
                </a:cubicBezTo>
                <a:cubicBezTo>
                  <a:pt x="51038" y="14358"/>
                  <a:pt x="56197" y="14769"/>
                  <a:pt x="57201" y="14655"/>
                </a:cubicBezTo>
                <a:cubicBezTo>
                  <a:pt x="56722" y="13262"/>
                  <a:pt x="54781" y="11801"/>
                  <a:pt x="53321" y="11573"/>
                </a:cubicBezTo>
                <a:cubicBezTo>
                  <a:pt x="53167" y="11551"/>
                  <a:pt x="53014" y="11540"/>
                  <a:pt x="52862" y="11540"/>
                </a:cubicBezTo>
                <a:cubicBezTo>
                  <a:pt x="51610" y="11540"/>
                  <a:pt x="50402" y="12248"/>
                  <a:pt x="49303" y="12920"/>
                </a:cubicBezTo>
                <a:cubicBezTo>
                  <a:pt x="49554" y="12372"/>
                  <a:pt x="49669" y="11528"/>
                  <a:pt x="49098" y="11368"/>
                </a:cubicBezTo>
                <a:cubicBezTo>
                  <a:pt x="49055" y="11362"/>
                  <a:pt x="49012" y="11359"/>
                  <a:pt x="48970" y="11359"/>
                </a:cubicBezTo>
                <a:cubicBezTo>
                  <a:pt x="48854" y="11359"/>
                  <a:pt x="48742" y="11380"/>
                  <a:pt x="48641" y="11413"/>
                </a:cubicBezTo>
                <a:cubicBezTo>
                  <a:pt x="47660" y="11619"/>
                  <a:pt x="46724" y="11984"/>
                  <a:pt x="45857" y="12463"/>
                </a:cubicBezTo>
                <a:cubicBezTo>
                  <a:pt x="46975" y="11368"/>
                  <a:pt x="48185" y="10318"/>
                  <a:pt x="49417" y="9359"/>
                </a:cubicBezTo>
                <a:cubicBezTo>
                  <a:pt x="49463" y="9770"/>
                  <a:pt x="49554" y="10158"/>
                  <a:pt x="49737" y="10500"/>
                </a:cubicBezTo>
                <a:cubicBezTo>
                  <a:pt x="50650" y="10021"/>
                  <a:pt x="51472" y="9428"/>
                  <a:pt x="52225" y="8720"/>
                </a:cubicBezTo>
                <a:cubicBezTo>
                  <a:pt x="53024" y="10181"/>
                  <a:pt x="54576" y="11208"/>
                  <a:pt x="56219" y="11368"/>
                </a:cubicBezTo>
                <a:cubicBezTo>
                  <a:pt x="56117" y="11491"/>
                  <a:pt x="55960" y="11577"/>
                  <a:pt x="55797" y="11577"/>
                </a:cubicBezTo>
                <a:cubicBezTo>
                  <a:pt x="55778" y="11577"/>
                  <a:pt x="55759" y="11576"/>
                  <a:pt x="55740" y="11573"/>
                </a:cubicBezTo>
                <a:lnTo>
                  <a:pt x="55740" y="11573"/>
                </a:lnTo>
                <a:cubicBezTo>
                  <a:pt x="56481" y="12025"/>
                  <a:pt x="57336" y="12262"/>
                  <a:pt x="58192" y="12262"/>
                </a:cubicBezTo>
                <a:cubicBezTo>
                  <a:pt x="58418" y="12262"/>
                  <a:pt x="58644" y="12246"/>
                  <a:pt x="58867" y="12212"/>
                </a:cubicBezTo>
                <a:cubicBezTo>
                  <a:pt x="58911" y="12013"/>
                  <a:pt x="58805" y="11792"/>
                  <a:pt x="58611" y="11696"/>
                </a:cubicBezTo>
                <a:lnTo>
                  <a:pt x="58611" y="11696"/>
                </a:lnTo>
                <a:cubicBezTo>
                  <a:pt x="59008" y="11881"/>
                  <a:pt x="59355" y="11963"/>
                  <a:pt x="59651" y="11963"/>
                </a:cubicBezTo>
                <a:cubicBezTo>
                  <a:pt x="61180" y="11963"/>
                  <a:pt x="61358" y="9785"/>
                  <a:pt x="60214" y="8469"/>
                </a:cubicBezTo>
                <a:cubicBezTo>
                  <a:pt x="59552" y="7693"/>
                  <a:pt x="58662" y="7099"/>
                  <a:pt x="58160" y="6209"/>
                </a:cubicBezTo>
                <a:lnTo>
                  <a:pt x="58160" y="6209"/>
                </a:lnTo>
                <a:cubicBezTo>
                  <a:pt x="58913" y="6620"/>
                  <a:pt x="59689" y="7008"/>
                  <a:pt x="60465" y="7419"/>
                </a:cubicBezTo>
                <a:cubicBezTo>
                  <a:pt x="60191" y="6027"/>
                  <a:pt x="60214" y="4566"/>
                  <a:pt x="60511" y="3174"/>
                </a:cubicBezTo>
                <a:cubicBezTo>
                  <a:pt x="60762" y="3790"/>
                  <a:pt x="61036" y="4406"/>
                  <a:pt x="61287" y="5022"/>
                </a:cubicBezTo>
                <a:cubicBezTo>
                  <a:pt x="61506" y="4884"/>
                  <a:pt x="61756" y="4821"/>
                  <a:pt x="62009" y="4821"/>
                </a:cubicBezTo>
                <a:cubicBezTo>
                  <a:pt x="62756" y="4821"/>
                  <a:pt x="63530" y="5368"/>
                  <a:pt x="63615" y="6118"/>
                </a:cubicBezTo>
                <a:cubicBezTo>
                  <a:pt x="63683" y="6483"/>
                  <a:pt x="63592" y="6848"/>
                  <a:pt x="63569" y="7214"/>
                </a:cubicBezTo>
                <a:cubicBezTo>
                  <a:pt x="63546" y="8446"/>
                  <a:pt x="64414" y="9679"/>
                  <a:pt x="65601" y="10044"/>
                </a:cubicBezTo>
                <a:cubicBezTo>
                  <a:pt x="65509" y="9610"/>
                  <a:pt x="65418" y="9154"/>
                  <a:pt x="65304" y="8720"/>
                </a:cubicBezTo>
                <a:lnTo>
                  <a:pt x="65304" y="8720"/>
                </a:lnTo>
                <a:cubicBezTo>
                  <a:pt x="65578" y="9131"/>
                  <a:pt x="65874" y="9542"/>
                  <a:pt x="66331" y="9747"/>
                </a:cubicBezTo>
                <a:cubicBezTo>
                  <a:pt x="66464" y="9810"/>
                  <a:pt x="66614" y="9841"/>
                  <a:pt x="66763" y="9841"/>
                </a:cubicBezTo>
                <a:cubicBezTo>
                  <a:pt x="67101" y="9841"/>
                  <a:pt x="67437" y="9683"/>
                  <a:pt x="67564" y="9382"/>
                </a:cubicBezTo>
                <a:cubicBezTo>
                  <a:pt x="67678" y="9108"/>
                  <a:pt x="67586" y="8811"/>
                  <a:pt x="67518" y="8515"/>
                </a:cubicBezTo>
                <a:cubicBezTo>
                  <a:pt x="67221" y="7191"/>
                  <a:pt x="67290" y="5753"/>
                  <a:pt x="67723" y="4452"/>
                </a:cubicBezTo>
                <a:cubicBezTo>
                  <a:pt x="68271" y="4908"/>
                  <a:pt x="68180" y="5730"/>
                  <a:pt x="68203" y="6438"/>
                </a:cubicBezTo>
                <a:cubicBezTo>
                  <a:pt x="68223" y="7075"/>
                  <a:pt x="68614" y="7860"/>
                  <a:pt x="69191" y="7860"/>
                </a:cubicBezTo>
                <a:cubicBezTo>
                  <a:pt x="69255" y="7860"/>
                  <a:pt x="69321" y="7850"/>
                  <a:pt x="69390" y="7830"/>
                </a:cubicBezTo>
                <a:cubicBezTo>
                  <a:pt x="70394" y="7556"/>
                  <a:pt x="69595" y="5798"/>
                  <a:pt x="70303" y="5000"/>
                </a:cubicBezTo>
                <a:lnTo>
                  <a:pt x="70303" y="5000"/>
                </a:lnTo>
                <a:cubicBezTo>
                  <a:pt x="70645" y="5136"/>
                  <a:pt x="70919" y="5433"/>
                  <a:pt x="71033" y="5776"/>
                </a:cubicBezTo>
                <a:cubicBezTo>
                  <a:pt x="71878" y="4497"/>
                  <a:pt x="72722" y="3242"/>
                  <a:pt x="73567" y="1964"/>
                </a:cubicBezTo>
                <a:cubicBezTo>
                  <a:pt x="73886" y="3425"/>
                  <a:pt x="73932" y="4977"/>
                  <a:pt x="73635" y="6460"/>
                </a:cubicBezTo>
                <a:cubicBezTo>
                  <a:pt x="74936" y="5639"/>
                  <a:pt x="76123" y="4589"/>
                  <a:pt x="77105" y="3402"/>
                </a:cubicBezTo>
                <a:lnTo>
                  <a:pt x="77105" y="3402"/>
                </a:lnTo>
                <a:cubicBezTo>
                  <a:pt x="77698" y="4520"/>
                  <a:pt x="77173" y="6095"/>
                  <a:pt x="76032" y="6643"/>
                </a:cubicBezTo>
                <a:cubicBezTo>
                  <a:pt x="76179" y="6770"/>
                  <a:pt x="76346" y="6821"/>
                  <a:pt x="76523" y="6821"/>
                </a:cubicBezTo>
                <a:cubicBezTo>
                  <a:pt x="76950" y="6821"/>
                  <a:pt x="77438" y="6526"/>
                  <a:pt x="77858" y="6301"/>
                </a:cubicBezTo>
                <a:cubicBezTo>
                  <a:pt x="78095" y="6173"/>
                  <a:pt x="78315" y="6116"/>
                  <a:pt x="78521" y="6116"/>
                </a:cubicBezTo>
                <a:cubicBezTo>
                  <a:pt x="80158" y="6116"/>
                  <a:pt x="80885" y="9704"/>
                  <a:pt x="82079" y="9704"/>
                </a:cubicBezTo>
                <a:cubicBezTo>
                  <a:pt x="82425" y="9704"/>
                  <a:pt x="82810" y="9404"/>
                  <a:pt x="83267" y="8629"/>
                </a:cubicBezTo>
                <a:lnTo>
                  <a:pt x="83267" y="8629"/>
                </a:lnTo>
                <a:cubicBezTo>
                  <a:pt x="82948" y="9610"/>
                  <a:pt x="82126" y="10386"/>
                  <a:pt x="81145" y="10660"/>
                </a:cubicBezTo>
                <a:cubicBezTo>
                  <a:pt x="80894" y="10729"/>
                  <a:pt x="80551" y="10866"/>
                  <a:pt x="80597" y="11140"/>
                </a:cubicBezTo>
                <a:cubicBezTo>
                  <a:pt x="80642" y="11276"/>
                  <a:pt x="80802" y="11345"/>
                  <a:pt x="80894" y="11459"/>
                </a:cubicBezTo>
                <a:cubicBezTo>
                  <a:pt x="81259" y="11824"/>
                  <a:pt x="80871" y="12486"/>
                  <a:pt x="80369" y="12578"/>
                </a:cubicBezTo>
                <a:cubicBezTo>
                  <a:pt x="80282" y="12597"/>
                  <a:pt x="80196" y="12606"/>
                  <a:pt x="80110" y="12606"/>
                </a:cubicBezTo>
                <a:cubicBezTo>
                  <a:pt x="79695" y="12606"/>
                  <a:pt x="79286" y="12401"/>
                  <a:pt x="78908" y="12212"/>
                </a:cubicBezTo>
                <a:cubicBezTo>
                  <a:pt x="78594" y="12071"/>
                  <a:pt x="78236" y="11930"/>
                  <a:pt x="77895" y="11930"/>
                </a:cubicBezTo>
                <a:cubicBezTo>
                  <a:pt x="77740" y="11930"/>
                  <a:pt x="77589" y="11959"/>
                  <a:pt x="77447" y="12030"/>
                </a:cubicBezTo>
                <a:cubicBezTo>
                  <a:pt x="77652" y="12281"/>
                  <a:pt x="77858" y="12555"/>
                  <a:pt x="78063" y="12829"/>
                </a:cubicBezTo>
                <a:cubicBezTo>
                  <a:pt x="77630" y="12829"/>
                  <a:pt x="77196" y="12829"/>
                  <a:pt x="76853" y="13080"/>
                </a:cubicBezTo>
                <a:cubicBezTo>
                  <a:pt x="76488" y="13308"/>
                  <a:pt x="76306" y="13833"/>
                  <a:pt x="76602" y="14152"/>
                </a:cubicBezTo>
                <a:cubicBezTo>
                  <a:pt x="76241" y="14062"/>
                  <a:pt x="75895" y="13972"/>
                  <a:pt x="75540" y="13972"/>
                </a:cubicBezTo>
                <a:cubicBezTo>
                  <a:pt x="75446" y="13972"/>
                  <a:pt x="75351" y="13978"/>
                  <a:pt x="75256" y="13993"/>
                </a:cubicBezTo>
                <a:cubicBezTo>
                  <a:pt x="74799" y="14061"/>
                  <a:pt x="74366" y="14381"/>
                  <a:pt x="74297" y="14814"/>
                </a:cubicBezTo>
                <a:cubicBezTo>
                  <a:pt x="74251" y="14997"/>
                  <a:pt x="74297" y="15180"/>
                  <a:pt x="74206" y="15339"/>
                </a:cubicBezTo>
                <a:cubicBezTo>
                  <a:pt x="74137" y="15499"/>
                  <a:pt x="73955" y="15590"/>
                  <a:pt x="73795" y="15682"/>
                </a:cubicBezTo>
                <a:cubicBezTo>
                  <a:pt x="72517" y="16298"/>
                  <a:pt x="71147" y="16709"/>
                  <a:pt x="69732" y="16846"/>
                </a:cubicBezTo>
                <a:cubicBezTo>
                  <a:pt x="69230" y="16914"/>
                  <a:pt x="68568" y="17143"/>
                  <a:pt x="68659" y="17622"/>
                </a:cubicBezTo>
                <a:cubicBezTo>
                  <a:pt x="68997" y="17409"/>
                  <a:pt x="69393" y="17306"/>
                  <a:pt x="69790" y="17306"/>
                </a:cubicBezTo>
                <a:cubicBezTo>
                  <a:pt x="70414" y="17306"/>
                  <a:pt x="71040" y="17559"/>
                  <a:pt x="71444" y="18033"/>
                </a:cubicBezTo>
                <a:cubicBezTo>
                  <a:pt x="72037" y="18101"/>
                  <a:pt x="72631" y="18193"/>
                  <a:pt x="73247" y="18261"/>
                </a:cubicBezTo>
                <a:cubicBezTo>
                  <a:pt x="71832" y="18946"/>
                  <a:pt x="70599" y="19973"/>
                  <a:pt x="69663" y="21228"/>
                </a:cubicBezTo>
                <a:cubicBezTo>
                  <a:pt x="70759" y="21183"/>
                  <a:pt x="71855" y="20840"/>
                  <a:pt x="72813" y="20292"/>
                </a:cubicBezTo>
                <a:lnTo>
                  <a:pt x="72813" y="20292"/>
                </a:lnTo>
                <a:cubicBezTo>
                  <a:pt x="72882" y="20840"/>
                  <a:pt x="72585" y="21434"/>
                  <a:pt x="72083" y="21685"/>
                </a:cubicBezTo>
                <a:cubicBezTo>
                  <a:pt x="72471" y="21594"/>
                  <a:pt x="72859" y="21525"/>
                  <a:pt x="73270" y="21457"/>
                </a:cubicBezTo>
                <a:lnTo>
                  <a:pt x="73270" y="21457"/>
                </a:lnTo>
                <a:cubicBezTo>
                  <a:pt x="73156" y="21936"/>
                  <a:pt x="72631" y="22164"/>
                  <a:pt x="72243" y="22484"/>
                </a:cubicBezTo>
                <a:cubicBezTo>
                  <a:pt x="71878" y="22780"/>
                  <a:pt x="71649" y="23488"/>
                  <a:pt x="72083" y="23693"/>
                </a:cubicBezTo>
                <a:cubicBezTo>
                  <a:pt x="72468" y="23376"/>
                  <a:pt x="72831" y="23059"/>
                  <a:pt x="73216" y="22741"/>
                </a:cubicBezTo>
                <a:lnTo>
                  <a:pt x="73216" y="22741"/>
                </a:lnTo>
                <a:cubicBezTo>
                  <a:pt x="72858" y="23040"/>
                  <a:pt x="72816" y="23650"/>
                  <a:pt x="73133" y="23990"/>
                </a:cubicBezTo>
                <a:cubicBezTo>
                  <a:pt x="73430" y="23762"/>
                  <a:pt x="73726" y="23534"/>
                  <a:pt x="74023" y="23305"/>
                </a:cubicBezTo>
                <a:lnTo>
                  <a:pt x="74023" y="23305"/>
                </a:lnTo>
                <a:cubicBezTo>
                  <a:pt x="73886" y="23990"/>
                  <a:pt x="74160" y="24743"/>
                  <a:pt x="74708" y="25177"/>
                </a:cubicBezTo>
                <a:cubicBezTo>
                  <a:pt x="74959" y="24355"/>
                  <a:pt x="75187" y="23534"/>
                  <a:pt x="75438" y="22689"/>
                </a:cubicBezTo>
                <a:lnTo>
                  <a:pt x="75438" y="22689"/>
                </a:lnTo>
                <a:cubicBezTo>
                  <a:pt x="75379" y="22913"/>
                  <a:pt x="76127" y="23263"/>
                  <a:pt x="76761" y="23263"/>
                </a:cubicBezTo>
                <a:cubicBezTo>
                  <a:pt x="77098" y="23263"/>
                  <a:pt x="77404" y="23164"/>
                  <a:pt x="77538" y="22895"/>
                </a:cubicBezTo>
                <a:cubicBezTo>
                  <a:pt x="77903" y="22118"/>
                  <a:pt x="77378" y="20201"/>
                  <a:pt x="77675" y="19220"/>
                </a:cubicBezTo>
                <a:lnTo>
                  <a:pt x="77675" y="19220"/>
                </a:lnTo>
                <a:cubicBezTo>
                  <a:pt x="77561" y="19836"/>
                  <a:pt x="77721" y="20498"/>
                  <a:pt x="78132" y="21000"/>
                </a:cubicBezTo>
                <a:cubicBezTo>
                  <a:pt x="78301" y="20981"/>
                  <a:pt x="78439" y="20808"/>
                  <a:pt x="78432" y="20645"/>
                </a:cubicBezTo>
                <a:lnTo>
                  <a:pt x="78432" y="20645"/>
                </a:lnTo>
                <a:cubicBezTo>
                  <a:pt x="78744" y="21816"/>
                  <a:pt x="79461" y="22893"/>
                  <a:pt x="80437" y="23625"/>
                </a:cubicBezTo>
                <a:cubicBezTo>
                  <a:pt x="79981" y="23009"/>
                  <a:pt x="79889" y="22164"/>
                  <a:pt x="80186" y="21457"/>
                </a:cubicBezTo>
                <a:lnTo>
                  <a:pt x="80186" y="21457"/>
                </a:lnTo>
                <a:cubicBezTo>
                  <a:pt x="80097" y="22028"/>
                  <a:pt x="80663" y="22515"/>
                  <a:pt x="81209" y="22515"/>
                </a:cubicBezTo>
                <a:cubicBezTo>
                  <a:pt x="81362" y="22515"/>
                  <a:pt x="81512" y="22477"/>
                  <a:pt x="81647" y="22392"/>
                </a:cubicBezTo>
                <a:cubicBezTo>
                  <a:pt x="81396" y="21936"/>
                  <a:pt x="81167" y="21479"/>
                  <a:pt x="81076" y="21000"/>
                </a:cubicBezTo>
                <a:cubicBezTo>
                  <a:pt x="81008" y="20498"/>
                  <a:pt x="81099" y="19927"/>
                  <a:pt x="81464" y="19585"/>
                </a:cubicBezTo>
                <a:cubicBezTo>
                  <a:pt x="81578" y="19950"/>
                  <a:pt x="81692" y="20338"/>
                  <a:pt x="81989" y="20612"/>
                </a:cubicBezTo>
                <a:cubicBezTo>
                  <a:pt x="82143" y="20766"/>
                  <a:pt x="82369" y="20855"/>
                  <a:pt x="82586" y="20855"/>
                </a:cubicBezTo>
                <a:cubicBezTo>
                  <a:pt x="82755" y="20855"/>
                  <a:pt x="82919" y="20801"/>
                  <a:pt x="83039" y="20680"/>
                </a:cubicBezTo>
                <a:cubicBezTo>
                  <a:pt x="83747" y="21571"/>
                  <a:pt x="84112" y="22758"/>
                  <a:pt x="84043" y="23899"/>
                </a:cubicBezTo>
                <a:cubicBezTo>
                  <a:pt x="84272" y="23191"/>
                  <a:pt x="84409" y="22438"/>
                  <a:pt x="84477" y="21708"/>
                </a:cubicBezTo>
                <a:cubicBezTo>
                  <a:pt x="84546" y="21936"/>
                  <a:pt x="84728" y="22164"/>
                  <a:pt x="84979" y="22233"/>
                </a:cubicBezTo>
                <a:cubicBezTo>
                  <a:pt x="85322" y="21479"/>
                  <a:pt x="85390" y="20589"/>
                  <a:pt x="85139" y="19813"/>
                </a:cubicBezTo>
                <a:lnTo>
                  <a:pt x="85139" y="19813"/>
                </a:lnTo>
                <a:cubicBezTo>
                  <a:pt x="85596" y="20201"/>
                  <a:pt x="85938" y="20726"/>
                  <a:pt x="86098" y="21297"/>
                </a:cubicBezTo>
                <a:cubicBezTo>
                  <a:pt x="86189" y="20703"/>
                  <a:pt x="86166" y="20064"/>
                  <a:pt x="85984" y="19471"/>
                </a:cubicBezTo>
                <a:lnTo>
                  <a:pt x="85984" y="19471"/>
                </a:lnTo>
                <a:cubicBezTo>
                  <a:pt x="86235" y="19813"/>
                  <a:pt x="86463" y="20156"/>
                  <a:pt x="86714" y="20498"/>
                </a:cubicBezTo>
                <a:cubicBezTo>
                  <a:pt x="86874" y="19904"/>
                  <a:pt x="86828" y="19243"/>
                  <a:pt x="86531" y="18695"/>
                </a:cubicBezTo>
                <a:cubicBezTo>
                  <a:pt x="86549" y="18694"/>
                  <a:pt x="86567" y="18694"/>
                  <a:pt x="86585" y="18694"/>
                </a:cubicBezTo>
                <a:cubicBezTo>
                  <a:pt x="87088" y="18694"/>
                  <a:pt x="87530" y="18995"/>
                  <a:pt x="88015" y="19106"/>
                </a:cubicBezTo>
                <a:cubicBezTo>
                  <a:pt x="88087" y="19122"/>
                  <a:pt x="88164" y="19130"/>
                  <a:pt x="88241" y="19130"/>
                </a:cubicBezTo>
                <a:cubicBezTo>
                  <a:pt x="88699" y="19130"/>
                  <a:pt x="89192" y="18851"/>
                  <a:pt x="89133" y="18421"/>
                </a:cubicBezTo>
                <a:lnTo>
                  <a:pt x="89133" y="18421"/>
                </a:lnTo>
                <a:cubicBezTo>
                  <a:pt x="89112" y="18423"/>
                  <a:pt x="89091" y="18424"/>
                  <a:pt x="89070" y="18424"/>
                </a:cubicBezTo>
                <a:cubicBezTo>
                  <a:pt x="88603" y="18424"/>
                  <a:pt x="88283" y="17944"/>
                  <a:pt x="88152" y="17485"/>
                </a:cubicBezTo>
                <a:cubicBezTo>
                  <a:pt x="88152" y="17485"/>
                  <a:pt x="87304" y="15032"/>
                  <a:pt x="86908" y="15032"/>
                </a:cubicBezTo>
                <a:cubicBezTo>
                  <a:pt x="86858" y="15032"/>
                  <a:pt x="86815" y="15071"/>
                  <a:pt x="86782" y="15157"/>
                </a:cubicBezTo>
                <a:cubicBezTo>
                  <a:pt x="86932" y="14763"/>
                  <a:pt x="87300" y="14592"/>
                  <a:pt x="87705" y="14592"/>
                </a:cubicBezTo>
                <a:cubicBezTo>
                  <a:pt x="88169" y="14592"/>
                  <a:pt x="88682" y="14814"/>
                  <a:pt x="88974" y="15180"/>
                </a:cubicBezTo>
                <a:cubicBezTo>
                  <a:pt x="89544" y="15864"/>
                  <a:pt x="89681" y="16800"/>
                  <a:pt x="90092" y="17576"/>
                </a:cubicBezTo>
                <a:cubicBezTo>
                  <a:pt x="90402" y="18161"/>
                  <a:pt x="91061" y="18668"/>
                  <a:pt x="91679" y="18668"/>
                </a:cubicBezTo>
                <a:cubicBezTo>
                  <a:pt x="91882" y="18668"/>
                  <a:pt x="92080" y="18613"/>
                  <a:pt x="92261" y="18489"/>
                </a:cubicBezTo>
                <a:cubicBezTo>
                  <a:pt x="92329" y="17987"/>
                  <a:pt x="92375" y="17485"/>
                  <a:pt x="92512" y="17006"/>
                </a:cubicBezTo>
                <a:cubicBezTo>
                  <a:pt x="93425" y="17348"/>
                  <a:pt x="93562" y="18489"/>
                  <a:pt x="93744" y="19334"/>
                </a:cubicBezTo>
                <a:cubicBezTo>
                  <a:pt x="93924" y="20132"/>
                  <a:pt x="94505" y="21036"/>
                  <a:pt x="95229" y="21036"/>
                </a:cubicBezTo>
                <a:cubicBezTo>
                  <a:pt x="95332" y="21036"/>
                  <a:pt x="95439" y="21017"/>
                  <a:pt x="95547" y="20977"/>
                </a:cubicBezTo>
                <a:cubicBezTo>
                  <a:pt x="95273" y="20292"/>
                  <a:pt x="95137" y="19539"/>
                  <a:pt x="95114" y="18786"/>
                </a:cubicBezTo>
                <a:lnTo>
                  <a:pt x="95114" y="18786"/>
                </a:lnTo>
                <a:cubicBezTo>
                  <a:pt x="95662" y="19197"/>
                  <a:pt x="96346" y="19425"/>
                  <a:pt x="97031" y="19448"/>
                </a:cubicBezTo>
                <a:cubicBezTo>
                  <a:pt x="97100" y="19037"/>
                  <a:pt x="97031" y="18626"/>
                  <a:pt x="96826" y="18261"/>
                </a:cubicBezTo>
                <a:lnTo>
                  <a:pt x="96826" y="18261"/>
                </a:lnTo>
                <a:cubicBezTo>
                  <a:pt x="97145" y="18307"/>
                  <a:pt x="97442" y="18329"/>
                  <a:pt x="97761" y="18375"/>
                </a:cubicBezTo>
                <a:cubicBezTo>
                  <a:pt x="97602" y="17599"/>
                  <a:pt x="97031" y="16914"/>
                  <a:pt x="96301" y="16640"/>
                </a:cubicBezTo>
                <a:lnTo>
                  <a:pt x="96301" y="16640"/>
                </a:lnTo>
                <a:cubicBezTo>
                  <a:pt x="96518" y="16695"/>
                  <a:pt x="96742" y="16723"/>
                  <a:pt x="96962" y="16723"/>
                </a:cubicBezTo>
                <a:cubicBezTo>
                  <a:pt x="97204" y="16723"/>
                  <a:pt x="97443" y="16689"/>
                  <a:pt x="97670" y="16618"/>
                </a:cubicBezTo>
                <a:cubicBezTo>
                  <a:pt x="97670" y="16093"/>
                  <a:pt x="97670" y="15590"/>
                  <a:pt x="97670" y="15065"/>
                </a:cubicBezTo>
                <a:cubicBezTo>
                  <a:pt x="98035" y="16230"/>
                  <a:pt x="98378" y="17394"/>
                  <a:pt x="98743" y="18558"/>
                </a:cubicBezTo>
                <a:cubicBezTo>
                  <a:pt x="99040" y="17599"/>
                  <a:pt x="99177" y="16572"/>
                  <a:pt x="99108" y="15568"/>
                </a:cubicBezTo>
                <a:lnTo>
                  <a:pt x="99108" y="15568"/>
                </a:lnTo>
                <a:cubicBezTo>
                  <a:pt x="99373" y="15966"/>
                  <a:pt x="99867" y="16387"/>
                  <a:pt x="100267" y="16387"/>
                </a:cubicBezTo>
                <a:cubicBezTo>
                  <a:pt x="100417" y="16387"/>
                  <a:pt x="100554" y="16328"/>
                  <a:pt x="100660" y="16184"/>
                </a:cubicBezTo>
                <a:cubicBezTo>
                  <a:pt x="100774" y="16047"/>
                  <a:pt x="100797" y="15864"/>
                  <a:pt x="100820" y="15705"/>
                </a:cubicBezTo>
                <a:cubicBezTo>
                  <a:pt x="100957" y="14677"/>
                  <a:pt x="101094" y="13650"/>
                  <a:pt x="101254" y="12623"/>
                </a:cubicBezTo>
                <a:cubicBezTo>
                  <a:pt x="102030" y="13148"/>
                  <a:pt x="102829" y="13673"/>
                  <a:pt x="103605" y="14198"/>
                </a:cubicBezTo>
                <a:cubicBezTo>
                  <a:pt x="103148" y="14974"/>
                  <a:pt x="103148" y="16024"/>
                  <a:pt x="103650" y="16800"/>
                </a:cubicBezTo>
                <a:cubicBezTo>
                  <a:pt x="103970" y="16435"/>
                  <a:pt x="104289" y="16070"/>
                  <a:pt x="104609" y="15705"/>
                </a:cubicBezTo>
                <a:lnTo>
                  <a:pt x="104609" y="15705"/>
                </a:lnTo>
                <a:cubicBezTo>
                  <a:pt x="104358" y="16503"/>
                  <a:pt x="104426" y="17394"/>
                  <a:pt x="104769" y="18147"/>
                </a:cubicBezTo>
                <a:cubicBezTo>
                  <a:pt x="105271" y="17508"/>
                  <a:pt x="105796" y="16869"/>
                  <a:pt x="106298" y="16252"/>
                </a:cubicBezTo>
                <a:cubicBezTo>
                  <a:pt x="106526" y="16549"/>
                  <a:pt x="106755" y="16869"/>
                  <a:pt x="106983" y="17165"/>
                </a:cubicBezTo>
                <a:cubicBezTo>
                  <a:pt x="106869" y="17782"/>
                  <a:pt x="106777" y="18398"/>
                  <a:pt x="106686" y="19014"/>
                </a:cubicBezTo>
                <a:cubicBezTo>
                  <a:pt x="107211" y="18375"/>
                  <a:pt x="107919" y="17896"/>
                  <a:pt x="108467" y="17280"/>
                </a:cubicBezTo>
                <a:cubicBezTo>
                  <a:pt x="109014" y="16663"/>
                  <a:pt x="109402" y="15773"/>
                  <a:pt x="109106" y="14997"/>
                </a:cubicBezTo>
                <a:lnTo>
                  <a:pt x="109106" y="14997"/>
                </a:lnTo>
                <a:cubicBezTo>
                  <a:pt x="109471" y="15248"/>
                  <a:pt x="109836" y="15499"/>
                  <a:pt x="110201" y="15727"/>
                </a:cubicBezTo>
                <a:cubicBezTo>
                  <a:pt x="110293" y="14655"/>
                  <a:pt x="110178" y="13536"/>
                  <a:pt x="109859" y="12486"/>
                </a:cubicBezTo>
                <a:lnTo>
                  <a:pt x="109859" y="12486"/>
                </a:lnTo>
                <a:cubicBezTo>
                  <a:pt x="110612" y="13422"/>
                  <a:pt x="111206" y="14472"/>
                  <a:pt x="111594" y="15568"/>
                </a:cubicBezTo>
                <a:cubicBezTo>
                  <a:pt x="111913" y="14883"/>
                  <a:pt x="112073" y="14130"/>
                  <a:pt x="112004" y="13376"/>
                </a:cubicBezTo>
                <a:lnTo>
                  <a:pt x="112004" y="13376"/>
                </a:lnTo>
                <a:cubicBezTo>
                  <a:pt x="112256" y="13879"/>
                  <a:pt x="112529" y="14381"/>
                  <a:pt x="112781" y="14883"/>
                </a:cubicBezTo>
                <a:cubicBezTo>
                  <a:pt x="113305" y="13719"/>
                  <a:pt x="113191" y="12281"/>
                  <a:pt x="112507" y="11185"/>
                </a:cubicBezTo>
                <a:lnTo>
                  <a:pt x="112507" y="11185"/>
                </a:lnTo>
                <a:cubicBezTo>
                  <a:pt x="112758" y="11505"/>
                  <a:pt x="113146" y="11687"/>
                  <a:pt x="113534" y="11733"/>
                </a:cubicBezTo>
                <a:cubicBezTo>
                  <a:pt x="113328" y="11025"/>
                  <a:pt x="113009" y="10341"/>
                  <a:pt x="112575" y="9747"/>
                </a:cubicBezTo>
                <a:lnTo>
                  <a:pt x="112575" y="9747"/>
                </a:lnTo>
                <a:cubicBezTo>
                  <a:pt x="112977" y="10196"/>
                  <a:pt x="113589" y="10456"/>
                  <a:pt x="114198" y="10456"/>
                </a:cubicBezTo>
                <a:cubicBezTo>
                  <a:pt x="114487" y="10456"/>
                  <a:pt x="114776" y="10397"/>
                  <a:pt x="115040" y="10272"/>
                </a:cubicBezTo>
                <a:lnTo>
                  <a:pt x="115040" y="10272"/>
                </a:lnTo>
                <a:cubicBezTo>
                  <a:pt x="114880" y="10729"/>
                  <a:pt x="114858" y="11276"/>
                  <a:pt x="115109" y="11665"/>
                </a:cubicBezTo>
                <a:cubicBezTo>
                  <a:pt x="115275" y="11901"/>
                  <a:pt x="115578" y="12052"/>
                  <a:pt x="115861" y="12052"/>
                </a:cubicBezTo>
                <a:cubicBezTo>
                  <a:pt x="116042" y="12052"/>
                  <a:pt x="116216" y="11990"/>
                  <a:pt x="116341" y="11847"/>
                </a:cubicBezTo>
                <a:lnTo>
                  <a:pt x="116341" y="11847"/>
                </a:lnTo>
                <a:cubicBezTo>
                  <a:pt x="115908" y="12669"/>
                  <a:pt x="115268" y="13376"/>
                  <a:pt x="114470" y="13901"/>
                </a:cubicBezTo>
                <a:cubicBezTo>
                  <a:pt x="114835" y="14221"/>
                  <a:pt x="115177" y="14563"/>
                  <a:pt x="115520" y="14906"/>
                </a:cubicBezTo>
                <a:cubicBezTo>
                  <a:pt x="114652" y="15134"/>
                  <a:pt x="113830" y="15568"/>
                  <a:pt x="113169" y="16184"/>
                </a:cubicBezTo>
                <a:cubicBezTo>
                  <a:pt x="112986" y="16344"/>
                  <a:pt x="112803" y="16595"/>
                  <a:pt x="112917" y="16823"/>
                </a:cubicBezTo>
                <a:cubicBezTo>
                  <a:pt x="112986" y="16960"/>
                  <a:pt x="113146" y="17028"/>
                  <a:pt x="113283" y="17143"/>
                </a:cubicBezTo>
                <a:cubicBezTo>
                  <a:pt x="113785" y="17508"/>
                  <a:pt x="113716" y="18307"/>
                  <a:pt x="113328" y="18763"/>
                </a:cubicBezTo>
                <a:cubicBezTo>
                  <a:pt x="112917" y="19243"/>
                  <a:pt x="112301" y="19448"/>
                  <a:pt x="111708" y="19631"/>
                </a:cubicBezTo>
                <a:cubicBezTo>
                  <a:pt x="111809" y="19867"/>
                  <a:pt x="112072" y="20003"/>
                  <a:pt x="112322" y="20003"/>
                </a:cubicBezTo>
                <a:cubicBezTo>
                  <a:pt x="112411" y="20003"/>
                  <a:pt x="112498" y="19986"/>
                  <a:pt x="112575" y="19950"/>
                </a:cubicBezTo>
                <a:lnTo>
                  <a:pt x="112575" y="19950"/>
                </a:lnTo>
                <a:cubicBezTo>
                  <a:pt x="111753" y="21411"/>
                  <a:pt x="110612" y="22712"/>
                  <a:pt x="109220" y="23693"/>
                </a:cubicBezTo>
                <a:cubicBezTo>
                  <a:pt x="110087" y="23579"/>
                  <a:pt x="110932" y="23214"/>
                  <a:pt x="111616" y="22666"/>
                </a:cubicBezTo>
                <a:lnTo>
                  <a:pt x="111616" y="22666"/>
                </a:lnTo>
                <a:cubicBezTo>
                  <a:pt x="110932" y="23374"/>
                  <a:pt x="110452" y="24264"/>
                  <a:pt x="110270" y="25223"/>
                </a:cubicBezTo>
                <a:cubicBezTo>
                  <a:pt x="111776" y="23967"/>
                  <a:pt x="112917" y="22278"/>
                  <a:pt x="113557" y="20429"/>
                </a:cubicBezTo>
                <a:lnTo>
                  <a:pt x="113557" y="21639"/>
                </a:lnTo>
                <a:cubicBezTo>
                  <a:pt x="114127" y="20932"/>
                  <a:pt x="114698" y="20224"/>
                  <a:pt x="115246" y="19539"/>
                </a:cubicBezTo>
                <a:lnTo>
                  <a:pt x="115246" y="19539"/>
                </a:lnTo>
                <a:cubicBezTo>
                  <a:pt x="115542" y="20909"/>
                  <a:pt x="114858" y="22415"/>
                  <a:pt x="113671" y="23123"/>
                </a:cubicBezTo>
                <a:cubicBezTo>
                  <a:pt x="114218" y="22963"/>
                  <a:pt x="114766" y="22780"/>
                  <a:pt x="115314" y="22621"/>
                </a:cubicBezTo>
                <a:lnTo>
                  <a:pt x="115314" y="22621"/>
                </a:lnTo>
                <a:cubicBezTo>
                  <a:pt x="115086" y="23716"/>
                  <a:pt x="114949" y="24835"/>
                  <a:pt x="114880" y="25953"/>
                </a:cubicBezTo>
                <a:cubicBezTo>
                  <a:pt x="115565" y="25200"/>
                  <a:pt x="116090" y="24333"/>
                  <a:pt x="116410" y="23374"/>
                </a:cubicBezTo>
                <a:cubicBezTo>
                  <a:pt x="116501" y="23853"/>
                  <a:pt x="116592" y="24333"/>
                  <a:pt x="116684" y="24812"/>
                </a:cubicBezTo>
                <a:cubicBezTo>
                  <a:pt x="116732" y="24838"/>
                  <a:pt x="116779" y="24849"/>
                  <a:pt x="116825" y="24849"/>
                </a:cubicBezTo>
                <a:cubicBezTo>
                  <a:pt x="117105" y="24849"/>
                  <a:pt x="117332" y="24412"/>
                  <a:pt x="117391" y="24059"/>
                </a:cubicBezTo>
                <a:cubicBezTo>
                  <a:pt x="117642" y="22301"/>
                  <a:pt x="117916" y="20521"/>
                  <a:pt x="118190" y="18763"/>
                </a:cubicBezTo>
                <a:lnTo>
                  <a:pt x="118327" y="20703"/>
                </a:lnTo>
                <a:cubicBezTo>
                  <a:pt x="118784" y="20703"/>
                  <a:pt x="119217" y="20680"/>
                  <a:pt x="119674" y="20680"/>
                </a:cubicBezTo>
                <a:cubicBezTo>
                  <a:pt x="120107" y="21046"/>
                  <a:pt x="119674" y="21730"/>
                  <a:pt x="119263" y="22118"/>
                </a:cubicBezTo>
                <a:cubicBezTo>
                  <a:pt x="118829" y="22507"/>
                  <a:pt x="118464" y="23260"/>
                  <a:pt x="118943" y="23556"/>
                </a:cubicBezTo>
                <a:cubicBezTo>
                  <a:pt x="119925" y="22643"/>
                  <a:pt x="120610" y="21411"/>
                  <a:pt x="120815" y="20087"/>
                </a:cubicBezTo>
                <a:lnTo>
                  <a:pt x="120815" y="20087"/>
                </a:lnTo>
                <a:cubicBezTo>
                  <a:pt x="120747" y="20726"/>
                  <a:pt x="120906" y="21388"/>
                  <a:pt x="121294" y="21913"/>
                </a:cubicBezTo>
                <a:cubicBezTo>
                  <a:pt x="121933" y="21479"/>
                  <a:pt x="122481" y="20909"/>
                  <a:pt x="122846" y="20224"/>
                </a:cubicBezTo>
                <a:lnTo>
                  <a:pt x="122846" y="20224"/>
                </a:lnTo>
                <a:cubicBezTo>
                  <a:pt x="123166" y="20954"/>
                  <a:pt x="123006" y="21890"/>
                  <a:pt x="122458" y="22461"/>
                </a:cubicBezTo>
                <a:cubicBezTo>
                  <a:pt x="122698" y="22601"/>
                  <a:pt x="122990" y="22671"/>
                  <a:pt x="123274" y="22671"/>
                </a:cubicBezTo>
                <a:cubicBezTo>
                  <a:pt x="123314" y="22671"/>
                  <a:pt x="123354" y="22669"/>
                  <a:pt x="123394" y="22666"/>
                </a:cubicBezTo>
                <a:lnTo>
                  <a:pt x="123394" y="22666"/>
                </a:lnTo>
                <a:cubicBezTo>
                  <a:pt x="123143" y="22803"/>
                  <a:pt x="122938" y="23054"/>
                  <a:pt x="122869" y="23328"/>
                </a:cubicBezTo>
                <a:cubicBezTo>
                  <a:pt x="122913" y="23324"/>
                  <a:pt x="122956" y="23321"/>
                  <a:pt x="122998" y="23321"/>
                </a:cubicBezTo>
                <a:cubicBezTo>
                  <a:pt x="123789" y="23321"/>
                  <a:pt x="124468" y="24102"/>
                  <a:pt x="124490" y="24903"/>
                </a:cubicBezTo>
                <a:cubicBezTo>
                  <a:pt x="124490" y="25771"/>
                  <a:pt x="123896" y="26547"/>
                  <a:pt x="123120" y="26912"/>
                </a:cubicBezTo>
                <a:cubicBezTo>
                  <a:pt x="122869" y="27026"/>
                  <a:pt x="122550" y="27117"/>
                  <a:pt x="122436" y="27391"/>
                </a:cubicBezTo>
                <a:cubicBezTo>
                  <a:pt x="122318" y="27606"/>
                  <a:pt x="122502" y="27922"/>
                  <a:pt x="122701" y="27922"/>
                </a:cubicBezTo>
                <a:cubicBezTo>
                  <a:pt x="122705" y="27922"/>
                  <a:pt x="122709" y="27922"/>
                  <a:pt x="122713" y="27921"/>
                </a:cubicBezTo>
                <a:lnTo>
                  <a:pt x="122713" y="27921"/>
                </a:lnTo>
                <a:cubicBezTo>
                  <a:pt x="122251" y="28090"/>
                  <a:pt x="121889" y="28565"/>
                  <a:pt x="121911" y="29080"/>
                </a:cubicBezTo>
                <a:cubicBezTo>
                  <a:pt x="121911" y="29605"/>
                  <a:pt x="122321" y="30107"/>
                  <a:pt x="122869" y="30221"/>
                </a:cubicBezTo>
                <a:cubicBezTo>
                  <a:pt x="122002" y="30883"/>
                  <a:pt x="121477" y="31911"/>
                  <a:pt x="121431" y="32983"/>
                </a:cubicBezTo>
                <a:cubicBezTo>
                  <a:pt x="120473" y="32664"/>
                  <a:pt x="119468" y="32436"/>
                  <a:pt x="118441" y="32276"/>
                </a:cubicBezTo>
                <a:lnTo>
                  <a:pt x="118441" y="32276"/>
                </a:lnTo>
                <a:cubicBezTo>
                  <a:pt x="118738" y="32618"/>
                  <a:pt x="119012" y="32938"/>
                  <a:pt x="119309" y="33280"/>
                </a:cubicBezTo>
                <a:cubicBezTo>
                  <a:pt x="119102" y="33258"/>
                  <a:pt x="118890" y="33231"/>
                  <a:pt x="118683" y="33231"/>
                </a:cubicBezTo>
                <a:cubicBezTo>
                  <a:pt x="118455" y="33231"/>
                  <a:pt x="118233" y="33264"/>
                  <a:pt x="118030" y="33371"/>
                </a:cubicBezTo>
                <a:cubicBezTo>
                  <a:pt x="117665" y="33577"/>
                  <a:pt x="117483" y="34170"/>
                  <a:pt x="117802" y="34444"/>
                </a:cubicBezTo>
                <a:cubicBezTo>
                  <a:pt x="117985" y="34604"/>
                  <a:pt x="118236" y="34627"/>
                  <a:pt x="118464" y="34627"/>
                </a:cubicBezTo>
                <a:cubicBezTo>
                  <a:pt x="119468" y="34627"/>
                  <a:pt x="120450" y="34650"/>
                  <a:pt x="121454" y="34650"/>
                </a:cubicBezTo>
                <a:cubicBezTo>
                  <a:pt x="120655" y="35311"/>
                  <a:pt x="119879" y="35973"/>
                  <a:pt x="119103" y="36635"/>
                </a:cubicBezTo>
                <a:cubicBezTo>
                  <a:pt x="119266" y="36658"/>
                  <a:pt x="119432" y="36669"/>
                  <a:pt x="119598" y="36669"/>
                </a:cubicBezTo>
                <a:cubicBezTo>
                  <a:pt x="120108" y="36669"/>
                  <a:pt x="120624" y="36562"/>
                  <a:pt x="121089" y="36339"/>
                </a:cubicBezTo>
                <a:lnTo>
                  <a:pt x="121089" y="36339"/>
                </a:lnTo>
                <a:cubicBezTo>
                  <a:pt x="120473" y="36909"/>
                  <a:pt x="120016" y="37662"/>
                  <a:pt x="119788" y="38484"/>
                </a:cubicBezTo>
                <a:cubicBezTo>
                  <a:pt x="120495" y="38461"/>
                  <a:pt x="121203" y="38142"/>
                  <a:pt x="121728" y="37662"/>
                </a:cubicBezTo>
                <a:lnTo>
                  <a:pt x="121728" y="37662"/>
                </a:lnTo>
                <a:cubicBezTo>
                  <a:pt x="121363" y="38598"/>
                  <a:pt x="121226" y="39625"/>
                  <a:pt x="121363" y="40630"/>
                </a:cubicBezTo>
                <a:cubicBezTo>
                  <a:pt x="121819" y="40493"/>
                  <a:pt x="122207" y="40150"/>
                  <a:pt x="122436" y="39740"/>
                </a:cubicBezTo>
                <a:lnTo>
                  <a:pt x="122436" y="39740"/>
                </a:lnTo>
                <a:cubicBezTo>
                  <a:pt x="122413" y="40356"/>
                  <a:pt x="122550" y="40972"/>
                  <a:pt x="122801" y="41543"/>
                </a:cubicBezTo>
                <a:cubicBezTo>
                  <a:pt x="123394" y="40972"/>
                  <a:pt x="123782" y="40196"/>
                  <a:pt x="123896" y="39397"/>
                </a:cubicBezTo>
                <a:lnTo>
                  <a:pt x="123896" y="39397"/>
                </a:lnTo>
                <a:cubicBezTo>
                  <a:pt x="123874" y="40082"/>
                  <a:pt x="124102" y="40767"/>
                  <a:pt x="124536" y="41315"/>
                </a:cubicBezTo>
                <a:cubicBezTo>
                  <a:pt x="124878" y="40287"/>
                  <a:pt x="125106" y="38918"/>
                  <a:pt x="125654" y="37982"/>
                </a:cubicBezTo>
                <a:cubicBezTo>
                  <a:pt x="125999" y="37417"/>
                  <a:pt x="126163" y="37210"/>
                  <a:pt x="126328" y="37210"/>
                </a:cubicBezTo>
                <a:cubicBezTo>
                  <a:pt x="126556" y="37210"/>
                  <a:pt x="126787" y="37607"/>
                  <a:pt x="127503" y="38005"/>
                </a:cubicBezTo>
                <a:cubicBezTo>
                  <a:pt x="127457" y="37480"/>
                  <a:pt x="127526" y="36955"/>
                  <a:pt x="127731" y="36453"/>
                </a:cubicBezTo>
                <a:cubicBezTo>
                  <a:pt x="128553" y="37160"/>
                  <a:pt x="129238" y="37982"/>
                  <a:pt x="129763" y="38895"/>
                </a:cubicBezTo>
                <a:cubicBezTo>
                  <a:pt x="129511" y="37434"/>
                  <a:pt x="129101" y="35973"/>
                  <a:pt x="128576" y="34581"/>
                </a:cubicBezTo>
                <a:cubicBezTo>
                  <a:pt x="129443" y="34581"/>
                  <a:pt x="130333" y="34695"/>
                  <a:pt x="131201" y="34946"/>
                </a:cubicBezTo>
                <a:cubicBezTo>
                  <a:pt x="130424" y="34079"/>
                  <a:pt x="129443" y="33394"/>
                  <a:pt x="128347" y="33006"/>
                </a:cubicBezTo>
                <a:cubicBezTo>
                  <a:pt x="129078" y="32687"/>
                  <a:pt x="129785" y="32344"/>
                  <a:pt x="130516" y="32002"/>
                </a:cubicBezTo>
                <a:cubicBezTo>
                  <a:pt x="129648" y="31842"/>
                  <a:pt x="128804" y="31705"/>
                  <a:pt x="127937" y="31545"/>
                </a:cubicBezTo>
                <a:cubicBezTo>
                  <a:pt x="128758" y="31271"/>
                  <a:pt x="129466" y="30678"/>
                  <a:pt x="129899" y="29948"/>
                </a:cubicBezTo>
                <a:lnTo>
                  <a:pt x="129899" y="29948"/>
                </a:lnTo>
                <a:cubicBezTo>
                  <a:pt x="129274" y="30593"/>
                  <a:pt x="128363" y="30972"/>
                  <a:pt x="127466" y="30972"/>
                </a:cubicBezTo>
                <a:cubicBezTo>
                  <a:pt x="127348" y="30972"/>
                  <a:pt x="127231" y="30965"/>
                  <a:pt x="127115" y="30952"/>
                </a:cubicBezTo>
                <a:cubicBezTo>
                  <a:pt x="126590" y="29560"/>
                  <a:pt x="126065" y="28167"/>
                  <a:pt x="125563" y="26798"/>
                </a:cubicBezTo>
                <a:cubicBezTo>
                  <a:pt x="125837" y="26798"/>
                  <a:pt x="126133" y="26820"/>
                  <a:pt x="126430" y="26843"/>
                </a:cubicBezTo>
                <a:cubicBezTo>
                  <a:pt x="126065" y="26250"/>
                  <a:pt x="125654" y="25611"/>
                  <a:pt x="125837" y="24926"/>
                </a:cubicBezTo>
                <a:lnTo>
                  <a:pt x="125837" y="24926"/>
                </a:lnTo>
                <a:cubicBezTo>
                  <a:pt x="126481" y="24959"/>
                  <a:pt x="127101" y="25135"/>
                  <a:pt x="127749" y="25135"/>
                </a:cubicBezTo>
                <a:cubicBezTo>
                  <a:pt x="127996" y="25135"/>
                  <a:pt x="128248" y="25110"/>
                  <a:pt x="128507" y="25040"/>
                </a:cubicBezTo>
                <a:cubicBezTo>
                  <a:pt x="128598" y="25017"/>
                  <a:pt x="128667" y="24994"/>
                  <a:pt x="128713" y="24926"/>
                </a:cubicBezTo>
                <a:cubicBezTo>
                  <a:pt x="128850" y="24743"/>
                  <a:pt x="128553" y="24538"/>
                  <a:pt x="128302" y="24469"/>
                </a:cubicBezTo>
                <a:cubicBezTo>
                  <a:pt x="127503" y="24264"/>
                  <a:pt x="126772" y="23739"/>
                  <a:pt x="126339" y="23009"/>
                </a:cubicBezTo>
                <a:cubicBezTo>
                  <a:pt x="126367" y="23003"/>
                  <a:pt x="126395" y="23001"/>
                  <a:pt x="126423" y="23001"/>
                </a:cubicBezTo>
                <a:cubicBezTo>
                  <a:pt x="126623" y="23001"/>
                  <a:pt x="126823" y="23128"/>
                  <a:pt x="127023" y="23168"/>
                </a:cubicBezTo>
                <a:cubicBezTo>
                  <a:pt x="127060" y="23178"/>
                  <a:pt x="127098" y="23183"/>
                  <a:pt x="127136" y="23183"/>
                </a:cubicBezTo>
                <a:cubicBezTo>
                  <a:pt x="127359" y="23183"/>
                  <a:pt x="127581" y="23021"/>
                  <a:pt x="127503" y="22826"/>
                </a:cubicBezTo>
                <a:cubicBezTo>
                  <a:pt x="127457" y="22735"/>
                  <a:pt x="127366" y="22666"/>
                  <a:pt x="127252" y="22621"/>
                </a:cubicBezTo>
                <a:cubicBezTo>
                  <a:pt x="126818" y="22370"/>
                  <a:pt x="126499" y="21867"/>
                  <a:pt x="126453" y="21365"/>
                </a:cubicBezTo>
                <a:lnTo>
                  <a:pt x="126453" y="21365"/>
                </a:lnTo>
                <a:cubicBezTo>
                  <a:pt x="127116" y="21468"/>
                  <a:pt x="127824" y="21563"/>
                  <a:pt x="128514" y="21563"/>
                </a:cubicBezTo>
                <a:cubicBezTo>
                  <a:pt x="129512" y="21563"/>
                  <a:pt x="130472" y="21364"/>
                  <a:pt x="131201" y="20703"/>
                </a:cubicBezTo>
                <a:lnTo>
                  <a:pt x="129671" y="20589"/>
                </a:lnTo>
                <a:cubicBezTo>
                  <a:pt x="128781" y="20498"/>
                  <a:pt x="127708" y="20270"/>
                  <a:pt x="127480" y="19425"/>
                </a:cubicBezTo>
                <a:lnTo>
                  <a:pt x="127480" y="19425"/>
                </a:lnTo>
                <a:cubicBezTo>
                  <a:pt x="127522" y="19429"/>
                  <a:pt x="127565" y="19432"/>
                  <a:pt x="127607" y="19432"/>
                </a:cubicBezTo>
                <a:cubicBezTo>
                  <a:pt x="128448" y="19432"/>
                  <a:pt x="129209" y="18584"/>
                  <a:pt x="129101" y="17736"/>
                </a:cubicBezTo>
                <a:lnTo>
                  <a:pt x="129101" y="17736"/>
                </a:lnTo>
                <a:cubicBezTo>
                  <a:pt x="128888" y="17798"/>
                  <a:pt x="128685" y="17826"/>
                  <a:pt x="128490" y="17826"/>
                </a:cubicBezTo>
                <a:cubicBezTo>
                  <a:pt x="126425" y="17826"/>
                  <a:pt x="125234" y="14669"/>
                  <a:pt x="123780" y="14669"/>
                </a:cubicBezTo>
                <a:cubicBezTo>
                  <a:pt x="123698" y="14669"/>
                  <a:pt x="123615" y="14679"/>
                  <a:pt x="123531" y="14700"/>
                </a:cubicBezTo>
                <a:cubicBezTo>
                  <a:pt x="123818" y="14626"/>
                  <a:pt x="124112" y="14591"/>
                  <a:pt x="124407" y="14591"/>
                </a:cubicBezTo>
                <a:cubicBezTo>
                  <a:pt x="125565" y="14591"/>
                  <a:pt x="126725" y="15142"/>
                  <a:pt x="127434" y="16070"/>
                </a:cubicBezTo>
                <a:cubicBezTo>
                  <a:pt x="128005" y="14746"/>
                  <a:pt x="127731" y="13080"/>
                  <a:pt x="126727" y="12053"/>
                </a:cubicBezTo>
                <a:lnTo>
                  <a:pt x="126727" y="12053"/>
                </a:lnTo>
                <a:cubicBezTo>
                  <a:pt x="127275" y="12189"/>
                  <a:pt x="127845" y="12326"/>
                  <a:pt x="128416" y="12463"/>
                </a:cubicBezTo>
                <a:cubicBezTo>
                  <a:pt x="128507" y="11801"/>
                  <a:pt x="128233" y="11071"/>
                  <a:pt x="127708" y="10615"/>
                </a:cubicBezTo>
                <a:lnTo>
                  <a:pt x="127708" y="10615"/>
                </a:lnTo>
                <a:cubicBezTo>
                  <a:pt x="128117" y="10658"/>
                  <a:pt x="128527" y="10680"/>
                  <a:pt x="128938" y="10680"/>
                </a:cubicBezTo>
                <a:cubicBezTo>
                  <a:pt x="130890" y="10680"/>
                  <a:pt x="132840" y="10192"/>
                  <a:pt x="134556" y="9268"/>
                </a:cubicBezTo>
                <a:lnTo>
                  <a:pt x="134556" y="9268"/>
                </a:lnTo>
                <a:cubicBezTo>
                  <a:pt x="134305" y="10181"/>
                  <a:pt x="134054" y="11117"/>
                  <a:pt x="133825" y="12030"/>
                </a:cubicBezTo>
                <a:cubicBezTo>
                  <a:pt x="134951" y="11122"/>
                  <a:pt x="136383" y="10623"/>
                  <a:pt x="137828" y="10623"/>
                </a:cubicBezTo>
                <a:cubicBezTo>
                  <a:pt x="138053" y="10623"/>
                  <a:pt x="138279" y="10636"/>
                  <a:pt x="138505" y="10660"/>
                </a:cubicBezTo>
                <a:cubicBezTo>
                  <a:pt x="138596" y="9679"/>
                  <a:pt x="138687" y="8674"/>
                  <a:pt x="138779" y="7693"/>
                </a:cubicBezTo>
                <a:cubicBezTo>
                  <a:pt x="139098" y="8446"/>
                  <a:pt x="139440" y="9177"/>
                  <a:pt x="139760" y="9930"/>
                </a:cubicBezTo>
                <a:lnTo>
                  <a:pt x="141997" y="8309"/>
                </a:lnTo>
                <a:lnTo>
                  <a:pt x="141997" y="8309"/>
                </a:lnTo>
                <a:cubicBezTo>
                  <a:pt x="141814" y="8834"/>
                  <a:pt x="141655" y="9359"/>
                  <a:pt x="141472" y="9861"/>
                </a:cubicBezTo>
                <a:cubicBezTo>
                  <a:pt x="141637" y="9889"/>
                  <a:pt x="141804" y="9903"/>
                  <a:pt x="141971" y="9903"/>
                </a:cubicBezTo>
                <a:cubicBezTo>
                  <a:pt x="143303" y="9903"/>
                  <a:pt x="144637" y="9042"/>
                  <a:pt x="145124" y="7784"/>
                </a:cubicBezTo>
                <a:cubicBezTo>
                  <a:pt x="145695" y="8401"/>
                  <a:pt x="146288" y="9017"/>
                  <a:pt x="146882" y="9656"/>
                </a:cubicBezTo>
                <a:cubicBezTo>
                  <a:pt x="146288" y="10249"/>
                  <a:pt x="145695" y="10843"/>
                  <a:pt x="145101" y="11436"/>
                </a:cubicBezTo>
                <a:cubicBezTo>
                  <a:pt x="145274" y="11407"/>
                  <a:pt x="145589" y="11398"/>
                  <a:pt x="145982" y="11398"/>
                </a:cubicBezTo>
                <a:cubicBezTo>
                  <a:pt x="146775" y="11398"/>
                  <a:pt x="147886" y="11437"/>
                  <a:pt x="148790" y="11437"/>
                </a:cubicBezTo>
                <a:cubicBezTo>
                  <a:pt x="149561" y="11437"/>
                  <a:pt x="150182" y="11408"/>
                  <a:pt x="150324" y="11303"/>
                </a:cubicBezTo>
                <a:lnTo>
                  <a:pt x="150324" y="11303"/>
                </a:lnTo>
                <a:cubicBezTo>
                  <a:pt x="149503" y="11940"/>
                  <a:pt x="148546" y="12441"/>
                  <a:pt x="147543" y="12737"/>
                </a:cubicBezTo>
                <a:cubicBezTo>
                  <a:pt x="148502" y="13422"/>
                  <a:pt x="149461" y="14107"/>
                  <a:pt x="150397" y="14792"/>
                </a:cubicBezTo>
                <a:cubicBezTo>
                  <a:pt x="149832" y="15232"/>
                  <a:pt x="149109" y="15465"/>
                  <a:pt x="148384" y="15465"/>
                </a:cubicBezTo>
                <a:cubicBezTo>
                  <a:pt x="147907" y="15465"/>
                  <a:pt x="147430" y="15365"/>
                  <a:pt x="146996" y="15157"/>
                </a:cubicBezTo>
                <a:lnTo>
                  <a:pt x="146996" y="15157"/>
                </a:lnTo>
                <a:cubicBezTo>
                  <a:pt x="146745" y="15819"/>
                  <a:pt x="147018" y="16663"/>
                  <a:pt x="147635" y="17028"/>
                </a:cubicBezTo>
                <a:cubicBezTo>
                  <a:pt x="147327" y="17131"/>
                  <a:pt x="147007" y="17183"/>
                  <a:pt x="146690" y="17183"/>
                </a:cubicBezTo>
                <a:cubicBezTo>
                  <a:pt x="146374" y="17183"/>
                  <a:pt x="146060" y="17131"/>
                  <a:pt x="145763" y="17028"/>
                </a:cubicBezTo>
                <a:lnTo>
                  <a:pt x="145763" y="17028"/>
                </a:lnTo>
                <a:cubicBezTo>
                  <a:pt x="146083" y="17827"/>
                  <a:pt x="146402" y="18626"/>
                  <a:pt x="146722" y="19425"/>
                </a:cubicBezTo>
                <a:cubicBezTo>
                  <a:pt x="146374" y="19358"/>
                  <a:pt x="146023" y="19330"/>
                  <a:pt x="145670" y="19330"/>
                </a:cubicBezTo>
                <a:cubicBezTo>
                  <a:pt x="143909" y="19330"/>
                  <a:pt x="142110" y="20029"/>
                  <a:pt x="140573" y="20029"/>
                </a:cubicBezTo>
                <a:cubicBezTo>
                  <a:pt x="140333" y="20029"/>
                  <a:pt x="140100" y="20012"/>
                  <a:pt x="139874" y="19973"/>
                </a:cubicBezTo>
                <a:lnTo>
                  <a:pt x="139874" y="19973"/>
                </a:lnTo>
                <a:cubicBezTo>
                  <a:pt x="140445" y="20087"/>
                  <a:pt x="141015" y="20178"/>
                  <a:pt x="141609" y="20270"/>
                </a:cubicBezTo>
                <a:cubicBezTo>
                  <a:pt x="141289" y="20795"/>
                  <a:pt x="140947" y="21320"/>
                  <a:pt x="140627" y="21845"/>
                </a:cubicBezTo>
                <a:cubicBezTo>
                  <a:pt x="141175" y="21890"/>
                  <a:pt x="141700" y="21959"/>
                  <a:pt x="142248" y="22027"/>
                </a:cubicBezTo>
                <a:cubicBezTo>
                  <a:pt x="142408" y="24264"/>
                  <a:pt x="141540" y="26569"/>
                  <a:pt x="139943" y="28144"/>
                </a:cubicBezTo>
                <a:cubicBezTo>
                  <a:pt x="140490" y="28144"/>
                  <a:pt x="141038" y="28167"/>
                  <a:pt x="141563" y="28167"/>
                </a:cubicBezTo>
                <a:cubicBezTo>
                  <a:pt x="140901" y="29012"/>
                  <a:pt x="140217" y="29856"/>
                  <a:pt x="139555" y="30701"/>
                </a:cubicBezTo>
                <a:cubicBezTo>
                  <a:pt x="140513" y="30609"/>
                  <a:pt x="141472" y="30495"/>
                  <a:pt x="142431" y="30381"/>
                </a:cubicBezTo>
                <a:lnTo>
                  <a:pt x="142431" y="30381"/>
                </a:lnTo>
                <a:cubicBezTo>
                  <a:pt x="142636" y="31454"/>
                  <a:pt x="142431" y="32618"/>
                  <a:pt x="141860" y="33554"/>
                </a:cubicBezTo>
                <a:cubicBezTo>
                  <a:pt x="142431" y="33600"/>
                  <a:pt x="143024" y="33645"/>
                  <a:pt x="143617" y="33691"/>
                </a:cubicBezTo>
                <a:cubicBezTo>
                  <a:pt x="143298" y="35197"/>
                  <a:pt x="142978" y="36704"/>
                  <a:pt x="142659" y="38210"/>
                </a:cubicBezTo>
                <a:cubicBezTo>
                  <a:pt x="143321" y="37457"/>
                  <a:pt x="143983" y="36727"/>
                  <a:pt x="144667" y="35973"/>
                </a:cubicBezTo>
                <a:cubicBezTo>
                  <a:pt x="145010" y="36749"/>
                  <a:pt x="145717" y="37343"/>
                  <a:pt x="146516" y="37571"/>
                </a:cubicBezTo>
                <a:cubicBezTo>
                  <a:pt x="147082" y="37402"/>
                  <a:pt x="147671" y="37317"/>
                  <a:pt x="148259" y="37317"/>
                </a:cubicBezTo>
                <a:cubicBezTo>
                  <a:pt x="149095" y="37317"/>
                  <a:pt x="149930" y="37487"/>
                  <a:pt x="150693" y="37822"/>
                </a:cubicBezTo>
                <a:cubicBezTo>
                  <a:pt x="149575" y="36681"/>
                  <a:pt x="148456" y="35540"/>
                  <a:pt x="147338" y="34398"/>
                </a:cubicBezTo>
                <a:lnTo>
                  <a:pt x="147338" y="34398"/>
                </a:lnTo>
                <a:cubicBezTo>
                  <a:pt x="148160" y="34558"/>
                  <a:pt x="148959" y="34695"/>
                  <a:pt x="149758" y="34855"/>
                </a:cubicBezTo>
                <a:cubicBezTo>
                  <a:pt x="149050" y="33349"/>
                  <a:pt x="147680" y="32162"/>
                  <a:pt x="146105" y="31637"/>
                </a:cubicBezTo>
                <a:cubicBezTo>
                  <a:pt x="147201" y="31249"/>
                  <a:pt x="148160" y="30495"/>
                  <a:pt x="148799" y="29537"/>
                </a:cubicBezTo>
                <a:cubicBezTo>
                  <a:pt x="147892" y="28461"/>
                  <a:pt x="146965" y="27385"/>
                  <a:pt x="146037" y="26310"/>
                </a:cubicBezTo>
                <a:lnTo>
                  <a:pt x="146037" y="26310"/>
                </a:lnTo>
                <a:cubicBezTo>
                  <a:pt x="146193" y="26179"/>
                  <a:pt x="146168" y="25913"/>
                  <a:pt x="146105" y="25725"/>
                </a:cubicBezTo>
                <a:cubicBezTo>
                  <a:pt x="145786" y="24310"/>
                  <a:pt x="145466" y="22895"/>
                  <a:pt x="145147" y="21502"/>
                </a:cubicBezTo>
                <a:lnTo>
                  <a:pt x="145147" y="21502"/>
                </a:lnTo>
                <a:cubicBezTo>
                  <a:pt x="146836" y="22255"/>
                  <a:pt x="148525" y="23009"/>
                  <a:pt x="150214" y="23785"/>
                </a:cubicBezTo>
                <a:cubicBezTo>
                  <a:pt x="150100" y="23054"/>
                  <a:pt x="149986" y="22347"/>
                  <a:pt x="149894" y="21616"/>
                </a:cubicBezTo>
                <a:lnTo>
                  <a:pt x="149894" y="21616"/>
                </a:lnTo>
                <a:cubicBezTo>
                  <a:pt x="150853" y="22438"/>
                  <a:pt x="152063" y="22986"/>
                  <a:pt x="153295" y="23191"/>
                </a:cubicBezTo>
                <a:cubicBezTo>
                  <a:pt x="153592" y="22415"/>
                  <a:pt x="153683" y="21548"/>
                  <a:pt x="153547" y="20703"/>
                </a:cubicBezTo>
                <a:lnTo>
                  <a:pt x="153547" y="20703"/>
                </a:lnTo>
                <a:cubicBezTo>
                  <a:pt x="154437" y="21251"/>
                  <a:pt x="155327" y="21822"/>
                  <a:pt x="156194" y="22370"/>
                </a:cubicBezTo>
                <a:cubicBezTo>
                  <a:pt x="156582" y="21662"/>
                  <a:pt x="156970" y="20977"/>
                  <a:pt x="157336" y="20270"/>
                </a:cubicBezTo>
                <a:lnTo>
                  <a:pt x="157336" y="20270"/>
                </a:lnTo>
                <a:cubicBezTo>
                  <a:pt x="156947" y="21274"/>
                  <a:pt x="156925" y="22438"/>
                  <a:pt x="157313" y="23442"/>
                </a:cubicBezTo>
                <a:cubicBezTo>
                  <a:pt x="158796" y="21822"/>
                  <a:pt x="159572" y="19539"/>
                  <a:pt x="159390" y="17348"/>
                </a:cubicBezTo>
                <a:lnTo>
                  <a:pt x="159390" y="17348"/>
                </a:lnTo>
                <a:cubicBezTo>
                  <a:pt x="159846" y="17964"/>
                  <a:pt x="160303" y="18581"/>
                  <a:pt x="160759" y="19197"/>
                </a:cubicBezTo>
                <a:cubicBezTo>
                  <a:pt x="161147" y="17850"/>
                  <a:pt x="161786" y="16595"/>
                  <a:pt x="162654" y="15499"/>
                </a:cubicBezTo>
                <a:cubicBezTo>
                  <a:pt x="162668" y="15499"/>
                  <a:pt x="162683" y="15498"/>
                  <a:pt x="162697" y="15498"/>
                </a:cubicBezTo>
                <a:cubicBezTo>
                  <a:pt x="163955" y="15498"/>
                  <a:pt x="163948" y="17475"/>
                  <a:pt x="163339" y="18626"/>
                </a:cubicBezTo>
                <a:cubicBezTo>
                  <a:pt x="162745" y="19767"/>
                  <a:pt x="162243" y="21594"/>
                  <a:pt x="163476" y="22050"/>
                </a:cubicBezTo>
                <a:cubicBezTo>
                  <a:pt x="164389" y="21708"/>
                  <a:pt x="165324" y="21388"/>
                  <a:pt x="166260" y="21046"/>
                </a:cubicBezTo>
                <a:lnTo>
                  <a:pt x="166260" y="21046"/>
                </a:lnTo>
                <a:cubicBezTo>
                  <a:pt x="165995" y="21767"/>
                  <a:pt x="166707" y="22567"/>
                  <a:pt x="167427" y="22567"/>
                </a:cubicBezTo>
                <a:cubicBezTo>
                  <a:pt x="167573" y="22567"/>
                  <a:pt x="167719" y="22534"/>
                  <a:pt x="167858" y="22461"/>
                </a:cubicBezTo>
                <a:lnTo>
                  <a:pt x="167858" y="22461"/>
                </a:lnTo>
                <a:cubicBezTo>
                  <a:pt x="167105" y="23031"/>
                  <a:pt x="166351" y="23579"/>
                  <a:pt x="165598" y="24127"/>
                </a:cubicBezTo>
                <a:lnTo>
                  <a:pt x="168794" y="24127"/>
                </a:lnTo>
                <a:cubicBezTo>
                  <a:pt x="169273" y="25314"/>
                  <a:pt x="168703" y="26798"/>
                  <a:pt x="167561" y="27368"/>
                </a:cubicBezTo>
                <a:cubicBezTo>
                  <a:pt x="168451" y="27619"/>
                  <a:pt x="168634" y="28966"/>
                  <a:pt x="167995" y="29651"/>
                </a:cubicBezTo>
                <a:cubicBezTo>
                  <a:pt x="167547" y="30131"/>
                  <a:pt x="166885" y="30308"/>
                  <a:pt x="166215" y="30308"/>
                </a:cubicBezTo>
                <a:cubicBezTo>
                  <a:pt x="165930" y="30308"/>
                  <a:pt x="165643" y="30276"/>
                  <a:pt x="165370" y="30221"/>
                </a:cubicBezTo>
                <a:lnTo>
                  <a:pt x="165370" y="30221"/>
                </a:lnTo>
                <a:cubicBezTo>
                  <a:pt x="165963" y="30655"/>
                  <a:pt x="166443" y="31294"/>
                  <a:pt x="166671" y="32002"/>
                </a:cubicBezTo>
                <a:lnTo>
                  <a:pt x="163316" y="33349"/>
                </a:lnTo>
                <a:cubicBezTo>
                  <a:pt x="164252" y="33554"/>
                  <a:pt x="165165" y="33737"/>
                  <a:pt x="166100" y="33942"/>
                </a:cubicBezTo>
                <a:cubicBezTo>
                  <a:pt x="167447" y="34627"/>
                  <a:pt x="166899" y="36681"/>
                  <a:pt x="166169" y="38005"/>
                </a:cubicBezTo>
                <a:cubicBezTo>
                  <a:pt x="165347" y="39489"/>
                  <a:pt x="164548" y="40972"/>
                  <a:pt x="163727" y="42456"/>
                </a:cubicBezTo>
                <a:cubicBezTo>
                  <a:pt x="164868" y="41862"/>
                  <a:pt x="166032" y="41292"/>
                  <a:pt x="167173" y="40721"/>
                </a:cubicBezTo>
                <a:cubicBezTo>
                  <a:pt x="167173" y="41840"/>
                  <a:pt x="167584" y="42958"/>
                  <a:pt x="168337" y="43802"/>
                </a:cubicBezTo>
                <a:cubicBezTo>
                  <a:pt x="168337" y="43346"/>
                  <a:pt x="168360" y="42821"/>
                  <a:pt x="168748" y="42547"/>
                </a:cubicBezTo>
                <a:cubicBezTo>
                  <a:pt x="168826" y="42489"/>
                  <a:pt x="168918" y="42464"/>
                  <a:pt x="169013" y="42464"/>
                </a:cubicBezTo>
                <a:cubicBezTo>
                  <a:pt x="169319" y="42464"/>
                  <a:pt x="169647" y="42728"/>
                  <a:pt x="169578" y="42987"/>
                </a:cubicBezTo>
                <a:lnTo>
                  <a:pt x="169578" y="42987"/>
                </a:lnTo>
                <a:cubicBezTo>
                  <a:pt x="170068" y="41915"/>
                  <a:pt x="169333" y="40659"/>
                  <a:pt x="169068" y="39489"/>
                </a:cubicBezTo>
                <a:cubicBezTo>
                  <a:pt x="168680" y="37662"/>
                  <a:pt x="169547" y="35654"/>
                  <a:pt x="171145" y="34695"/>
                </a:cubicBezTo>
                <a:cubicBezTo>
                  <a:pt x="171738" y="35426"/>
                  <a:pt x="172332" y="36133"/>
                  <a:pt x="172925" y="36841"/>
                </a:cubicBezTo>
                <a:cubicBezTo>
                  <a:pt x="173929" y="36704"/>
                  <a:pt x="174888" y="36156"/>
                  <a:pt x="175482" y="35334"/>
                </a:cubicBezTo>
                <a:cubicBezTo>
                  <a:pt x="175162" y="34832"/>
                  <a:pt x="174843" y="34353"/>
                  <a:pt x="174523" y="33851"/>
                </a:cubicBezTo>
                <a:cubicBezTo>
                  <a:pt x="175231" y="33326"/>
                  <a:pt x="176029" y="32960"/>
                  <a:pt x="176874" y="32801"/>
                </a:cubicBezTo>
                <a:cubicBezTo>
                  <a:pt x="176007" y="32230"/>
                  <a:pt x="176052" y="30861"/>
                  <a:pt x="176691" y="30062"/>
                </a:cubicBezTo>
                <a:cubicBezTo>
                  <a:pt x="177330" y="29263"/>
                  <a:pt x="178335" y="28875"/>
                  <a:pt x="179316" y="28532"/>
                </a:cubicBezTo>
                <a:cubicBezTo>
                  <a:pt x="178312" y="28350"/>
                  <a:pt x="177308" y="28167"/>
                  <a:pt x="176281" y="27985"/>
                </a:cubicBezTo>
                <a:cubicBezTo>
                  <a:pt x="177604" y="26432"/>
                  <a:pt x="178928" y="24903"/>
                  <a:pt x="180252" y="23374"/>
                </a:cubicBezTo>
                <a:cubicBezTo>
                  <a:pt x="179797" y="23277"/>
                  <a:pt x="179334" y="23230"/>
                  <a:pt x="178871" y="23230"/>
                </a:cubicBezTo>
                <a:cubicBezTo>
                  <a:pt x="178243" y="23230"/>
                  <a:pt x="177616" y="23317"/>
                  <a:pt x="177011" y="23488"/>
                </a:cubicBezTo>
                <a:cubicBezTo>
                  <a:pt x="177696" y="22164"/>
                  <a:pt x="177330" y="20384"/>
                  <a:pt x="176166" y="19471"/>
                </a:cubicBezTo>
                <a:cubicBezTo>
                  <a:pt x="176714" y="19128"/>
                  <a:pt x="177285" y="18786"/>
                  <a:pt x="177833" y="18444"/>
                </a:cubicBezTo>
                <a:lnTo>
                  <a:pt x="177833" y="18444"/>
                </a:lnTo>
                <a:cubicBezTo>
                  <a:pt x="177640" y="18562"/>
                  <a:pt x="177422" y="18615"/>
                  <a:pt x="177185" y="18615"/>
                </a:cubicBezTo>
                <a:cubicBezTo>
                  <a:pt x="175370" y="18615"/>
                  <a:pt x="172457" y="15490"/>
                  <a:pt x="171670" y="14723"/>
                </a:cubicBezTo>
                <a:cubicBezTo>
                  <a:pt x="171670" y="13696"/>
                  <a:pt x="172628" y="12851"/>
                  <a:pt x="173656" y="12623"/>
                </a:cubicBezTo>
                <a:cubicBezTo>
                  <a:pt x="173936" y="12560"/>
                  <a:pt x="174219" y="12533"/>
                  <a:pt x="174505" y="12533"/>
                </a:cubicBezTo>
                <a:cubicBezTo>
                  <a:pt x="175244" y="12533"/>
                  <a:pt x="175996" y="12710"/>
                  <a:pt x="176737" y="12874"/>
                </a:cubicBezTo>
                <a:cubicBezTo>
                  <a:pt x="176463" y="12007"/>
                  <a:pt x="176075" y="11185"/>
                  <a:pt x="175619" y="10432"/>
                </a:cubicBezTo>
                <a:lnTo>
                  <a:pt x="175619" y="10432"/>
                </a:lnTo>
                <a:cubicBezTo>
                  <a:pt x="176492" y="10894"/>
                  <a:pt x="177467" y="11125"/>
                  <a:pt x="178450" y="11125"/>
                </a:cubicBezTo>
                <a:cubicBezTo>
                  <a:pt x="178777" y="11125"/>
                  <a:pt x="179105" y="11100"/>
                  <a:pt x="179430" y="11048"/>
                </a:cubicBezTo>
                <a:cubicBezTo>
                  <a:pt x="178495" y="10272"/>
                  <a:pt x="177650" y="9405"/>
                  <a:pt x="176897" y="8469"/>
                </a:cubicBezTo>
                <a:cubicBezTo>
                  <a:pt x="177274" y="8329"/>
                  <a:pt x="177677" y="8260"/>
                  <a:pt x="178079" y="8260"/>
                </a:cubicBezTo>
                <a:cubicBezTo>
                  <a:pt x="178527" y="8260"/>
                  <a:pt x="178975" y="8346"/>
                  <a:pt x="179385" y="8515"/>
                </a:cubicBezTo>
                <a:cubicBezTo>
                  <a:pt x="178905" y="8309"/>
                  <a:pt x="178586" y="6597"/>
                  <a:pt x="177582" y="6209"/>
                </a:cubicBezTo>
                <a:cubicBezTo>
                  <a:pt x="178289" y="4246"/>
                  <a:pt x="179020" y="2580"/>
                  <a:pt x="178472" y="298"/>
                </a:cubicBezTo>
                <a:cubicBezTo>
                  <a:pt x="155943" y="92"/>
                  <a:pt x="133437" y="24"/>
                  <a:pt x="110954" y="24"/>
                </a:cubicBezTo>
                <a:lnTo>
                  <a:pt x="50148" y="24"/>
                </a:lnTo>
                <a:cubicBezTo>
                  <a:pt x="34216" y="1"/>
                  <a:pt x="18307" y="1"/>
                  <a:pt x="23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flipH="1">
            <a:off x="2612497" y="-331916"/>
            <a:ext cx="2730144" cy="1628880"/>
          </a:xfrm>
          <a:custGeom>
            <a:avLst/>
            <a:gdLst/>
            <a:ahLst/>
            <a:cxnLst/>
            <a:rect l="l" t="t" r="r" b="b"/>
            <a:pathLst>
              <a:path w="70280" h="41931" extrusionOk="0">
                <a:moveTo>
                  <a:pt x="68056" y="747"/>
                </a:moveTo>
                <a:lnTo>
                  <a:pt x="68056" y="747"/>
                </a:lnTo>
                <a:cubicBezTo>
                  <a:pt x="68263" y="805"/>
                  <a:pt x="68446" y="856"/>
                  <a:pt x="68543" y="856"/>
                </a:cubicBezTo>
                <a:cubicBezTo>
                  <a:pt x="68614" y="856"/>
                  <a:pt x="68639" y="828"/>
                  <a:pt x="68590" y="754"/>
                </a:cubicBezTo>
                <a:lnTo>
                  <a:pt x="68056" y="747"/>
                </a:lnTo>
                <a:close/>
                <a:moveTo>
                  <a:pt x="60746" y="8892"/>
                </a:moveTo>
                <a:cubicBezTo>
                  <a:pt x="60766" y="8899"/>
                  <a:pt x="60788" y="8903"/>
                  <a:pt x="60813" y="8903"/>
                </a:cubicBezTo>
                <a:cubicBezTo>
                  <a:pt x="60818" y="8903"/>
                  <a:pt x="60824" y="8903"/>
                  <a:pt x="60830" y="8902"/>
                </a:cubicBezTo>
                <a:cubicBezTo>
                  <a:pt x="60802" y="8899"/>
                  <a:pt x="60774" y="8896"/>
                  <a:pt x="60746" y="8892"/>
                </a:cubicBezTo>
                <a:close/>
                <a:moveTo>
                  <a:pt x="20452" y="32686"/>
                </a:moveTo>
                <a:lnTo>
                  <a:pt x="20452" y="32686"/>
                </a:lnTo>
                <a:cubicBezTo>
                  <a:pt x="20633" y="32856"/>
                  <a:pt x="20854" y="32987"/>
                  <a:pt x="21095" y="33070"/>
                </a:cubicBezTo>
                <a:lnTo>
                  <a:pt x="21095" y="33070"/>
                </a:lnTo>
                <a:cubicBezTo>
                  <a:pt x="20873" y="32955"/>
                  <a:pt x="20658" y="32827"/>
                  <a:pt x="20452" y="32686"/>
                </a:cubicBezTo>
                <a:close/>
                <a:moveTo>
                  <a:pt x="8537" y="0"/>
                </a:moveTo>
                <a:cubicBezTo>
                  <a:pt x="6665" y="137"/>
                  <a:pt x="4816" y="274"/>
                  <a:pt x="2945" y="411"/>
                </a:cubicBezTo>
                <a:cubicBezTo>
                  <a:pt x="3493" y="959"/>
                  <a:pt x="4018" y="1484"/>
                  <a:pt x="4542" y="2009"/>
                </a:cubicBezTo>
                <a:cubicBezTo>
                  <a:pt x="3264" y="2329"/>
                  <a:pt x="1986" y="2648"/>
                  <a:pt x="708" y="2968"/>
                </a:cubicBezTo>
                <a:cubicBezTo>
                  <a:pt x="1438" y="3698"/>
                  <a:pt x="2465" y="4155"/>
                  <a:pt x="3493" y="4200"/>
                </a:cubicBezTo>
                <a:cubicBezTo>
                  <a:pt x="2580" y="4200"/>
                  <a:pt x="1644" y="4611"/>
                  <a:pt x="1027" y="5296"/>
                </a:cubicBezTo>
                <a:cubicBezTo>
                  <a:pt x="1781" y="5785"/>
                  <a:pt x="2662" y="6037"/>
                  <a:pt x="3557" y="6037"/>
                </a:cubicBezTo>
                <a:cubicBezTo>
                  <a:pt x="3665" y="6037"/>
                  <a:pt x="3773" y="6034"/>
                  <a:pt x="3881" y="6026"/>
                </a:cubicBezTo>
                <a:lnTo>
                  <a:pt x="3881" y="6026"/>
                </a:lnTo>
                <a:cubicBezTo>
                  <a:pt x="2306" y="6140"/>
                  <a:pt x="799" y="7053"/>
                  <a:pt x="0" y="8423"/>
                </a:cubicBezTo>
                <a:cubicBezTo>
                  <a:pt x="272" y="8434"/>
                  <a:pt x="544" y="8440"/>
                  <a:pt x="816" y="8440"/>
                </a:cubicBezTo>
                <a:cubicBezTo>
                  <a:pt x="2711" y="8440"/>
                  <a:pt x="4598" y="8163"/>
                  <a:pt x="6414" y="7624"/>
                </a:cubicBezTo>
                <a:lnTo>
                  <a:pt x="6414" y="7624"/>
                </a:lnTo>
                <a:cubicBezTo>
                  <a:pt x="5273" y="8606"/>
                  <a:pt x="4109" y="9564"/>
                  <a:pt x="2968" y="10523"/>
                </a:cubicBezTo>
                <a:cubicBezTo>
                  <a:pt x="5204" y="10500"/>
                  <a:pt x="7418" y="9861"/>
                  <a:pt x="9336" y="8697"/>
                </a:cubicBezTo>
                <a:lnTo>
                  <a:pt x="9336" y="8697"/>
                </a:lnTo>
                <a:cubicBezTo>
                  <a:pt x="8080" y="10409"/>
                  <a:pt x="7533" y="12623"/>
                  <a:pt x="7852" y="14723"/>
                </a:cubicBezTo>
                <a:cubicBezTo>
                  <a:pt x="8765" y="13901"/>
                  <a:pt x="9381" y="12737"/>
                  <a:pt x="9564" y="11527"/>
                </a:cubicBezTo>
                <a:lnTo>
                  <a:pt x="9564" y="11527"/>
                </a:lnTo>
                <a:cubicBezTo>
                  <a:pt x="9359" y="13011"/>
                  <a:pt x="9130" y="14472"/>
                  <a:pt x="8902" y="15955"/>
                </a:cubicBezTo>
                <a:cubicBezTo>
                  <a:pt x="10797" y="14791"/>
                  <a:pt x="12052" y="12623"/>
                  <a:pt x="12120" y="10386"/>
                </a:cubicBezTo>
                <a:cubicBezTo>
                  <a:pt x="12463" y="10865"/>
                  <a:pt x="12782" y="11345"/>
                  <a:pt x="13125" y="11801"/>
                </a:cubicBezTo>
                <a:cubicBezTo>
                  <a:pt x="13353" y="10683"/>
                  <a:pt x="13581" y="9564"/>
                  <a:pt x="13810" y="8446"/>
                </a:cubicBezTo>
                <a:cubicBezTo>
                  <a:pt x="13924" y="8994"/>
                  <a:pt x="14038" y="9564"/>
                  <a:pt x="14449" y="9929"/>
                </a:cubicBezTo>
                <a:cubicBezTo>
                  <a:pt x="14648" y="10129"/>
                  <a:pt x="14937" y="10243"/>
                  <a:pt x="15212" y="10243"/>
                </a:cubicBezTo>
                <a:cubicBezTo>
                  <a:pt x="15472" y="10243"/>
                  <a:pt x="15719" y="10140"/>
                  <a:pt x="15864" y="9907"/>
                </a:cubicBezTo>
                <a:cubicBezTo>
                  <a:pt x="16206" y="11162"/>
                  <a:pt x="16298" y="12486"/>
                  <a:pt x="16138" y="13764"/>
                </a:cubicBezTo>
                <a:cubicBezTo>
                  <a:pt x="17416" y="13262"/>
                  <a:pt x="18512" y="12280"/>
                  <a:pt x="19151" y="11025"/>
                </a:cubicBezTo>
                <a:cubicBezTo>
                  <a:pt x="19265" y="12554"/>
                  <a:pt x="19379" y="14084"/>
                  <a:pt x="19493" y="15613"/>
                </a:cubicBezTo>
                <a:cubicBezTo>
                  <a:pt x="19972" y="14586"/>
                  <a:pt x="20452" y="13536"/>
                  <a:pt x="20931" y="12486"/>
                </a:cubicBezTo>
                <a:cubicBezTo>
                  <a:pt x="21228" y="14221"/>
                  <a:pt x="21251" y="16024"/>
                  <a:pt x="20954" y="17781"/>
                </a:cubicBezTo>
                <a:cubicBezTo>
                  <a:pt x="21547" y="16845"/>
                  <a:pt x="22460" y="16138"/>
                  <a:pt x="23487" y="15773"/>
                </a:cubicBezTo>
                <a:lnTo>
                  <a:pt x="23487" y="15773"/>
                </a:lnTo>
                <a:cubicBezTo>
                  <a:pt x="22597" y="17758"/>
                  <a:pt x="21730" y="19767"/>
                  <a:pt x="20840" y="21776"/>
                </a:cubicBezTo>
                <a:cubicBezTo>
                  <a:pt x="22399" y="21562"/>
                  <a:pt x="23879" y="20889"/>
                  <a:pt x="25072" y="19886"/>
                </a:cubicBezTo>
                <a:lnTo>
                  <a:pt x="25072" y="19886"/>
                </a:lnTo>
                <a:cubicBezTo>
                  <a:pt x="24713" y="20259"/>
                  <a:pt x="24504" y="20786"/>
                  <a:pt x="24560" y="21296"/>
                </a:cubicBezTo>
                <a:cubicBezTo>
                  <a:pt x="24651" y="21301"/>
                  <a:pt x="24739" y="21304"/>
                  <a:pt x="24823" y="21304"/>
                </a:cubicBezTo>
                <a:cubicBezTo>
                  <a:pt x="28229" y="21304"/>
                  <a:pt x="26736" y="17347"/>
                  <a:pt x="26112" y="15499"/>
                </a:cubicBezTo>
                <a:lnTo>
                  <a:pt x="26112" y="15499"/>
                </a:lnTo>
                <a:cubicBezTo>
                  <a:pt x="26729" y="16069"/>
                  <a:pt x="27368" y="16663"/>
                  <a:pt x="28007" y="17233"/>
                </a:cubicBezTo>
                <a:cubicBezTo>
                  <a:pt x="27619" y="16526"/>
                  <a:pt x="27368" y="15750"/>
                  <a:pt x="27231" y="14974"/>
                </a:cubicBezTo>
                <a:lnTo>
                  <a:pt x="27231" y="14974"/>
                </a:lnTo>
                <a:cubicBezTo>
                  <a:pt x="27733" y="15385"/>
                  <a:pt x="28326" y="15659"/>
                  <a:pt x="28966" y="15750"/>
                </a:cubicBezTo>
                <a:cubicBezTo>
                  <a:pt x="28098" y="14723"/>
                  <a:pt x="27299" y="13604"/>
                  <a:pt x="26615" y="12463"/>
                </a:cubicBezTo>
                <a:cubicBezTo>
                  <a:pt x="26341" y="12029"/>
                  <a:pt x="26181" y="11367"/>
                  <a:pt x="26615" y="11162"/>
                </a:cubicBezTo>
                <a:cubicBezTo>
                  <a:pt x="26774" y="11093"/>
                  <a:pt x="26980" y="11093"/>
                  <a:pt x="27117" y="11002"/>
                </a:cubicBezTo>
                <a:cubicBezTo>
                  <a:pt x="27345" y="10797"/>
                  <a:pt x="27208" y="10409"/>
                  <a:pt x="27048" y="10158"/>
                </a:cubicBezTo>
                <a:cubicBezTo>
                  <a:pt x="26706" y="9564"/>
                  <a:pt x="26341" y="8948"/>
                  <a:pt x="25975" y="8354"/>
                </a:cubicBezTo>
                <a:cubicBezTo>
                  <a:pt x="26009" y="8350"/>
                  <a:pt x="26042" y="8348"/>
                  <a:pt x="26075" y="8348"/>
                </a:cubicBezTo>
                <a:cubicBezTo>
                  <a:pt x="26380" y="8348"/>
                  <a:pt x="26671" y="8525"/>
                  <a:pt x="26980" y="8628"/>
                </a:cubicBezTo>
                <a:cubicBezTo>
                  <a:pt x="27118" y="8688"/>
                  <a:pt x="27277" y="8725"/>
                  <a:pt x="27428" y="8725"/>
                </a:cubicBezTo>
                <a:cubicBezTo>
                  <a:pt x="27627" y="8725"/>
                  <a:pt x="27812" y="8660"/>
                  <a:pt x="27916" y="8491"/>
                </a:cubicBezTo>
                <a:cubicBezTo>
                  <a:pt x="28007" y="8354"/>
                  <a:pt x="28007" y="8172"/>
                  <a:pt x="28007" y="8012"/>
                </a:cubicBezTo>
                <a:cubicBezTo>
                  <a:pt x="28028" y="7416"/>
                  <a:pt x="28407" y="6700"/>
                  <a:pt x="28959" y="6700"/>
                </a:cubicBezTo>
                <a:cubicBezTo>
                  <a:pt x="28998" y="6700"/>
                  <a:pt x="29039" y="6703"/>
                  <a:pt x="29080" y="6711"/>
                </a:cubicBezTo>
                <a:cubicBezTo>
                  <a:pt x="29650" y="6802"/>
                  <a:pt x="29879" y="7578"/>
                  <a:pt x="30426" y="7738"/>
                </a:cubicBezTo>
                <a:cubicBezTo>
                  <a:pt x="30506" y="7764"/>
                  <a:pt x="30583" y="7775"/>
                  <a:pt x="30659" y="7775"/>
                </a:cubicBezTo>
                <a:cubicBezTo>
                  <a:pt x="31193" y="7775"/>
                  <a:pt x="31630" y="7188"/>
                  <a:pt x="31910" y="6688"/>
                </a:cubicBezTo>
                <a:cubicBezTo>
                  <a:pt x="32198" y="6175"/>
                  <a:pt x="32633" y="5569"/>
                  <a:pt x="33183" y="5569"/>
                </a:cubicBezTo>
                <a:cubicBezTo>
                  <a:pt x="33244" y="5569"/>
                  <a:pt x="33307" y="5577"/>
                  <a:pt x="33371" y="5593"/>
                </a:cubicBezTo>
                <a:cubicBezTo>
                  <a:pt x="33028" y="6163"/>
                  <a:pt x="32709" y="6734"/>
                  <a:pt x="32367" y="7305"/>
                </a:cubicBezTo>
                <a:cubicBezTo>
                  <a:pt x="32444" y="7360"/>
                  <a:pt x="32525" y="7382"/>
                  <a:pt x="32610" y="7382"/>
                </a:cubicBezTo>
                <a:cubicBezTo>
                  <a:pt x="32873" y="7382"/>
                  <a:pt x="33163" y="7168"/>
                  <a:pt x="33439" y="7099"/>
                </a:cubicBezTo>
                <a:cubicBezTo>
                  <a:pt x="33504" y="7082"/>
                  <a:pt x="33568" y="7074"/>
                  <a:pt x="33631" y="7074"/>
                </a:cubicBezTo>
                <a:cubicBezTo>
                  <a:pt x="34250" y="7074"/>
                  <a:pt x="34728" y="7851"/>
                  <a:pt x="34603" y="8514"/>
                </a:cubicBezTo>
                <a:cubicBezTo>
                  <a:pt x="34466" y="9222"/>
                  <a:pt x="33873" y="9747"/>
                  <a:pt x="33325" y="10226"/>
                </a:cubicBezTo>
                <a:cubicBezTo>
                  <a:pt x="34033" y="10226"/>
                  <a:pt x="34763" y="10066"/>
                  <a:pt x="35402" y="9770"/>
                </a:cubicBezTo>
                <a:lnTo>
                  <a:pt x="35402" y="9770"/>
                </a:lnTo>
                <a:cubicBezTo>
                  <a:pt x="35151" y="10751"/>
                  <a:pt x="34558" y="11618"/>
                  <a:pt x="33736" y="12189"/>
                </a:cubicBezTo>
                <a:cubicBezTo>
                  <a:pt x="33789" y="12193"/>
                  <a:pt x="33842" y="12195"/>
                  <a:pt x="33894" y="12195"/>
                </a:cubicBezTo>
                <a:cubicBezTo>
                  <a:pt x="34962" y="12195"/>
                  <a:pt x="35825" y="11329"/>
                  <a:pt x="36544" y="10546"/>
                </a:cubicBezTo>
                <a:lnTo>
                  <a:pt x="36544" y="10546"/>
                </a:lnTo>
                <a:cubicBezTo>
                  <a:pt x="36817" y="11413"/>
                  <a:pt x="37046" y="12463"/>
                  <a:pt x="36475" y="13171"/>
                </a:cubicBezTo>
                <a:cubicBezTo>
                  <a:pt x="35973" y="13787"/>
                  <a:pt x="34946" y="14038"/>
                  <a:pt x="34832" y="14837"/>
                </a:cubicBezTo>
                <a:cubicBezTo>
                  <a:pt x="35676" y="14768"/>
                  <a:pt x="36475" y="14380"/>
                  <a:pt x="37023" y="13764"/>
                </a:cubicBezTo>
                <a:cubicBezTo>
                  <a:pt x="37137" y="13650"/>
                  <a:pt x="37251" y="13513"/>
                  <a:pt x="37411" y="13444"/>
                </a:cubicBezTo>
                <a:cubicBezTo>
                  <a:pt x="37471" y="13419"/>
                  <a:pt x="37530" y="13408"/>
                  <a:pt x="37585" y="13408"/>
                </a:cubicBezTo>
                <a:cubicBezTo>
                  <a:pt x="38036" y="13408"/>
                  <a:pt x="38317" y="14164"/>
                  <a:pt x="38073" y="14631"/>
                </a:cubicBezTo>
                <a:cubicBezTo>
                  <a:pt x="37822" y="15156"/>
                  <a:pt x="37251" y="15476"/>
                  <a:pt x="37023" y="16024"/>
                </a:cubicBezTo>
                <a:cubicBezTo>
                  <a:pt x="36954" y="16184"/>
                  <a:pt x="36909" y="16366"/>
                  <a:pt x="36795" y="16480"/>
                </a:cubicBezTo>
                <a:cubicBezTo>
                  <a:pt x="36612" y="16709"/>
                  <a:pt x="36270" y="16709"/>
                  <a:pt x="35996" y="16800"/>
                </a:cubicBezTo>
                <a:cubicBezTo>
                  <a:pt x="34969" y="17097"/>
                  <a:pt x="33964" y="19584"/>
                  <a:pt x="33028" y="19858"/>
                </a:cubicBezTo>
                <a:cubicBezTo>
                  <a:pt x="33480" y="19729"/>
                  <a:pt x="33951" y="19666"/>
                  <a:pt x="34424" y="19666"/>
                </a:cubicBezTo>
                <a:cubicBezTo>
                  <a:pt x="35288" y="19666"/>
                  <a:pt x="36156" y="19879"/>
                  <a:pt x="36909" y="20292"/>
                </a:cubicBezTo>
                <a:lnTo>
                  <a:pt x="34352" y="21890"/>
                </a:lnTo>
                <a:cubicBezTo>
                  <a:pt x="34581" y="22438"/>
                  <a:pt x="35060" y="22871"/>
                  <a:pt x="35608" y="23054"/>
                </a:cubicBezTo>
                <a:lnTo>
                  <a:pt x="32618" y="23602"/>
                </a:lnTo>
                <a:cubicBezTo>
                  <a:pt x="32846" y="24150"/>
                  <a:pt x="33074" y="24697"/>
                  <a:pt x="33325" y="25245"/>
                </a:cubicBezTo>
                <a:cubicBezTo>
                  <a:pt x="32070" y="24880"/>
                  <a:pt x="30814" y="24492"/>
                  <a:pt x="29559" y="24127"/>
                </a:cubicBezTo>
                <a:lnTo>
                  <a:pt x="29559" y="24127"/>
                </a:lnTo>
                <a:cubicBezTo>
                  <a:pt x="30625" y="25419"/>
                  <a:pt x="31466" y="26870"/>
                  <a:pt x="32058" y="28433"/>
                </a:cubicBezTo>
                <a:lnTo>
                  <a:pt x="32058" y="28433"/>
                </a:lnTo>
                <a:cubicBezTo>
                  <a:pt x="31697" y="27548"/>
                  <a:pt x="29097" y="26978"/>
                  <a:pt x="27826" y="26978"/>
                </a:cubicBezTo>
                <a:cubicBezTo>
                  <a:pt x="27617" y="26978"/>
                  <a:pt x="27443" y="26994"/>
                  <a:pt x="27322" y="27026"/>
                </a:cubicBezTo>
                <a:cubicBezTo>
                  <a:pt x="27276" y="27870"/>
                  <a:pt x="26478" y="28509"/>
                  <a:pt x="25633" y="28646"/>
                </a:cubicBezTo>
                <a:cubicBezTo>
                  <a:pt x="25472" y="28673"/>
                  <a:pt x="25311" y="28685"/>
                  <a:pt x="25149" y="28685"/>
                </a:cubicBezTo>
                <a:cubicBezTo>
                  <a:pt x="24483" y="28685"/>
                  <a:pt x="23811" y="28483"/>
                  <a:pt x="23168" y="28281"/>
                </a:cubicBezTo>
                <a:lnTo>
                  <a:pt x="23168" y="28281"/>
                </a:lnTo>
                <a:cubicBezTo>
                  <a:pt x="23602" y="29257"/>
                  <a:pt x="24666" y="29904"/>
                  <a:pt x="25725" y="29904"/>
                </a:cubicBezTo>
                <a:cubicBezTo>
                  <a:pt x="26003" y="29904"/>
                  <a:pt x="26280" y="29859"/>
                  <a:pt x="26546" y="29765"/>
                </a:cubicBezTo>
                <a:lnTo>
                  <a:pt x="26546" y="29765"/>
                </a:lnTo>
                <a:cubicBezTo>
                  <a:pt x="26108" y="30600"/>
                  <a:pt x="25172" y="31149"/>
                  <a:pt x="24230" y="31149"/>
                </a:cubicBezTo>
                <a:cubicBezTo>
                  <a:pt x="24142" y="31149"/>
                  <a:pt x="24054" y="31144"/>
                  <a:pt x="23967" y="31134"/>
                </a:cubicBezTo>
                <a:lnTo>
                  <a:pt x="23967" y="31134"/>
                </a:lnTo>
                <a:cubicBezTo>
                  <a:pt x="24218" y="31613"/>
                  <a:pt x="23533" y="32070"/>
                  <a:pt x="23008" y="32207"/>
                </a:cubicBezTo>
                <a:cubicBezTo>
                  <a:pt x="22460" y="32321"/>
                  <a:pt x="21776" y="32618"/>
                  <a:pt x="21867" y="33166"/>
                </a:cubicBezTo>
                <a:cubicBezTo>
                  <a:pt x="21814" y="33170"/>
                  <a:pt x="21760" y="33172"/>
                  <a:pt x="21707" y="33172"/>
                </a:cubicBezTo>
                <a:cubicBezTo>
                  <a:pt x="21497" y="33172"/>
                  <a:pt x="21290" y="33137"/>
                  <a:pt x="21095" y="33070"/>
                </a:cubicBezTo>
                <a:lnTo>
                  <a:pt x="21095" y="33070"/>
                </a:lnTo>
                <a:cubicBezTo>
                  <a:pt x="21983" y="33528"/>
                  <a:pt x="22980" y="33768"/>
                  <a:pt x="23977" y="33768"/>
                </a:cubicBezTo>
                <a:cubicBezTo>
                  <a:pt x="24302" y="33768"/>
                  <a:pt x="24627" y="33742"/>
                  <a:pt x="24948" y="33691"/>
                </a:cubicBezTo>
                <a:lnTo>
                  <a:pt x="24948" y="33691"/>
                </a:lnTo>
                <a:cubicBezTo>
                  <a:pt x="24286" y="34238"/>
                  <a:pt x="23647" y="34809"/>
                  <a:pt x="22985" y="35380"/>
                </a:cubicBezTo>
                <a:cubicBezTo>
                  <a:pt x="23125" y="35391"/>
                  <a:pt x="23264" y="35397"/>
                  <a:pt x="23404" y="35397"/>
                </a:cubicBezTo>
                <a:cubicBezTo>
                  <a:pt x="25458" y="35397"/>
                  <a:pt x="27497" y="34158"/>
                  <a:pt x="28395" y="32298"/>
                </a:cubicBezTo>
                <a:cubicBezTo>
                  <a:pt x="28555" y="32777"/>
                  <a:pt x="28829" y="33211"/>
                  <a:pt x="29194" y="33554"/>
                </a:cubicBezTo>
                <a:lnTo>
                  <a:pt x="26112" y="36224"/>
                </a:lnTo>
                <a:cubicBezTo>
                  <a:pt x="25861" y="36452"/>
                  <a:pt x="25610" y="36909"/>
                  <a:pt x="25907" y="37069"/>
                </a:cubicBezTo>
                <a:cubicBezTo>
                  <a:pt x="28053" y="36475"/>
                  <a:pt x="29879" y="34855"/>
                  <a:pt x="30769" y="32800"/>
                </a:cubicBezTo>
                <a:lnTo>
                  <a:pt x="30769" y="32800"/>
                </a:lnTo>
                <a:cubicBezTo>
                  <a:pt x="31476" y="33713"/>
                  <a:pt x="30563" y="34969"/>
                  <a:pt x="29650" y="35653"/>
                </a:cubicBezTo>
                <a:cubicBezTo>
                  <a:pt x="28737" y="36338"/>
                  <a:pt x="27596" y="37206"/>
                  <a:pt x="27824" y="38324"/>
                </a:cubicBezTo>
                <a:cubicBezTo>
                  <a:pt x="29422" y="37228"/>
                  <a:pt x="30837" y="35905"/>
                  <a:pt x="32093" y="34444"/>
                </a:cubicBezTo>
                <a:lnTo>
                  <a:pt x="32093" y="34444"/>
                </a:lnTo>
                <a:cubicBezTo>
                  <a:pt x="32115" y="35151"/>
                  <a:pt x="31842" y="35882"/>
                  <a:pt x="31339" y="36430"/>
                </a:cubicBezTo>
                <a:cubicBezTo>
                  <a:pt x="31088" y="36726"/>
                  <a:pt x="30746" y="36955"/>
                  <a:pt x="30609" y="37320"/>
                </a:cubicBezTo>
                <a:cubicBezTo>
                  <a:pt x="30495" y="37571"/>
                  <a:pt x="30495" y="37868"/>
                  <a:pt x="30495" y="38141"/>
                </a:cubicBezTo>
                <a:cubicBezTo>
                  <a:pt x="30472" y="39397"/>
                  <a:pt x="30449" y="40652"/>
                  <a:pt x="30426" y="41930"/>
                </a:cubicBezTo>
                <a:cubicBezTo>
                  <a:pt x="31248" y="40721"/>
                  <a:pt x="31842" y="39374"/>
                  <a:pt x="32138" y="37959"/>
                </a:cubicBezTo>
                <a:cubicBezTo>
                  <a:pt x="32207" y="38735"/>
                  <a:pt x="32321" y="39488"/>
                  <a:pt x="32503" y="40241"/>
                </a:cubicBezTo>
                <a:cubicBezTo>
                  <a:pt x="32800" y="39602"/>
                  <a:pt x="33120" y="38940"/>
                  <a:pt x="33417" y="38301"/>
                </a:cubicBezTo>
                <a:cubicBezTo>
                  <a:pt x="33499" y="38137"/>
                  <a:pt x="33721" y="38030"/>
                  <a:pt x="33860" y="38030"/>
                </a:cubicBezTo>
                <a:cubicBezTo>
                  <a:pt x="33953" y="38030"/>
                  <a:pt x="34010" y="38078"/>
                  <a:pt x="33964" y="38187"/>
                </a:cubicBezTo>
                <a:cubicBezTo>
                  <a:pt x="34238" y="37639"/>
                  <a:pt x="34512" y="37091"/>
                  <a:pt x="34786" y="36544"/>
                </a:cubicBezTo>
                <a:lnTo>
                  <a:pt x="34786" y="36544"/>
                </a:lnTo>
                <a:cubicBezTo>
                  <a:pt x="34352" y="37913"/>
                  <a:pt x="34740" y="39511"/>
                  <a:pt x="35745" y="40538"/>
                </a:cubicBezTo>
                <a:cubicBezTo>
                  <a:pt x="36144" y="40937"/>
                  <a:pt x="36665" y="41267"/>
                  <a:pt x="37217" y="41267"/>
                </a:cubicBezTo>
                <a:cubicBezTo>
                  <a:pt x="37297" y="41267"/>
                  <a:pt x="37376" y="41260"/>
                  <a:pt x="37457" y="41246"/>
                </a:cubicBezTo>
                <a:cubicBezTo>
                  <a:pt x="36863" y="40104"/>
                  <a:pt x="36270" y="38986"/>
                  <a:pt x="35676" y="37845"/>
                </a:cubicBezTo>
                <a:lnTo>
                  <a:pt x="35676" y="37845"/>
                </a:lnTo>
                <a:cubicBezTo>
                  <a:pt x="36239" y="38334"/>
                  <a:pt x="37003" y="38608"/>
                  <a:pt x="37762" y="38608"/>
                </a:cubicBezTo>
                <a:cubicBezTo>
                  <a:pt x="37959" y="38608"/>
                  <a:pt x="38155" y="38590"/>
                  <a:pt x="38347" y="38552"/>
                </a:cubicBezTo>
                <a:cubicBezTo>
                  <a:pt x="38073" y="37822"/>
                  <a:pt x="37730" y="37114"/>
                  <a:pt x="37297" y="36452"/>
                </a:cubicBezTo>
                <a:lnTo>
                  <a:pt x="37297" y="36452"/>
                </a:lnTo>
                <a:cubicBezTo>
                  <a:pt x="37597" y="36665"/>
                  <a:pt x="37963" y="36767"/>
                  <a:pt x="38330" y="36767"/>
                </a:cubicBezTo>
                <a:cubicBezTo>
                  <a:pt x="38828" y="36767"/>
                  <a:pt x="39329" y="36579"/>
                  <a:pt x="39671" y="36224"/>
                </a:cubicBezTo>
                <a:cubicBezTo>
                  <a:pt x="39146" y="35653"/>
                  <a:pt x="38529" y="35151"/>
                  <a:pt x="37867" y="34763"/>
                </a:cubicBezTo>
                <a:lnTo>
                  <a:pt x="37867" y="34763"/>
                </a:lnTo>
                <a:cubicBezTo>
                  <a:pt x="37955" y="34774"/>
                  <a:pt x="38043" y="34779"/>
                  <a:pt x="38131" y="34779"/>
                </a:cubicBezTo>
                <a:cubicBezTo>
                  <a:pt x="39186" y="34779"/>
                  <a:pt x="40222" y="34038"/>
                  <a:pt x="40538" y="33006"/>
                </a:cubicBezTo>
                <a:cubicBezTo>
                  <a:pt x="39762" y="32823"/>
                  <a:pt x="38963" y="32641"/>
                  <a:pt x="38301" y="32207"/>
                </a:cubicBezTo>
                <a:cubicBezTo>
                  <a:pt x="37639" y="31750"/>
                  <a:pt x="37114" y="30997"/>
                  <a:pt x="37206" y="30198"/>
                </a:cubicBezTo>
                <a:lnTo>
                  <a:pt x="37206" y="30198"/>
                </a:lnTo>
                <a:cubicBezTo>
                  <a:pt x="37565" y="30601"/>
                  <a:pt x="38116" y="30823"/>
                  <a:pt x="38668" y="30823"/>
                </a:cubicBezTo>
                <a:cubicBezTo>
                  <a:pt x="38991" y="30823"/>
                  <a:pt x="39315" y="30747"/>
                  <a:pt x="39602" y="30586"/>
                </a:cubicBezTo>
                <a:cubicBezTo>
                  <a:pt x="39374" y="30038"/>
                  <a:pt x="38872" y="29582"/>
                  <a:pt x="38301" y="29422"/>
                </a:cubicBezTo>
                <a:cubicBezTo>
                  <a:pt x="38666" y="29399"/>
                  <a:pt x="39032" y="29262"/>
                  <a:pt x="39328" y="29011"/>
                </a:cubicBezTo>
                <a:cubicBezTo>
                  <a:pt x="37845" y="29011"/>
                  <a:pt x="35996" y="28829"/>
                  <a:pt x="35425" y="27436"/>
                </a:cubicBezTo>
                <a:lnTo>
                  <a:pt x="35425" y="27436"/>
                </a:lnTo>
                <a:cubicBezTo>
                  <a:pt x="35846" y="28018"/>
                  <a:pt x="36531" y="28370"/>
                  <a:pt x="37233" y="28370"/>
                </a:cubicBezTo>
                <a:cubicBezTo>
                  <a:pt x="37330" y="28370"/>
                  <a:pt x="37428" y="28363"/>
                  <a:pt x="37525" y="28349"/>
                </a:cubicBezTo>
                <a:cubicBezTo>
                  <a:pt x="37639" y="27939"/>
                  <a:pt x="37616" y="27482"/>
                  <a:pt x="37479" y="27071"/>
                </a:cubicBezTo>
                <a:lnTo>
                  <a:pt x="37479" y="27071"/>
                </a:lnTo>
                <a:cubicBezTo>
                  <a:pt x="37822" y="27254"/>
                  <a:pt x="38187" y="27436"/>
                  <a:pt x="38552" y="27619"/>
                </a:cubicBezTo>
                <a:cubicBezTo>
                  <a:pt x="36544" y="26615"/>
                  <a:pt x="36384" y="23898"/>
                  <a:pt x="38141" y="22506"/>
                </a:cubicBezTo>
                <a:lnTo>
                  <a:pt x="38141" y="22506"/>
                </a:lnTo>
                <a:cubicBezTo>
                  <a:pt x="38347" y="23351"/>
                  <a:pt x="38096" y="24286"/>
                  <a:pt x="37479" y="24926"/>
                </a:cubicBezTo>
                <a:cubicBezTo>
                  <a:pt x="38278" y="24675"/>
                  <a:pt x="39077" y="24423"/>
                  <a:pt x="39853" y="24172"/>
                </a:cubicBezTo>
                <a:lnTo>
                  <a:pt x="39853" y="24172"/>
                </a:lnTo>
                <a:cubicBezTo>
                  <a:pt x="39625" y="25063"/>
                  <a:pt x="39374" y="25930"/>
                  <a:pt x="39146" y="26820"/>
                </a:cubicBezTo>
                <a:cubicBezTo>
                  <a:pt x="39648" y="26135"/>
                  <a:pt x="40424" y="25633"/>
                  <a:pt x="41268" y="25473"/>
                </a:cubicBezTo>
                <a:cubicBezTo>
                  <a:pt x="41885" y="26752"/>
                  <a:pt x="42136" y="28212"/>
                  <a:pt x="41953" y="29628"/>
                </a:cubicBezTo>
                <a:cubicBezTo>
                  <a:pt x="43026" y="28304"/>
                  <a:pt x="43711" y="26683"/>
                  <a:pt x="43916" y="24994"/>
                </a:cubicBezTo>
                <a:cubicBezTo>
                  <a:pt x="44578" y="25314"/>
                  <a:pt x="45035" y="26021"/>
                  <a:pt x="45057" y="26752"/>
                </a:cubicBezTo>
                <a:cubicBezTo>
                  <a:pt x="45605" y="25451"/>
                  <a:pt x="45674" y="23967"/>
                  <a:pt x="45217" y="22643"/>
                </a:cubicBezTo>
                <a:lnTo>
                  <a:pt x="45217" y="22643"/>
                </a:lnTo>
                <a:cubicBezTo>
                  <a:pt x="46244" y="23396"/>
                  <a:pt x="47271" y="24150"/>
                  <a:pt x="48276" y="24903"/>
                </a:cubicBezTo>
                <a:cubicBezTo>
                  <a:pt x="47911" y="22620"/>
                  <a:pt x="46450" y="20520"/>
                  <a:pt x="44441" y="19402"/>
                </a:cubicBezTo>
                <a:cubicBezTo>
                  <a:pt x="45445" y="19402"/>
                  <a:pt x="46450" y="19379"/>
                  <a:pt x="47477" y="19379"/>
                </a:cubicBezTo>
                <a:cubicBezTo>
                  <a:pt x="45674" y="18192"/>
                  <a:pt x="43893" y="17005"/>
                  <a:pt x="42090" y="15818"/>
                </a:cubicBezTo>
                <a:cubicBezTo>
                  <a:pt x="42478" y="14951"/>
                  <a:pt x="43003" y="14152"/>
                  <a:pt x="43688" y="13490"/>
                </a:cubicBezTo>
                <a:cubicBezTo>
                  <a:pt x="43254" y="13216"/>
                  <a:pt x="42798" y="12965"/>
                  <a:pt x="42364" y="12691"/>
                </a:cubicBezTo>
                <a:cubicBezTo>
                  <a:pt x="42974" y="12494"/>
                  <a:pt x="43612" y="12395"/>
                  <a:pt x="44245" y="12395"/>
                </a:cubicBezTo>
                <a:cubicBezTo>
                  <a:pt x="44417" y="12395"/>
                  <a:pt x="44589" y="12403"/>
                  <a:pt x="44761" y="12417"/>
                </a:cubicBezTo>
                <a:cubicBezTo>
                  <a:pt x="43939" y="11801"/>
                  <a:pt x="43254" y="11002"/>
                  <a:pt x="42775" y="10089"/>
                </a:cubicBezTo>
                <a:cubicBezTo>
                  <a:pt x="42181" y="10569"/>
                  <a:pt x="41588" y="11071"/>
                  <a:pt x="40995" y="11550"/>
                </a:cubicBezTo>
                <a:cubicBezTo>
                  <a:pt x="40264" y="9016"/>
                  <a:pt x="44761" y="6848"/>
                  <a:pt x="43574" y="4497"/>
                </a:cubicBezTo>
                <a:cubicBezTo>
                  <a:pt x="44349" y="4320"/>
                  <a:pt x="45172" y="4135"/>
                  <a:pt x="45972" y="4135"/>
                </a:cubicBezTo>
                <a:cubicBezTo>
                  <a:pt x="46515" y="4135"/>
                  <a:pt x="47047" y="4221"/>
                  <a:pt x="47545" y="4451"/>
                </a:cubicBezTo>
                <a:cubicBezTo>
                  <a:pt x="48755" y="5022"/>
                  <a:pt x="49417" y="6871"/>
                  <a:pt x="48390" y="7761"/>
                </a:cubicBezTo>
                <a:cubicBezTo>
                  <a:pt x="49353" y="7419"/>
                  <a:pt x="50356" y="7257"/>
                  <a:pt x="51362" y="7257"/>
                </a:cubicBezTo>
                <a:cubicBezTo>
                  <a:pt x="51429" y="7257"/>
                  <a:pt x="51496" y="7257"/>
                  <a:pt x="51563" y="7259"/>
                </a:cubicBezTo>
                <a:cubicBezTo>
                  <a:pt x="51700" y="6848"/>
                  <a:pt x="51654" y="6391"/>
                  <a:pt x="51426" y="6003"/>
                </a:cubicBezTo>
                <a:lnTo>
                  <a:pt x="51426" y="6003"/>
                </a:lnTo>
                <a:cubicBezTo>
                  <a:pt x="52110" y="6551"/>
                  <a:pt x="52818" y="7122"/>
                  <a:pt x="53503" y="7670"/>
                </a:cubicBezTo>
                <a:cubicBezTo>
                  <a:pt x="53069" y="8332"/>
                  <a:pt x="52613" y="9016"/>
                  <a:pt x="52179" y="9701"/>
                </a:cubicBezTo>
                <a:cubicBezTo>
                  <a:pt x="53069" y="9176"/>
                  <a:pt x="53914" y="8491"/>
                  <a:pt x="54598" y="7715"/>
                </a:cubicBezTo>
                <a:cubicBezTo>
                  <a:pt x="54827" y="8309"/>
                  <a:pt x="55626" y="8742"/>
                  <a:pt x="55603" y="9404"/>
                </a:cubicBezTo>
                <a:cubicBezTo>
                  <a:pt x="55557" y="10842"/>
                  <a:pt x="55511" y="12303"/>
                  <a:pt x="55466" y="13764"/>
                </a:cubicBezTo>
                <a:cubicBezTo>
                  <a:pt x="55762" y="13330"/>
                  <a:pt x="56036" y="12897"/>
                  <a:pt x="56333" y="12486"/>
                </a:cubicBezTo>
                <a:cubicBezTo>
                  <a:pt x="56767" y="13308"/>
                  <a:pt x="57223" y="14129"/>
                  <a:pt x="57657" y="14951"/>
                </a:cubicBezTo>
                <a:cubicBezTo>
                  <a:pt x="57520" y="14015"/>
                  <a:pt x="57360" y="13079"/>
                  <a:pt x="57223" y="12121"/>
                </a:cubicBezTo>
                <a:lnTo>
                  <a:pt x="57223" y="12121"/>
                </a:lnTo>
                <a:cubicBezTo>
                  <a:pt x="57822" y="12409"/>
                  <a:pt x="58486" y="12552"/>
                  <a:pt x="59154" y="12552"/>
                </a:cubicBezTo>
                <a:cubicBezTo>
                  <a:pt x="59860" y="12552"/>
                  <a:pt x="60572" y="12392"/>
                  <a:pt x="61218" y="12075"/>
                </a:cubicBezTo>
                <a:cubicBezTo>
                  <a:pt x="60716" y="11276"/>
                  <a:pt x="59848" y="10774"/>
                  <a:pt x="59118" y="10158"/>
                </a:cubicBezTo>
                <a:cubicBezTo>
                  <a:pt x="58410" y="9541"/>
                  <a:pt x="57771" y="8606"/>
                  <a:pt x="58068" y="7693"/>
                </a:cubicBezTo>
                <a:lnTo>
                  <a:pt x="58068" y="7693"/>
                </a:lnTo>
                <a:cubicBezTo>
                  <a:pt x="58822" y="8336"/>
                  <a:pt x="59771" y="8764"/>
                  <a:pt x="60746" y="8892"/>
                </a:cubicBezTo>
                <a:lnTo>
                  <a:pt x="60746" y="8892"/>
                </a:lnTo>
                <a:cubicBezTo>
                  <a:pt x="60511" y="8808"/>
                  <a:pt x="60635" y="8259"/>
                  <a:pt x="60967" y="8218"/>
                </a:cubicBezTo>
                <a:cubicBezTo>
                  <a:pt x="60979" y="8217"/>
                  <a:pt x="60991" y="8216"/>
                  <a:pt x="61004" y="8216"/>
                </a:cubicBezTo>
                <a:cubicBezTo>
                  <a:pt x="61350" y="8216"/>
                  <a:pt x="61615" y="8523"/>
                  <a:pt x="61880" y="8765"/>
                </a:cubicBezTo>
                <a:cubicBezTo>
                  <a:pt x="62417" y="9247"/>
                  <a:pt x="63149" y="9518"/>
                  <a:pt x="63881" y="9518"/>
                </a:cubicBezTo>
                <a:cubicBezTo>
                  <a:pt x="64052" y="9518"/>
                  <a:pt x="64222" y="9503"/>
                  <a:pt x="64390" y="9473"/>
                </a:cubicBezTo>
                <a:cubicBezTo>
                  <a:pt x="64071" y="8742"/>
                  <a:pt x="63546" y="8103"/>
                  <a:pt x="62861" y="7670"/>
                </a:cubicBezTo>
                <a:cubicBezTo>
                  <a:pt x="63523" y="7647"/>
                  <a:pt x="64185" y="7624"/>
                  <a:pt x="64847" y="7601"/>
                </a:cubicBezTo>
                <a:cubicBezTo>
                  <a:pt x="64436" y="7168"/>
                  <a:pt x="64025" y="6734"/>
                  <a:pt x="63614" y="6300"/>
                </a:cubicBezTo>
                <a:lnTo>
                  <a:pt x="63614" y="6300"/>
                </a:lnTo>
                <a:cubicBezTo>
                  <a:pt x="64268" y="6361"/>
                  <a:pt x="64922" y="6415"/>
                  <a:pt x="65572" y="6415"/>
                </a:cubicBezTo>
                <a:cubicBezTo>
                  <a:pt x="66148" y="6415"/>
                  <a:pt x="66721" y="6372"/>
                  <a:pt x="67289" y="6255"/>
                </a:cubicBezTo>
                <a:cubicBezTo>
                  <a:pt x="68476" y="6003"/>
                  <a:pt x="69663" y="5364"/>
                  <a:pt x="70279" y="4314"/>
                </a:cubicBezTo>
                <a:lnTo>
                  <a:pt x="70279" y="4314"/>
                </a:lnTo>
                <a:cubicBezTo>
                  <a:pt x="69628" y="4616"/>
                  <a:pt x="68911" y="4763"/>
                  <a:pt x="68196" y="4763"/>
                </a:cubicBezTo>
                <a:cubicBezTo>
                  <a:pt x="67884" y="4763"/>
                  <a:pt x="67572" y="4735"/>
                  <a:pt x="67266" y="4680"/>
                </a:cubicBezTo>
                <a:cubicBezTo>
                  <a:pt x="66787" y="4588"/>
                  <a:pt x="66216" y="4314"/>
                  <a:pt x="66194" y="3812"/>
                </a:cubicBezTo>
                <a:cubicBezTo>
                  <a:pt x="66171" y="3242"/>
                  <a:pt x="66878" y="2945"/>
                  <a:pt x="67426" y="2899"/>
                </a:cubicBezTo>
                <a:cubicBezTo>
                  <a:pt x="67997" y="2831"/>
                  <a:pt x="68682" y="2785"/>
                  <a:pt x="68956" y="2306"/>
                </a:cubicBezTo>
                <a:cubicBezTo>
                  <a:pt x="68294" y="1982"/>
                  <a:pt x="67552" y="1819"/>
                  <a:pt x="66808" y="1819"/>
                </a:cubicBezTo>
                <a:cubicBezTo>
                  <a:pt x="66242" y="1819"/>
                  <a:pt x="65676" y="1913"/>
                  <a:pt x="65144" y="2100"/>
                </a:cubicBezTo>
                <a:cubicBezTo>
                  <a:pt x="65442" y="1396"/>
                  <a:pt x="66100" y="872"/>
                  <a:pt x="66837" y="732"/>
                </a:cubicBezTo>
                <a:lnTo>
                  <a:pt x="66837" y="732"/>
                </a:lnTo>
                <a:lnTo>
                  <a:pt x="68056" y="747"/>
                </a:lnTo>
                <a:lnTo>
                  <a:pt x="68056" y="747"/>
                </a:lnTo>
                <a:cubicBezTo>
                  <a:pt x="67785" y="671"/>
                  <a:pt x="67472" y="583"/>
                  <a:pt x="67254" y="583"/>
                </a:cubicBezTo>
                <a:cubicBezTo>
                  <a:pt x="67119" y="583"/>
                  <a:pt x="67021" y="617"/>
                  <a:pt x="66993" y="708"/>
                </a:cubicBezTo>
                <a:cubicBezTo>
                  <a:pt x="66940" y="714"/>
                  <a:pt x="66888" y="722"/>
                  <a:pt x="66837" y="732"/>
                </a:cubicBezTo>
                <a:lnTo>
                  <a:pt x="66837" y="732"/>
                </a:lnTo>
                <a:lnTo>
                  <a:pt x="8537" y="0"/>
                </a:lnTo>
                <a:close/>
              </a:path>
            </a:pathLst>
          </a:custGeom>
          <a:solidFill>
            <a:srgbClr val="4083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 name="Google Shape;34;p2"/>
          <p:cNvGrpSpPr/>
          <p:nvPr/>
        </p:nvGrpSpPr>
        <p:grpSpPr>
          <a:xfrm flipH="1">
            <a:off x="-108639" y="-47188"/>
            <a:ext cx="2119203" cy="2944189"/>
            <a:chOff x="6690382" y="-4766279"/>
            <a:chExt cx="1589402" cy="2208142"/>
          </a:xfrm>
        </p:grpSpPr>
        <p:sp>
          <p:nvSpPr>
            <p:cNvPr id="35" name="Google Shape;35;p2"/>
            <p:cNvSpPr/>
            <p:nvPr/>
          </p:nvSpPr>
          <p:spPr>
            <a:xfrm>
              <a:off x="6707018" y="-3916265"/>
              <a:ext cx="842584" cy="473648"/>
            </a:xfrm>
            <a:custGeom>
              <a:avLst/>
              <a:gdLst/>
              <a:ahLst/>
              <a:cxnLst/>
              <a:rect l="l" t="t" r="r" b="b"/>
              <a:pathLst>
                <a:path w="28920" h="16257" extrusionOk="0">
                  <a:moveTo>
                    <a:pt x="24723" y="0"/>
                  </a:moveTo>
                  <a:cubicBezTo>
                    <a:pt x="23520" y="0"/>
                    <a:pt x="22319" y="275"/>
                    <a:pt x="21250" y="827"/>
                  </a:cubicBezTo>
                  <a:cubicBezTo>
                    <a:pt x="21091" y="1329"/>
                    <a:pt x="20771" y="1785"/>
                    <a:pt x="20589" y="2288"/>
                  </a:cubicBezTo>
                  <a:cubicBezTo>
                    <a:pt x="20589" y="3474"/>
                    <a:pt x="20452" y="4365"/>
                    <a:pt x="20680" y="5620"/>
                  </a:cubicBezTo>
                  <a:cubicBezTo>
                    <a:pt x="19972" y="5232"/>
                    <a:pt x="19402" y="4639"/>
                    <a:pt x="19082" y="3908"/>
                  </a:cubicBezTo>
                  <a:lnTo>
                    <a:pt x="19082" y="3908"/>
                  </a:lnTo>
                  <a:cubicBezTo>
                    <a:pt x="19105" y="4205"/>
                    <a:pt x="18945" y="4502"/>
                    <a:pt x="18694" y="4639"/>
                  </a:cubicBezTo>
                  <a:cubicBezTo>
                    <a:pt x="18511" y="4433"/>
                    <a:pt x="18374" y="4136"/>
                    <a:pt x="18352" y="3862"/>
                  </a:cubicBezTo>
                  <a:cubicBezTo>
                    <a:pt x="17781" y="4524"/>
                    <a:pt x="17188" y="5164"/>
                    <a:pt x="16571" y="5780"/>
                  </a:cubicBezTo>
                  <a:cubicBezTo>
                    <a:pt x="16594" y="5552"/>
                    <a:pt x="16617" y="5323"/>
                    <a:pt x="16640" y="5095"/>
                  </a:cubicBezTo>
                  <a:lnTo>
                    <a:pt x="16640" y="5095"/>
                  </a:lnTo>
                  <a:cubicBezTo>
                    <a:pt x="16411" y="5141"/>
                    <a:pt x="16183" y="5186"/>
                    <a:pt x="15932" y="5232"/>
                  </a:cubicBezTo>
                  <a:lnTo>
                    <a:pt x="17370" y="3771"/>
                  </a:lnTo>
                  <a:cubicBezTo>
                    <a:pt x="15497" y="3709"/>
                    <a:pt x="14420" y="2032"/>
                    <a:pt x="12514" y="2032"/>
                  </a:cubicBezTo>
                  <a:cubicBezTo>
                    <a:pt x="12330" y="2032"/>
                    <a:pt x="12138" y="2048"/>
                    <a:pt x="11938" y="2082"/>
                  </a:cubicBezTo>
                  <a:cubicBezTo>
                    <a:pt x="11002" y="2242"/>
                    <a:pt x="10294" y="2949"/>
                    <a:pt x="9541" y="3520"/>
                  </a:cubicBezTo>
                  <a:cubicBezTo>
                    <a:pt x="8176" y="4549"/>
                    <a:pt x="6466" y="5095"/>
                    <a:pt x="4754" y="5095"/>
                  </a:cubicBezTo>
                  <a:cubicBezTo>
                    <a:pt x="4263" y="5095"/>
                    <a:pt x="3771" y="5050"/>
                    <a:pt x="3287" y="4958"/>
                  </a:cubicBezTo>
                  <a:lnTo>
                    <a:pt x="3287" y="4958"/>
                  </a:lnTo>
                  <a:cubicBezTo>
                    <a:pt x="3905" y="5683"/>
                    <a:pt x="4862" y="6129"/>
                    <a:pt x="5822" y="6129"/>
                  </a:cubicBezTo>
                  <a:cubicBezTo>
                    <a:pt x="5890" y="6129"/>
                    <a:pt x="5958" y="6127"/>
                    <a:pt x="6026" y="6122"/>
                  </a:cubicBezTo>
                  <a:lnTo>
                    <a:pt x="6026" y="6122"/>
                  </a:lnTo>
                  <a:cubicBezTo>
                    <a:pt x="5524" y="6761"/>
                    <a:pt x="4839" y="7286"/>
                    <a:pt x="4063" y="7583"/>
                  </a:cubicBezTo>
                  <a:cubicBezTo>
                    <a:pt x="3903" y="7629"/>
                    <a:pt x="4976" y="8564"/>
                    <a:pt x="5022" y="8701"/>
                  </a:cubicBezTo>
                  <a:cubicBezTo>
                    <a:pt x="3104" y="9888"/>
                    <a:pt x="1370" y="11030"/>
                    <a:pt x="0" y="12878"/>
                  </a:cubicBezTo>
                  <a:cubicBezTo>
                    <a:pt x="1370" y="11851"/>
                    <a:pt x="3218" y="11737"/>
                    <a:pt x="4793" y="11052"/>
                  </a:cubicBezTo>
                  <a:cubicBezTo>
                    <a:pt x="5638" y="10687"/>
                    <a:pt x="6437" y="10139"/>
                    <a:pt x="7076" y="9455"/>
                  </a:cubicBezTo>
                  <a:lnTo>
                    <a:pt x="7076" y="9455"/>
                  </a:lnTo>
                  <a:cubicBezTo>
                    <a:pt x="6414" y="10779"/>
                    <a:pt x="5341" y="11851"/>
                    <a:pt x="4017" y="12490"/>
                  </a:cubicBezTo>
                  <a:cubicBezTo>
                    <a:pt x="5113" y="12285"/>
                    <a:pt x="6140" y="11783"/>
                    <a:pt x="6985" y="11052"/>
                  </a:cubicBezTo>
                  <a:lnTo>
                    <a:pt x="6985" y="11052"/>
                  </a:lnTo>
                  <a:cubicBezTo>
                    <a:pt x="6939" y="11897"/>
                    <a:pt x="6346" y="12650"/>
                    <a:pt x="5661" y="13130"/>
                  </a:cubicBezTo>
                  <a:cubicBezTo>
                    <a:pt x="4953" y="13609"/>
                    <a:pt x="4131" y="13860"/>
                    <a:pt x="3310" y="14134"/>
                  </a:cubicBezTo>
                  <a:cubicBezTo>
                    <a:pt x="3672" y="14341"/>
                    <a:pt x="4081" y="14431"/>
                    <a:pt x="4499" y="14431"/>
                  </a:cubicBezTo>
                  <a:cubicBezTo>
                    <a:pt x="5003" y="14431"/>
                    <a:pt x="5519" y="14300"/>
                    <a:pt x="5980" y="14088"/>
                  </a:cubicBezTo>
                  <a:cubicBezTo>
                    <a:pt x="6825" y="13700"/>
                    <a:pt x="7510" y="13038"/>
                    <a:pt x="8172" y="12422"/>
                  </a:cubicBezTo>
                  <a:lnTo>
                    <a:pt x="8172" y="12422"/>
                  </a:lnTo>
                  <a:cubicBezTo>
                    <a:pt x="8172" y="13586"/>
                    <a:pt x="6619" y="14202"/>
                    <a:pt x="6391" y="15344"/>
                  </a:cubicBezTo>
                  <a:cubicBezTo>
                    <a:pt x="6487" y="15364"/>
                    <a:pt x="6584" y="15373"/>
                    <a:pt x="6680" y="15373"/>
                  </a:cubicBezTo>
                  <a:cubicBezTo>
                    <a:pt x="7243" y="15373"/>
                    <a:pt x="7791" y="15052"/>
                    <a:pt x="8240" y="14682"/>
                  </a:cubicBezTo>
                  <a:cubicBezTo>
                    <a:pt x="9495" y="13632"/>
                    <a:pt x="10340" y="12057"/>
                    <a:pt x="10523" y="10413"/>
                  </a:cubicBezTo>
                  <a:cubicBezTo>
                    <a:pt x="11048" y="10961"/>
                    <a:pt x="10911" y="11851"/>
                    <a:pt x="10568" y="12513"/>
                  </a:cubicBezTo>
                  <a:cubicBezTo>
                    <a:pt x="10249" y="13198"/>
                    <a:pt x="9746" y="13814"/>
                    <a:pt x="9587" y="14545"/>
                  </a:cubicBezTo>
                  <a:cubicBezTo>
                    <a:pt x="9450" y="15275"/>
                    <a:pt x="9838" y="16211"/>
                    <a:pt x="10591" y="16257"/>
                  </a:cubicBezTo>
                  <a:cubicBezTo>
                    <a:pt x="10363" y="15640"/>
                    <a:pt x="10705" y="14933"/>
                    <a:pt x="11184" y="14476"/>
                  </a:cubicBezTo>
                  <a:cubicBezTo>
                    <a:pt x="11664" y="13997"/>
                    <a:pt x="12257" y="13655"/>
                    <a:pt x="12691" y="13152"/>
                  </a:cubicBezTo>
                  <a:cubicBezTo>
                    <a:pt x="13284" y="12468"/>
                    <a:pt x="13170" y="11167"/>
                    <a:pt x="13969" y="10847"/>
                  </a:cubicBezTo>
                  <a:lnTo>
                    <a:pt x="13969" y="10847"/>
                  </a:lnTo>
                  <a:cubicBezTo>
                    <a:pt x="14357" y="11714"/>
                    <a:pt x="14289" y="12810"/>
                    <a:pt x="13946" y="13677"/>
                  </a:cubicBezTo>
                  <a:cubicBezTo>
                    <a:pt x="14722" y="12719"/>
                    <a:pt x="15133" y="11463"/>
                    <a:pt x="15088" y="10208"/>
                  </a:cubicBezTo>
                  <a:cubicBezTo>
                    <a:pt x="15065" y="9866"/>
                    <a:pt x="15065" y="9455"/>
                    <a:pt x="15339" y="9295"/>
                  </a:cubicBezTo>
                  <a:cubicBezTo>
                    <a:pt x="15498" y="10048"/>
                    <a:pt x="15635" y="10824"/>
                    <a:pt x="15795" y="11577"/>
                  </a:cubicBezTo>
                  <a:cubicBezTo>
                    <a:pt x="15841" y="10893"/>
                    <a:pt x="16092" y="10231"/>
                    <a:pt x="16548" y="9706"/>
                  </a:cubicBezTo>
                  <a:cubicBezTo>
                    <a:pt x="16663" y="10550"/>
                    <a:pt x="16822" y="11372"/>
                    <a:pt x="17073" y="12194"/>
                  </a:cubicBezTo>
                  <a:cubicBezTo>
                    <a:pt x="17350" y="11151"/>
                    <a:pt x="17646" y="7592"/>
                    <a:pt x="19181" y="7592"/>
                  </a:cubicBezTo>
                  <a:cubicBezTo>
                    <a:pt x="19294" y="7592"/>
                    <a:pt x="19413" y="7611"/>
                    <a:pt x="19539" y="7651"/>
                  </a:cubicBezTo>
                  <a:cubicBezTo>
                    <a:pt x="19265" y="8222"/>
                    <a:pt x="18991" y="8816"/>
                    <a:pt x="18740" y="9409"/>
                  </a:cubicBezTo>
                  <a:cubicBezTo>
                    <a:pt x="19402" y="10139"/>
                    <a:pt x="19881" y="11075"/>
                    <a:pt x="20086" y="12057"/>
                  </a:cubicBezTo>
                  <a:cubicBezTo>
                    <a:pt x="20429" y="10619"/>
                    <a:pt x="20611" y="9158"/>
                    <a:pt x="20634" y="7697"/>
                  </a:cubicBezTo>
                  <a:cubicBezTo>
                    <a:pt x="21045" y="8313"/>
                    <a:pt x="21707" y="8770"/>
                    <a:pt x="22415" y="8953"/>
                  </a:cubicBezTo>
                  <a:cubicBezTo>
                    <a:pt x="22346" y="8336"/>
                    <a:pt x="22278" y="7697"/>
                    <a:pt x="22209" y="7081"/>
                  </a:cubicBezTo>
                  <a:lnTo>
                    <a:pt x="22209" y="7081"/>
                  </a:lnTo>
                  <a:cubicBezTo>
                    <a:pt x="23191" y="7948"/>
                    <a:pt x="23921" y="9089"/>
                    <a:pt x="24241" y="10368"/>
                  </a:cubicBezTo>
                  <a:cubicBezTo>
                    <a:pt x="24674" y="9843"/>
                    <a:pt x="24902" y="9135"/>
                    <a:pt x="24834" y="8450"/>
                  </a:cubicBezTo>
                  <a:cubicBezTo>
                    <a:pt x="24766" y="7720"/>
                    <a:pt x="24400" y="7035"/>
                    <a:pt x="24286" y="6305"/>
                  </a:cubicBezTo>
                  <a:cubicBezTo>
                    <a:pt x="24195" y="5574"/>
                    <a:pt x="24560" y="4661"/>
                    <a:pt x="25313" y="4593"/>
                  </a:cubicBezTo>
                  <a:cubicBezTo>
                    <a:pt x="25679" y="5300"/>
                    <a:pt x="26044" y="6031"/>
                    <a:pt x="26409" y="6738"/>
                  </a:cubicBezTo>
                  <a:cubicBezTo>
                    <a:pt x="26318" y="5962"/>
                    <a:pt x="26249" y="5186"/>
                    <a:pt x="26158" y="4410"/>
                  </a:cubicBezTo>
                  <a:lnTo>
                    <a:pt x="26158" y="4410"/>
                  </a:lnTo>
                  <a:cubicBezTo>
                    <a:pt x="26523" y="4821"/>
                    <a:pt x="27025" y="5095"/>
                    <a:pt x="27550" y="5186"/>
                  </a:cubicBezTo>
                  <a:cubicBezTo>
                    <a:pt x="27231" y="4456"/>
                    <a:pt x="26751" y="3794"/>
                    <a:pt x="26181" y="3246"/>
                  </a:cubicBezTo>
                  <a:cubicBezTo>
                    <a:pt x="26504" y="3214"/>
                    <a:pt x="26828" y="3199"/>
                    <a:pt x="27151" y="3199"/>
                  </a:cubicBezTo>
                  <a:cubicBezTo>
                    <a:pt x="27741" y="3199"/>
                    <a:pt x="28330" y="3249"/>
                    <a:pt x="28920" y="3338"/>
                  </a:cubicBezTo>
                  <a:cubicBezTo>
                    <a:pt x="28365" y="2527"/>
                    <a:pt x="27385" y="2088"/>
                    <a:pt x="26416" y="2088"/>
                  </a:cubicBezTo>
                  <a:cubicBezTo>
                    <a:pt x="25920" y="2088"/>
                    <a:pt x="25428" y="2203"/>
                    <a:pt x="24997" y="2441"/>
                  </a:cubicBezTo>
                  <a:lnTo>
                    <a:pt x="24997" y="2441"/>
                  </a:lnTo>
                  <a:cubicBezTo>
                    <a:pt x="25950" y="1849"/>
                    <a:pt x="26921" y="1258"/>
                    <a:pt x="27893" y="667"/>
                  </a:cubicBezTo>
                  <a:cubicBezTo>
                    <a:pt x="26897" y="223"/>
                    <a:pt x="25809" y="0"/>
                    <a:pt x="247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591469" y="-4766279"/>
              <a:ext cx="688314" cy="1499899"/>
            </a:xfrm>
            <a:custGeom>
              <a:avLst/>
              <a:gdLst/>
              <a:ahLst/>
              <a:cxnLst/>
              <a:rect l="l" t="t" r="r" b="b"/>
              <a:pathLst>
                <a:path w="23625" h="51481" extrusionOk="0">
                  <a:moveTo>
                    <a:pt x="8256" y="11836"/>
                  </a:moveTo>
                  <a:cubicBezTo>
                    <a:pt x="8174" y="11836"/>
                    <a:pt x="8096" y="11876"/>
                    <a:pt x="8035" y="11970"/>
                  </a:cubicBezTo>
                  <a:cubicBezTo>
                    <a:pt x="8111" y="11926"/>
                    <a:pt x="8187" y="11881"/>
                    <a:pt x="8263" y="11836"/>
                  </a:cubicBezTo>
                  <a:lnTo>
                    <a:pt x="8263" y="11836"/>
                  </a:lnTo>
                  <a:cubicBezTo>
                    <a:pt x="8260" y="11836"/>
                    <a:pt x="8258" y="11836"/>
                    <a:pt x="8256" y="11836"/>
                  </a:cubicBezTo>
                  <a:close/>
                  <a:moveTo>
                    <a:pt x="8035" y="11970"/>
                  </a:moveTo>
                  <a:cubicBezTo>
                    <a:pt x="8035" y="11970"/>
                    <a:pt x="8035" y="11970"/>
                    <a:pt x="8035" y="11970"/>
                  </a:cubicBezTo>
                  <a:cubicBezTo>
                    <a:pt x="8035" y="11970"/>
                    <a:pt x="8035" y="11970"/>
                    <a:pt x="8035" y="11970"/>
                  </a:cubicBezTo>
                  <a:close/>
                  <a:moveTo>
                    <a:pt x="18071" y="0"/>
                  </a:moveTo>
                  <a:cubicBezTo>
                    <a:pt x="17153" y="0"/>
                    <a:pt x="16223" y="96"/>
                    <a:pt x="15225" y="397"/>
                  </a:cubicBezTo>
                  <a:cubicBezTo>
                    <a:pt x="14221" y="694"/>
                    <a:pt x="13217" y="1014"/>
                    <a:pt x="12235" y="1310"/>
                  </a:cubicBezTo>
                  <a:cubicBezTo>
                    <a:pt x="12988" y="2292"/>
                    <a:pt x="13491" y="3570"/>
                    <a:pt x="13148" y="4757"/>
                  </a:cubicBezTo>
                  <a:cubicBezTo>
                    <a:pt x="12893" y="5705"/>
                    <a:pt x="11939" y="6463"/>
                    <a:pt x="10996" y="6463"/>
                  </a:cubicBezTo>
                  <a:cubicBezTo>
                    <a:pt x="10758" y="6463"/>
                    <a:pt x="10520" y="6415"/>
                    <a:pt x="10295" y="6309"/>
                  </a:cubicBezTo>
                  <a:lnTo>
                    <a:pt x="10295" y="6309"/>
                  </a:lnTo>
                  <a:cubicBezTo>
                    <a:pt x="10500" y="6788"/>
                    <a:pt x="10706" y="7245"/>
                    <a:pt x="10911" y="7724"/>
                  </a:cubicBezTo>
                  <a:cubicBezTo>
                    <a:pt x="10272" y="8957"/>
                    <a:pt x="9268" y="10030"/>
                    <a:pt x="8058" y="10714"/>
                  </a:cubicBezTo>
                  <a:cubicBezTo>
                    <a:pt x="8151" y="10707"/>
                    <a:pt x="8244" y="10703"/>
                    <a:pt x="8337" y="10703"/>
                  </a:cubicBezTo>
                  <a:cubicBezTo>
                    <a:pt x="8797" y="10703"/>
                    <a:pt x="9261" y="10795"/>
                    <a:pt x="9679" y="10965"/>
                  </a:cubicBezTo>
                  <a:cubicBezTo>
                    <a:pt x="9207" y="11260"/>
                    <a:pt x="8735" y="11555"/>
                    <a:pt x="8263" y="11836"/>
                  </a:cubicBezTo>
                  <a:lnTo>
                    <a:pt x="8263" y="11836"/>
                  </a:lnTo>
                  <a:cubicBezTo>
                    <a:pt x="8576" y="11844"/>
                    <a:pt x="8944" y="12427"/>
                    <a:pt x="8674" y="12769"/>
                  </a:cubicBezTo>
                  <a:cubicBezTo>
                    <a:pt x="8332" y="13180"/>
                    <a:pt x="7693" y="13202"/>
                    <a:pt x="7191" y="13431"/>
                  </a:cubicBezTo>
                  <a:cubicBezTo>
                    <a:pt x="6711" y="13659"/>
                    <a:pt x="6369" y="14458"/>
                    <a:pt x="6871" y="14686"/>
                  </a:cubicBezTo>
                  <a:cubicBezTo>
                    <a:pt x="8286" y="14503"/>
                    <a:pt x="9633" y="13864"/>
                    <a:pt x="10660" y="12860"/>
                  </a:cubicBezTo>
                  <a:lnTo>
                    <a:pt x="10660" y="12860"/>
                  </a:lnTo>
                  <a:cubicBezTo>
                    <a:pt x="10432" y="14184"/>
                    <a:pt x="9496" y="15257"/>
                    <a:pt x="8286" y="15759"/>
                  </a:cubicBezTo>
                  <a:cubicBezTo>
                    <a:pt x="8301" y="15758"/>
                    <a:pt x="8317" y="15758"/>
                    <a:pt x="8333" y="15758"/>
                  </a:cubicBezTo>
                  <a:cubicBezTo>
                    <a:pt x="8706" y="15758"/>
                    <a:pt x="9394" y="15950"/>
                    <a:pt x="9846" y="15950"/>
                  </a:cubicBezTo>
                  <a:cubicBezTo>
                    <a:pt x="9972" y="15950"/>
                    <a:pt x="10081" y="15934"/>
                    <a:pt x="10158" y="15896"/>
                  </a:cubicBezTo>
                  <a:lnTo>
                    <a:pt x="10158" y="15896"/>
                  </a:lnTo>
                  <a:cubicBezTo>
                    <a:pt x="9177" y="16649"/>
                    <a:pt x="8218" y="17402"/>
                    <a:pt x="7236" y="18133"/>
                  </a:cubicBezTo>
                  <a:cubicBezTo>
                    <a:pt x="7382" y="18395"/>
                    <a:pt x="7668" y="18509"/>
                    <a:pt x="7962" y="18509"/>
                  </a:cubicBezTo>
                  <a:cubicBezTo>
                    <a:pt x="8129" y="18509"/>
                    <a:pt x="8298" y="18472"/>
                    <a:pt x="8446" y="18406"/>
                  </a:cubicBezTo>
                  <a:cubicBezTo>
                    <a:pt x="8880" y="18201"/>
                    <a:pt x="9177" y="17836"/>
                    <a:pt x="9519" y="17539"/>
                  </a:cubicBezTo>
                  <a:cubicBezTo>
                    <a:pt x="9801" y="17310"/>
                    <a:pt x="10138" y="17121"/>
                    <a:pt x="10477" y="17121"/>
                  </a:cubicBezTo>
                  <a:cubicBezTo>
                    <a:pt x="10576" y="17121"/>
                    <a:pt x="10676" y="17138"/>
                    <a:pt x="10774" y="17174"/>
                  </a:cubicBezTo>
                  <a:cubicBezTo>
                    <a:pt x="10341" y="17630"/>
                    <a:pt x="9907" y="18087"/>
                    <a:pt x="9450" y="18521"/>
                  </a:cubicBezTo>
                  <a:cubicBezTo>
                    <a:pt x="9336" y="18658"/>
                    <a:pt x="9222" y="18795"/>
                    <a:pt x="9199" y="18977"/>
                  </a:cubicBezTo>
                  <a:cubicBezTo>
                    <a:pt x="9177" y="19274"/>
                    <a:pt x="9519" y="19479"/>
                    <a:pt x="9816" y="19525"/>
                  </a:cubicBezTo>
                  <a:cubicBezTo>
                    <a:pt x="10112" y="19571"/>
                    <a:pt x="10455" y="19525"/>
                    <a:pt x="10706" y="19662"/>
                  </a:cubicBezTo>
                  <a:cubicBezTo>
                    <a:pt x="10843" y="19730"/>
                    <a:pt x="10980" y="19890"/>
                    <a:pt x="10934" y="20027"/>
                  </a:cubicBezTo>
                  <a:cubicBezTo>
                    <a:pt x="10888" y="20118"/>
                    <a:pt x="10820" y="20164"/>
                    <a:pt x="10751" y="20233"/>
                  </a:cubicBezTo>
                  <a:cubicBezTo>
                    <a:pt x="10024" y="20745"/>
                    <a:pt x="9137" y="21010"/>
                    <a:pt x="8251" y="21010"/>
                  </a:cubicBezTo>
                  <a:cubicBezTo>
                    <a:pt x="7636" y="21010"/>
                    <a:pt x="7021" y="20882"/>
                    <a:pt x="6460" y="20621"/>
                  </a:cubicBezTo>
                  <a:lnTo>
                    <a:pt x="6460" y="20621"/>
                  </a:lnTo>
                  <a:cubicBezTo>
                    <a:pt x="6483" y="20963"/>
                    <a:pt x="6506" y="21282"/>
                    <a:pt x="6529" y="21602"/>
                  </a:cubicBezTo>
                  <a:cubicBezTo>
                    <a:pt x="6072" y="21534"/>
                    <a:pt x="5639" y="21328"/>
                    <a:pt x="5296" y="20986"/>
                  </a:cubicBezTo>
                  <a:lnTo>
                    <a:pt x="5296" y="20986"/>
                  </a:lnTo>
                  <a:cubicBezTo>
                    <a:pt x="5114" y="21488"/>
                    <a:pt x="5479" y="22059"/>
                    <a:pt x="5958" y="22287"/>
                  </a:cubicBezTo>
                  <a:cubicBezTo>
                    <a:pt x="6364" y="22499"/>
                    <a:pt x="6818" y="22516"/>
                    <a:pt x="7281" y="22516"/>
                  </a:cubicBezTo>
                  <a:cubicBezTo>
                    <a:pt x="7365" y="22516"/>
                    <a:pt x="7449" y="22515"/>
                    <a:pt x="7533" y="22515"/>
                  </a:cubicBezTo>
                  <a:cubicBezTo>
                    <a:pt x="6940" y="23588"/>
                    <a:pt x="5045" y="23519"/>
                    <a:pt x="4634" y="24683"/>
                  </a:cubicBezTo>
                  <a:cubicBezTo>
                    <a:pt x="5593" y="24546"/>
                    <a:pt x="6506" y="24181"/>
                    <a:pt x="7305" y="23633"/>
                  </a:cubicBezTo>
                  <a:lnTo>
                    <a:pt x="7305" y="23633"/>
                  </a:lnTo>
                  <a:cubicBezTo>
                    <a:pt x="6780" y="24341"/>
                    <a:pt x="6118" y="24980"/>
                    <a:pt x="5388" y="25505"/>
                  </a:cubicBezTo>
                  <a:cubicBezTo>
                    <a:pt x="6460" y="25323"/>
                    <a:pt x="7487" y="24980"/>
                    <a:pt x="8446" y="24501"/>
                  </a:cubicBezTo>
                  <a:lnTo>
                    <a:pt x="8446" y="24501"/>
                  </a:lnTo>
                  <a:cubicBezTo>
                    <a:pt x="6848" y="26715"/>
                    <a:pt x="4657" y="27468"/>
                    <a:pt x="2192" y="27993"/>
                  </a:cubicBezTo>
                  <a:cubicBezTo>
                    <a:pt x="2557" y="28450"/>
                    <a:pt x="3082" y="28792"/>
                    <a:pt x="3676" y="28906"/>
                  </a:cubicBezTo>
                  <a:cubicBezTo>
                    <a:pt x="2717" y="29363"/>
                    <a:pt x="1987" y="30207"/>
                    <a:pt x="1621" y="31189"/>
                  </a:cubicBezTo>
                  <a:cubicBezTo>
                    <a:pt x="2397" y="30732"/>
                    <a:pt x="3310" y="30458"/>
                    <a:pt x="4223" y="30458"/>
                  </a:cubicBezTo>
                  <a:cubicBezTo>
                    <a:pt x="4475" y="31942"/>
                    <a:pt x="3356" y="33517"/>
                    <a:pt x="1872" y="33768"/>
                  </a:cubicBezTo>
                  <a:cubicBezTo>
                    <a:pt x="1932" y="33770"/>
                    <a:pt x="1991" y="33772"/>
                    <a:pt x="2050" y="33772"/>
                  </a:cubicBezTo>
                  <a:cubicBezTo>
                    <a:pt x="3108" y="33772"/>
                    <a:pt x="4153" y="33386"/>
                    <a:pt x="4931" y="32672"/>
                  </a:cubicBezTo>
                  <a:lnTo>
                    <a:pt x="4931" y="32672"/>
                  </a:lnTo>
                  <a:cubicBezTo>
                    <a:pt x="6292" y="33515"/>
                    <a:pt x="5425" y="36053"/>
                    <a:pt x="3916" y="36053"/>
                  </a:cubicBezTo>
                  <a:cubicBezTo>
                    <a:pt x="3830" y="36053"/>
                    <a:pt x="3742" y="36045"/>
                    <a:pt x="3653" y="36028"/>
                  </a:cubicBezTo>
                  <a:lnTo>
                    <a:pt x="3653" y="36028"/>
                  </a:lnTo>
                  <a:cubicBezTo>
                    <a:pt x="4657" y="36507"/>
                    <a:pt x="4908" y="37968"/>
                    <a:pt x="4360" y="38926"/>
                  </a:cubicBezTo>
                  <a:cubicBezTo>
                    <a:pt x="3813" y="39885"/>
                    <a:pt x="2694" y="40410"/>
                    <a:pt x="1599" y="40570"/>
                  </a:cubicBezTo>
                  <a:cubicBezTo>
                    <a:pt x="2009" y="41140"/>
                    <a:pt x="2397" y="41688"/>
                    <a:pt x="2808" y="42259"/>
                  </a:cubicBezTo>
                  <a:cubicBezTo>
                    <a:pt x="1872" y="42898"/>
                    <a:pt x="959" y="43537"/>
                    <a:pt x="24" y="44153"/>
                  </a:cubicBezTo>
                  <a:cubicBezTo>
                    <a:pt x="822" y="44268"/>
                    <a:pt x="1507" y="45021"/>
                    <a:pt x="1507" y="45842"/>
                  </a:cubicBezTo>
                  <a:cubicBezTo>
                    <a:pt x="1507" y="46664"/>
                    <a:pt x="822" y="47417"/>
                    <a:pt x="1" y="47509"/>
                  </a:cubicBezTo>
                  <a:cubicBezTo>
                    <a:pt x="914" y="47486"/>
                    <a:pt x="1827" y="47486"/>
                    <a:pt x="2740" y="47486"/>
                  </a:cubicBezTo>
                  <a:cubicBezTo>
                    <a:pt x="2534" y="48399"/>
                    <a:pt x="2329" y="49289"/>
                    <a:pt x="2123" y="50202"/>
                  </a:cubicBezTo>
                  <a:cubicBezTo>
                    <a:pt x="3539" y="48696"/>
                    <a:pt x="4726" y="46938"/>
                    <a:pt x="5616" y="45066"/>
                  </a:cubicBezTo>
                  <a:lnTo>
                    <a:pt x="5616" y="45066"/>
                  </a:lnTo>
                  <a:cubicBezTo>
                    <a:pt x="6232" y="45751"/>
                    <a:pt x="5821" y="47007"/>
                    <a:pt x="4931" y="47235"/>
                  </a:cubicBezTo>
                  <a:cubicBezTo>
                    <a:pt x="5570" y="48262"/>
                    <a:pt x="6004" y="49403"/>
                    <a:pt x="6278" y="50567"/>
                  </a:cubicBezTo>
                  <a:cubicBezTo>
                    <a:pt x="7533" y="49358"/>
                    <a:pt x="7647" y="47121"/>
                    <a:pt x="6506" y="45797"/>
                  </a:cubicBezTo>
                  <a:cubicBezTo>
                    <a:pt x="7099" y="45089"/>
                    <a:pt x="7716" y="44382"/>
                    <a:pt x="8332" y="43697"/>
                  </a:cubicBezTo>
                  <a:lnTo>
                    <a:pt x="8332" y="43697"/>
                  </a:lnTo>
                  <a:cubicBezTo>
                    <a:pt x="8081" y="44678"/>
                    <a:pt x="8606" y="45797"/>
                    <a:pt x="9496" y="46253"/>
                  </a:cubicBezTo>
                  <a:cubicBezTo>
                    <a:pt x="9542" y="45660"/>
                    <a:pt x="9587" y="45044"/>
                    <a:pt x="9610" y="44450"/>
                  </a:cubicBezTo>
                  <a:cubicBezTo>
                    <a:pt x="10158" y="44473"/>
                    <a:pt x="10683" y="44496"/>
                    <a:pt x="11231" y="44541"/>
                  </a:cubicBezTo>
                  <a:cubicBezTo>
                    <a:pt x="11048" y="43583"/>
                    <a:pt x="10866" y="42647"/>
                    <a:pt x="10683" y="41688"/>
                  </a:cubicBezTo>
                  <a:lnTo>
                    <a:pt x="10683" y="41688"/>
                  </a:lnTo>
                  <a:cubicBezTo>
                    <a:pt x="11299" y="41757"/>
                    <a:pt x="11938" y="41825"/>
                    <a:pt x="12555" y="41894"/>
                  </a:cubicBezTo>
                  <a:cubicBezTo>
                    <a:pt x="12441" y="42715"/>
                    <a:pt x="12600" y="43560"/>
                    <a:pt x="12988" y="44268"/>
                  </a:cubicBezTo>
                  <a:cubicBezTo>
                    <a:pt x="12418" y="44792"/>
                    <a:pt x="11847" y="45340"/>
                    <a:pt x="11276" y="45865"/>
                  </a:cubicBezTo>
                  <a:cubicBezTo>
                    <a:pt x="11364" y="45874"/>
                    <a:pt x="11452" y="45878"/>
                    <a:pt x="11540" y="45878"/>
                  </a:cubicBezTo>
                  <a:cubicBezTo>
                    <a:pt x="13048" y="45878"/>
                    <a:pt x="14504" y="44612"/>
                    <a:pt x="14655" y="43081"/>
                  </a:cubicBezTo>
                  <a:cubicBezTo>
                    <a:pt x="14860" y="43879"/>
                    <a:pt x="15065" y="44678"/>
                    <a:pt x="15248" y="45477"/>
                  </a:cubicBezTo>
                  <a:cubicBezTo>
                    <a:pt x="15339" y="45774"/>
                    <a:pt x="15408" y="46048"/>
                    <a:pt x="15476" y="46345"/>
                  </a:cubicBezTo>
                  <a:cubicBezTo>
                    <a:pt x="15887" y="48057"/>
                    <a:pt x="16321" y="49746"/>
                    <a:pt x="16572" y="51480"/>
                  </a:cubicBezTo>
                  <a:cubicBezTo>
                    <a:pt x="17599" y="50088"/>
                    <a:pt x="17987" y="48262"/>
                    <a:pt x="17599" y="46596"/>
                  </a:cubicBezTo>
                  <a:lnTo>
                    <a:pt x="17599" y="46596"/>
                  </a:lnTo>
                  <a:cubicBezTo>
                    <a:pt x="18033" y="46961"/>
                    <a:pt x="18489" y="47326"/>
                    <a:pt x="18923" y="47691"/>
                  </a:cubicBezTo>
                  <a:cubicBezTo>
                    <a:pt x="18946" y="47189"/>
                    <a:pt x="18969" y="46664"/>
                    <a:pt x="18991" y="46162"/>
                  </a:cubicBezTo>
                  <a:cubicBezTo>
                    <a:pt x="19411" y="46395"/>
                    <a:pt x="19894" y="46522"/>
                    <a:pt x="20375" y="46522"/>
                  </a:cubicBezTo>
                  <a:cubicBezTo>
                    <a:pt x="20601" y="46522"/>
                    <a:pt x="20827" y="46494"/>
                    <a:pt x="21046" y="46436"/>
                  </a:cubicBezTo>
                  <a:lnTo>
                    <a:pt x="19813" y="44062"/>
                  </a:lnTo>
                  <a:cubicBezTo>
                    <a:pt x="20452" y="43925"/>
                    <a:pt x="21091" y="43788"/>
                    <a:pt x="21730" y="43651"/>
                  </a:cubicBezTo>
                  <a:cubicBezTo>
                    <a:pt x="19973" y="42510"/>
                    <a:pt x="20019" y="39451"/>
                    <a:pt x="21822" y="38356"/>
                  </a:cubicBezTo>
                  <a:cubicBezTo>
                    <a:pt x="20977" y="38036"/>
                    <a:pt x="20155" y="37694"/>
                    <a:pt x="19311" y="37351"/>
                  </a:cubicBezTo>
                  <a:lnTo>
                    <a:pt x="19311" y="37351"/>
                  </a:lnTo>
                  <a:cubicBezTo>
                    <a:pt x="19826" y="37511"/>
                    <a:pt x="20370" y="37602"/>
                    <a:pt x="20919" y="37602"/>
                  </a:cubicBezTo>
                  <a:cubicBezTo>
                    <a:pt x="21075" y="37602"/>
                    <a:pt x="21231" y="37595"/>
                    <a:pt x="21388" y="37580"/>
                  </a:cubicBezTo>
                  <a:cubicBezTo>
                    <a:pt x="20932" y="37237"/>
                    <a:pt x="20475" y="36872"/>
                    <a:pt x="20019" y="36530"/>
                  </a:cubicBezTo>
                  <a:cubicBezTo>
                    <a:pt x="20155" y="36050"/>
                    <a:pt x="20475" y="35594"/>
                    <a:pt x="20886" y="35320"/>
                  </a:cubicBezTo>
                  <a:cubicBezTo>
                    <a:pt x="20703" y="34795"/>
                    <a:pt x="20521" y="34293"/>
                    <a:pt x="20361" y="33768"/>
                  </a:cubicBezTo>
                  <a:cubicBezTo>
                    <a:pt x="19947" y="34160"/>
                    <a:pt x="19367" y="34386"/>
                    <a:pt x="18799" y="34386"/>
                  </a:cubicBezTo>
                  <a:cubicBezTo>
                    <a:pt x="18772" y="34386"/>
                    <a:pt x="18745" y="34385"/>
                    <a:pt x="18717" y="34384"/>
                  </a:cubicBezTo>
                  <a:cubicBezTo>
                    <a:pt x="18946" y="33745"/>
                    <a:pt x="19174" y="33129"/>
                    <a:pt x="19402" y="32513"/>
                  </a:cubicBezTo>
                  <a:lnTo>
                    <a:pt x="21845" y="32353"/>
                  </a:lnTo>
                  <a:cubicBezTo>
                    <a:pt x="22027" y="33015"/>
                    <a:pt x="22940" y="34133"/>
                    <a:pt x="23442" y="34567"/>
                  </a:cubicBezTo>
                  <a:cubicBezTo>
                    <a:pt x="23442" y="34567"/>
                    <a:pt x="23351" y="31645"/>
                    <a:pt x="23442" y="31120"/>
                  </a:cubicBezTo>
                  <a:cubicBezTo>
                    <a:pt x="23442" y="31120"/>
                    <a:pt x="23488" y="24227"/>
                    <a:pt x="23442" y="20986"/>
                  </a:cubicBezTo>
                  <a:cubicBezTo>
                    <a:pt x="22050" y="21397"/>
                    <a:pt x="21205" y="24592"/>
                    <a:pt x="20566" y="25893"/>
                  </a:cubicBezTo>
                  <a:cubicBezTo>
                    <a:pt x="20247" y="26555"/>
                    <a:pt x="20224" y="27354"/>
                    <a:pt x="19950" y="28062"/>
                  </a:cubicBezTo>
                  <a:cubicBezTo>
                    <a:pt x="19710" y="28682"/>
                    <a:pt x="19136" y="29286"/>
                    <a:pt x="18505" y="29286"/>
                  </a:cubicBezTo>
                  <a:cubicBezTo>
                    <a:pt x="18417" y="29286"/>
                    <a:pt x="18328" y="29274"/>
                    <a:pt x="18238" y="29248"/>
                  </a:cubicBezTo>
                  <a:cubicBezTo>
                    <a:pt x="19311" y="28769"/>
                    <a:pt x="19311" y="27286"/>
                    <a:pt x="19265" y="26099"/>
                  </a:cubicBezTo>
                  <a:cubicBezTo>
                    <a:pt x="19220" y="24935"/>
                    <a:pt x="19562" y="23405"/>
                    <a:pt x="20726" y="23268"/>
                  </a:cubicBezTo>
                  <a:cubicBezTo>
                    <a:pt x="20625" y="23255"/>
                    <a:pt x="20523" y="23249"/>
                    <a:pt x="20422" y="23249"/>
                  </a:cubicBezTo>
                  <a:cubicBezTo>
                    <a:pt x="18955" y="23249"/>
                    <a:pt x="17582" y="24604"/>
                    <a:pt x="17668" y="26099"/>
                  </a:cubicBezTo>
                  <a:cubicBezTo>
                    <a:pt x="17508" y="25094"/>
                    <a:pt x="17576" y="24067"/>
                    <a:pt x="17850" y="23086"/>
                  </a:cubicBezTo>
                  <a:lnTo>
                    <a:pt x="17850" y="23086"/>
                  </a:lnTo>
                  <a:cubicBezTo>
                    <a:pt x="17074" y="23223"/>
                    <a:pt x="16321" y="23337"/>
                    <a:pt x="15545" y="23474"/>
                  </a:cubicBezTo>
                  <a:cubicBezTo>
                    <a:pt x="16024" y="23154"/>
                    <a:pt x="16503" y="22835"/>
                    <a:pt x="16983" y="22492"/>
                  </a:cubicBezTo>
                  <a:cubicBezTo>
                    <a:pt x="16481" y="22059"/>
                    <a:pt x="15978" y="21602"/>
                    <a:pt x="15453" y="21168"/>
                  </a:cubicBezTo>
                  <a:cubicBezTo>
                    <a:pt x="15502" y="21167"/>
                    <a:pt x="15550" y="21166"/>
                    <a:pt x="15599" y="21166"/>
                  </a:cubicBezTo>
                  <a:cubicBezTo>
                    <a:pt x="16235" y="21166"/>
                    <a:pt x="16867" y="21307"/>
                    <a:pt x="17439" y="21625"/>
                  </a:cubicBezTo>
                  <a:cubicBezTo>
                    <a:pt x="18215" y="20324"/>
                    <a:pt x="18056" y="18543"/>
                    <a:pt x="17074" y="17402"/>
                  </a:cubicBezTo>
                  <a:cubicBezTo>
                    <a:pt x="18033" y="16535"/>
                    <a:pt x="18603" y="15279"/>
                    <a:pt x="18672" y="14001"/>
                  </a:cubicBezTo>
                  <a:cubicBezTo>
                    <a:pt x="18946" y="15097"/>
                    <a:pt x="19334" y="16192"/>
                    <a:pt x="19859" y="17197"/>
                  </a:cubicBezTo>
                  <a:cubicBezTo>
                    <a:pt x="21205" y="16170"/>
                    <a:pt x="20658" y="14024"/>
                    <a:pt x="19996" y="12449"/>
                  </a:cubicBezTo>
                  <a:lnTo>
                    <a:pt x="19996" y="12449"/>
                  </a:lnTo>
                  <a:cubicBezTo>
                    <a:pt x="20795" y="13202"/>
                    <a:pt x="21571" y="13956"/>
                    <a:pt x="22370" y="14709"/>
                  </a:cubicBezTo>
                  <a:cubicBezTo>
                    <a:pt x="22552" y="13522"/>
                    <a:pt x="22233" y="12266"/>
                    <a:pt x="21502" y="11331"/>
                  </a:cubicBezTo>
                  <a:cubicBezTo>
                    <a:pt x="21645" y="11220"/>
                    <a:pt x="21775" y="11171"/>
                    <a:pt x="21897" y="11171"/>
                  </a:cubicBezTo>
                  <a:cubicBezTo>
                    <a:pt x="22476" y="11171"/>
                    <a:pt x="22858" y="12264"/>
                    <a:pt x="23442" y="12906"/>
                  </a:cubicBezTo>
                  <a:cubicBezTo>
                    <a:pt x="23442" y="12906"/>
                    <a:pt x="23214" y="5510"/>
                    <a:pt x="23511" y="2452"/>
                  </a:cubicBezTo>
                  <a:cubicBezTo>
                    <a:pt x="23579" y="1676"/>
                    <a:pt x="23625" y="740"/>
                    <a:pt x="22986" y="283"/>
                  </a:cubicBezTo>
                  <a:cubicBezTo>
                    <a:pt x="21195" y="283"/>
                    <a:pt x="19651" y="0"/>
                    <a:pt x="18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349416" y="-3338576"/>
              <a:ext cx="255397" cy="298954"/>
            </a:xfrm>
            <a:custGeom>
              <a:avLst/>
              <a:gdLst/>
              <a:ahLst/>
              <a:cxnLst/>
              <a:rect l="l" t="t" r="r" b="b"/>
              <a:pathLst>
                <a:path w="8766" h="10261" extrusionOk="0">
                  <a:moveTo>
                    <a:pt x="1133" y="6552"/>
                  </a:moveTo>
                  <a:lnTo>
                    <a:pt x="1133" y="6552"/>
                  </a:lnTo>
                  <a:cubicBezTo>
                    <a:pt x="1129" y="6556"/>
                    <a:pt x="1124" y="6559"/>
                    <a:pt x="1119" y="6563"/>
                  </a:cubicBezTo>
                  <a:cubicBezTo>
                    <a:pt x="1124" y="6559"/>
                    <a:pt x="1129" y="6556"/>
                    <a:pt x="1133" y="6552"/>
                  </a:cubicBezTo>
                  <a:close/>
                  <a:moveTo>
                    <a:pt x="7073" y="0"/>
                  </a:moveTo>
                  <a:cubicBezTo>
                    <a:pt x="6765" y="0"/>
                    <a:pt x="6448" y="76"/>
                    <a:pt x="6163" y="195"/>
                  </a:cubicBezTo>
                  <a:cubicBezTo>
                    <a:pt x="5958" y="286"/>
                    <a:pt x="5752" y="400"/>
                    <a:pt x="5547" y="514"/>
                  </a:cubicBezTo>
                  <a:cubicBezTo>
                    <a:pt x="5227" y="697"/>
                    <a:pt x="4931" y="880"/>
                    <a:pt x="4588" y="1016"/>
                  </a:cubicBezTo>
                  <a:cubicBezTo>
                    <a:pt x="4068" y="1229"/>
                    <a:pt x="1578" y="1864"/>
                    <a:pt x="458" y="1864"/>
                  </a:cubicBezTo>
                  <a:cubicBezTo>
                    <a:pt x="252" y="1864"/>
                    <a:pt x="93" y="1842"/>
                    <a:pt x="0" y="1793"/>
                  </a:cubicBezTo>
                  <a:lnTo>
                    <a:pt x="0" y="1793"/>
                  </a:lnTo>
                  <a:cubicBezTo>
                    <a:pt x="1001" y="2337"/>
                    <a:pt x="2150" y="2624"/>
                    <a:pt x="3302" y="2624"/>
                  </a:cubicBezTo>
                  <a:cubicBezTo>
                    <a:pt x="3648" y="2624"/>
                    <a:pt x="3995" y="2598"/>
                    <a:pt x="4337" y="2546"/>
                  </a:cubicBezTo>
                  <a:lnTo>
                    <a:pt x="4337" y="2546"/>
                  </a:lnTo>
                  <a:cubicBezTo>
                    <a:pt x="3561" y="3116"/>
                    <a:pt x="2602" y="3436"/>
                    <a:pt x="1644" y="3436"/>
                  </a:cubicBezTo>
                  <a:cubicBezTo>
                    <a:pt x="2100" y="3733"/>
                    <a:pt x="2557" y="4007"/>
                    <a:pt x="3013" y="4280"/>
                  </a:cubicBezTo>
                  <a:cubicBezTo>
                    <a:pt x="2169" y="4532"/>
                    <a:pt x="1279" y="4646"/>
                    <a:pt x="388" y="4669"/>
                  </a:cubicBezTo>
                  <a:cubicBezTo>
                    <a:pt x="1006" y="4796"/>
                    <a:pt x="1638" y="4865"/>
                    <a:pt x="2273" y="4865"/>
                  </a:cubicBezTo>
                  <a:cubicBezTo>
                    <a:pt x="2436" y="4865"/>
                    <a:pt x="2599" y="4860"/>
                    <a:pt x="2762" y="4851"/>
                  </a:cubicBezTo>
                  <a:lnTo>
                    <a:pt x="2762" y="4851"/>
                  </a:lnTo>
                  <a:cubicBezTo>
                    <a:pt x="2309" y="5508"/>
                    <a:pt x="1766" y="6075"/>
                    <a:pt x="1133" y="6552"/>
                  </a:cubicBezTo>
                  <a:lnTo>
                    <a:pt x="1133" y="6552"/>
                  </a:lnTo>
                  <a:cubicBezTo>
                    <a:pt x="1799" y="6056"/>
                    <a:pt x="3042" y="5717"/>
                    <a:pt x="3835" y="5490"/>
                  </a:cubicBezTo>
                  <a:lnTo>
                    <a:pt x="3835" y="5490"/>
                  </a:lnTo>
                  <a:cubicBezTo>
                    <a:pt x="3242" y="6928"/>
                    <a:pt x="1712" y="9211"/>
                    <a:pt x="571" y="10261"/>
                  </a:cubicBezTo>
                  <a:cubicBezTo>
                    <a:pt x="2260" y="10169"/>
                    <a:pt x="4086" y="10010"/>
                    <a:pt x="5296" y="8846"/>
                  </a:cubicBezTo>
                  <a:cubicBezTo>
                    <a:pt x="6003" y="8161"/>
                    <a:pt x="6391" y="7225"/>
                    <a:pt x="6779" y="6312"/>
                  </a:cubicBezTo>
                  <a:cubicBezTo>
                    <a:pt x="7236" y="6814"/>
                    <a:pt x="7510" y="7499"/>
                    <a:pt x="7533" y="8206"/>
                  </a:cubicBezTo>
                  <a:cubicBezTo>
                    <a:pt x="8765" y="6312"/>
                    <a:pt x="8446" y="3847"/>
                    <a:pt x="8103" y="1610"/>
                  </a:cubicBezTo>
                  <a:lnTo>
                    <a:pt x="8103" y="1610"/>
                  </a:lnTo>
                  <a:cubicBezTo>
                    <a:pt x="7875" y="1884"/>
                    <a:pt x="7670" y="2135"/>
                    <a:pt x="7441" y="2386"/>
                  </a:cubicBezTo>
                  <a:cubicBezTo>
                    <a:pt x="7236" y="1656"/>
                    <a:pt x="7419" y="834"/>
                    <a:pt x="7875" y="218"/>
                  </a:cubicBezTo>
                  <a:cubicBezTo>
                    <a:pt x="7634" y="64"/>
                    <a:pt x="7357" y="0"/>
                    <a:pt x="70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967019" y="-3432100"/>
              <a:ext cx="394838" cy="248055"/>
            </a:xfrm>
            <a:custGeom>
              <a:avLst/>
              <a:gdLst/>
              <a:ahLst/>
              <a:cxnLst/>
              <a:rect l="l" t="t" r="r" b="b"/>
              <a:pathLst>
                <a:path w="13552" h="8514" extrusionOk="0">
                  <a:moveTo>
                    <a:pt x="13162" y="1"/>
                  </a:moveTo>
                  <a:cubicBezTo>
                    <a:pt x="12485" y="1"/>
                    <a:pt x="11035" y="427"/>
                    <a:pt x="10934" y="460"/>
                  </a:cubicBezTo>
                  <a:cubicBezTo>
                    <a:pt x="9793" y="848"/>
                    <a:pt x="8652" y="1214"/>
                    <a:pt x="7510" y="1670"/>
                  </a:cubicBezTo>
                  <a:cubicBezTo>
                    <a:pt x="6659" y="1991"/>
                    <a:pt x="5751" y="2267"/>
                    <a:pt x="4850" y="2267"/>
                  </a:cubicBezTo>
                  <a:cubicBezTo>
                    <a:pt x="4471" y="2267"/>
                    <a:pt x="4093" y="2219"/>
                    <a:pt x="3721" y="2104"/>
                  </a:cubicBezTo>
                  <a:lnTo>
                    <a:pt x="3721" y="2104"/>
                  </a:lnTo>
                  <a:cubicBezTo>
                    <a:pt x="4132" y="3245"/>
                    <a:pt x="5296" y="4090"/>
                    <a:pt x="6529" y="4112"/>
                  </a:cubicBezTo>
                  <a:cubicBezTo>
                    <a:pt x="6260" y="4323"/>
                    <a:pt x="5939" y="4393"/>
                    <a:pt x="5596" y="4393"/>
                  </a:cubicBezTo>
                  <a:cubicBezTo>
                    <a:pt x="5123" y="4393"/>
                    <a:pt x="4609" y="4260"/>
                    <a:pt x="4132" y="4181"/>
                  </a:cubicBezTo>
                  <a:cubicBezTo>
                    <a:pt x="3886" y="4144"/>
                    <a:pt x="3637" y="4125"/>
                    <a:pt x="3387" y="4125"/>
                  </a:cubicBezTo>
                  <a:cubicBezTo>
                    <a:pt x="2711" y="4125"/>
                    <a:pt x="2033" y="4263"/>
                    <a:pt x="1416" y="4546"/>
                  </a:cubicBezTo>
                  <a:cubicBezTo>
                    <a:pt x="2283" y="4546"/>
                    <a:pt x="3128" y="4774"/>
                    <a:pt x="3881" y="5208"/>
                  </a:cubicBezTo>
                  <a:cubicBezTo>
                    <a:pt x="3803" y="5189"/>
                    <a:pt x="3726" y="5180"/>
                    <a:pt x="3650" y="5180"/>
                  </a:cubicBezTo>
                  <a:cubicBezTo>
                    <a:pt x="3080" y="5180"/>
                    <a:pt x="2564" y="5667"/>
                    <a:pt x="2101" y="6030"/>
                  </a:cubicBezTo>
                  <a:cubicBezTo>
                    <a:pt x="1484" y="6486"/>
                    <a:pt x="754" y="6806"/>
                    <a:pt x="1" y="6897"/>
                  </a:cubicBezTo>
                  <a:cubicBezTo>
                    <a:pt x="445" y="7048"/>
                    <a:pt x="905" y="7113"/>
                    <a:pt x="1368" y="7113"/>
                  </a:cubicBezTo>
                  <a:cubicBezTo>
                    <a:pt x="2167" y="7113"/>
                    <a:pt x="2979" y="6920"/>
                    <a:pt x="3744" y="6646"/>
                  </a:cubicBezTo>
                  <a:cubicBezTo>
                    <a:pt x="4931" y="6235"/>
                    <a:pt x="6072" y="5619"/>
                    <a:pt x="7282" y="5276"/>
                  </a:cubicBezTo>
                  <a:lnTo>
                    <a:pt x="7282" y="5276"/>
                  </a:lnTo>
                  <a:cubicBezTo>
                    <a:pt x="6666" y="5664"/>
                    <a:pt x="6460" y="6441"/>
                    <a:pt x="6049" y="7034"/>
                  </a:cubicBezTo>
                  <a:cubicBezTo>
                    <a:pt x="5502" y="7810"/>
                    <a:pt x="4611" y="8289"/>
                    <a:pt x="3676" y="8335"/>
                  </a:cubicBezTo>
                  <a:cubicBezTo>
                    <a:pt x="4028" y="8458"/>
                    <a:pt x="4396" y="8513"/>
                    <a:pt x="4766" y="8513"/>
                  </a:cubicBezTo>
                  <a:cubicBezTo>
                    <a:pt x="5497" y="8513"/>
                    <a:pt x="6235" y="8296"/>
                    <a:pt x="6871" y="7947"/>
                  </a:cubicBezTo>
                  <a:cubicBezTo>
                    <a:pt x="7830" y="7422"/>
                    <a:pt x="8606" y="6600"/>
                    <a:pt x="9314" y="5756"/>
                  </a:cubicBezTo>
                  <a:lnTo>
                    <a:pt x="9336" y="7148"/>
                  </a:lnTo>
                  <a:cubicBezTo>
                    <a:pt x="9336" y="7217"/>
                    <a:pt x="9336" y="7308"/>
                    <a:pt x="9382" y="7354"/>
                  </a:cubicBezTo>
                  <a:cubicBezTo>
                    <a:pt x="9428" y="7423"/>
                    <a:pt x="9493" y="7451"/>
                    <a:pt x="9564" y="7451"/>
                  </a:cubicBezTo>
                  <a:cubicBezTo>
                    <a:pt x="9702" y="7451"/>
                    <a:pt x="9862" y="7345"/>
                    <a:pt x="9953" y="7239"/>
                  </a:cubicBezTo>
                  <a:cubicBezTo>
                    <a:pt x="10797" y="6304"/>
                    <a:pt x="10774" y="5094"/>
                    <a:pt x="11117" y="3975"/>
                  </a:cubicBezTo>
                  <a:cubicBezTo>
                    <a:pt x="11185" y="3770"/>
                    <a:pt x="11254" y="3565"/>
                    <a:pt x="11368" y="3359"/>
                  </a:cubicBezTo>
                  <a:cubicBezTo>
                    <a:pt x="11938" y="2218"/>
                    <a:pt x="13011" y="1487"/>
                    <a:pt x="13491" y="209"/>
                  </a:cubicBezTo>
                  <a:cubicBezTo>
                    <a:pt x="13551" y="57"/>
                    <a:pt x="13408" y="1"/>
                    <a:pt x="13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088045" y="-3156745"/>
              <a:ext cx="248755" cy="250794"/>
            </a:xfrm>
            <a:custGeom>
              <a:avLst/>
              <a:gdLst/>
              <a:ahLst/>
              <a:cxnLst/>
              <a:rect l="l" t="t" r="r" b="b"/>
              <a:pathLst>
                <a:path w="8538" h="8608" extrusionOk="0">
                  <a:moveTo>
                    <a:pt x="6653" y="1"/>
                  </a:moveTo>
                  <a:cubicBezTo>
                    <a:pt x="4824" y="1"/>
                    <a:pt x="1919" y="749"/>
                    <a:pt x="1987" y="1372"/>
                  </a:cubicBezTo>
                  <a:cubicBezTo>
                    <a:pt x="2032" y="1806"/>
                    <a:pt x="2763" y="1851"/>
                    <a:pt x="2968" y="2262"/>
                  </a:cubicBezTo>
                  <a:cubicBezTo>
                    <a:pt x="3174" y="2673"/>
                    <a:pt x="2694" y="3130"/>
                    <a:pt x="2261" y="3312"/>
                  </a:cubicBezTo>
                  <a:cubicBezTo>
                    <a:pt x="1804" y="3495"/>
                    <a:pt x="1256" y="3655"/>
                    <a:pt x="1142" y="4134"/>
                  </a:cubicBezTo>
                  <a:cubicBezTo>
                    <a:pt x="1286" y="4118"/>
                    <a:pt x="1430" y="4111"/>
                    <a:pt x="1573" y="4111"/>
                  </a:cubicBezTo>
                  <a:cubicBezTo>
                    <a:pt x="2067" y="4111"/>
                    <a:pt x="2554" y="4198"/>
                    <a:pt x="3014" y="4339"/>
                  </a:cubicBezTo>
                  <a:cubicBezTo>
                    <a:pt x="3014" y="4339"/>
                    <a:pt x="3013" y="4339"/>
                    <a:pt x="3013" y="4339"/>
                  </a:cubicBezTo>
                  <a:cubicBezTo>
                    <a:pt x="2883" y="4339"/>
                    <a:pt x="410" y="7673"/>
                    <a:pt x="1" y="7968"/>
                  </a:cubicBezTo>
                  <a:cubicBezTo>
                    <a:pt x="100" y="7978"/>
                    <a:pt x="198" y="7983"/>
                    <a:pt x="296" y="7983"/>
                  </a:cubicBezTo>
                  <a:cubicBezTo>
                    <a:pt x="1760" y="7983"/>
                    <a:pt x="3123" y="6961"/>
                    <a:pt x="4594" y="6961"/>
                  </a:cubicBezTo>
                  <a:cubicBezTo>
                    <a:pt x="4638" y="6961"/>
                    <a:pt x="4682" y="6962"/>
                    <a:pt x="4726" y="6964"/>
                  </a:cubicBezTo>
                  <a:cubicBezTo>
                    <a:pt x="5045" y="6987"/>
                    <a:pt x="5365" y="7055"/>
                    <a:pt x="5616" y="7215"/>
                  </a:cubicBezTo>
                  <a:cubicBezTo>
                    <a:pt x="6095" y="7512"/>
                    <a:pt x="6324" y="8083"/>
                    <a:pt x="6506" y="8608"/>
                  </a:cubicBezTo>
                  <a:cubicBezTo>
                    <a:pt x="6461" y="7717"/>
                    <a:pt x="6506" y="6850"/>
                    <a:pt x="6597" y="5960"/>
                  </a:cubicBezTo>
                  <a:cubicBezTo>
                    <a:pt x="6757" y="6713"/>
                    <a:pt x="7054" y="7466"/>
                    <a:pt x="7419" y="8128"/>
                  </a:cubicBezTo>
                  <a:cubicBezTo>
                    <a:pt x="7168" y="7170"/>
                    <a:pt x="7191" y="6142"/>
                    <a:pt x="7488" y="5207"/>
                  </a:cubicBezTo>
                  <a:cubicBezTo>
                    <a:pt x="7670" y="4545"/>
                    <a:pt x="7990" y="3951"/>
                    <a:pt x="8081" y="3266"/>
                  </a:cubicBezTo>
                  <a:cubicBezTo>
                    <a:pt x="8195" y="2513"/>
                    <a:pt x="8538" y="915"/>
                    <a:pt x="8013" y="322"/>
                  </a:cubicBezTo>
                  <a:cubicBezTo>
                    <a:pt x="7815" y="95"/>
                    <a:pt x="7302" y="1"/>
                    <a:pt x="66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7376016" y="-2815457"/>
              <a:ext cx="267372" cy="222737"/>
            </a:xfrm>
            <a:custGeom>
              <a:avLst/>
              <a:gdLst/>
              <a:ahLst/>
              <a:cxnLst/>
              <a:rect l="l" t="t" r="r" b="b"/>
              <a:pathLst>
                <a:path w="9177" h="7645" extrusionOk="0">
                  <a:moveTo>
                    <a:pt x="6243" y="0"/>
                  </a:moveTo>
                  <a:cubicBezTo>
                    <a:pt x="4417" y="0"/>
                    <a:pt x="1491" y="764"/>
                    <a:pt x="1575" y="1390"/>
                  </a:cubicBezTo>
                  <a:cubicBezTo>
                    <a:pt x="1621" y="1824"/>
                    <a:pt x="2329" y="1869"/>
                    <a:pt x="2534" y="2258"/>
                  </a:cubicBezTo>
                  <a:cubicBezTo>
                    <a:pt x="2762" y="2691"/>
                    <a:pt x="2283" y="3148"/>
                    <a:pt x="1826" y="3330"/>
                  </a:cubicBezTo>
                  <a:cubicBezTo>
                    <a:pt x="1393" y="3490"/>
                    <a:pt x="845" y="3673"/>
                    <a:pt x="731" y="4152"/>
                  </a:cubicBezTo>
                  <a:cubicBezTo>
                    <a:pt x="885" y="4135"/>
                    <a:pt x="1040" y="4126"/>
                    <a:pt x="1197" y="4126"/>
                  </a:cubicBezTo>
                  <a:cubicBezTo>
                    <a:pt x="1665" y="4126"/>
                    <a:pt x="2140" y="4203"/>
                    <a:pt x="2602" y="4357"/>
                  </a:cubicBezTo>
                  <a:cubicBezTo>
                    <a:pt x="1530" y="5270"/>
                    <a:pt x="662" y="6389"/>
                    <a:pt x="0" y="7644"/>
                  </a:cubicBezTo>
                  <a:cubicBezTo>
                    <a:pt x="1325" y="6564"/>
                    <a:pt x="3050" y="5975"/>
                    <a:pt x="4753" y="5975"/>
                  </a:cubicBezTo>
                  <a:cubicBezTo>
                    <a:pt x="4957" y="5975"/>
                    <a:pt x="5161" y="5984"/>
                    <a:pt x="5364" y="6001"/>
                  </a:cubicBezTo>
                  <a:cubicBezTo>
                    <a:pt x="6072" y="4563"/>
                    <a:pt x="9176" y="2143"/>
                    <a:pt x="7578" y="317"/>
                  </a:cubicBezTo>
                  <a:cubicBezTo>
                    <a:pt x="7384" y="93"/>
                    <a:pt x="6880" y="0"/>
                    <a:pt x="6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630714" y="-2814875"/>
              <a:ext cx="357807" cy="256738"/>
            </a:xfrm>
            <a:custGeom>
              <a:avLst/>
              <a:gdLst/>
              <a:ahLst/>
              <a:cxnLst/>
              <a:rect l="l" t="t" r="r" b="b"/>
              <a:pathLst>
                <a:path w="12281" h="8812" extrusionOk="0">
                  <a:moveTo>
                    <a:pt x="10317" y="1"/>
                  </a:moveTo>
                  <a:cubicBezTo>
                    <a:pt x="9765" y="415"/>
                    <a:pt x="7913" y="574"/>
                    <a:pt x="6359" y="850"/>
                  </a:cubicBezTo>
                  <a:lnTo>
                    <a:pt x="6359" y="850"/>
                  </a:lnTo>
                  <a:cubicBezTo>
                    <a:pt x="6331" y="841"/>
                    <a:pt x="6304" y="832"/>
                    <a:pt x="6277" y="822"/>
                  </a:cubicBezTo>
                  <a:cubicBezTo>
                    <a:pt x="5540" y="548"/>
                    <a:pt x="4751" y="222"/>
                    <a:pt x="3988" y="222"/>
                  </a:cubicBezTo>
                  <a:cubicBezTo>
                    <a:pt x="3736" y="222"/>
                    <a:pt x="3486" y="258"/>
                    <a:pt x="3242" y="343"/>
                  </a:cubicBezTo>
                  <a:cubicBezTo>
                    <a:pt x="3767" y="563"/>
                    <a:pt x="4268" y="885"/>
                    <a:pt x="4696" y="1278"/>
                  </a:cubicBezTo>
                  <a:lnTo>
                    <a:pt x="4696" y="1278"/>
                  </a:lnTo>
                  <a:cubicBezTo>
                    <a:pt x="4364" y="1419"/>
                    <a:pt x="4131" y="1587"/>
                    <a:pt x="4049" y="1795"/>
                  </a:cubicBezTo>
                  <a:lnTo>
                    <a:pt x="4049" y="1795"/>
                  </a:lnTo>
                  <a:cubicBezTo>
                    <a:pt x="3816" y="1857"/>
                    <a:pt x="3590" y="1945"/>
                    <a:pt x="3379" y="2055"/>
                  </a:cubicBezTo>
                  <a:cubicBezTo>
                    <a:pt x="3652" y="2420"/>
                    <a:pt x="4018" y="2717"/>
                    <a:pt x="4406" y="2945"/>
                  </a:cubicBezTo>
                  <a:cubicBezTo>
                    <a:pt x="3926" y="3287"/>
                    <a:pt x="3333" y="3493"/>
                    <a:pt x="2762" y="3493"/>
                  </a:cubicBezTo>
                  <a:cubicBezTo>
                    <a:pt x="2591" y="3493"/>
                    <a:pt x="2414" y="3476"/>
                    <a:pt x="2240" y="3476"/>
                  </a:cubicBezTo>
                  <a:cubicBezTo>
                    <a:pt x="2066" y="3476"/>
                    <a:pt x="1895" y="3493"/>
                    <a:pt x="1735" y="3561"/>
                  </a:cubicBezTo>
                  <a:cubicBezTo>
                    <a:pt x="1416" y="3676"/>
                    <a:pt x="1165" y="4109"/>
                    <a:pt x="1370" y="4383"/>
                  </a:cubicBezTo>
                  <a:cubicBezTo>
                    <a:pt x="1471" y="4509"/>
                    <a:pt x="1627" y="4558"/>
                    <a:pt x="1792" y="4558"/>
                  </a:cubicBezTo>
                  <a:cubicBezTo>
                    <a:pt x="1927" y="4558"/>
                    <a:pt x="2069" y="4526"/>
                    <a:pt x="2192" y="4474"/>
                  </a:cubicBezTo>
                  <a:cubicBezTo>
                    <a:pt x="2450" y="4367"/>
                    <a:pt x="2688" y="4199"/>
                    <a:pt x="2962" y="4199"/>
                  </a:cubicBezTo>
                  <a:cubicBezTo>
                    <a:pt x="2979" y="4199"/>
                    <a:pt x="2996" y="4199"/>
                    <a:pt x="3013" y="4200"/>
                  </a:cubicBezTo>
                  <a:cubicBezTo>
                    <a:pt x="3152" y="4200"/>
                    <a:pt x="3287" y="4281"/>
                    <a:pt x="3371" y="4389"/>
                  </a:cubicBezTo>
                  <a:lnTo>
                    <a:pt x="3371" y="4389"/>
                  </a:lnTo>
                  <a:cubicBezTo>
                    <a:pt x="3277" y="4482"/>
                    <a:pt x="3206" y="4592"/>
                    <a:pt x="3173" y="4725"/>
                  </a:cubicBezTo>
                  <a:cubicBezTo>
                    <a:pt x="3264" y="4719"/>
                    <a:pt x="3355" y="4715"/>
                    <a:pt x="3446" y="4713"/>
                  </a:cubicBezTo>
                  <a:lnTo>
                    <a:pt x="3446" y="4713"/>
                  </a:lnTo>
                  <a:cubicBezTo>
                    <a:pt x="3437" y="4741"/>
                    <a:pt x="3422" y="4768"/>
                    <a:pt x="3401" y="4794"/>
                  </a:cubicBezTo>
                  <a:cubicBezTo>
                    <a:pt x="2557" y="4954"/>
                    <a:pt x="1735" y="5114"/>
                    <a:pt x="913" y="5273"/>
                  </a:cubicBezTo>
                  <a:cubicBezTo>
                    <a:pt x="1075" y="5516"/>
                    <a:pt x="1345" y="5669"/>
                    <a:pt x="1642" y="5669"/>
                  </a:cubicBezTo>
                  <a:cubicBezTo>
                    <a:pt x="1666" y="5669"/>
                    <a:pt x="1690" y="5668"/>
                    <a:pt x="1715" y="5666"/>
                  </a:cubicBezTo>
                  <a:lnTo>
                    <a:pt x="1715" y="5666"/>
                  </a:lnTo>
                  <a:cubicBezTo>
                    <a:pt x="1045" y="5744"/>
                    <a:pt x="403" y="6084"/>
                    <a:pt x="0" y="6620"/>
                  </a:cubicBezTo>
                  <a:cubicBezTo>
                    <a:pt x="1514" y="6552"/>
                    <a:pt x="3005" y="5858"/>
                    <a:pt x="4054" y="4737"/>
                  </a:cubicBezTo>
                  <a:lnTo>
                    <a:pt x="4054" y="4737"/>
                  </a:lnTo>
                  <a:cubicBezTo>
                    <a:pt x="4140" y="4746"/>
                    <a:pt x="4226" y="4758"/>
                    <a:pt x="4311" y="4771"/>
                  </a:cubicBezTo>
                  <a:lnTo>
                    <a:pt x="4311" y="4771"/>
                  </a:lnTo>
                  <a:cubicBezTo>
                    <a:pt x="4487" y="4891"/>
                    <a:pt x="4576" y="5149"/>
                    <a:pt x="4562" y="5400"/>
                  </a:cubicBezTo>
                  <a:lnTo>
                    <a:pt x="4562" y="5400"/>
                  </a:lnTo>
                  <a:cubicBezTo>
                    <a:pt x="4166" y="5787"/>
                    <a:pt x="3798" y="6204"/>
                    <a:pt x="3463" y="6648"/>
                  </a:cubicBezTo>
                  <a:lnTo>
                    <a:pt x="3463" y="6648"/>
                  </a:lnTo>
                  <a:cubicBezTo>
                    <a:pt x="3270" y="6833"/>
                    <a:pt x="3118" y="7055"/>
                    <a:pt x="3010" y="7296"/>
                  </a:cubicBezTo>
                  <a:lnTo>
                    <a:pt x="3010" y="7296"/>
                  </a:lnTo>
                  <a:cubicBezTo>
                    <a:pt x="2813" y="7601"/>
                    <a:pt x="2631" y="7916"/>
                    <a:pt x="2466" y="8241"/>
                  </a:cubicBezTo>
                  <a:cubicBezTo>
                    <a:pt x="2583" y="8145"/>
                    <a:pt x="2703" y="8053"/>
                    <a:pt x="2826" y="7965"/>
                  </a:cubicBezTo>
                  <a:lnTo>
                    <a:pt x="2826" y="7965"/>
                  </a:lnTo>
                  <a:cubicBezTo>
                    <a:pt x="2794" y="8250"/>
                    <a:pt x="2817" y="8539"/>
                    <a:pt x="2899" y="8811"/>
                  </a:cubicBezTo>
                  <a:cubicBezTo>
                    <a:pt x="3311" y="8280"/>
                    <a:pt x="3722" y="7748"/>
                    <a:pt x="4134" y="7216"/>
                  </a:cubicBezTo>
                  <a:lnTo>
                    <a:pt x="4134" y="7216"/>
                  </a:lnTo>
                  <a:cubicBezTo>
                    <a:pt x="4246" y="7166"/>
                    <a:pt x="4359" y="7119"/>
                    <a:pt x="4473" y="7075"/>
                  </a:cubicBezTo>
                  <a:lnTo>
                    <a:pt x="4473" y="7075"/>
                  </a:lnTo>
                  <a:cubicBezTo>
                    <a:pt x="4470" y="7281"/>
                    <a:pt x="4522" y="7489"/>
                    <a:pt x="4634" y="7670"/>
                  </a:cubicBezTo>
                  <a:cubicBezTo>
                    <a:pt x="5011" y="7426"/>
                    <a:pt x="5334" y="7106"/>
                    <a:pt x="5588" y="6738"/>
                  </a:cubicBezTo>
                  <a:lnTo>
                    <a:pt x="5588" y="6738"/>
                  </a:lnTo>
                  <a:cubicBezTo>
                    <a:pt x="6012" y="6644"/>
                    <a:pt x="6445" y="6588"/>
                    <a:pt x="6880" y="6571"/>
                  </a:cubicBezTo>
                  <a:lnTo>
                    <a:pt x="6880" y="6571"/>
                  </a:lnTo>
                  <a:cubicBezTo>
                    <a:pt x="6804" y="6877"/>
                    <a:pt x="6790" y="7187"/>
                    <a:pt x="6894" y="7487"/>
                  </a:cubicBezTo>
                  <a:cubicBezTo>
                    <a:pt x="7022" y="7902"/>
                    <a:pt x="7492" y="8182"/>
                    <a:pt x="7903" y="8182"/>
                  </a:cubicBezTo>
                  <a:cubicBezTo>
                    <a:pt x="8148" y="8182"/>
                    <a:pt x="8372" y="8083"/>
                    <a:pt x="8491" y="7853"/>
                  </a:cubicBezTo>
                  <a:cubicBezTo>
                    <a:pt x="8583" y="7647"/>
                    <a:pt x="8583" y="7419"/>
                    <a:pt x="8560" y="7213"/>
                  </a:cubicBezTo>
                  <a:cubicBezTo>
                    <a:pt x="8543" y="6821"/>
                    <a:pt x="8488" y="6429"/>
                    <a:pt x="8404" y="6047"/>
                  </a:cubicBezTo>
                  <a:lnTo>
                    <a:pt x="8404" y="6047"/>
                  </a:lnTo>
                  <a:cubicBezTo>
                    <a:pt x="8427" y="6016"/>
                    <a:pt x="8451" y="5984"/>
                    <a:pt x="8475" y="5952"/>
                  </a:cubicBezTo>
                  <a:lnTo>
                    <a:pt x="8475" y="5952"/>
                  </a:lnTo>
                  <a:cubicBezTo>
                    <a:pt x="8709" y="6257"/>
                    <a:pt x="9079" y="6465"/>
                    <a:pt x="9450" y="6483"/>
                  </a:cubicBezTo>
                  <a:cubicBezTo>
                    <a:pt x="9610" y="6095"/>
                    <a:pt x="9633" y="5661"/>
                    <a:pt x="9519" y="5250"/>
                  </a:cubicBezTo>
                  <a:lnTo>
                    <a:pt x="9519" y="5250"/>
                  </a:lnTo>
                  <a:cubicBezTo>
                    <a:pt x="9701" y="5502"/>
                    <a:pt x="9884" y="5775"/>
                    <a:pt x="10181" y="5912"/>
                  </a:cubicBezTo>
                  <a:cubicBezTo>
                    <a:pt x="10294" y="5973"/>
                    <a:pt x="10420" y="6004"/>
                    <a:pt x="10543" y="6004"/>
                  </a:cubicBezTo>
                  <a:cubicBezTo>
                    <a:pt x="10743" y="6004"/>
                    <a:pt x="10935" y="5922"/>
                    <a:pt x="11048" y="5753"/>
                  </a:cubicBezTo>
                  <a:cubicBezTo>
                    <a:pt x="11299" y="5342"/>
                    <a:pt x="10888" y="4862"/>
                    <a:pt x="10500" y="4543"/>
                  </a:cubicBezTo>
                  <a:cubicBezTo>
                    <a:pt x="10220" y="4329"/>
                    <a:pt x="9940" y="4008"/>
                    <a:pt x="9909" y="3692"/>
                  </a:cubicBezTo>
                  <a:lnTo>
                    <a:pt x="9909" y="3692"/>
                  </a:lnTo>
                  <a:cubicBezTo>
                    <a:pt x="9960" y="3600"/>
                    <a:pt x="10008" y="3512"/>
                    <a:pt x="10053" y="3428"/>
                  </a:cubicBezTo>
                  <a:lnTo>
                    <a:pt x="10053" y="3428"/>
                  </a:lnTo>
                  <a:cubicBezTo>
                    <a:pt x="10524" y="4197"/>
                    <a:pt x="11381" y="4704"/>
                    <a:pt x="12280" y="4748"/>
                  </a:cubicBezTo>
                  <a:cubicBezTo>
                    <a:pt x="11892" y="3995"/>
                    <a:pt x="11345" y="3310"/>
                    <a:pt x="10706" y="2740"/>
                  </a:cubicBezTo>
                  <a:cubicBezTo>
                    <a:pt x="10979" y="2603"/>
                    <a:pt x="11253" y="2511"/>
                    <a:pt x="11550" y="2489"/>
                  </a:cubicBezTo>
                  <a:cubicBezTo>
                    <a:pt x="10454" y="2260"/>
                    <a:pt x="9952" y="982"/>
                    <a:pt x="103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763045" y="-3312763"/>
              <a:ext cx="437608" cy="499927"/>
            </a:xfrm>
            <a:custGeom>
              <a:avLst/>
              <a:gdLst/>
              <a:ahLst/>
              <a:cxnLst/>
              <a:rect l="l" t="t" r="r" b="b"/>
              <a:pathLst>
                <a:path w="15020" h="17159" extrusionOk="0">
                  <a:moveTo>
                    <a:pt x="5899" y="1"/>
                  </a:moveTo>
                  <a:cubicBezTo>
                    <a:pt x="5517" y="1"/>
                    <a:pt x="5135" y="27"/>
                    <a:pt x="4771" y="62"/>
                  </a:cubicBezTo>
                  <a:cubicBezTo>
                    <a:pt x="5433" y="838"/>
                    <a:pt x="6095" y="1614"/>
                    <a:pt x="6780" y="2390"/>
                  </a:cubicBezTo>
                  <a:cubicBezTo>
                    <a:pt x="6962" y="2618"/>
                    <a:pt x="7191" y="2892"/>
                    <a:pt x="7122" y="3189"/>
                  </a:cubicBezTo>
                  <a:cubicBezTo>
                    <a:pt x="7075" y="3555"/>
                    <a:pt x="6695" y="3699"/>
                    <a:pt x="6299" y="3699"/>
                  </a:cubicBezTo>
                  <a:cubicBezTo>
                    <a:pt x="6127" y="3699"/>
                    <a:pt x="5951" y="3671"/>
                    <a:pt x="5798" y="3623"/>
                  </a:cubicBezTo>
                  <a:cubicBezTo>
                    <a:pt x="5473" y="3519"/>
                    <a:pt x="5099" y="3377"/>
                    <a:pt x="4765" y="3377"/>
                  </a:cubicBezTo>
                  <a:cubicBezTo>
                    <a:pt x="4583" y="3377"/>
                    <a:pt x="4414" y="3419"/>
                    <a:pt x="4269" y="3531"/>
                  </a:cubicBezTo>
                  <a:cubicBezTo>
                    <a:pt x="4817" y="3851"/>
                    <a:pt x="5296" y="4308"/>
                    <a:pt x="5593" y="4878"/>
                  </a:cubicBezTo>
                  <a:cubicBezTo>
                    <a:pt x="4634" y="5472"/>
                    <a:pt x="3721" y="6134"/>
                    <a:pt x="2877" y="6841"/>
                  </a:cubicBezTo>
                  <a:cubicBezTo>
                    <a:pt x="2694" y="7001"/>
                    <a:pt x="2511" y="7183"/>
                    <a:pt x="2489" y="7435"/>
                  </a:cubicBezTo>
                  <a:cubicBezTo>
                    <a:pt x="2443" y="7937"/>
                    <a:pt x="3173" y="8233"/>
                    <a:pt x="3151" y="8736"/>
                  </a:cubicBezTo>
                  <a:cubicBezTo>
                    <a:pt x="3151" y="8964"/>
                    <a:pt x="2968" y="9146"/>
                    <a:pt x="2808" y="9329"/>
                  </a:cubicBezTo>
                  <a:cubicBezTo>
                    <a:pt x="1872" y="10288"/>
                    <a:pt x="937" y="11246"/>
                    <a:pt x="1" y="12182"/>
                  </a:cubicBezTo>
                  <a:cubicBezTo>
                    <a:pt x="1781" y="12137"/>
                    <a:pt x="3539" y="11132"/>
                    <a:pt x="4497" y="9626"/>
                  </a:cubicBezTo>
                  <a:lnTo>
                    <a:pt x="4497" y="9626"/>
                  </a:lnTo>
                  <a:cubicBezTo>
                    <a:pt x="4634" y="10858"/>
                    <a:pt x="3630" y="11885"/>
                    <a:pt x="2945" y="12935"/>
                  </a:cubicBezTo>
                  <a:cubicBezTo>
                    <a:pt x="2101" y="14168"/>
                    <a:pt x="1621" y="15652"/>
                    <a:pt x="1598" y="17158"/>
                  </a:cubicBezTo>
                  <a:cubicBezTo>
                    <a:pt x="2694" y="16222"/>
                    <a:pt x="3813" y="15286"/>
                    <a:pt x="4908" y="14373"/>
                  </a:cubicBezTo>
                  <a:cubicBezTo>
                    <a:pt x="5410" y="13940"/>
                    <a:pt x="5912" y="13506"/>
                    <a:pt x="6278" y="12958"/>
                  </a:cubicBezTo>
                  <a:cubicBezTo>
                    <a:pt x="7396" y="11246"/>
                    <a:pt x="6825" y="8736"/>
                    <a:pt x="8218" y="7252"/>
                  </a:cubicBezTo>
                  <a:lnTo>
                    <a:pt x="8218" y="7252"/>
                  </a:lnTo>
                  <a:cubicBezTo>
                    <a:pt x="8469" y="8690"/>
                    <a:pt x="8309" y="10196"/>
                    <a:pt x="7784" y="11566"/>
                  </a:cubicBezTo>
                  <a:cubicBezTo>
                    <a:pt x="7624" y="11931"/>
                    <a:pt x="7465" y="12274"/>
                    <a:pt x="7396" y="12662"/>
                  </a:cubicBezTo>
                  <a:cubicBezTo>
                    <a:pt x="7213" y="13666"/>
                    <a:pt x="7761" y="14647"/>
                    <a:pt x="8286" y="15515"/>
                  </a:cubicBezTo>
                  <a:cubicBezTo>
                    <a:pt x="8811" y="14077"/>
                    <a:pt x="9473" y="12684"/>
                    <a:pt x="10249" y="11383"/>
                  </a:cubicBezTo>
                  <a:cubicBezTo>
                    <a:pt x="10500" y="12045"/>
                    <a:pt x="11002" y="12616"/>
                    <a:pt x="11664" y="12913"/>
                  </a:cubicBezTo>
                  <a:cubicBezTo>
                    <a:pt x="11322" y="11908"/>
                    <a:pt x="10980" y="10904"/>
                    <a:pt x="10637" y="9900"/>
                  </a:cubicBezTo>
                  <a:cubicBezTo>
                    <a:pt x="10569" y="9671"/>
                    <a:pt x="10477" y="9420"/>
                    <a:pt x="10569" y="9192"/>
                  </a:cubicBezTo>
                  <a:cubicBezTo>
                    <a:pt x="10614" y="9010"/>
                    <a:pt x="10774" y="8873"/>
                    <a:pt x="10911" y="8758"/>
                  </a:cubicBezTo>
                  <a:cubicBezTo>
                    <a:pt x="12623" y="7252"/>
                    <a:pt x="14015" y="5403"/>
                    <a:pt x="15020" y="3395"/>
                  </a:cubicBezTo>
                  <a:lnTo>
                    <a:pt x="15020" y="3395"/>
                  </a:lnTo>
                  <a:cubicBezTo>
                    <a:pt x="14860" y="3714"/>
                    <a:pt x="12965" y="4193"/>
                    <a:pt x="12623" y="4353"/>
                  </a:cubicBezTo>
                  <a:cubicBezTo>
                    <a:pt x="12787" y="3185"/>
                    <a:pt x="12523" y="2923"/>
                    <a:pt x="12067" y="2923"/>
                  </a:cubicBezTo>
                  <a:cubicBezTo>
                    <a:pt x="11696" y="2923"/>
                    <a:pt x="11198" y="3096"/>
                    <a:pt x="10699" y="3096"/>
                  </a:cubicBezTo>
                  <a:cubicBezTo>
                    <a:pt x="10445" y="3096"/>
                    <a:pt x="10190" y="3051"/>
                    <a:pt x="9953" y="2915"/>
                  </a:cubicBezTo>
                  <a:cubicBezTo>
                    <a:pt x="9313" y="2527"/>
                    <a:pt x="9154" y="1683"/>
                    <a:pt x="8720" y="1066"/>
                  </a:cubicBezTo>
                  <a:cubicBezTo>
                    <a:pt x="8093" y="219"/>
                    <a:pt x="7000" y="1"/>
                    <a:pt x="58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7502374" y="-3883547"/>
              <a:ext cx="351805" cy="525391"/>
            </a:xfrm>
            <a:custGeom>
              <a:avLst/>
              <a:gdLst/>
              <a:ahLst/>
              <a:cxnLst/>
              <a:rect l="l" t="t" r="r" b="b"/>
              <a:pathLst>
                <a:path w="12075" h="18033" extrusionOk="0">
                  <a:moveTo>
                    <a:pt x="1872" y="10660"/>
                  </a:moveTo>
                  <a:lnTo>
                    <a:pt x="1872" y="10660"/>
                  </a:lnTo>
                  <a:cubicBezTo>
                    <a:pt x="1928" y="10675"/>
                    <a:pt x="1983" y="10686"/>
                    <a:pt x="2037" y="10694"/>
                  </a:cubicBezTo>
                  <a:lnTo>
                    <a:pt x="2037" y="10694"/>
                  </a:lnTo>
                  <a:cubicBezTo>
                    <a:pt x="1982" y="10683"/>
                    <a:pt x="1927" y="10671"/>
                    <a:pt x="1872" y="10660"/>
                  </a:cubicBezTo>
                  <a:close/>
                  <a:moveTo>
                    <a:pt x="10888" y="0"/>
                  </a:moveTo>
                  <a:cubicBezTo>
                    <a:pt x="10226" y="891"/>
                    <a:pt x="8697" y="2397"/>
                    <a:pt x="8628" y="3516"/>
                  </a:cubicBezTo>
                  <a:cubicBezTo>
                    <a:pt x="9176" y="3447"/>
                    <a:pt x="9678" y="2831"/>
                    <a:pt x="9952" y="2374"/>
                  </a:cubicBezTo>
                  <a:lnTo>
                    <a:pt x="9952" y="2374"/>
                  </a:lnTo>
                  <a:cubicBezTo>
                    <a:pt x="10020" y="3926"/>
                    <a:pt x="8057" y="4566"/>
                    <a:pt x="6848" y="4771"/>
                  </a:cubicBezTo>
                  <a:cubicBezTo>
                    <a:pt x="6231" y="4885"/>
                    <a:pt x="5638" y="4931"/>
                    <a:pt x="5181" y="4931"/>
                  </a:cubicBezTo>
                  <a:cubicBezTo>
                    <a:pt x="5501" y="5775"/>
                    <a:pt x="6277" y="6437"/>
                    <a:pt x="7167" y="6643"/>
                  </a:cubicBezTo>
                  <a:lnTo>
                    <a:pt x="6528" y="6848"/>
                  </a:lnTo>
                  <a:cubicBezTo>
                    <a:pt x="6711" y="6865"/>
                    <a:pt x="6893" y="6874"/>
                    <a:pt x="7075" y="6874"/>
                  </a:cubicBezTo>
                  <a:cubicBezTo>
                    <a:pt x="7621" y="6874"/>
                    <a:pt x="8160" y="6797"/>
                    <a:pt x="8674" y="6643"/>
                  </a:cubicBezTo>
                  <a:lnTo>
                    <a:pt x="8674" y="6643"/>
                  </a:lnTo>
                  <a:cubicBezTo>
                    <a:pt x="8309" y="7441"/>
                    <a:pt x="7281" y="7647"/>
                    <a:pt x="6414" y="7715"/>
                  </a:cubicBezTo>
                  <a:cubicBezTo>
                    <a:pt x="5547" y="7784"/>
                    <a:pt x="4565" y="7875"/>
                    <a:pt x="4040" y="8583"/>
                  </a:cubicBezTo>
                  <a:cubicBezTo>
                    <a:pt x="4634" y="8628"/>
                    <a:pt x="5250" y="8743"/>
                    <a:pt x="5821" y="8902"/>
                  </a:cubicBezTo>
                  <a:cubicBezTo>
                    <a:pt x="4466" y="9007"/>
                    <a:pt x="3492" y="10709"/>
                    <a:pt x="2238" y="10709"/>
                  </a:cubicBezTo>
                  <a:cubicBezTo>
                    <a:pt x="2172" y="10709"/>
                    <a:pt x="2105" y="10704"/>
                    <a:pt x="2037" y="10694"/>
                  </a:cubicBezTo>
                  <a:lnTo>
                    <a:pt x="2037" y="10694"/>
                  </a:lnTo>
                  <a:cubicBezTo>
                    <a:pt x="2755" y="10846"/>
                    <a:pt x="3455" y="11014"/>
                    <a:pt x="4154" y="11162"/>
                  </a:cubicBezTo>
                  <a:cubicBezTo>
                    <a:pt x="2716" y="11436"/>
                    <a:pt x="1438" y="12486"/>
                    <a:pt x="913" y="13855"/>
                  </a:cubicBezTo>
                  <a:cubicBezTo>
                    <a:pt x="1301" y="13422"/>
                    <a:pt x="1963" y="13399"/>
                    <a:pt x="2534" y="13285"/>
                  </a:cubicBezTo>
                  <a:cubicBezTo>
                    <a:pt x="3629" y="13079"/>
                    <a:pt x="4657" y="12372"/>
                    <a:pt x="5227" y="11390"/>
                  </a:cubicBezTo>
                  <a:lnTo>
                    <a:pt x="5227" y="11390"/>
                  </a:lnTo>
                  <a:cubicBezTo>
                    <a:pt x="5478" y="12258"/>
                    <a:pt x="4725" y="13079"/>
                    <a:pt x="3949" y="13536"/>
                  </a:cubicBezTo>
                  <a:cubicBezTo>
                    <a:pt x="3173" y="13992"/>
                    <a:pt x="2260" y="14358"/>
                    <a:pt x="1895" y="15179"/>
                  </a:cubicBezTo>
                  <a:cubicBezTo>
                    <a:pt x="1758" y="15476"/>
                    <a:pt x="1689" y="15818"/>
                    <a:pt x="1415" y="15978"/>
                  </a:cubicBezTo>
                  <a:cubicBezTo>
                    <a:pt x="1295" y="16048"/>
                    <a:pt x="1160" y="16068"/>
                    <a:pt x="1021" y="16068"/>
                  </a:cubicBezTo>
                  <a:cubicBezTo>
                    <a:pt x="824" y="16068"/>
                    <a:pt x="616" y="16027"/>
                    <a:pt x="426" y="16027"/>
                  </a:cubicBezTo>
                  <a:cubicBezTo>
                    <a:pt x="267" y="16027"/>
                    <a:pt x="120" y="16056"/>
                    <a:pt x="0" y="16161"/>
                  </a:cubicBezTo>
                  <a:cubicBezTo>
                    <a:pt x="364" y="16348"/>
                    <a:pt x="771" y="16429"/>
                    <a:pt x="1182" y="16429"/>
                  </a:cubicBezTo>
                  <a:cubicBezTo>
                    <a:pt x="1621" y="16429"/>
                    <a:pt x="2064" y="16337"/>
                    <a:pt x="2465" y="16184"/>
                  </a:cubicBezTo>
                  <a:cubicBezTo>
                    <a:pt x="3264" y="15887"/>
                    <a:pt x="3972" y="15385"/>
                    <a:pt x="4657" y="14883"/>
                  </a:cubicBezTo>
                  <a:lnTo>
                    <a:pt x="4657" y="14883"/>
                  </a:lnTo>
                  <a:cubicBezTo>
                    <a:pt x="3995" y="15590"/>
                    <a:pt x="3310" y="16252"/>
                    <a:pt x="2557" y="16868"/>
                  </a:cubicBezTo>
                  <a:cubicBezTo>
                    <a:pt x="3355" y="16594"/>
                    <a:pt x="4132" y="16229"/>
                    <a:pt x="4816" y="15750"/>
                  </a:cubicBezTo>
                  <a:lnTo>
                    <a:pt x="4816" y="15750"/>
                  </a:lnTo>
                  <a:cubicBezTo>
                    <a:pt x="4246" y="16640"/>
                    <a:pt x="3492" y="17416"/>
                    <a:pt x="2671" y="18032"/>
                  </a:cubicBezTo>
                  <a:cubicBezTo>
                    <a:pt x="4132" y="16937"/>
                    <a:pt x="5798" y="16800"/>
                    <a:pt x="6346" y="14723"/>
                  </a:cubicBezTo>
                  <a:cubicBezTo>
                    <a:pt x="6414" y="15499"/>
                    <a:pt x="6460" y="16275"/>
                    <a:pt x="6528" y="17051"/>
                  </a:cubicBezTo>
                  <a:cubicBezTo>
                    <a:pt x="7510" y="16001"/>
                    <a:pt x="8012" y="14540"/>
                    <a:pt x="7875" y="13125"/>
                  </a:cubicBezTo>
                  <a:lnTo>
                    <a:pt x="7875" y="13125"/>
                  </a:lnTo>
                  <a:cubicBezTo>
                    <a:pt x="8240" y="13536"/>
                    <a:pt x="8491" y="14038"/>
                    <a:pt x="8628" y="14563"/>
                  </a:cubicBezTo>
                  <a:cubicBezTo>
                    <a:pt x="8765" y="12532"/>
                    <a:pt x="6985" y="10614"/>
                    <a:pt x="8012" y="8628"/>
                  </a:cubicBezTo>
                  <a:lnTo>
                    <a:pt x="8012" y="8628"/>
                  </a:lnTo>
                  <a:cubicBezTo>
                    <a:pt x="8468" y="9039"/>
                    <a:pt x="8834" y="9564"/>
                    <a:pt x="9039" y="10135"/>
                  </a:cubicBezTo>
                  <a:cubicBezTo>
                    <a:pt x="9199" y="9450"/>
                    <a:pt x="9130" y="8720"/>
                    <a:pt x="8856" y="8081"/>
                  </a:cubicBezTo>
                  <a:lnTo>
                    <a:pt x="8856" y="8081"/>
                  </a:lnTo>
                  <a:cubicBezTo>
                    <a:pt x="9130" y="8446"/>
                    <a:pt x="9427" y="8788"/>
                    <a:pt x="9701" y="9131"/>
                  </a:cubicBezTo>
                  <a:cubicBezTo>
                    <a:pt x="9747" y="8651"/>
                    <a:pt x="9678" y="8149"/>
                    <a:pt x="9518" y="7670"/>
                  </a:cubicBezTo>
                  <a:lnTo>
                    <a:pt x="9518" y="7670"/>
                  </a:lnTo>
                  <a:cubicBezTo>
                    <a:pt x="9838" y="7989"/>
                    <a:pt x="10089" y="8377"/>
                    <a:pt x="10249" y="8788"/>
                  </a:cubicBezTo>
                  <a:cubicBezTo>
                    <a:pt x="10180" y="7761"/>
                    <a:pt x="9906" y="6757"/>
                    <a:pt x="9427" y="5844"/>
                  </a:cubicBezTo>
                  <a:lnTo>
                    <a:pt x="9427" y="5844"/>
                  </a:lnTo>
                  <a:lnTo>
                    <a:pt x="10728" y="7190"/>
                  </a:lnTo>
                  <a:cubicBezTo>
                    <a:pt x="10066" y="6323"/>
                    <a:pt x="9769" y="5205"/>
                    <a:pt x="9884" y="4132"/>
                  </a:cubicBezTo>
                  <a:lnTo>
                    <a:pt x="9884" y="4132"/>
                  </a:lnTo>
                  <a:cubicBezTo>
                    <a:pt x="10477" y="4680"/>
                    <a:pt x="10865" y="5410"/>
                    <a:pt x="11048" y="6186"/>
                  </a:cubicBezTo>
                  <a:cubicBezTo>
                    <a:pt x="11116" y="5798"/>
                    <a:pt x="11185" y="5410"/>
                    <a:pt x="11253" y="5022"/>
                  </a:cubicBezTo>
                  <a:cubicBezTo>
                    <a:pt x="11504" y="5615"/>
                    <a:pt x="11595" y="6300"/>
                    <a:pt x="11527" y="6939"/>
                  </a:cubicBezTo>
                  <a:cubicBezTo>
                    <a:pt x="11846" y="6277"/>
                    <a:pt x="12075" y="5547"/>
                    <a:pt x="11915" y="4839"/>
                  </a:cubicBezTo>
                  <a:cubicBezTo>
                    <a:pt x="11732" y="4132"/>
                    <a:pt x="11162" y="3401"/>
                    <a:pt x="11504" y="2762"/>
                  </a:cubicBezTo>
                  <a:lnTo>
                    <a:pt x="11504" y="2762"/>
                  </a:lnTo>
                  <a:cubicBezTo>
                    <a:pt x="11344" y="3059"/>
                    <a:pt x="11070" y="3310"/>
                    <a:pt x="10751" y="3447"/>
                  </a:cubicBezTo>
                  <a:cubicBezTo>
                    <a:pt x="10746" y="3449"/>
                    <a:pt x="10741" y="3450"/>
                    <a:pt x="10736" y="3450"/>
                  </a:cubicBezTo>
                  <a:cubicBezTo>
                    <a:pt x="10466" y="3450"/>
                    <a:pt x="10798" y="270"/>
                    <a:pt x="108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7650671" y="-4561198"/>
              <a:ext cx="331207" cy="472191"/>
            </a:xfrm>
            <a:custGeom>
              <a:avLst/>
              <a:gdLst/>
              <a:ahLst/>
              <a:cxnLst/>
              <a:rect l="l" t="t" r="r" b="b"/>
              <a:pathLst>
                <a:path w="11368" h="16207" extrusionOk="0">
                  <a:moveTo>
                    <a:pt x="9701" y="1"/>
                  </a:moveTo>
                  <a:lnTo>
                    <a:pt x="9701" y="1"/>
                  </a:lnTo>
                  <a:cubicBezTo>
                    <a:pt x="9677" y="26"/>
                    <a:pt x="9654" y="52"/>
                    <a:pt x="9630" y="77"/>
                  </a:cubicBezTo>
                  <a:lnTo>
                    <a:pt x="9630" y="77"/>
                  </a:lnTo>
                  <a:cubicBezTo>
                    <a:pt x="9654" y="52"/>
                    <a:pt x="9678" y="26"/>
                    <a:pt x="9701" y="1"/>
                  </a:cubicBezTo>
                  <a:close/>
                  <a:moveTo>
                    <a:pt x="1849" y="10637"/>
                  </a:moveTo>
                  <a:cubicBezTo>
                    <a:pt x="1878" y="10643"/>
                    <a:pt x="1907" y="10649"/>
                    <a:pt x="1935" y="10653"/>
                  </a:cubicBezTo>
                  <a:lnTo>
                    <a:pt x="1935" y="10653"/>
                  </a:lnTo>
                  <a:cubicBezTo>
                    <a:pt x="1907" y="10648"/>
                    <a:pt x="1878" y="10642"/>
                    <a:pt x="1849" y="10637"/>
                  </a:cubicBezTo>
                  <a:close/>
                  <a:moveTo>
                    <a:pt x="9630" y="77"/>
                  </a:moveTo>
                  <a:lnTo>
                    <a:pt x="9630" y="77"/>
                  </a:lnTo>
                  <a:cubicBezTo>
                    <a:pt x="8893" y="848"/>
                    <a:pt x="7700" y="1246"/>
                    <a:pt x="6551" y="1644"/>
                  </a:cubicBezTo>
                  <a:cubicBezTo>
                    <a:pt x="6623" y="1634"/>
                    <a:pt x="6694" y="1630"/>
                    <a:pt x="6765" y="1630"/>
                  </a:cubicBezTo>
                  <a:cubicBezTo>
                    <a:pt x="7033" y="1630"/>
                    <a:pt x="7293" y="1695"/>
                    <a:pt x="7510" y="1804"/>
                  </a:cubicBezTo>
                  <a:cubicBezTo>
                    <a:pt x="6802" y="2055"/>
                    <a:pt x="6163" y="2397"/>
                    <a:pt x="5615" y="2808"/>
                  </a:cubicBezTo>
                  <a:cubicBezTo>
                    <a:pt x="5678" y="2824"/>
                    <a:pt x="5740" y="2831"/>
                    <a:pt x="5800" y="2831"/>
                  </a:cubicBezTo>
                  <a:cubicBezTo>
                    <a:pt x="6091" y="2831"/>
                    <a:pt x="6359" y="2670"/>
                    <a:pt x="6642" y="2557"/>
                  </a:cubicBezTo>
                  <a:cubicBezTo>
                    <a:pt x="6756" y="2519"/>
                    <a:pt x="6891" y="2499"/>
                    <a:pt x="7021" y="2499"/>
                  </a:cubicBezTo>
                  <a:cubicBezTo>
                    <a:pt x="7281" y="2499"/>
                    <a:pt x="7525" y="2580"/>
                    <a:pt x="7555" y="2762"/>
                  </a:cubicBezTo>
                  <a:cubicBezTo>
                    <a:pt x="7578" y="2854"/>
                    <a:pt x="7533" y="2945"/>
                    <a:pt x="7487" y="3036"/>
                  </a:cubicBezTo>
                  <a:cubicBezTo>
                    <a:pt x="7053" y="3812"/>
                    <a:pt x="6437" y="4520"/>
                    <a:pt x="5684" y="5113"/>
                  </a:cubicBezTo>
                  <a:cubicBezTo>
                    <a:pt x="6620" y="4748"/>
                    <a:pt x="7533" y="4360"/>
                    <a:pt x="8468" y="3972"/>
                  </a:cubicBezTo>
                  <a:cubicBezTo>
                    <a:pt x="8535" y="3939"/>
                    <a:pt x="8614" y="3918"/>
                    <a:pt x="8697" y="3918"/>
                  </a:cubicBezTo>
                  <a:cubicBezTo>
                    <a:pt x="8727" y="3918"/>
                    <a:pt x="8757" y="3920"/>
                    <a:pt x="8788" y="3926"/>
                  </a:cubicBezTo>
                  <a:cubicBezTo>
                    <a:pt x="8902" y="3972"/>
                    <a:pt x="8902" y="4109"/>
                    <a:pt x="8879" y="4200"/>
                  </a:cubicBezTo>
                  <a:cubicBezTo>
                    <a:pt x="8834" y="4543"/>
                    <a:pt x="8788" y="4862"/>
                    <a:pt x="8742" y="5182"/>
                  </a:cubicBezTo>
                  <a:cubicBezTo>
                    <a:pt x="9153" y="4976"/>
                    <a:pt x="9518" y="4703"/>
                    <a:pt x="9769" y="4360"/>
                  </a:cubicBezTo>
                  <a:lnTo>
                    <a:pt x="9769" y="4360"/>
                  </a:lnTo>
                  <a:cubicBezTo>
                    <a:pt x="9769" y="5479"/>
                    <a:pt x="8194" y="6004"/>
                    <a:pt x="6711" y="6209"/>
                  </a:cubicBezTo>
                  <a:cubicBezTo>
                    <a:pt x="6204" y="6265"/>
                    <a:pt x="5728" y="6306"/>
                    <a:pt x="5320" y="6306"/>
                  </a:cubicBezTo>
                  <a:cubicBezTo>
                    <a:pt x="5233" y="6306"/>
                    <a:pt x="5148" y="6304"/>
                    <a:pt x="5067" y="6300"/>
                  </a:cubicBezTo>
                  <a:lnTo>
                    <a:pt x="5067" y="6300"/>
                  </a:lnTo>
                  <a:cubicBezTo>
                    <a:pt x="5387" y="6962"/>
                    <a:pt x="6140" y="7464"/>
                    <a:pt x="7030" y="7601"/>
                  </a:cubicBezTo>
                  <a:cubicBezTo>
                    <a:pt x="6825" y="7647"/>
                    <a:pt x="6597" y="7715"/>
                    <a:pt x="6391" y="7761"/>
                  </a:cubicBezTo>
                  <a:cubicBezTo>
                    <a:pt x="6568" y="7773"/>
                    <a:pt x="6747" y="7778"/>
                    <a:pt x="6925" y="7778"/>
                  </a:cubicBezTo>
                  <a:cubicBezTo>
                    <a:pt x="7460" y="7778"/>
                    <a:pt x="7995" y="7727"/>
                    <a:pt x="8491" y="7624"/>
                  </a:cubicBezTo>
                  <a:lnTo>
                    <a:pt x="8491" y="7624"/>
                  </a:lnTo>
                  <a:cubicBezTo>
                    <a:pt x="8126" y="8218"/>
                    <a:pt x="7145" y="8377"/>
                    <a:pt x="6277" y="8423"/>
                  </a:cubicBezTo>
                  <a:cubicBezTo>
                    <a:pt x="5433" y="8469"/>
                    <a:pt x="4474" y="8537"/>
                    <a:pt x="3949" y="9062"/>
                  </a:cubicBezTo>
                  <a:cubicBezTo>
                    <a:pt x="4542" y="9108"/>
                    <a:pt x="5136" y="9199"/>
                    <a:pt x="5707" y="9313"/>
                  </a:cubicBezTo>
                  <a:cubicBezTo>
                    <a:pt x="4375" y="9396"/>
                    <a:pt x="3422" y="10675"/>
                    <a:pt x="2209" y="10675"/>
                  </a:cubicBezTo>
                  <a:cubicBezTo>
                    <a:pt x="2119" y="10675"/>
                    <a:pt x="2028" y="10668"/>
                    <a:pt x="1935" y="10653"/>
                  </a:cubicBezTo>
                  <a:lnTo>
                    <a:pt x="1935" y="10653"/>
                  </a:lnTo>
                  <a:cubicBezTo>
                    <a:pt x="2639" y="10785"/>
                    <a:pt x="3361" y="10915"/>
                    <a:pt x="4063" y="11025"/>
                  </a:cubicBezTo>
                  <a:cubicBezTo>
                    <a:pt x="2648" y="11231"/>
                    <a:pt x="1393" y="12029"/>
                    <a:pt x="890" y="13057"/>
                  </a:cubicBezTo>
                  <a:cubicBezTo>
                    <a:pt x="1256" y="12737"/>
                    <a:pt x="1918" y="12714"/>
                    <a:pt x="2465" y="12623"/>
                  </a:cubicBezTo>
                  <a:cubicBezTo>
                    <a:pt x="3561" y="12463"/>
                    <a:pt x="4542" y="11938"/>
                    <a:pt x="5113" y="11208"/>
                  </a:cubicBezTo>
                  <a:lnTo>
                    <a:pt x="5113" y="11208"/>
                  </a:lnTo>
                  <a:cubicBezTo>
                    <a:pt x="5364" y="11847"/>
                    <a:pt x="4611" y="12463"/>
                    <a:pt x="3858" y="12805"/>
                  </a:cubicBezTo>
                  <a:cubicBezTo>
                    <a:pt x="3104" y="13148"/>
                    <a:pt x="2214" y="13445"/>
                    <a:pt x="1849" y="14061"/>
                  </a:cubicBezTo>
                  <a:cubicBezTo>
                    <a:pt x="1712" y="14266"/>
                    <a:pt x="1644" y="14540"/>
                    <a:pt x="1370" y="14654"/>
                  </a:cubicBezTo>
                  <a:cubicBezTo>
                    <a:pt x="1252" y="14707"/>
                    <a:pt x="1120" y="14721"/>
                    <a:pt x="982" y="14721"/>
                  </a:cubicBezTo>
                  <a:cubicBezTo>
                    <a:pt x="799" y="14721"/>
                    <a:pt x="606" y="14695"/>
                    <a:pt x="426" y="14695"/>
                  </a:cubicBezTo>
                  <a:cubicBezTo>
                    <a:pt x="269" y="14695"/>
                    <a:pt x="122" y="14715"/>
                    <a:pt x="0" y="14791"/>
                  </a:cubicBezTo>
                  <a:cubicBezTo>
                    <a:pt x="369" y="14936"/>
                    <a:pt x="770" y="15000"/>
                    <a:pt x="1174" y="15000"/>
                  </a:cubicBezTo>
                  <a:cubicBezTo>
                    <a:pt x="1597" y="15000"/>
                    <a:pt x="2023" y="14931"/>
                    <a:pt x="2420" y="14814"/>
                  </a:cubicBezTo>
                  <a:cubicBezTo>
                    <a:pt x="3196" y="14586"/>
                    <a:pt x="3881" y="14221"/>
                    <a:pt x="4565" y="13833"/>
                  </a:cubicBezTo>
                  <a:lnTo>
                    <a:pt x="4565" y="13833"/>
                  </a:lnTo>
                  <a:cubicBezTo>
                    <a:pt x="3926" y="14358"/>
                    <a:pt x="3241" y="14860"/>
                    <a:pt x="2511" y="15339"/>
                  </a:cubicBezTo>
                  <a:cubicBezTo>
                    <a:pt x="3287" y="15134"/>
                    <a:pt x="4040" y="14860"/>
                    <a:pt x="4725" y="14495"/>
                  </a:cubicBezTo>
                  <a:lnTo>
                    <a:pt x="4725" y="14495"/>
                  </a:lnTo>
                  <a:cubicBezTo>
                    <a:pt x="4171" y="15137"/>
                    <a:pt x="3466" y="15716"/>
                    <a:pt x="2673" y="16167"/>
                  </a:cubicBezTo>
                  <a:lnTo>
                    <a:pt x="2673" y="16167"/>
                  </a:lnTo>
                  <a:cubicBezTo>
                    <a:pt x="4093" y="15381"/>
                    <a:pt x="5670" y="15268"/>
                    <a:pt x="6209" y="13718"/>
                  </a:cubicBezTo>
                  <a:cubicBezTo>
                    <a:pt x="6277" y="14312"/>
                    <a:pt x="6346" y="14883"/>
                    <a:pt x="6391" y="15476"/>
                  </a:cubicBezTo>
                  <a:cubicBezTo>
                    <a:pt x="7350" y="14677"/>
                    <a:pt x="7829" y="13582"/>
                    <a:pt x="7715" y="12509"/>
                  </a:cubicBezTo>
                  <a:lnTo>
                    <a:pt x="7715" y="12509"/>
                  </a:lnTo>
                  <a:cubicBezTo>
                    <a:pt x="8058" y="12828"/>
                    <a:pt x="8309" y="13194"/>
                    <a:pt x="8446" y="13604"/>
                  </a:cubicBezTo>
                  <a:cubicBezTo>
                    <a:pt x="8514" y="12828"/>
                    <a:pt x="8240" y="12029"/>
                    <a:pt x="7670" y="11367"/>
                  </a:cubicBezTo>
                  <a:cubicBezTo>
                    <a:pt x="7533" y="11208"/>
                    <a:pt x="7350" y="11025"/>
                    <a:pt x="7327" y="10820"/>
                  </a:cubicBezTo>
                  <a:cubicBezTo>
                    <a:pt x="7304" y="10683"/>
                    <a:pt x="7373" y="10569"/>
                    <a:pt x="7418" y="10432"/>
                  </a:cubicBezTo>
                  <a:cubicBezTo>
                    <a:pt x="7533" y="10158"/>
                    <a:pt x="7647" y="9884"/>
                    <a:pt x="7761" y="9610"/>
                  </a:cubicBezTo>
                  <a:cubicBezTo>
                    <a:pt x="8058" y="9838"/>
                    <a:pt x="8263" y="10135"/>
                    <a:pt x="8331" y="10454"/>
                  </a:cubicBezTo>
                  <a:lnTo>
                    <a:pt x="8697" y="8880"/>
                  </a:lnTo>
                  <a:cubicBezTo>
                    <a:pt x="8758" y="8912"/>
                    <a:pt x="8824" y="8927"/>
                    <a:pt x="8892" y="8927"/>
                  </a:cubicBezTo>
                  <a:cubicBezTo>
                    <a:pt x="9155" y="8927"/>
                    <a:pt x="9436" y="8709"/>
                    <a:pt x="9473" y="8492"/>
                  </a:cubicBezTo>
                  <a:cubicBezTo>
                    <a:pt x="9518" y="8195"/>
                    <a:pt x="9336" y="7944"/>
                    <a:pt x="9244" y="7670"/>
                  </a:cubicBezTo>
                  <a:cubicBezTo>
                    <a:pt x="9130" y="7396"/>
                    <a:pt x="9107" y="7031"/>
                    <a:pt x="9381" y="6848"/>
                  </a:cubicBezTo>
                  <a:cubicBezTo>
                    <a:pt x="9484" y="6951"/>
                    <a:pt x="9638" y="7002"/>
                    <a:pt x="9786" y="7002"/>
                  </a:cubicBezTo>
                  <a:cubicBezTo>
                    <a:pt x="9835" y="7002"/>
                    <a:pt x="9884" y="6996"/>
                    <a:pt x="9929" y="6985"/>
                  </a:cubicBezTo>
                  <a:cubicBezTo>
                    <a:pt x="9610" y="6597"/>
                    <a:pt x="9518" y="6095"/>
                    <a:pt x="9678" y="5638"/>
                  </a:cubicBezTo>
                  <a:lnTo>
                    <a:pt x="9678" y="5638"/>
                  </a:lnTo>
                  <a:cubicBezTo>
                    <a:pt x="10135" y="6300"/>
                    <a:pt x="10705" y="6894"/>
                    <a:pt x="11367" y="7419"/>
                  </a:cubicBezTo>
                  <a:cubicBezTo>
                    <a:pt x="11276" y="7124"/>
                    <a:pt x="10260" y="3082"/>
                    <a:pt x="10002" y="3082"/>
                  </a:cubicBezTo>
                  <a:cubicBezTo>
                    <a:pt x="10000" y="3082"/>
                    <a:pt x="9999" y="3082"/>
                    <a:pt x="9998" y="3082"/>
                  </a:cubicBezTo>
                  <a:cubicBezTo>
                    <a:pt x="9792" y="3105"/>
                    <a:pt x="9610" y="3196"/>
                    <a:pt x="9496" y="3356"/>
                  </a:cubicBezTo>
                  <a:cubicBezTo>
                    <a:pt x="8948" y="2808"/>
                    <a:pt x="8948" y="1986"/>
                    <a:pt x="9496" y="1461"/>
                  </a:cubicBezTo>
                  <a:lnTo>
                    <a:pt x="9496" y="1461"/>
                  </a:lnTo>
                  <a:lnTo>
                    <a:pt x="8263" y="2260"/>
                  </a:lnTo>
                  <a:cubicBezTo>
                    <a:pt x="8549" y="1469"/>
                    <a:pt x="9025" y="741"/>
                    <a:pt x="9630" y="77"/>
                  </a:cubicBezTo>
                  <a:close/>
                  <a:moveTo>
                    <a:pt x="2673" y="16167"/>
                  </a:moveTo>
                  <a:cubicBezTo>
                    <a:pt x="2649" y="16180"/>
                    <a:pt x="2626" y="16193"/>
                    <a:pt x="2602" y="16206"/>
                  </a:cubicBezTo>
                  <a:cubicBezTo>
                    <a:pt x="2626" y="16193"/>
                    <a:pt x="2649" y="16180"/>
                    <a:pt x="2673" y="1616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344084" y="-3320950"/>
              <a:ext cx="178918" cy="172246"/>
            </a:xfrm>
            <a:custGeom>
              <a:avLst/>
              <a:gdLst/>
              <a:ahLst/>
              <a:cxnLst/>
              <a:rect l="l" t="t" r="r" b="b"/>
              <a:pathLst>
                <a:path w="6141" h="5912" extrusionOk="0">
                  <a:moveTo>
                    <a:pt x="5981" y="1"/>
                  </a:moveTo>
                  <a:cubicBezTo>
                    <a:pt x="5547" y="389"/>
                    <a:pt x="4931" y="800"/>
                    <a:pt x="4292" y="868"/>
                  </a:cubicBezTo>
                  <a:cubicBezTo>
                    <a:pt x="4280" y="870"/>
                    <a:pt x="4265" y="871"/>
                    <a:pt x="4250" y="871"/>
                  </a:cubicBezTo>
                  <a:cubicBezTo>
                    <a:pt x="3885" y="871"/>
                    <a:pt x="2648" y="389"/>
                    <a:pt x="2626" y="389"/>
                  </a:cubicBezTo>
                  <a:cubicBezTo>
                    <a:pt x="1781" y="800"/>
                    <a:pt x="891" y="1096"/>
                    <a:pt x="1" y="1324"/>
                  </a:cubicBezTo>
                  <a:cubicBezTo>
                    <a:pt x="203" y="1287"/>
                    <a:pt x="406" y="1271"/>
                    <a:pt x="610" y="1271"/>
                  </a:cubicBezTo>
                  <a:cubicBezTo>
                    <a:pt x="1281" y="1271"/>
                    <a:pt x="1955" y="1446"/>
                    <a:pt x="2603" y="1621"/>
                  </a:cubicBezTo>
                  <a:cubicBezTo>
                    <a:pt x="3128" y="1781"/>
                    <a:pt x="3653" y="1918"/>
                    <a:pt x="4155" y="2055"/>
                  </a:cubicBezTo>
                  <a:cubicBezTo>
                    <a:pt x="3956" y="2028"/>
                    <a:pt x="3754" y="2015"/>
                    <a:pt x="3551" y="2015"/>
                  </a:cubicBezTo>
                  <a:cubicBezTo>
                    <a:pt x="2548" y="2015"/>
                    <a:pt x="1529" y="2341"/>
                    <a:pt x="731" y="2968"/>
                  </a:cubicBezTo>
                  <a:cubicBezTo>
                    <a:pt x="1302" y="2899"/>
                    <a:pt x="1850" y="2808"/>
                    <a:pt x="2397" y="2740"/>
                  </a:cubicBezTo>
                  <a:lnTo>
                    <a:pt x="2397" y="2740"/>
                  </a:lnTo>
                  <a:cubicBezTo>
                    <a:pt x="2260" y="3630"/>
                    <a:pt x="1416" y="4337"/>
                    <a:pt x="526" y="4337"/>
                  </a:cubicBezTo>
                  <a:cubicBezTo>
                    <a:pt x="624" y="4344"/>
                    <a:pt x="722" y="4347"/>
                    <a:pt x="820" y="4347"/>
                  </a:cubicBezTo>
                  <a:cubicBezTo>
                    <a:pt x="1411" y="4347"/>
                    <a:pt x="2009" y="4230"/>
                    <a:pt x="2557" y="3995"/>
                  </a:cubicBezTo>
                  <a:lnTo>
                    <a:pt x="2557" y="3995"/>
                  </a:lnTo>
                  <a:cubicBezTo>
                    <a:pt x="2101" y="4657"/>
                    <a:pt x="1530" y="5228"/>
                    <a:pt x="845" y="5638"/>
                  </a:cubicBezTo>
                  <a:cubicBezTo>
                    <a:pt x="881" y="5817"/>
                    <a:pt x="1056" y="5912"/>
                    <a:pt x="1229" y="5912"/>
                  </a:cubicBezTo>
                  <a:cubicBezTo>
                    <a:pt x="1278" y="5912"/>
                    <a:pt x="1326" y="5904"/>
                    <a:pt x="1370" y="5890"/>
                  </a:cubicBezTo>
                  <a:cubicBezTo>
                    <a:pt x="1599" y="5798"/>
                    <a:pt x="1735" y="5638"/>
                    <a:pt x="1872" y="5456"/>
                  </a:cubicBezTo>
                  <a:cubicBezTo>
                    <a:pt x="2534" y="4634"/>
                    <a:pt x="3196" y="3812"/>
                    <a:pt x="3858" y="2991"/>
                  </a:cubicBezTo>
                  <a:lnTo>
                    <a:pt x="3858" y="2991"/>
                  </a:lnTo>
                  <a:cubicBezTo>
                    <a:pt x="3698" y="3584"/>
                    <a:pt x="3516" y="4155"/>
                    <a:pt x="3356" y="4748"/>
                  </a:cubicBezTo>
                  <a:cubicBezTo>
                    <a:pt x="3927" y="4246"/>
                    <a:pt x="4429" y="3653"/>
                    <a:pt x="4817" y="2991"/>
                  </a:cubicBezTo>
                  <a:lnTo>
                    <a:pt x="4817" y="2991"/>
                  </a:lnTo>
                  <a:cubicBezTo>
                    <a:pt x="4711" y="3273"/>
                    <a:pt x="5028" y="3515"/>
                    <a:pt x="5325" y="3515"/>
                  </a:cubicBezTo>
                  <a:cubicBezTo>
                    <a:pt x="5412" y="3515"/>
                    <a:pt x="5498" y="3494"/>
                    <a:pt x="5570" y="3447"/>
                  </a:cubicBezTo>
                  <a:cubicBezTo>
                    <a:pt x="5890" y="3219"/>
                    <a:pt x="5981" y="2785"/>
                    <a:pt x="6004" y="2420"/>
                  </a:cubicBezTo>
                  <a:cubicBezTo>
                    <a:pt x="6072" y="1598"/>
                    <a:pt x="6141" y="800"/>
                    <a:pt x="5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036185" y="-3151413"/>
              <a:ext cx="271363" cy="224194"/>
            </a:xfrm>
            <a:custGeom>
              <a:avLst/>
              <a:gdLst/>
              <a:ahLst/>
              <a:cxnLst/>
              <a:rect l="l" t="t" r="r" b="b"/>
              <a:pathLst>
                <a:path w="9314" h="7695" extrusionOk="0">
                  <a:moveTo>
                    <a:pt x="2215" y="299"/>
                  </a:moveTo>
                  <a:cubicBezTo>
                    <a:pt x="2216" y="302"/>
                    <a:pt x="2218" y="305"/>
                    <a:pt x="2220" y="308"/>
                  </a:cubicBezTo>
                  <a:lnTo>
                    <a:pt x="2220" y="308"/>
                  </a:lnTo>
                  <a:cubicBezTo>
                    <a:pt x="2218" y="305"/>
                    <a:pt x="2216" y="302"/>
                    <a:pt x="2215" y="299"/>
                  </a:cubicBezTo>
                  <a:close/>
                  <a:moveTo>
                    <a:pt x="8039" y="1"/>
                  </a:moveTo>
                  <a:cubicBezTo>
                    <a:pt x="6805" y="1"/>
                    <a:pt x="4910" y="621"/>
                    <a:pt x="3584" y="710"/>
                  </a:cubicBezTo>
                  <a:cubicBezTo>
                    <a:pt x="3485" y="717"/>
                    <a:pt x="3389" y="720"/>
                    <a:pt x="3297" y="720"/>
                  </a:cubicBezTo>
                  <a:cubicBezTo>
                    <a:pt x="2795" y="720"/>
                    <a:pt x="2396" y="610"/>
                    <a:pt x="2220" y="308"/>
                  </a:cubicBezTo>
                  <a:lnTo>
                    <a:pt x="2220" y="308"/>
                  </a:lnTo>
                  <a:cubicBezTo>
                    <a:pt x="2677" y="1102"/>
                    <a:pt x="3428" y="1738"/>
                    <a:pt x="4315" y="2034"/>
                  </a:cubicBezTo>
                  <a:cubicBezTo>
                    <a:pt x="4222" y="2028"/>
                    <a:pt x="4130" y="2026"/>
                    <a:pt x="4038" y="2026"/>
                  </a:cubicBezTo>
                  <a:cubicBezTo>
                    <a:pt x="2486" y="2026"/>
                    <a:pt x="949" y="2744"/>
                    <a:pt x="1" y="3951"/>
                  </a:cubicBezTo>
                  <a:cubicBezTo>
                    <a:pt x="816" y="3512"/>
                    <a:pt x="1766" y="3283"/>
                    <a:pt x="2692" y="3283"/>
                  </a:cubicBezTo>
                  <a:cubicBezTo>
                    <a:pt x="2777" y="3283"/>
                    <a:pt x="2861" y="3285"/>
                    <a:pt x="2945" y="3289"/>
                  </a:cubicBezTo>
                  <a:cubicBezTo>
                    <a:pt x="1598" y="4111"/>
                    <a:pt x="982" y="5686"/>
                    <a:pt x="457" y="7169"/>
                  </a:cubicBezTo>
                  <a:cubicBezTo>
                    <a:pt x="799" y="6553"/>
                    <a:pt x="1393" y="6096"/>
                    <a:pt x="2078" y="5868"/>
                  </a:cubicBezTo>
                  <a:lnTo>
                    <a:pt x="2078" y="5868"/>
                  </a:lnTo>
                  <a:cubicBezTo>
                    <a:pt x="1576" y="6576"/>
                    <a:pt x="959" y="7192"/>
                    <a:pt x="229" y="7694"/>
                  </a:cubicBezTo>
                  <a:cubicBezTo>
                    <a:pt x="2306" y="7489"/>
                    <a:pt x="3881" y="5800"/>
                    <a:pt x="5228" y="4202"/>
                  </a:cubicBezTo>
                  <a:lnTo>
                    <a:pt x="5228" y="4202"/>
                  </a:lnTo>
                  <a:cubicBezTo>
                    <a:pt x="5113" y="5069"/>
                    <a:pt x="4794" y="5868"/>
                    <a:pt x="4315" y="6576"/>
                  </a:cubicBezTo>
                  <a:cubicBezTo>
                    <a:pt x="5387" y="6325"/>
                    <a:pt x="6232" y="5457"/>
                    <a:pt x="6940" y="4613"/>
                  </a:cubicBezTo>
                  <a:cubicBezTo>
                    <a:pt x="7670" y="3723"/>
                    <a:pt x="8332" y="2787"/>
                    <a:pt x="8925" y="1828"/>
                  </a:cubicBezTo>
                  <a:cubicBezTo>
                    <a:pt x="9108" y="1486"/>
                    <a:pt x="9313" y="1143"/>
                    <a:pt x="9268" y="755"/>
                  </a:cubicBezTo>
                  <a:cubicBezTo>
                    <a:pt x="9195" y="188"/>
                    <a:pt x="8717" y="1"/>
                    <a:pt x="80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7074090" y="-3433731"/>
              <a:ext cx="281328" cy="104507"/>
            </a:xfrm>
            <a:custGeom>
              <a:avLst/>
              <a:gdLst/>
              <a:ahLst/>
              <a:cxnLst/>
              <a:rect l="l" t="t" r="r" b="b"/>
              <a:pathLst>
                <a:path w="9656" h="3587" extrusionOk="0">
                  <a:moveTo>
                    <a:pt x="23" y="2593"/>
                  </a:moveTo>
                  <a:lnTo>
                    <a:pt x="23" y="2593"/>
                  </a:lnTo>
                  <a:cubicBezTo>
                    <a:pt x="502" y="2744"/>
                    <a:pt x="994" y="2848"/>
                    <a:pt x="1491" y="2904"/>
                  </a:cubicBezTo>
                  <a:lnTo>
                    <a:pt x="1491" y="2904"/>
                  </a:lnTo>
                  <a:cubicBezTo>
                    <a:pt x="1001" y="2794"/>
                    <a:pt x="512" y="2705"/>
                    <a:pt x="23" y="2593"/>
                  </a:cubicBezTo>
                  <a:close/>
                  <a:moveTo>
                    <a:pt x="1491" y="2904"/>
                  </a:moveTo>
                  <a:cubicBezTo>
                    <a:pt x="1504" y="2907"/>
                    <a:pt x="1517" y="2910"/>
                    <a:pt x="1530" y="2913"/>
                  </a:cubicBezTo>
                  <a:cubicBezTo>
                    <a:pt x="1524" y="2911"/>
                    <a:pt x="1519" y="2909"/>
                    <a:pt x="1514" y="2907"/>
                  </a:cubicBezTo>
                  <a:lnTo>
                    <a:pt x="1514" y="2907"/>
                  </a:lnTo>
                  <a:cubicBezTo>
                    <a:pt x="1506" y="2906"/>
                    <a:pt x="1498" y="2905"/>
                    <a:pt x="1491" y="2904"/>
                  </a:cubicBezTo>
                  <a:close/>
                  <a:moveTo>
                    <a:pt x="8457" y="0"/>
                  </a:moveTo>
                  <a:cubicBezTo>
                    <a:pt x="7277" y="0"/>
                    <a:pt x="6196" y="834"/>
                    <a:pt x="5114" y="1384"/>
                  </a:cubicBezTo>
                  <a:cubicBezTo>
                    <a:pt x="4144" y="1861"/>
                    <a:pt x="3062" y="2106"/>
                    <a:pt x="1985" y="2106"/>
                  </a:cubicBezTo>
                  <a:cubicBezTo>
                    <a:pt x="1312" y="2106"/>
                    <a:pt x="641" y="2010"/>
                    <a:pt x="1" y="1817"/>
                  </a:cubicBezTo>
                  <a:lnTo>
                    <a:pt x="1" y="1817"/>
                  </a:lnTo>
                  <a:cubicBezTo>
                    <a:pt x="408" y="2292"/>
                    <a:pt x="927" y="2678"/>
                    <a:pt x="1514" y="2907"/>
                  </a:cubicBezTo>
                  <a:lnTo>
                    <a:pt x="1514" y="2907"/>
                  </a:lnTo>
                  <a:cubicBezTo>
                    <a:pt x="1797" y="2938"/>
                    <a:pt x="2082" y="2953"/>
                    <a:pt x="2367" y="2953"/>
                  </a:cubicBezTo>
                  <a:cubicBezTo>
                    <a:pt x="3312" y="2953"/>
                    <a:pt x="4254" y="2781"/>
                    <a:pt x="5136" y="2434"/>
                  </a:cubicBezTo>
                  <a:lnTo>
                    <a:pt x="5136" y="2434"/>
                  </a:lnTo>
                  <a:cubicBezTo>
                    <a:pt x="4657" y="2981"/>
                    <a:pt x="4018" y="3392"/>
                    <a:pt x="3310" y="3575"/>
                  </a:cubicBezTo>
                  <a:cubicBezTo>
                    <a:pt x="3399" y="3582"/>
                    <a:pt x="3488" y="3586"/>
                    <a:pt x="3575" y="3586"/>
                  </a:cubicBezTo>
                  <a:cubicBezTo>
                    <a:pt x="5863" y="3586"/>
                    <a:pt x="7611" y="1080"/>
                    <a:pt x="9656" y="311"/>
                  </a:cubicBezTo>
                  <a:cubicBezTo>
                    <a:pt x="9243" y="90"/>
                    <a:pt x="8845" y="0"/>
                    <a:pt x="8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690382" y="-3879060"/>
              <a:ext cx="510096" cy="310754"/>
            </a:xfrm>
            <a:custGeom>
              <a:avLst/>
              <a:gdLst/>
              <a:ahLst/>
              <a:cxnLst/>
              <a:rect l="l" t="t" r="r" b="b"/>
              <a:pathLst>
                <a:path w="17508" h="10666" extrusionOk="0">
                  <a:moveTo>
                    <a:pt x="10794" y="0"/>
                  </a:moveTo>
                  <a:cubicBezTo>
                    <a:pt x="10514" y="0"/>
                    <a:pt x="10255" y="78"/>
                    <a:pt x="10089" y="303"/>
                  </a:cubicBezTo>
                  <a:cubicBezTo>
                    <a:pt x="9975" y="440"/>
                    <a:pt x="9929" y="645"/>
                    <a:pt x="9793" y="782"/>
                  </a:cubicBezTo>
                  <a:cubicBezTo>
                    <a:pt x="9678" y="919"/>
                    <a:pt x="9473" y="988"/>
                    <a:pt x="9290" y="1011"/>
                  </a:cubicBezTo>
                  <a:cubicBezTo>
                    <a:pt x="8920" y="1099"/>
                    <a:pt x="8541" y="1143"/>
                    <a:pt x="8162" y="1143"/>
                  </a:cubicBezTo>
                  <a:cubicBezTo>
                    <a:pt x="7372" y="1143"/>
                    <a:pt x="6584" y="955"/>
                    <a:pt x="5889" y="600"/>
                  </a:cubicBezTo>
                  <a:lnTo>
                    <a:pt x="5889" y="600"/>
                  </a:lnTo>
                  <a:cubicBezTo>
                    <a:pt x="5981" y="942"/>
                    <a:pt x="6118" y="1284"/>
                    <a:pt x="6300" y="1604"/>
                  </a:cubicBezTo>
                  <a:cubicBezTo>
                    <a:pt x="5421" y="1185"/>
                    <a:pt x="4455" y="975"/>
                    <a:pt x="3478" y="975"/>
                  </a:cubicBezTo>
                  <a:cubicBezTo>
                    <a:pt x="3339" y="975"/>
                    <a:pt x="3199" y="979"/>
                    <a:pt x="3059" y="988"/>
                  </a:cubicBezTo>
                  <a:cubicBezTo>
                    <a:pt x="3264" y="1170"/>
                    <a:pt x="3447" y="1376"/>
                    <a:pt x="3630" y="1558"/>
                  </a:cubicBezTo>
                  <a:cubicBezTo>
                    <a:pt x="3196" y="1604"/>
                    <a:pt x="2717" y="1650"/>
                    <a:pt x="2397" y="1969"/>
                  </a:cubicBezTo>
                  <a:cubicBezTo>
                    <a:pt x="2078" y="2266"/>
                    <a:pt x="2146" y="2951"/>
                    <a:pt x="2580" y="3042"/>
                  </a:cubicBezTo>
                  <a:cubicBezTo>
                    <a:pt x="2074" y="3481"/>
                    <a:pt x="1393" y="3732"/>
                    <a:pt x="713" y="3732"/>
                  </a:cubicBezTo>
                  <a:cubicBezTo>
                    <a:pt x="473" y="3732"/>
                    <a:pt x="233" y="3701"/>
                    <a:pt x="0" y="3635"/>
                  </a:cubicBezTo>
                  <a:lnTo>
                    <a:pt x="0" y="3635"/>
                  </a:lnTo>
                  <a:cubicBezTo>
                    <a:pt x="547" y="4230"/>
                    <a:pt x="1351" y="4535"/>
                    <a:pt x="2153" y="4535"/>
                  </a:cubicBezTo>
                  <a:cubicBezTo>
                    <a:pt x="2859" y="4535"/>
                    <a:pt x="3563" y="4299"/>
                    <a:pt x="4086" y="3818"/>
                  </a:cubicBezTo>
                  <a:lnTo>
                    <a:pt x="4086" y="3818"/>
                  </a:lnTo>
                  <a:cubicBezTo>
                    <a:pt x="3744" y="4297"/>
                    <a:pt x="3379" y="4754"/>
                    <a:pt x="3036" y="5210"/>
                  </a:cubicBezTo>
                  <a:cubicBezTo>
                    <a:pt x="3812" y="5119"/>
                    <a:pt x="4566" y="4868"/>
                    <a:pt x="5227" y="4480"/>
                  </a:cubicBezTo>
                  <a:cubicBezTo>
                    <a:pt x="5730" y="4708"/>
                    <a:pt x="6118" y="5210"/>
                    <a:pt x="6163" y="5758"/>
                  </a:cubicBezTo>
                  <a:cubicBezTo>
                    <a:pt x="6096" y="5753"/>
                    <a:pt x="6029" y="5750"/>
                    <a:pt x="5962" y="5750"/>
                  </a:cubicBezTo>
                  <a:cubicBezTo>
                    <a:pt x="5436" y="5750"/>
                    <a:pt x="4917" y="5906"/>
                    <a:pt x="4451" y="6169"/>
                  </a:cubicBezTo>
                  <a:cubicBezTo>
                    <a:pt x="4702" y="6374"/>
                    <a:pt x="4931" y="6580"/>
                    <a:pt x="5159" y="6785"/>
                  </a:cubicBezTo>
                  <a:cubicBezTo>
                    <a:pt x="4829" y="7010"/>
                    <a:pt x="4431" y="7119"/>
                    <a:pt x="4030" y="7119"/>
                  </a:cubicBezTo>
                  <a:cubicBezTo>
                    <a:pt x="3737" y="7119"/>
                    <a:pt x="3443" y="7061"/>
                    <a:pt x="3173" y="6945"/>
                  </a:cubicBezTo>
                  <a:lnTo>
                    <a:pt x="3173" y="6945"/>
                  </a:lnTo>
                  <a:cubicBezTo>
                    <a:pt x="3630" y="7584"/>
                    <a:pt x="2968" y="8429"/>
                    <a:pt x="2306" y="8862"/>
                  </a:cubicBezTo>
                  <a:cubicBezTo>
                    <a:pt x="1668" y="9318"/>
                    <a:pt x="893" y="9910"/>
                    <a:pt x="1072" y="10662"/>
                  </a:cubicBezTo>
                  <a:lnTo>
                    <a:pt x="1072" y="10662"/>
                  </a:lnTo>
                  <a:cubicBezTo>
                    <a:pt x="903" y="9931"/>
                    <a:pt x="4566" y="8725"/>
                    <a:pt x="5045" y="8520"/>
                  </a:cubicBezTo>
                  <a:cubicBezTo>
                    <a:pt x="6711" y="7881"/>
                    <a:pt x="7738" y="6420"/>
                    <a:pt x="9450" y="5827"/>
                  </a:cubicBezTo>
                  <a:cubicBezTo>
                    <a:pt x="8857" y="5233"/>
                    <a:pt x="8126" y="4731"/>
                    <a:pt x="7350" y="4389"/>
                  </a:cubicBezTo>
                  <a:cubicBezTo>
                    <a:pt x="7545" y="4332"/>
                    <a:pt x="7749" y="4304"/>
                    <a:pt x="7953" y="4304"/>
                  </a:cubicBezTo>
                  <a:cubicBezTo>
                    <a:pt x="8320" y="4304"/>
                    <a:pt x="8685" y="4395"/>
                    <a:pt x="8994" y="4571"/>
                  </a:cubicBezTo>
                  <a:cubicBezTo>
                    <a:pt x="9039" y="4434"/>
                    <a:pt x="9085" y="4297"/>
                    <a:pt x="9131" y="4160"/>
                  </a:cubicBezTo>
                  <a:cubicBezTo>
                    <a:pt x="9770" y="4252"/>
                    <a:pt x="10386" y="4343"/>
                    <a:pt x="11025" y="4434"/>
                  </a:cubicBezTo>
                  <a:cubicBezTo>
                    <a:pt x="11073" y="4442"/>
                    <a:pt x="11124" y="4446"/>
                    <a:pt x="11176" y="4446"/>
                  </a:cubicBezTo>
                  <a:cubicBezTo>
                    <a:pt x="11443" y="4446"/>
                    <a:pt x="11725" y="4344"/>
                    <a:pt x="11687" y="4115"/>
                  </a:cubicBezTo>
                  <a:cubicBezTo>
                    <a:pt x="11116" y="3841"/>
                    <a:pt x="10523" y="3590"/>
                    <a:pt x="9952" y="3316"/>
                  </a:cubicBezTo>
                  <a:lnTo>
                    <a:pt x="9952" y="3316"/>
                  </a:lnTo>
                  <a:cubicBezTo>
                    <a:pt x="10224" y="3362"/>
                    <a:pt x="10500" y="3385"/>
                    <a:pt x="10778" y="3385"/>
                  </a:cubicBezTo>
                  <a:cubicBezTo>
                    <a:pt x="11317" y="3385"/>
                    <a:pt x="11859" y="3299"/>
                    <a:pt x="12372" y="3133"/>
                  </a:cubicBezTo>
                  <a:cubicBezTo>
                    <a:pt x="11847" y="2996"/>
                    <a:pt x="11345" y="2837"/>
                    <a:pt x="10820" y="2700"/>
                  </a:cubicBezTo>
                  <a:cubicBezTo>
                    <a:pt x="10546" y="2608"/>
                    <a:pt x="10203" y="2380"/>
                    <a:pt x="10363" y="2129"/>
                  </a:cubicBezTo>
                  <a:cubicBezTo>
                    <a:pt x="10432" y="1992"/>
                    <a:pt x="10637" y="1992"/>
                    <a:pt x="10797" y="1992"/>
                  </a:cubicBezTo>
                  <a:cubicBezTo>
                    <a:pt x="11984" y="2015"/>
                    <a:pt x="13148" y="2038"/>
                    <a:pt x="14335" y="2083"/>
                  </a:cubicBezTo>
                  <a:cubicBezTo>
                    <a:pt x="15408" y="2106"/>
                    <a:pt x="16526" y="2129"/>
                    <a:pt x="17507" y="2540"/>
                  </a:cubicBezTo>
                  <a:cubicBezTo>
                    <a:pt x="17211" y="2197"/>
                    <a:pt x="16754" y="1992"/>
                    <a:pt x="16321" y="1832"/>
                  </a:cubicBezTo>
                  <a:cubicBezTo>
                    <a:pt x="15042" y="1330"/>
                    <a:pt x="13787" y="851"/>
                    <a:pt x="12509" y="440"/>
                  </a:cubicBezTo>
                  <a:cubicBezTo>
                    <a:pt x="12212" y="326"/>
                    <a:pt x="11892" y="234"/>
                    <a:pt x="11573" y="143"/>
                  </a:cubicBezTo>
                  <a:cubicBezTo>
                    <a:pt x="11332" y="66"/>
                    <a:pt x="11053" y="0"/>
                    <a:pt x="10794" y="0"/>
                  </a:cubicBezTo>
                  <a:close/>
                  <a:moveTo>
                    <a:pt x="1072" y="10662"/>
                  </a:moveTo>
                  <a:cubicBezTo>
                    <a:pt x="1073" y="10663"/>
                    <a:pt x="1073" y="10664"/>
                    <a:pt x="1073" y="10666"/>
                  </a:cubicBezTo>
                  <a:cubicBezTo>
                    <a:pt x="1073" y="10664"/>
                    <a:pt x="1073" y="10663"/>
                    <a:pt x="1072" y="106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302188" y="-3984616"/>
              <a:ext cx="250095" cy="191533"/>
            </a:xfrm>
            <a:custGeom>
              <a:avLst/>
              <a:gdLst/>
              <a:ahLst/>
              <a:cxnLst/>
              <a:rect l="l" t="t" r="r" b="b"/>
              <a:pathLst>
                <a:path w="8584" h="6574" extrusionOk="0">
                  <a:moveTo>
                    <a:pt x="4315" y="0"/>
                  </a:moveTo>
                  <a:lnTo>
                    <a:pt x="4315" y="0"/>
                  </a:lnTo>
                  <a:cubicBezTo>
                    <a:pt x="3721" y="981"/>
                    <a:pt x="2694" y="1621"/>
                    <a:pt x="1758" y="2305"/>
                  </a:cubicBezTo>
                  <a:cubicBezTo>
                    <a:pt x="1165" y="2739"/>
                    <a:pt x="777" y="3150"/>
                    <a:pt x="503" y="3606"/>
                  </a:cubicBezTo>
                  <a:cubicBezTo>
                    <a:pt x="24" y="4428"/>
                    <a:pt x="1" y="5364"/>
                    <a:pt x="275" y="6574"/>
                  </a:cubicBezTo>
                  <a:cubicBezTo>
                    <a:pt x="754" y="5524"/>
                    <a:pt x="1416" y="4702"/>
                    <a:pt x="2580" y="4223"/>
                  </a:cubicBezTo>
                  <a:lnTo>
                    <a:pt x="2580" y="4223"/>
                  </a:lnTo>
                  <a:cubicBezTo>
                    <a:pt x="2671" y="4748"/>
                    <a:pt x="2557" y="5295"/>
                    <a:pt x="2260" y="5729"/>
                  </a:cubicBezTo>
                  <a:cubicBezTo>
                    <a:pt x="3219" y="5341"/>
                    <a:pt x="3881" y="4474"/>
                    <a:pt x="4703" y="3857"/>
                  </a:cubicBezTo>
                  <a:cubicBezTo>
                    <a:pt x="5570" y="3241"/>
                    <a:pt x="6620" y="2876"/>
                    <a:pt x="7693" y="2853"/>
                  </a:cubicBezTo>
                  <a:cubicBezTo>
                    <a:pt x="7268" y="2590"/>
                    <a:pt x="6771" y="2435"/>
                    <a:pt x="6282" y="2435"/>
                  </a:cubicBezTo>
                  <a:cubicBezTo>
                    <a:pt x="6219" y="2435"/>
                    <a:pt x="6157" y="2437"/>
                    <a:pt x="6095" y="2442"/>
                  </a:cubicBezTo>
                  <a:cubicBezTo>
                    <a:pt x="6962" y="2283"/>
                    <a:pt x="7807" y="1986"/>
                    <a:pt x="8583" y="1575"/>
                  </a:cubicBezTo>
                  <a:lnTo>
                    <a:pt x="8583" y="1575"/>
                  </a:lnTo>
                  <a:cubicBezTo>
                    <a:pt x="7933" y="1691"/>
                    <a:pt x="7273" y="1751"/>
                    <a:pt x="6610" y="1751"/>
                  </a:cubicBezTo>
                  <a:cubicBezTo>
                    <a:pt x="6226" y="1751"/>
                    <a:pt x="5841" y="1731"/>
                    <a:pt x="5456" y="1689"/>
                  </a:cubicBezTo>
                  <a:cubicBezTo>
                    <a:pt x="5844" y="1484"/>
                    <a:pt x="6278" y="1347"/>
                    <a:pt x="6711" y="1301"/>
                  </a:cubicBezTo>
                  <a:lnTo>
                    <a:pt x="6711" y="1301"/>
                  </a:lnTo>
                  <a:cubicBezTo>
                    <a:pt x="5388" y="1347"/>
                    <a:pt x="3904" y="1438"/>
                    <a:pt x="2945" y="2374"/>
                  </a:cubicBezTo>
                  <a:cubicBezTo>
                    <a:pt x="3493" y="1643"/>
                    <a:pt x="3950" y="845"/>
                    <a:pt x="43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 name="Google Shape;50;p2"/>
          <p:cNvGrpSpPr/>
          <p:nvPr/>
        </p:nvGrpSpPr>
        <p:grpSpPr>
          <a:xfrm rot="-5400000">
            <a:off x="607477" y="-459681"/>
            <a:ext cx="2119203" cy="2944189"/>
            <a:chOff x="6690382" y="-4766279"/>
            <a:chExt cx="1589402" cy="2208142"/>
          </a:xfrm>
        </p:grpSpPr>
        <p:sp>
          <p:nvSpPr>
            <p:cNvPr id="51" name="Google Shape;51;p2"/>
            <p:cNvSpPr/>
            <p:nvPr/>
          </p:nvSpPr>
          <p:spPr>
            <a:xfrm>
              <a:off x="6707018" y="-3916265"/>
              <a:ext cx="842584" cy="473648"/>
            </a:xfrm>
            <a:custGeom>
              <a:avLst/>
              <a:gdLst/>
              <a:ahLst/>
              <a:cxnLst/>
              <a:rect l="l" t="t" r="r" b="b"/>
              <a:pathLst>
                <a:path w="28920" h="16257" extrusionOk="0">
                  <a:moveTo>
                    <a:pt x="24723" y="0"/>
                  </a:moveTo>
                  <a:cubicBezTo>
                    <a:pt x="23520" y="0"/>
                    <a:pt x="22319" y="275"/>
                    <a:pt x="21250" y="827"/>
                  </a:cubicBezTo>
                  <a:cubicBezTo>
                    <a:pt x="21091" y="1329"/>
                    <a:pt x="20771" y="1785"/>
                    <a:pt x="20589" y="2288"/>
                  </a:cubicBezTo>
                  <a:cubicBezTo>
                    <a:pt x="20589" y="3474"/>
                    <a:pt x="20452" y="4365"/>
                    <a:pt x="20680" y="5620"/>
                  </a:cubicBezTo>
                  <a:cubicBezTo>
                    <a:pt x="19972" y="5232"/>
                    <a:pt x="19402" y="4639"/>
                    <a:pt x="19082" y="3908"/>
                  </a:cubicBezTo>
                  <a:lnTo>
                    <a:pt x="19082" y="3908"/>
                  </a:lnTo>
                  <a:cubicBezTo>
                    <a:pt x="19105" y="4205"/>
                    <a:pt x="18945" y="4502"/>
                    <a:pt x="18694" y="4639"/>
                  </a:cubicBezTo>
                  <a:cubicBezTo>
                    <a:pt x="18511" y="4433"/>
                    <a:pt x="18374" y="4136"/>
                    <a:pt x="18352" y="3862"/>
                  </a:cubicBezTo>
                  <a:cubicBezTo>
                    <a:pt x="17781" y="4524"/>
                    <a:pt x="17188" y="5164"/>
                    <a:pt x="16571" y="5780"/>
                  </a:cubicBezTo>
                  <a:cubicBezTo>
                    <a:pt x="16594" y="5552"/>
                    <a:pt x="16617" y="5323"/>
                    <a:pt x="16640" y="5095"/>
                  </a:cubicBezTo>
                  <a:lnTo>
                    <a:pt x="16640" y="5095"/>
                  </a:lnTo>
                  <a:cubicBezTo>
                    <a:pt x="16411" y="5141"/>
                    <a:pt x="16183" y="5186"/>
                    <a:pt x="15932" y="5232"/>
                  </a:cubicBezTo>
                  <a:lnTo>
                    <a:pt x="17370" y="3771"/>
                  </a:lnTo>
                  <a:cubicBezTo>
                    <a:pt x="15497" y="3709"/>
                    <a:pt x="14420" y="2032"/>
                    <a:pt x="12514" y="2032"/>
                  </a:cubicBezTo>
                  <a:cubicBezTo>
                    <a:pt x="12330" y="2032"/>
                    <a:pt x="12138" y="2048"/>
                    <a:pt x="11938" y="2082"/>
                  </a:cubicBezTo>
                  <a:cubicBezTo>
                    <a:pt x="11002" y="2242"/>
                    <a:pt x="10294" y="2949"/>
                    <a:pt x="9541" y="3520"/>
                  </a:cubicBezTo>
                  <a:cubicBezTo>
                    <a:pt x="8176" y="4549"/>
                    <a:pt x="6466" y="5095"/>
                    <a:pt x="4754" y="5095"/>
                  </a:cubicBezTo>
                  <a:cubicBezTo>
                    <a:pt x="4263" y="5095"/>
                    <a:pt x="3771" y="5050"/>
                    <a:pt x="3287" y="4958"/>
                  </a:cubicBezTo>
                  <a:lnTo>
                    <a:pt x="3287" y="4958"/>
                  </a:lnTo>
                  <a:cubicBezTo>
                    <a:pt x="3905" y="5683"/>
                    <a:pt x="4862" y="6129"/>
                    <a:pt x="5822" y="6129"/>
                  </a:cubicBezTo>
                  <a:cubicBezTo>
                    <a:pt x="5890" y="6129"/>
                    <a:pt x="5958" y="6127"/>
                    <a:pt x="6026" y="6122"/>
                  </a:cubicBezTo>
                  <a:lnTo>
                    <a:pt x="6026" y="6122"/>
                  </a:lnTo>
                  <a:cubicBezTo>
                    <a:pt x="5524" y="6761"/>
                    <a:pt x="4839" y="7286"/>
                    <a:pt x="4063" y="7583"/>
                  </a:cubicBezTo>
                  <a:cubicBezTo>
                    <a:pt x="3903" y="7629"/>
                    <a:pt x="4976" y="8564"/>
                    <a:pt x="5022" y="8701"/>
                  </a:cubicBezTo>
                  <a:cubicBezTo>
                    <a:pt x="3104" y="9888"/>
                    <a:pt x="1370" y="11030"/>
                    <a:pt x="0" y="12878"/>
                  </a:cubicBezTo>
                  <a:cubicBezTo>
                    <a:pt x="1370" y="11851"/>
                    <a:pt x="3218" y="11737"/>
                    <a:pt x="4793" y="11052"/>
                  </a:cubicBezTo>
                  <a:cubicBezTo>
                    <a:pt x="5638" y="10687"/>
                    <a:pt x="6437" y="10139"/>
                    <a:pt x="7076" y="9455"/>
                  </a:cubicBezTo>
                  <a:lnTo>
                    <a:pt x="7076" y="9455"/>
                  </a:lnTo>
                  <a:cubicBezTo>
                    <a:pt x="6414" y="10779"/>
                    <a:pt x="5341" y="11851"/>
                    <a:pt x="4017" y="12490"/>
                  </a:cubicBezTo>
                  <a:cubicBezTo>
                    <a:pt x="5113" y="12285"/>
                    <a:pt x="6140" y="11783"/>
                    <a:pt x="6985" y="11052"/>
                  </a:cubicBezTo>
                  <a:lnTo>
                    <a:pt x="6985" y="11052"/>
                  </a:lnTo>
                  <a:cubicBezTo>
                    <a:pt x="6939" y="11897"/>
                    <a:pt x="6346" y="12650"/>
                    <a:pt x="5661" y="13130"/>
                  </a:cubicBezTo>
                  <a:cubicBezTo>
                    <a:pt x="4953" y="13609"/>
                    <a:pt x="4131" y="13860"/>
                    <a:pt x="3310" y="14134"/>
                  </a:cubicBezTo>
                  <a:cubicBezTo>
                    <a:pt x="3672" y="14341"/>
                    <a:pt x="4081" y="14431"/>
                    <a:pt x="4499" y="14431"/>
                  </a:cubicBezTo>
                  <a:cubicBezTo>
                    <a:pt x="5003" y="14431"/>
                    <a:pt x="5519" y="14300"/>
                    <a:pt x="5980" y="14088"/>
                  </a:cubicBezTo>
                  <a:cubicBezTo>
                    <a:pt x="6825" y="13700"/>
                    <a:pt x="7510" y="13038"/>
                    <a:pt x="8172" y="12422"/>
                  </a:cubicBezTo>
                  <a:lnTo>
                    <a:pt x="8172" y="12422"/>
                  </a:lnTo>
                  <a:cubicBezTo>
                    <a:pt x="8172" y="13586"/>
                    <a:pt x="6619" y="14202"/>
                    <a:pt x="6391" y="15344"/>
                  </a:cubicBezTo>
                  <a:cubicBezTo>
                    <a:pt x="6487" y="15364"/>
                    <a:pt x="6584" y="15373"/>
                    <a:pt x="6680" y="15373"/>
                  </a:cubicBezTo>
                  <a:cubicBezTo>
                    <a:pt x="7243" y="15373"/>
                    <a:pt x="7791" y="15052"/>
                    <a:pt x="8240" y="14682"/>
                  </a:cubicBezTo>
                  <a:cubicBezTo>
                    <a:pt x="9495" y="13632"/>
                    <a:pt x="10340" y="12057"/>
                    <a:pt x="10523" y="10413"/>
                  </a:cubicBezTo>
                  <a:cubicBezTo>
                    <a:pt x="11048" y="10961"/>
                    <a:pt x="10911" y="11851"/>
                    <a:pt x="10568" y="12513"/>
                  </a:cubicBezTo>
                  <a:cubicBezTo>
                    <a:pt x="10249" y="13198"/>
                    <a:pt x="9746" y="13814"/>
                    <a:pt x="9587" y="14545"/>
                  </a:cubicBezTo>
                  <a:cubicBezTo>
                    <a:pt x="9450" y="15275"/>
                    <a:pt x="9838" y="16211"/>
                    <a:pt x="10591" y="16257"/>
                  </a:cubicBezTo>
                  <a:cubicBezTo>
                    <a:pt x="10363" y="15640"/>
                    <a:pt x="10705" y="14933"/>
                    <a:pt x="11184" y="14476"/>
                  </a:cubicBezTo>
                  <a:cubicBezTo>
                    <a:pt x="11664" y="13997"/>
                    <a:pt x="12257" y="13655"/>
                    <a:pt x="12691" y="13152"/>
                  </a:cubicBezTo>
                  <a:cubicBezTo>
                    <a:pt x="13284" y="12468"/>
                    <a:pt x="13170" y="11167"/>
                    <a:pt x="13969" y="10847"/>
                  </a:cubicBezTo>
                  <a:lnTo>
                    <a:pt x="13969" y="10847"/>
                  </a:lnTo>
                  <a:cubicBezTo>
                    <a:pt x="14357" y="11714"/>
                    <a:pt x="14289" y="12810"/>
                    <a:pt x="13946" y="13677"/>
                  </a:cubicBezTo>
                  <a:cubicBezTo>
                    <a:pt x="14722" y="12719"/>
                    <a:pt x="15133" y="11463"/>
                    <a:pt x="15088" y="10208"/>
                  </a:cubicBezTo>
                  <a:cubicBezTo>
                    <a:pt x="15065" y="9866"/>
                    <a:pt x="15065" y="9455"/>
                    <a:pt x="15339" y="9295"/>
                  </a:cubicBezTo>
                  <a:cubicBezTo>
                    <a:pt x="15498" y="10048"/>
                    <a:pt x="15635" y="10824"/>
                    <a:pt x="15795" y="11577"/>
                  </a:cubicBezTo>
                  <a:cubicBezTo>
                    <a:pt x="15841" y="10893"/>
                    <a:pt x="16092" y="10231"/>
                    <a:pt x="16548" y="9706"/>
                  </a:cubicBezTo>
                  <a:cubicBezTo>
                    <a:pt x="16663" y="10550"/>
                    <a:pt x="16822" y="11372"/>
                    <a:pt x="17073" y="12194"/>
                  </a:cubicBezTo>
                  <a:cubicBezTo>
                    <a:pt x="17350" y="11151"/>
                    <a:pt x="17646" y="7592"/>
                    <a:pt x="19181" y="7592"/>
                  </a:cubicBezTo>
                  <a:cubicBezTo>
                    <a:pt x="19294" y="7592"/>
                    <a:pt x="19413" y="7611"/>
                    <a:pt x="19539" y="7651"/>
                  </a:cubicBezTo>
                  <a:cubicBezTo>
                    <a:pt x="19265" y="8222"/>
                    <a:pt x="18991" y="8816"/>
                    <a:pt x="18740" y="9409"/>
                  </a:cubicBezTo>
                  <a:cubicBezTo>
                    <a:pt x="19402" y="10139"/>
                    <a:pt x="19881" y="11075"/>
                    <a:pt x="20086" y="12057"/>
                  </a:cubicBezTo>
                  <a:cubicBezTo>
                    <a:pt x="20429" y="10619"/>
                    <a:pt x="20611" y="9158"/>
                    <a:pt x="20634" y="7697"/>
                  </a:cubicBezTo>
                  <a:cubicBezTo>
                    <a:pt x="21045" y="8313"/>
                    <a:pt x="21707" y="8770"/>
                    <a:pt x="22415" y="8953"/>
                  </a:cubicBezTo>
                  <a:cubicBezTo>
                    <a:pt x="22346" y="8336"/>
                    <a:pt x="22278" y="7697"/>
                    <a:pt x="22209" y="7081"/>
                  </a:cubicBezTo>
                  <a:lnTo>
                    <a:pt x="22209" y="7081"/>
                  </a:lnTo>
                  <a:cubicBezTo>
                    <a:pt x="23191" y="7948"/>
                    <a:pt x="23921" y="9089"/>
                    <a:pt x="24241" y="10368"/>
                  </a:cubicBezTo>
                  <a:cubicBezTo>
                    <a:pt x="24674" y="9843"/>
                    <a:pt x="24902" y="9135"/>
                    <a:pt x="24834" y="8450"/>
                  </a:cubicBezTo>
                  <a:cubicBezTo>
                    <a:pt x="24766" y="7720"/>
                    <a:pt x="24400" y="7035"/>
                    <a:pt x="24286" y="6305"/>
                  </a:cubicBezTo>
                  <a:cubicBezTo>
                    <a:pt x="24195" y="5574"/>
                    <a:pt x="24560" y="4661"/>
                    <a:pt x="25313" y="4593"/>
                  </a:cubicBezTo>
                  <a:cubicBezTo>
                    <a:pt x="25679" y="5300"/>
                    <a:pt x="26044" y="6031"/>
                    <a:pt x="26409" y="6738"/>
                  </a:cubicBezTo>
                  <a:cubicBezTo>
                    <a:pt x="26318" y="5962"/>
                    <a:pt x="26249" y="5186"/>
                    <a:pt x="26158" y="4410"/>
                  </a:cubicBezTo>
                  <a:lnTo>
                    <a:pt x="26158" y="4410"/>
                  </a:lnTo>
                  <a:cubicBezTo>
                    <a:pt x="26523" y="4821"/>
                    <a:pt x="27025" y="5095"/>
                    <a:pt x="27550" y="5186"/>
                  </a:cubicBezTo>
                  <a:cubicBezTo>
                    <a:pt x="27231" y="4456"/>
                    <a:pt x="26751" y="3794"/>
                    <a:pt x="26181" y="3246"/>
                  </a:cubicBezTo>
                  <a:cubicBezTo>
                    <a:pt x="26504" y="3214"/>
                    <a:pt x="26828" y="3199"/>
                    <a:pt x="27151" y="3199"/>
                  </a:cubicBezTo>
                  <a:cubicBezTo>
                    <a:pt x="27741" y="3199"/>
                    <a:pt x="28330" y="3249"/>
                    <a:pt x="28920" y="3338"/>
                  </a:cubicBezTo>
                  <a:cubicBezTo>
                    <a:pt x="28365" y="2527"/>
                    <a:pt x="27385" y="2088"/>
                    <a:pt x="26416" y="2088"/>
                  </a:cubicBezTo>
                  <a:cubicBezTo>
                    <a:pt x="25920" y="2088"/>
                    <a:pt x="25428" y="2203"/>
                    <a:pt x="24997" y="2441"/>
                  </a:cubicBezTo>
                  <a:lnTo>
                    <a:pt x="24997" y="2441"/>
                  </a:lnTo>
                  <a:cubicBezTo>
                    <a:pt x="25950" y="1849"/>
                    <a:pt x="26921" y="1258"/>
                    <a:pt x="27893" y="667"/>
                  </a:cubicBezTo>
                  <a:cubicBezTo>
                    <a:pt x="26897" y="223"/>
                    <a:pt x="25809" y="0"/>
                    <a:pt x="24723" y="0"/>
                  </a:cubicBezTo>
                  <a:close/>
                </a:path>
              </a:pathLst>
            </a:custGeom>
            <a:solidFill>
              <a:srgbClr val="37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7591469" y="-4766279"/>
              <a:ext cx="688314" cy="1499899"/>
            </a:xfrm>
            <a:custGeom>
              <a:avLst/>
              <a:gdLst/>
              <a:ahLst/>
              <a:cxnLst/>
              <a:rect l="l" t="t" r="r" b="b"/>
              <a:pathLst>
                <a:path w="23625" h="51481" extrusionOk="0">
                  <a:moveTo>
                    <a:pt x="8256" y="11836"/>
                  </a:moveTo>
                  <a:cubicBezTo>
                    <a:pt x="8174" y="11836"/>
                    <a:pt x="8096" y="11876"/>
                    <a:pt x="8035" y="11970"/>
                  </a:cubicBezTo>
                  <a:cubicBezTo>
                    <a:pt x="8111" y="11926"/>
                    <a:pt x="8187" y="11881"/>
                    <a:pt x="8263" y="11836"/>
                  </a:cubicBezTo>
                  <a:lnTo>
                    <a:pt x="8263" y="11836"/>
                  </a:lnTo>
                  <a:cubicBezTo>
                    <a:pt x="8260" y="11836"/>
                    <a:pt x="8258" y="11836"/>
                    <a:pt x="8256" y="11836"/>
                  </a:cubicBezTo>
                  <a:close/>
                  <a:moveTo>
                    <a:pt x="8035" y="11970"/>
                  </a:moveTo>
                  <a:cubicBezTo>
                    <a:pt x="8035" y="11970"/>
                    <a:pt x="8035" y="11970"/>
                    <a:pt x="8035" y="11970"/>
                  </a:cubicBezTo>
                  <a:cubicBezTo>
                    <a:pt x="8035" y="11970"/>
                    <a:pt x="8035" y="11970"/>
                    <a:pt x="8035" y="11970"/>
                  </a:cubicBezTo>
                  <a:close/>
                  <a:moveTo>
                    <a:pt x="18071" y="0"/>
                  </a:moveTo>
                  <a:cubicBezTo>
                    <a:pt x="17153" y="0"/>
                    <a:pt x="16223" y="96"/>
                    <a:pt x="15225" y="397"/>
                  </a:cubicBezTo>
                  <a:cubicBezTo>
                    <a:pt x="14221" y="694"/>
                    <a:pt x="13217" y="1014"/>
                    <a:pt x="12235" y="1310"/>
                  </a:cubicBezTo>
                  <a:cubicBezTo>
                    <a:pt x="12988" y="2292"/>
                    <a:pt x="13491" y="3570"/>
                    <a:pt x="13148" y="4757"/>
                  </a:cubicBezTo>
                  <a:cubicBezTo>
                    <a:pt x="12893" y="5705"/>
                    <a:pt x="11939" y="6463"/>
                    <a:pt x="10996" y="6463"/>
                  </a:cubicBezTo>
                  <a:cubicBezTo>
                    <a:pt x="10758" y="6463"/>
                    <a:pt x="10520" y="6415"/>
                    <a:pt x="10295" y="6309"/>
                  </a:cubicBezTo>
                  <a:lnTo>
                    <a:pt x="10295" y="6309"/>
                  </a:lnTo>
                  <a:cubicBezTo>
                    <a:pt x="10500" y="6788"/>
                    <a:pt x="10706" y="7245"/>
                    <a:pt x="10911" y="7724"/>
                  </a:cubicBezTo>
                  <a:cubicBezTo>
                    <a:pt x="10272" y="8957"/>
                    <a:pt x="9268" y="10030"/>
                    <a:pt x="8058" y="10714"/>
                  </a:cubicBezTo>
                  <a:cubicBezTo>
                    <a:pt x="8151" y="10707"/>
                    <a:pt x="8244" y="10703"/>
                    <a:pt x="8337" y="10703"/>
                  </a:cubicBezTo>
                  <a:cubicBezTo>
                    <a:pt x="8797" y="10703"/>
                    <a:pt x="9261" y="10795"/>
                    <a:pt x="9679" y="10965"/>
                  </a:cubicBezTo>
                  <a:cubicBezTo>
                    <a:pt x="9207" y="11260"/>
                    <a:pt x="8735" y="11555"/>
                    <a:pt x="8263" y="11836"/>
                  </a:cubicBezTo>
                  <a:lnTo>
                    <a:pt x="8263" y="11836"/>
                  </a:lnTo>
                  <a:cubicBezTo>
                    <a:pt x="8576" y="11844"/>
                    <a:pt x="8944" y="12427"/>
                    <a:pt x="8674" y="12769"/>
                  </a:cubicBezTo>
                  <a:cubicBezTo>
                    <a:pt x="8332" y="13180"/>
                    <a:pt x="7693" y="13202"/>
                    <a:pt x="7191" y="13431"/>
                  </a:cubicBezTo>
                  <a:cubicBezTo>
                    <a:pt x="6711" y="13659"/>
                    <a:pt x="6369" y="14458"/>
                    <a:pt x="6871" y="14686"/>
                  </a:cubicBezTo>
                  <a:cubicBezTo>
                    <a:pt x="8286" y="14503"/>
                    <a:pt x="9633" y="13864"/>
                    <a:pt x="10660" y="12860"/>
                  </a:cubicBezTo>
                  <a:lnTo>
                    <a:pt x="10660" y="12860"/>
                  </a:lnTo>
                  <a:cubicBezTo>
                    <a:pt x="10432" y="14184"/>
                    <a:pt x="9496" y="15257"/>
                    <a:pt x="8286" y="15759"/>
                  </a:cubicBezTo>
                  <a:cubicBezTo>
                    <a:pt x="8301" y="15758"/>
                    <a:pt x="8317" y="15758"/>
                    <a:pt x="8333" y="15758"/>
                  </a:cubicBezTo>
                  <a:cubicBezTo>
                    <a:pt x="8706" y="15758"/>
                    <a:pt x="9394" y="15950"/>
                    <a:pt x="9846" y="15950"/>
                  </a:cubicBezTo>
                  <a:cubicBezTo>
                    <a:pt x="9972" y="15950"/>
                    <a:pt x="10081" y="15934"/>
                    <a:pt x="10158" y="15896"/>
                  </a:cubicBezTo>
                  <a:lnTo>
                    <a:pt x="10158" y="15896"/>
                  </a:lnTo>
                  <a:cubicBezTo>
                    <a:pt x="9177" y="16649"/>
                    <a:pt x="8218" y="17402"/>
                    <a:pt x="7236" y="18133"/>
                  </a:cubicBezTo>
                  <a:cubicBezTo>
                    <a:pt x="7382" y="18395"/>
                    <a:pt x="7668" y="18509"/>
                    <a:pt x="7962" y="18509"/>
                  </a:cubicBezTo>
                  <a:cubicBezTo>
                    <a:pt x="8129" y="18509"/>
                    <a:pt x="8298" y="18472"/>
                    <a:pt x="8446" y="18406"/>
                  </a:cubicBezTo>
                  <a:cubicBezTo>
                    <a:pt x="8880" y="18201"/>
                    <a:pt x="9177" y="17836"/>
                    <a:pt x="9519" y="17539"/>
                  </a:cubicBezTo>
                  <a:cubicBezTo>
                    <a:pt x="9801" y="17310"/>
                    <a:pt x="10138" y="17121"/>
                    <a:pt x="10477" y="17121"/>
                  </a:cubicBezTo>
                  <a:cubicBezTo>
                    <a:pt x="10576" y="17121"/>
                    <a:pt x="10676" y="17138"/>
                    <a:pt x="10774" y="17174"/>
                  </a:cubicBezTo>
                  <a:cubicBezTo>
                    <a:pt x="10341" y="17630"/>
                    <a:pt x="9907" y="18087"/>
                    <a:pt x="9450" y="18521"/>
                  </a:cubicBezTo>
                  <a:cubicBezTo>
                    <a:pt x="9336" y="18658"/>
                    <a:pt x="9222" y="18795"/>
                    <a:pt x="9199" y="18977"/>
                  </a:cubicBezTo>
                  <a:cubicBezTo>
                    <a:pt x="9177" y="19274"/>
                    <a:pt x="9519" y="19479"/>
                    <a:pt x="9816" y="19525"/>
                  </a:cubicBezTo>
                  <a:cubicBezTo>
                    <a:pt x="10112" y="19571"/>
                    <a:pt x="10455" y="19525"/>
                    <a:pt x="10706" y="19662"/>
                  </a:cubicBezTo>
                  <a:cubicBezTo>
                    <a:pt x="10843" y="19730"/>
                    <a:pt x="10980" y="19890"/>
                    <a:pt x="10934" y="20027"/>
                  </a:cubicBezTo>
                  <a:cubicBezTo>
                    <a:pt x="10888" y="20118"/>
                    <a:pt x="10820" y="20164"/>
                    <a:pt x="10751" y="20233"/>
                  </a:cubicBezTo>
                  <a:cubicBezTo>
                    <a:pt x="10024" y="20745"/>
                    <a:pt x="9137" y="21010"/>
                    <a:pt x="8251" y="21010"/>
                  </a:cubicBezTo>
                  <a:cubicBezTo>
                    <a:pt x="7636" y="21010"/>
                    <a:pt x="7021" y="20882"/>
                    <a:pt x="6460" y="20621"/>
                  </a:cubicBezTo>
                  <a:lnTo>
                    <a:pt x="6460" y="20621"/>
                  </a:lnTo>
                  <a:cubicBezTo>
                    <a:pt x="6483" y="20963"/>
                    <a:pt x="6506" y="21282"/>
                    <a:pt x="6529" y="21602"/>
                  </a:cubicBezTo>
                  <a:cubicBezTo>
                    <a:pt x="6072" y="21534"/>
                    <a:pt x="5639" y="21328"/>
                    <a:pt x="5296" y="20986"/>
                  </a:cubicBezTo>
                  <a:lnTo>
                    <a:pt x="5296" y="20986"/>
                  </a:lnTo>
                  <a:cubicBezTo>
                    <a:pt x="5114" y="21488"/>
                    <a:pt x="5479" y="22059"/>
                    <a:pt x="5958" y="22287"/>
                  </a:cubicBezTo>
                  <a:cubicBezTo>
                    <a:pt x="6364" y="22499"/>
                    <a:pt x="6818" y="22516"/>
                    <a:pt x="7281" y="22516"/>
                  </a:cubicBezTo>
                  <a:cubicBezTo>
                    <a:pt x="7365" y="22516"/>
                    <a:pt x="7449" y="22515"/>
                    <a:pt x="7533" y="22515"/>
                  </a:cubicBezTo>
                  <a:cubicBezTo>
                    <a:pt x="6940" y="23588"/>
                    <a:pt x="5045" y="23519"/>
                    <a:pt x="4634" y="24683"/>
                  </a:cubicBezTo>
                  <a:cubicBezTo>
                    <a:pt x="5593" y="24546"/>
                    <a:pt x="6506" y="24181"/>
                    <a:pt x="7305" y="23633"/>
                  </a:cubicBezTo>
                  <a:lnTo>
                    <a:pt x="7305" y="23633"/>
                  </a:lnTo>
                  <a:cubicBezTo>
                    <a:pt x="6780" y="24341"/>
                    <a:pt x="6118" y="24980"/>
                    <a:pt x="5388" y="25505"/>
                  </a:cubicBezTo>
                  <a:cubicBezTo>
                    <a:pt x="6460" y="25323"/>
                    <a:pt x="7487" y="24980"/>
                    <a:pt x="8446" y="24501"/>
                  </a:cubicBezTo>
                  <a:lnTo>
                    <a:pt x="8446" y="24501"/>
                  </a:lnTo>
                  <a:cubicBezTo>
                    <a:pt x="6848" y="26715"/>
                    <a:pt x="4657" y="27468"/>
                    <a:pt x="2192" y="27993"/>
                  </a:cubicBezTo>
                  <a:cubicBezTo>
                    <a:pt x="2557" y="28450"/>
                    <a:pt x="3082" y="28792"/>
                    <a:pt x="3676" y="28906"/>
                  </a:cubicBezTo>
                  <a:cubicBezTo>
                    <a:pt x="2717" y="29363"/>
                    <a:pt x="1987" y="30207"/>
                    <a:pt x="1621" y="31189"/>
                  </a:cubicBezTo>
                  <a:cubicBezTo>
                    <a:pt x="2397" y="30732"/>
                    <a:pt x="3310" y="30458"/>
                    <a:pt x="4223" y="30458"/>
                  </a:cubicBezTo>
                  <a:cubicBezTo>
                    <a:pt x="4475" y="31942"/>
                    <a:pt x="3356" y="33517"/>
                    <a:pt x="1872" y="33768"/>
                  </a:cubicBezTo>
                  <a:cubicBezTo>
                    <a:pt x="1932" y="33770"/>
                    <a:pt x="1991" y="33772"/>
                    <a:pt x="2050" y="33772"/>
                  </a:cubicBezTo>
                  <a:cubicBezTo>
                    <a:pt x="3108" y="33772"/>
                    <a:pt x="4153" y="33386"/>
                    <a:pt x="4931" y="32672"/>
                  </a:cubicBezTo>
                  <a:lnTo>
                    <a:pt x="4931" y="32672"/>
                  </a:lnTo>
                  <a:cubicBezTo>
                    <a:pt x="6292" y="33515"/>
                    <a:pt x="5425" y="36053"/>
                    <a:pt x="3916" y="36053"/>
                  </a:cubicBezTo>
                  <a:cubicBezTo>
                    <a:pt x="3830" y="36053"/>
                    <a:pt x="3742" y="36045"/>
                    <a:pt x="3653" y="36028"/>
                  </a:cubicBezTo>
                  <a:lnTo>
                    <a:pt x="3653" y="36028"/>
                  </a:lnTo>
                  <a:cubicBezTo>
                    <a:pt x="4657" y="36507"/>
                    <a:pt x="4908" y="37968"/>
                    <a:pt x="4360" y="38926"/>
                  </a:cubicBezTo>
                  <a:cubicBezTo>
                    <a:pt x="3813" y="39885"/>
                    <a:pt x="2694" y="40410"/>
                    <a:pt x="1599" y="40570"/>
                  </a:cubicBezTo>
                  <a:cubicBezTo>
                    <a:pt x="2009" y="41140"/>
                    <a:pt x="2397" y="41688"/>
                    <a:pt x="2808" y="42259"/>
                  </a:cubicBezTo>
                  <a:cubicBezTo>
                    <a:pt x="1872" y="42898"/>
                    <a:pt x="959" y="43537"/>
                    <a:pt x="24" y="44153"/>
                  </a:cubicBezTo>
                  <a:cubicBezTo>
                    <a:pt x="822" y="44268"/>
                    <a:pt x="1507" y="45021"/>
                    <a:pt x="1507" y="45842"/>
                  </a:cubicBezTo>
                  <a:cubicBezTo>
                    <a:pt x="1507" y="46664"/>
                    <a:pt x="822" y="47417"/>
                    <a:pt x="1" y="47509"/>
                  </a:cubicBezTo>
                  <a:cubicBezTo>
                    <a:pt x="914" y="47486"/>
                    <a:pt x="1827" y="47486"/>
                    <a:pt x="2740" y="47486"/>
                  </a:cubicBezTo>
                  <a:cubicBezTo>
                    <a:pt x="2534" y="48399"/>
                    <a:pt x="2329" y="49289"/>
                    <a:pt x="2123" y="50202"/>
                  </a:cubicBezTo>
                  <a:cubicBezTo>
                    <a:pt x="3539" y="48696"/>
                    <a:pt x="4726" y="46938"/>
                    <a:pt x="5616" y="45066"/>
                  </a:cubicBezTo>
                  <a:lnTo>
                    <a:pt x="5616" y="45066"/>
                  </a:lnTo>
                  <a:cubicBezTo>
                    <a:pt x="6232" y="45751"/>
                    <a:pt x="5821" y="47007"/>
                    <a:pt x="4931" y="47235"/>
                  </a:cubicBezTo>
                  <a:cubicBezTo>
                    <a:pt x="5570" y="48262"/>
                    <a:pt x="6004" y="49403"/>
                    <a:pt x="6278" y="50567"/>
                  </a:cubicBezTo>
                  <a:cubicBezTo>
                    <a:pt x="7533" y="49358"/>
                    <a:pt x="7647" y="47121"/>
                    <a:pt x="6506" y="45797"/>
                  </a:cubicBezTo>
                  <a:cubicBezTo>
                    <a:pt x="7099" y="45089"/>
                    <a:pt x="7716" y="44382"/>
                    <a:pt x="8332" y="43697"/>
                  </a:cubicBezTo>
                  <a:lnTo>
                    <a:pt x="8332" y="43697"/>
                  </a:lnTo>
                  <a:cubicBezTo>
                    <a:pt x="8081" y="44678"/>
                    <a:pt x="8606" y="45797"/>
                    <a:pt x="9496" y="46253"/>
                  </a:cubicBezTo>
                  <a:cubicBezTo>
                    <a:pt x="9542" y="45660"/>
                    <a:pt x="9587" y="45044"/>
                    <a:pt x="9610" y="44450"/>
                  </a:cubicBezTo>
                  <a:cubicBezTo>
                    <a:pt x="10158" y="44473"/>
                    <a:pt x="10683" y="44496"/>
                    <a:pt x="11231" y="44541"/>
                  </a:cubicBezTo>
                  <a:cubicBezTo>
                    <a:pt x="11048" y="43583"/>
                    <a:pt x="10866" y="42647"/>
                    <a:pt x="10683" y="41688"/>
                  </a:cubicBezTo>
                  <a:lnTo>
                    <a:pt x="10683" y="41688"/>
                  </a:lnTo>
                  <a:cubicBezTo>
                    <a:pt x="11299" y="41757"/>
                    <a:pt x="11938" y="41825"/>
                    <a:pt x="12555" y="41894"/>
                  </a:cubicBezTo>
                  <a:cubicBezTo>
                    <a:pt x="12441" y="42715"/>
                    <a:pt x="12600" y="43560"/>
                    <a:pt x="12988" y="44268"/>
                  </a:cubicBezTo>
                  <a:cubicBezTo>
                    <a:pt x="12418" y="44792"/>
                    <a:pt x="11847" y="45340"/>
                    <a:pt x="11276" y="45865"/>
                  </a:cubicBezTo>
                  <a:cubicBezTo>
                    <a:pt x="11364" y="45874"/>
                    <a:pt x="11452" y="45878"/>
                    <a:pt x="11540" y="45878"/>
                  </a:cubicBezTo>
                  <a:cubicBezTo>
                    <a:pt x="13048" y="45878"/>
                    <a:pt x="14504" y="44612"/>
                    <a:pt x="14655" y="43081"/>
                  </a:cubicBezTo>
                  <a:cubicBezTo>
                    <a:pt x="14860" y="43879"/>
                    <a:pt x="15065" y="44678"/>
                    <a:pt x="15248" y="45477"/>
                  </a:cubicBezTo>
                  <a:cubicBezTo>
                    <a:pt x="15339" y="45774"/>
                    <a:pt x="15408" y="46048"/>
                    <a:pt x="15476" y="46345"/>
                  </a:cubicBezTo>
                  <a:cubicBezTo>
                    <a:pt x="15887" y="48057"/>
                    <a:pt x="16321" y="49746"/>
                    <a:pt x="16572" y="51480"/>
                  </a:cubicBezTo>
                  <a:cubicBezTo>
                    <a:pt x="17599" y="50088"/>
                    <a:pt x="17987" y="48262"/>
                    <a:pt x="17599" y="46596"/>
                  </a:cubicBezTo>
                  <a:lnTo>
                    <a:pt x="17599" y="46596"/>
                  </a:lnTo>
                  <a:cubicBezTo>
                    <a:pt x="18033" y="46961"/>
                    <a:pt x="18489" y="47326"/>
                    <a:pt x="18923" y="47691"/>
                  </a:cubicBezTo>
                  <a:cubicBezTo>
                    <a:pt x="18946" y="47189"/>
                    <a:pt x="18969" y="46664"/>
                    <a:pt x="18991" y="46162"/>
                  </a:cubicBezTo>
                  <a:cubicBezTo>
                    <a:pt x="19411" y="46395"/>
                    <a:pt x="19894" y="46522"/>
                    <a:pt x="20375" y="46522"/>
                  </a:cubicBezTo>
                  <a:cubicBezTo>
                    <a:pt x="20601" y="46522"/>
                    <a:pt x="20827" y="46494"/>
                    <a:pt x="21046" y="46436"/>
                  </a:cubicBezTo>
                  <a:lnTo>
                    <a:pt x="19813" y="44062"/>
                  </a:lnTo>
                  <a:cubicBezTo>
                    <a:pt x="20452" y="43925"/>
                    <a:pt x="21091" y="43788"/>
                    <a:pt x="21730" y="43651"/>
                  </a:cubicBezTo>
                  <a:cubicBezTo>
                    <a:pt x="19973" y="42510"/>
                    <a:pt x="20019" y="39451"/>
                    <a:pt x="21822" y="38356"/>
                  </a:cubicBezTo>
                  <a:cubicBezTo>
                    <a:pt x="20977" y="38036"/>
                    <a:pt x="20155" y="37694"/>
                    <a:pt x="19311" y="37351"/>
                  </a:cubicBezTo>
                  <a:lnTo>
                    <a:pt x="19311" y="37351"/>
                  </a:lnTo>
                  <a:cubicBezTo>
                    <a:pt x="19826" y="37511"/>
                    <a:pt x="20370" y="37602"/>
                    <a:pt x="20919" y="37602"/>
                  </a:cubicBezTo>
                  <a:cubicBezTo>
                    <a:pt x="21075" y="37602"/>
                    <a:pt x="21231" y="37595"/>
                    <a:pt x="21388" y="37580"/>
                  </a:cubicBezTo>
                  <a:cubicBezTo>
                    <a:pt x="20932" y="37237"/>
                    <a:pt x="20475" y="36872"/>
                    <a:pt x="20019" y="36530"/>
                  </a:cubicBezTo>
                  <a:cubicBezTo>
                    <a:pt x="20155" y="36050"/>
                    <a:pt x="20475" y="35594"/>
                    <a:pt x="20886" y="35320"/>
                  </a:cubicBezTo>
                  <a:cubicBezTo>
                    <a:pt x="20703" y="34795"/>
                    <a:pt x="20521" y="34293"/>
                    <a:pt x="20361" y="33768"/>
                  </a:cubicBezTo>
                  <a:cubicBezTo>
                    <a:pt x="19947" y="34160"/>
                    <a:pt x="19367" y="34386"/>
                    <a:pt x="18799" y="34386"/>
                  </a:cubicBezTo>
                  <a:cubicBezTo>
                    <a:pt x="18772" y="34386"/>
                    <a:pt x="18745" y="34385"/>
                    <a:pt x="18717" y="34384"/>
                  </a:cubicBezTo>
                  <a:cubicBezTo>
                    <a:pt x="18946" y="33745"/>
                    <a:pt x="19174" y="33129"/>
                    <a:pt x="19402" y="32513"/>
                  </a:cubicBezTo>
                  <a:lnTo>
                    <a:pt x="21845" y="32353"/>
                  </a:lnTo>
                  <a:cubicBezTo>
                    <a:pt x="22027" y="33015"/>
                    <a:pt x="22940" y="34133"/>
                    <a:pt x="23442" y="34567"/>
                  </a:cubicBezTo>
                  <a:cubicBezTo>
                    <a:pt x="23442" y="34567"/>
                    <a:pt x="23351" y="31645"/>
                    <a:pt x="23442" y="31120"/>
                  </a:cubicBezTo>
                  <a:cubicBezTo>
                    <a:pt x="23442" y="31120"/>
                    <a:pt x="23488" y="24227"/>
                    <a:pt x="23442" y="20986"/>
                  </a:cubicBezTo>
                  <a:cubicBezTo>
                    <a:pt x="22050" y="21397"/>
                    <a:pt x="21205" y="24592"/>
                    <a:pt x="20566" y="25893"/>
                  </a:cubicBezTo>
                  <a:cubicBezTo>
                    <a:pt x="20247" y="26555"/>
                    <a:pt x="20224" y="27354"/>
                    <a:pt x="19950" y="28062"/>
                  </a:cubicBezTo>
                  <a:cubicBezTo>
                    <a:pt x="19710" y="28682"/>
                    <a:pt x="19136" y="29286"/>
                    <a:pt x="18505" y="29286"/>
                  </a:cubicBezTo>
                  <a:cubicBezTo>
                    <a:pt x="18417" y="29286"/>
                    <a:pt x="18328" y="29274"/>
                    <a:pt x="18238" y="29248"/>
                  </a:cubicBezTo>
                  <a:cubicBezTo>
                    <a:pt x="19311" y="28769"/>
                    <a:pt x="19311" y="27286"/>
                    <a:pt x="19265" y="26099"/>
                  </a:cubicBezTo>
                  <a:cubicBezTo>
                    <a:pt x="19220" y="24935"/>
                    <a:pt x="19562" y="23405"/>
                    <a:pt x="20726" y="23268"/>
                  </a:cubicBezTo>
                  <a:cubicBezTo>
                    <a:pt x="20625" y="23255"/>
                    <a:pt x="20523" y="23249"/>
                    <a:pt x="20422" y="23249"/>
                  </a:cubicBezTo>
                  <a:cubicBezTo>
                    <a:pt x="18955" y="23249"/>
                    <a:pt x="17582" y="24604"/>
                    <a:pt x="17668" y="26099"/>
                  </a:cubicBezTo>
                  <a:cubicBezTo>
                    <a:pt x="17508" y="25094"/>
                    <a:pt x="17576" y="24067"/>
                    <a:pt x="17850" y="23086"/>
                  </a:cubicBezTo>
                  <a:lnTo>
                    <a:pt x="17850" y="23086"/>
                  </a:lnTo>
                  <a:cubicBezTo>
                    <a:pt x="17074" y="23223"/>
                    <a:pt x="16321" y="23337"/>
                    <a:pt x="15545" y="23474"/>
                  </a:cubicBezTo>
                  <a:cubicBezTo>
                    <a:pt x="16024" y="23154"/>
                    <a:pt x="16503" y="22835"/>
                    <a:pt x="16983" y="22492"/>
                  </a:cubicBezTo>
                  <a:cubicBezTo>
                    <a:pt x="16481" y="22059"/>
                    <a:pt x="15978" y="21602"/>
                    <a:pt x="15453" y="21168"/>
                  </a:cubicBezTo>
                  <a:cubicBezTo>
                    <a:pt x="15502" y="21167"/>
                    <a:pt x="15550" y="21166"/>
                    <a:pt x="15599" y="21166"/>
                  </a:cubicBezTo>
                  <a:cubicBezTo>
                    <a:pt x="16235" y="21166"/>
                    <a:pt x="16867" y="21307"/>
                    <a:pt x="17439" y="21625"/>
                  </a:cubicBezTo>
                  <a:cubicBezTo>
                    <a:pt x="18215" y="20324"/>
                    <a:pt x="18056" y="18543"/>
                    <a:pt x="17074" y="17402"/>
                  </a:cubicBezTo>
                  <a:cubicBezTo>
                    <a:pt x="18033" y="16535"/>
                    <a:pt x="18603" y="15279"/>
                    <a:pt x="18672" y="14001"/>
                  </a:cubicBezTo>
                  <a:cubicBezTo>
                    <a:pt x="18946" y="15097"/>
                    <a:pt x="19334" y="16192"/>
                    <a:pt x="19859" y="17197"/>
                  </a:cubicBezTo>
                  <a:cubicBezTo>
                    <a:pt x="21205" y="16170"/>
                    <a:pt x="20658" y="14024"/>
                    <a:pt x="19996" y="12449"/>
                  </a:cubicBezTo>
                  <a:lnTo>
                    <a:pt x="19996" y="12449"/>
                  </a:lnTo>
                  <a:cubicBezTo>
                    <a:pt x="20795" y="13202"/>
                    <a:pt x="21571" y="13956"/>
                    <a:pt x="22370" y="14709"/>
                  </a:cubicBezTo>
                  <a:cubicBezTo>
                    <a:pt x="22552" y="13522"/>
                    <a:pt x="22233" y="12266"/>
                    <a:pt x="21502" y="11331"/>
                  </a:cubicBezTo>
                  <a:cubicBezTo>
                    <a:pt x="21645" y="11220"/>
                    <a:pt x="21775" y="11171"/>
                    <a:pt x="21897" y="11171"/>
                  </a:cubicBezTo>
                  <a:cubicBezTo>
                    <a:pt x="22476" y="11171"/>
                    <a:pt x="22858" y="12264"/>
                    <a:pt x="23442" y="12906"/>
                  </a:cubicBezTo>
                  <a:cubicBezTo>
                    <a:pt x="23442" y="12906"/>
                    <a:pt x="23214" y="5510"/>
                    <a:pt x="23511" y="2452"/>
                  </a:cubicBezTo>
                  <a:cubicBezTo>
                    <a:pt x="23579" y="1676"/>
                    <a:pt x="23625" y="740"/>
                    <a:pt x="22986" y="283"/>
                  </a:cubicBezTo>
                  <a:cubicBezTo>
                    <a:pt x="21195" y="283"/>
                    <a:pt x="19651" y="0"/>
                    <a:pt x="18071" y="0"/>
                  </a:cubicBezTo>
                  <a:close/>
                </a:path>
              </a:pathLst>
            </a:custGeom>
            <a:solidFill>
              <a:srgbClr val="35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7349416" y="-3338576"/>
              <a:ext cx="255397" cy="298954"/>
            </a:xfrm>
            <a:custGeom>
              <a:avLst/>
              <a:gdLst/>
              <a:ahLst/>
              <a:cxnLst/>
              <a:rect l="l" t="t" r="r" b="b"/>
              <a:pathLst>
                <a:path w="8766" h="10261" extrusionOk="0">
                  <a:moveTo>
                    <a:pt x="1133" y="6552"/>
                  </a:moveTo>
                  <a:lnTo>
                    <a:pt x="1133" y="6552"/>
                  </a:lnTo>
                  <a:cubicBezTo>
                    <a:pt x="1129" y="6556"/>
                    <a:pt x="1124" y="6559"/>
                    <a:pt x="1119" y="6563"/>
                  </a:cubicBezTo>
                  <a:cubicBezTo>
                    <a:pt x="1124" y="6559"/>
                    <a:pt x="1129" y="6556"/>
                    <a:pt x="1133" y="6552"/>
                  </a:cubicBezTo>
                  <a:close/>
                  <a:moveTo>
                    <a:pt x="7073" y="0"/>
                  </a:moveTo>
                  <a:cubicBezTo>
                    <a:pt x="6765" y="0"/>
                    <a:pt x="6448" y="76"/>
                    <a:pt x="6163" y="195"/>
                  </a:cubicBezTo>
                  <a:cubicBezTo>
                    <a:pt x="5958" y="286"/>
                    <a:pt x="5752" y="400"/>
                    <a:pt x="5547" y="514"/>
                  </a:cubicBezTo>
                  <a:cubicBezTo>
                    <a:pt x="5227" y="697"/>
                    <a:pt x="4931" y="880"/>
                    <a:pt x="4588" y="1016"/>
                  </a:cubicBezTo>
                  <a:cubicBezTo>
                    <a:pt x="4068" y="1229"/>
                    <a:pt x="1578" y="1864"/>
                    <a:pt x="458" y="1864"/>
                  </a:cubicBezTo>
                  <a:cubicBezTo>
                    <a:pt x="252" y="1864"/>
                    <a:pt x="93" y="1842"/>
                    <a:pt x="0" y="1793"/>
                  </a:cubicBezTo>
                  <a:lnTo>
                    <a:pt x="0" y="1793"/>
                  </a:lnTo>
                  <a:cubicBezTo>
                    <a:pt x="1001" y="2337"/>
                    <a:pt x="2150" y="2624"/>
                    <a:pt x="3302" y="2624"/>
                  </a:cubicBezTo>
                  <a:cubicBezTo>
                    <a:pt x="3648" y="2624"/>
                    <a:pt x="3995" y="2598"/>
                    <a:pt x="4337" y="2546"/>
                  </a:cubicBezTo>
                  <a:lnTo>
                    <a:pt x="4337" y="2546"/>
                  </a:lnTo>
                  <a:cubicBezTo>
                    <a:pt x="3561" y="3116"/>
                    <a:pt x="2602" y="3436"/>
                    <a:pt x="1644" y="3436"/>
                  </a:cubicBezTo>
                  <a:cubicBezTo>
                    <a:pt x="2100" y="3733"/>
                    <a:pt x="2557" y="4007"/>
                    <a:pt x="3013" y="4280"/>
                  </a:cubicBezTo>
                  <a:cubicBezTo>
                    <a:pt x="2169" y="4532"/>
                    <a:pt x="1279" y="4646"/>
                    <a:pt x="388" y="4669"/>
                  </a:cubicBezTo>
                  <a:cubicBezTo>
                    <a:pt x="1006" y="4796"/>
                    <a:pt x="1638" y="4865"/>
                    <a:pt x="2273" y="4865"/>
                  </a:cubicBezTo>
                  <a:cubicBezTo>
                    <a:pt x="2436" y="4865"/>
                    <a:pt x="2599" y="4860"/>
                    <a:pt x="2762" y="4851"/>
                  </a:cubicBezTo>
                  <a:lnTo>
                    <a:pt x="2762" y="4851"/>
                  </a:lnTo>
                  <a:cubicBezTo>
                    <a:pt x="2309" y="5508"/>
                    <a:pt x="1766" y="6075"/>
                    <a:pt x="1133" y="6552"/>
                  </a:cubicBezTo>
                  <a:lnTo>
                    <a:pt x="1133" y="6552"/>
                  </a:lnTo>
                  <a:cubicBezTo>
                    <a:pt x="1799" y="6056"/>
                    <a:pt x="3042" y="5717"/>
                    <a:pt x="3835" y="5490"/>
                  </a:cubicBezTo>
                  <a:lnTo>
                    <a:pt x="3835" y="5490"/>
                  </a:lnTo>
                  <a:cubicBezTo>
                    <a:pt x="3242" y="6928"/>
                    <a:pt x="1712" y="9211"/>
                    <a:pt x="571" y="10261"/>
                  </a:cubicBezTo>
                  <a:cubicBezTo>
                    <a:pt x="2260" y="10169"/>
                    <a:pt x="4086" y="10010"/>
                    <a:pt x="5296" y="8846"/>
                  </a:cubicBezTo>
                  <a:cubicBezTo>
                    <a:pt x="6003" y="8161"/>
                    <a:pt x="6391" y="7225"/>
                    <a:pt x="6779" y="6312"/>
                  </a:cubicBezTo>
                  <a:cubicBezTo>
                    <a:pt x="7236" y="6814"/>
                    <a:pt x="7510" y="7499"/>
                    <a:pt x="7533" y="8206"/>
                  </a:cubicBezTo>
                  <a:cubicBezTo>
                    <a:pt x="8765" y="6312"/>
                    <a:pt x="8446" y="3847"/>
                    <a:pt x="8103" y="1610"/>
                  </a:cubicBezTo>
                  <a:lnTo>
                    <a:pt x="8103" y="1610"/>
                  </a:lnTo>
                  <a:cubicBezTo>
                    <a:pt x="7875" y="1884"/>
                    <a:pt x="7670" y="2135"/>
                    <a:pt x="7441" y="2386"/>
                  </a:cubicBezTo>
                  <a:cubicBezTo>
                    <a:pt x="7236" y="1656"/>
                    <a:pt x="7419" y="834"/>
                    <a:pt x="7875" y="218"/>
                  </a:cubicBezTo>
                  <a:cubicBezTo>
                    <a:pt x="7634" y="64"/>
                    <a:pt x="7357" y="0"/>
                    <a:pt x="7073" y="0"/>
                  </a:cubicBezTo>
                  <a:close/>
                </a:path>
              </a:pathLst>
            </a:custGeom>
            <a:solidFill>
              <a:srgbClr val="35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967019" y="-3432100"/>
              <a:ext cx="394838" cy="248055"/>
            </a:xfrm>
            <a:custGeom>
              <a:avLst/>
              <a:gdLst/>
              <a:ahLst/>
              <a:cxnLst/>
              <a:rect l="l" t="t" r="r" b="b"/>
              <a:pathLst>
                <a:path w="13552" h="8514" extrusionOk="0">
                  <a:moveTo>
                    <a:pt x="13162" y="1"/>
                  </a:moveTo>
                  <a:cubicBezTo>
                    <a:pt x="12485" y="1"/>
                    <a:pt x="11035" y="427"/>
                    <a:pt x="10934" y="460"/>
                  </a:cubicBezTo>
                  <a:cubicBezTo>
                    <a:pt x="9793" y="848"/>
                    <a:pt x="8652" y="1214"/>
                    <a:pt x="7510" y="1670"/>
                  </a:cubicBezTo>
                  <a:cubicBezTo>
                    <a:pt x="6659" y="1991"/>
                    <a:pt x="5751" y="2267"/>
                    <a:pt x="4850" y="2267"/>
                  </a:cubicBezTo>
                  <a:cubicBezTo>
                    <a:pt x="4471" y="2267"/>
                    <a:pt x="4093" y="2219"/>
                    <a:pt x="3721" y="2104"/>
                  </a:cubicBezTo>
                  <a:lnTo>
                    <a:pt x="3721" y="2104"/>
                  </a:lnTo>
                  <a:cubicBezTo>
                    <a:pt x="4132" y="3245"/>
                    <a:pt x="5296" y="4090"/>
                    <a:pt x="6529" y="4112"/>
                  </a:cubicBezTo>
                  <a:cubicBezTo>
                    <a:pt x="6260" y="4323"/>
                    <a:pt x="5939" y="4393"/>
                    <a:pt x="5596" y="4393"/>
                  </a:cubicBezTo>
                  <a:cubicBezTo>
                    <a:pt x="5123" y="4393"/>
                    <a:pt x="4609" y="4260"/>
                    <a:pt x="4132" y="4181"/>
                  </a:cubicBezTo>
                  <a:cubicBezTo>
                    <a:pt x="3886" y="4144"/>
                    <a:pt x="3637" y="4125"/>
                    <a:pt x="3387" y="4125"/>
                  </a:cubicBezTo>
                  <a:cubicBezTo>
                    <a:pt x="2711" y="4125"/>
                    <a:pt x="2033" y="4263"/>
                    <a:pt x="1416" y="4546"/>
                  </a:cubicBezTo>
                  <a:cubicBezTo>
                    <a:pt x="2283" y="4546"/>
                    <a:pt x="3128" y="4774"/>
                    <a:pt x="3881" y="5208"/>
                  </a:cubicBezTo>
                  <a:cubicBezTo>
                    <a:pt x="3803" y="5189"/>
                    <a:pt x="3726" y="5180"/>
                    <a:pt x="3650" y="5180"/>
                  </a:cubicBezTo>
                  <a:cubicBezTo>
                    <a:pt x="3080" y="5180"/>
                    <a:pt x="2564" y="5667"/>
                    <a:pt x="2101" y="6030"/>
                  </a:cubicBezTo>
                  <a:cubicBezTo>
                    <a:pt x="1484" y="6486"/>
                    <a:pt x="754" y="6806"/>
                    <a:pt x="1" y="6897"/>
                  </a:cubicBezTo>
                  <a:cubicBezTo>
                    <a:pt x="445" y="7048"/>
                    <a:pt x="905" y="7113"/>
                    <a:pt x="1368" y="7113"/>
                  </a:cubicBezTo>
                  <a:cubicBezTo>
                    <a:pt x="2167" y="7113"/>
                    <a:pt x="2979" y="6920"/>
                    <a:pt x="3744" y="6646"/>
                  </a:cubicBezTo>
                  <a:cubicBezTo>
                    <a:pt x="4931" y="6235"/>
                    <a:pt x="6072" y="5619"/>
                    <a:pt x="7282" y="5276"/>
                  </a:cubicBezTo>
                  <a:lnTo>
                    <a:pt x="7282" y="5276"/>
                  </a:lnTo>
                  <a:cubicBezTo>
                    <a:pt x="6666" y="5664"/>
                    <a:pt x="6460" y="6441"/>
                    <a:pt x="6049" y="7034"/>
                  </a:cubicBezTo>
                  <a:cubicBezTo>
                    <a:pt x="5502" y="7810"/>
                    <a:pt x="4611" y="8289"/>
                    <a:pt x="3676" y="8335"/>
                  </a:cubicBezTo>
                  <a:cubicBezTo>
                    <a:pt x="4028" y="8458"/>
                    <a:pt x="4396" y="8513"/>
                    <a:pt x="4766" y="8513"/>
                  </a:cubicBezTo>
                  <a:cubicBezTo>
                    <a:pt x="5497" y="8513"/>
                    <a:pt x="6235" y="8296"/>
                    <a:pt x="6871" y="7947"/>
                  </a:cubicBezTo>
                  <a:cubicBezTo>
                    <a:pt x="7830" y="7422"/>
                    <a:pt x="8606" y="6600"/>
                    <a:pt x="9314" y="5756"/>
                  </a:cubicBezTo>
                  <a:lnTo>
                    <a:pt x="9336" y="7148"/>
                  </a:lnTo>
                  <a:cubicBezTo>
                    <a:pt x="9336" y="7217"/>
                    <a:pt x="9336" y="7308"/>
                    <a:pt x="9382" y="7354"/>
                  </a:cubicBezTo>
                  <a:cubicBezTo>
                    <a:pt x="9428" y="7423"/>
                    <a:pt x="9493" y="7451"/>
                    <a:pt x="9564" y="7451"/>
                  </a:cubicBezTo>
                  <a:cubicBezTo>
                    <a:pt x="9702" y="7451"/>
                    <a:pt x="9862" y="7345"/>
                    <a:pt x="9953" y="7239"/>
                  </a:cubicBezTo>
                  <a:cubicBezTo>
                    <a:pt x="10797" y="6304"/>
                    <a:pt x="10774" y="5094"/>
                    <a:pt x="11117" y="3975"/>
                  </a:cubicBezTo>
                  <a:cubicBezTo>
                    <a:pt x="11185" y="3770"/>
                    <a:pt x="11254" y="3565"/>
                    <a:pt x="11368" y="3359"/>
                  </a:cubicBezTo>
                  <a:cubicBezTo>
                    <a:pt x="11938" y="2218"/>
                    <a:pt x="13011" y="1487"/>
                    <a:pt x="13491" y="209"/>
                  </a:cubicBezTo>
                  <a:cubicBezTo>
                    <a:pt x="13551" y="57"/>
                    <a:pt x="13408" y="1"/>
                    <a:pt x="13162" y="1"/>
                  </a:cubicBezTo>
                  <a:close/>
                </a:path>
              </a:pathLst>
            </a:custGeom>
            <a:solidFill>
              <a:srgbClr val="499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088045" y="-3156745"/>
              <a:ext cx="248755" cy="250794"/>
            </a:xfrm>
            <a:custGeom>
              <a:avLst/>
              <a:gdLst/>
              <a:ahLst/>
              <a:cxnLst/>
              <a:rect l="l" t="t" r="r" b="b"/>
              <a:pathLst>
                <a:path w="8538" h="8608" extrusionOk="0">
                  <a:moveTo>
                    <a:pt x="6653" y="1"/>
                  </a:moveTo>
                  <a:cubicBezTo>
                    <a:pt x="4824" y="1"/>
                    <a:pt x="1919" y="749"/>
                    <a:pt x="1987" y="1372"/>
                  </a:cubicBezTo>
                  <a:cubicBezTo>
                    <a:pt x="2032" y="1806"/>
                    <a:pt x="2763" y="1851"/>
                    <a:pt x="2968" y="2262"/>
                  </a:cubicBezTo>
                  <a:cubicBezTo>
                    <a:pt x="3174" y="2673"/>
                    <a:pt x="2694" y="3130"/>
                    <a:pt x="2261" y="3312"/>
                  </a:cubicBezTo>
                  <a:cubicBezTo>
                    <a:pt x="1804" y="3495"/>
                    <a:pt x="1256" y="3655"/>
                    <a:pt x="1142" y="4134"/>
                  </a:cubicBezTo>
                  <a:cubicBezTo>
                    <a:pt x="1286" y="4118"/>
                    <a:pt x="1430" y="4111"/>
                    <a:pt x="1573" y="4111"/>
                  </a:cubicBezTo>
                  <a:cubicBezTo>
                    <a:pt x="2067" y="4111"/>
                    <a:pt x="2554" y="4198"/>
                    <a:pt x="3014" y="4339"/>
                  </a:cubicBezTo>
                  <a:cubicBezTo>
                    <a:pt x="3014" y="4339"/>
                    <a:pt x="3013" y="4339"/>
                    <a:pt x="3013" y="4339"/>
                  </a:cubicBezTo>
                  <a:cubicBezTo>
                    <a:pt x="2883" y="4339"/>
                    <a:pt x="410" y="7673"/>
                    <a:pt x="1" y="7968"/>
                  </a:cubicBezTo>
                  <a:cubicBezTo>
                    <a:pt x="100" y="7978"/>
                    <a:pt x="198" y="7983"/>
                    <a:pt x="296" y="7983"/>
                  </a:cubicBezTo>
                  <a:cubicBezTo>
                    <a:pt x="1760" y="7983"/>
                    <a:pt x="3123" y="6961"/>
                    <a:pt x="4594" y="6961"/>
                  </a:cubicBezTo>
                  <a:cubicBezTo>
                    <a:pt x="4638" y="6961"/>
                    <a:pt x="4682" y="6962"/>
                    <a:pt x="4726" y="6964"/>
                  </a:cubicBezTo>
                  <a:cubicBezTo>
                    <a:pt x="5045" y="6987"/>
                    <a:pt x="5365" y="7055"/>
                    <a:pt x="5616" y="7215"/>
                  </a:cubicBezTo>
                  <a:cubicBezTo>
                    <a:pt x="6095" y="7512"/>
                    <a:pt x="6324" y="8083"/>
                    <a:pt x="6506" y="8608"/>
                  </a:cubicBezTo>
                  <a:cubicBezTo>
                    <a:pt x="6461" y="7717"/>
                    <a:pt x="6506" y="6850"/>
                    <a:pt x="6597" y="5960"/>
                  </a:cubicBezTo>
                  <a:cubicBezTo>
                    <a:pt x="6757" y="6713"/>
                    <a:pt x="7054" y="7466"/>
                    <a:pt x="7419" y="8128"/>
                  </a:cubicBezTo>
                  <a:cubicBezTo>
                    <a:pt x="7168" y="7170"/>
                    <a:pt x="7191" y="6142"/>
                    <a:pt x="7488" y="5207"/>
                  </a:cubicBezTo>
                  <a:cubicBezTo>
                    <a:pt x="7670" y="4545"/>
                    <a:pt x="7990" y="3951"/>
                    <a:pt x="8081" y="3266"/>
                  </a:cubicBezTo>
                  <a:cubicBezTo>
                    <a:pt x="8195" y="2513"/>
                    <a:pt x="8538" y="915"/>
                    <a:pt x="8013" y="322"/>
                  </a:cubicBezTo>
                  <a:cubicBezTo>
                    <a:pt x="7815" y="95"/>
                    <a:pt x="7302" y="1"/>
                    <a:pt x="6653" y="1"/>
                  </a:cubicBezTo>
                  <a:close/>
                </a:path>
              </a:pathLst>
            </a:custGeom>
            <a:solidFill>
              <a:srgbClr val="499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376016" y="-2815457"/>
              <a:ext cx="267372" cy="222737"/>
            </a:xfrm>
            <a:custGeom>
              <a:avLst/>
              <a:gdLst/>
              <a:ahLst/>
              <a:cxnLst/>
              <a:rect l="l" t="t" r="r" b="b"/>
              <a:pathLst>
                <a:path w="9177" h="7645" extrusionOk="0">
                  <a:moveTo>
                    <a:pt x="6243" y="0"/>
                  </a:moveTo>
                  <a:cubicBezTo>
                    <a:pt x="4417" y="0"/>
                    <a:pt x="1491" y="764"/>
                    <a:pt x="1575" y="1390"/>
                  </a:cubicBezTo>
                  <a:cubicBezTo>
                    <a:pt x="1621" y="1824"/>
                    <a:pt x="2329" y="1869"/>
                    <a:pt x="2534" y="2258"/>
                  </a:cubicBezTo>
                  <a:cubicBezTo>
                    <a:pt x="2762" y="2691"/>
                    <a:pt x="2283" y="3148"/>
                    <a:pt x="1826" y="3330"/>
                  </a:cubicBezTo>
                  <a:cubicBezTo>
                    <a:pt x="1393" y="3490"/>
                    <a:pt x="845" y="3673"/>
                    <a:pt x="731" y="4152"/>
                  </a:cubicBezTo>
                  <a:cubicBezTo>
                    <a:pt x="885" y="4135"/>
                    <a:pt x="1040" y="4126"/>
                    <a:pt x="1197" y="4126"/>
                  </a:cubicBezTo>
                  <a:cubicBezTo>
                    <a:pt x="1665" y="4126"/>
                    <a:pt x="2140" y="4203"/>
                    <a:pt x="2602" y="4357"/>
                  </a:cubicBezTo>
                  <a:cubicBezTo>
                    <a:pt x="1530" y="5270"/>
                    <a:pt x="662" y="6389"/>
                    <a:pt x="0" y="7644"/>
                  </a:cubicBezTo>
                  <a:cubicBezTo>
                    <a:pt x="1325" y="6564"/>
                    <a:pt x="3050" y="5975"/>
                    <a:pt x="4753" y="5975"/>
                  </a:cubicBezTo>
                  <a:cubicBezTo>
                    <a:pt x="4957" y="5975"/>
                    <a:pt x="5161" y="5984"/>
                    <a:pt x="5364" y="6001"/>
                  </a:cubicBezTo>
                  <a:cubicBezTo>
                    <a:pt x="6072" y="4563"/>
                    <a:pt x="9176" y="2143"/>
                    <a:pt x="7578" y="317"/>
                  </a:cubicBezTo>
                  <a:cubicBezTo>
                    <a:pt x="7384" y="93"/>
                    <a:pt x="6880" y="0"/>
                    <a:pt x="6243" y="0"/>
                  </a:cubicBezTo>
                  <a:close/>
                </a:path>
              </a:pathLst>
            </a:custGeom>
            <a:solidFill>
              <a:srgbClr val="499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7630714" y="-2814875"/>
              <a:ext cx="357807" cy="256738"/>
            </a:xfrm>
            <a:custGeom>
              <a:avLst/>
              <a:gdLst/>
              <a:ahLst/>
              <a:cxnLst/>
              <a:rect l="l" t="t" r="r" b="b"/>
              <a:pathLst>
                <a:path w="12281" h="8812" extrusionOk="0">
                  <a:moveTo>
                    <a:pt x="10317" y="1"/>
                  </a:moveTo>
                  <a:cubicBezTo>
                    <a:pt x="9765" y="415"/>
                    <a:pt x="7913" y="574"/>
                    <a:pt x="6359" y="850"/>
                  </a:cubicBezTo>
                  <a:lnTo>
                    <a:pt x="6359" y="850"/>
                  </a:lnTo>
                  <a:cubicBezTo>
                    <a:pt x="6331" y="841"/>
                    <a:pt x="6304" y="832"/>
                    <a:pt x="6277" y="822"/>
                  </a:cubicBezTo>
                  <a:cubicBezTo>
                    <a:pt x="5540" y="548"/>
                    <a:pt x="4751" y="222"/>
                    <a:pt x="3988" y="222"/>
                  </a:cubicBezTo>
                  <a:cubicBezTo>
                    <a:pt x="3736" y="222"/>
                    <a:pt x="3486" y="258"/>
                    <a:pt x="3242" y="343"/>
                  </a:cubicBezTo>
                  <a:cubicBezTo>
                    <a:pt x="3767" y="563"/>
                    <a:pt x="4268" y="885"/>
                    <a:pt x="4696" y="1278"/>
                  </a:cubicBezTo>
                  <a:lnTo>
                    <a:pt x="4696" y="1278"/>
                  </a:lnTo>
                  <a:cubicBezTo>
                    <a:pt x="4364" y="1419"/>
                    <a:pt x="4131" y="1587"/>
                    <a:pt x="4049" y="1795"/>
                  </a:cubicBezTo>
                  <a:lnTo>
                    <a:pt x="4049" y="1795"/>
                  </a:lnTo>
                  <a:cubicBezTo>
                    <a:pt x="3816" y="1857"/>
                    <a:pt x="3590" y="1945"/>
                    <a:pt x="3379" y="2055"/>
                  </a:cubicBezTo>
                  <a:cubicBezTo>
                    <a:pt x="3652" y="2420"/>
                    <a:pt x="4018" y="2717"/>
                    <a:pt x="4406" y="2945"/>
                  </a:cubicBezTo>
                  <a:cubicBezTo>
                    <a:pt x="3926" y="3287"/>
                    <a:pt x="3333" y="3493"/>
                    <a:pt x="2762" y="3493"/>
                  </a:cubicBezTo>
                  <a:cubicBezTo>
                    <a:pt x="2591" y="3493"/>
                    <a:pt x="2414" y="3476"/>
                    <a:pt x="2240" y="3476"/>
                  </a:cubicBezTo>
                  <a:cubicBezTo>
                    <a:pt x="2066" y="3476"/>
                    <a:pt x="1895" y="3493"/>
                    <a:pt x="1735" y="3561"/>
                  </a:cubicBezTo>
                  <a:cubicBezTo>
                    <a:pt x="1416" y="3676"/>
                    <a:pt x="1165" y="4109"/>
                    <a:pt x="1370" y="4383"/>
                  </a:cubicBezTo>
                  <a:cubicBezTo>
                    <a:pt x="1471" y="4509"/>
                    <a:pt x="1627" y="4558"/>
                    <a:pt x="1792" y="4558"/>
                  </a:cubicBezTo>
                  <a:cubicBezTo>
                    <a:pt x="1927" y="4558"/>
                    <a:pt x="2069" y="4526"/>
                    <a:pt x="2192" y="4474"/>
                  </a:cubicBezTo>
                  <a:cubicBezTo>
                    <a:pt x="2450" y="4367"/>
                    <a:pt x="2688" y="4199"/>
                    <a:pt x="2962" y="4199"/>
                  </a:cubicBezTo>
                  <a:cubicBezTo>
                    <a:pt x="2979" y="4199"/>
                    <a:pt x="2996" y="4199"/>
                    <a:pt x="3013" y="4200"/>
                  </a:cubicBezTo>
                  <a:cubicBezTo>
                    <a:pt x="3152" y="4200"/>
                    <a:pt x="3287" y="4281"/>
                    <a:pt x="3371" y="4389"/>
                  </a:cubicBezTo>
                  <a:lnTo>
                    <a:pt x="3371" y="4389"/>
                  </a:lnTo>
                  <a:cubicBezTo>
                    <a:pt x="3277" y="4482"/>
                    <a:pt x="3206" y="4592"/>
                    <a:pt x="3173" y="4725"/>
                  </a:cubicBezTo>
                  <a:cubicBezTo>
                    <a:pt x="3264" y="4719"/>
                    <a:pt x="3355" y="4715"/>
                    <a:pt x="3446" y="4713"/>
                  </a:cubicBezTo>
                  <a:lnTo>
                    <a:pt x="3446" y="4713"/>
                  </a:lnTo>
                  <a:cubicBezTo>
                    <a:pt x="3437" y="4741"/>
                    <a:pt x="3422" y="4768"/>
                    <a:pt x="3401" y="4794"/>
                  </a:cubicBezTo>
                  <a:cubicBezTo>
                    <a:pt x="2557" y="4954"/>
                    <a:pt x="1735" y="5114"/>
                    <a:pt x="913" y="5273"/>
                  </a:cubicBezTo>
                  <a:cubicBezTo>
                    <a:pt x="1075" y="5516"/>
                    <a:pt x="1345" y="5669"/>
                    <a:pt x="1642" y="5669"/>
                  </a:cubicBezTo>
                  <a:cubicBezTo>
                    <a:pt x="1666" y="5669"/>
                    <a:pt x="1690" y="5668"/>
                    <a:pt x="1715" y="5666"/>
                  </a:cubicBezTo>
                  <a:lnTo>
                    <a:pt x="1715" y="5666"/>
                  </a:lnTo>
                  <a:cubicBezTo>
                    <a:pt x="1045" y="5744"/>
                    <a:pt x="403" y="6084"/>
                    <a:pt x="0" y="6620"/>
                  </a:cubicBezTo>
                  <a:cubicBezTo>
                    <a:pt x="1514" y="6552"/>
                    <a:pt x="3005" y="5858"/>
                    <a:pt x="4054" y="4737"/>
                  </a:cubicBezTo>
                  <a:lnTo>
                    <a:pt x="4054" y="4737"/>
                  </a:lnTo>
                  <a:cubicBezTo>
                    <a:pt x="4140" y="4746"/>
                    <a:pt x="4226" y="4758"/>
                    <a:pt x="4311" y="4771"/>
                  </a:cubicBezTo>
                  <a:lnTo>
                    <a:pt x="4311" y="4771"/>
                  </a:lnTo>
                  <a:cubicBezTo>
                    <a:pt x="4487" y="4891"/>
                    <a:pt x="4576" y="5149"/>
                    <a:pt x="4562" y="5400"/>
                  </a:cubicBezTo>
                  <a:lnTo>
                    <a:pt x="4562" y="5400"/>
                  </a:lnTo>
                  <a:cubicBezTo>
                    <a:pt x="4166" y="5787"/>
                    <a:pt x="3798" y="6204"/>
                    <a:pt x="3463" y="6648"/>
                  </a:cubicBezTo>
                  <a:lnTo>
                    <a:pt x="3463" y="6648"/>
                  </a:lnTo>
                  <a:cubicBezTo>
                    <a:pt x="3270" y="6833"/>
                    <a:pt x="3118" y="7055"/>
                    <a:pt x="3010" y="7296"/>
                  </a:cubicBezTo>
                  <a:lnTo>
                    <a:pt x="3010" y="7296"/>
                  </a:lnTo>
                  <a:cubicBezTo>
                    <a:pt x="2813" y="7601"/>
                    <a:pt x="2631" y="7916"/>
                    <a:pt x="2466" y="8241"/>
                  </a:cubicBezTo>
                  <a:cubicBezTo>
                    <a:pt x="2583" y="8145"/>
                    <a:pt x="2703" y="8053"/>
                    <a:pt x="2826" y="7965"/>
                  </a:cubicBezTo>
                  <a:lnTo>
                    <a:pt x="2826" y="7965"/>
                  </a:lnTo>
                  <a:cubicBezTo>
                    <a:pt x="2794" y="8250"/>
                    <a:pt x="2817" y="8539"/>
                    <a:pt x="2899" y="8811"/>
                  </a:cubicBezTo>
                  <a:cubicBezTo>
                    <a:pt x="3311" y="8280"/>
                    <a:pt x="3722" y="7748"/>
                    <a:pt x="4134" y="7216"/>
                  </a:cubicBezTo>
                  <a:lnTo>
                    <a:pt x="4134" y="7216"/>
                  </a:lnTo>
                  <a:cubicBezTo>
                    <a:pt x="4246" y="7166"/>
                    <a:pt x="4359" y="7119"/>
                    <a:pt x="4473" y="7075"/>
                  </a:cubicBezTo>
                  <a:lnTo>
                    <a:pt x="4473" y="7075"/>
                  </a:lnTo>
                  <a:cubicBezTo>
                    <a:pt x="4470" y="7281"/>
                    <a:pt x="4522" y="7489"/>
                    <a:pt x="4634" y="7670"/>
                  </a:cubicBezTo>
                  <a:cubicBezTo>
                    <a:pt x="5011" y="7426"/>
                    <a:pt x="5334" y="7106"/>
                    <a:pt x="5588" y="6738"/>
                  </a:cubicBezTo>
                  <a:lnTo>
                    <a:pt x="5588" y="6738"/>
                  </a:lnTo>
                  <a:cubicBezTo>
                    <a:pt x="6012" y="6644"/>
                    <a:pt x="6445" y="6588"/>
                    <a:pt x="6880" y="6571"/>
                  </a:cubicBezTo>
                  <a:lnTo>
                    <a:pt x="6880" y="6571"/>
                  </a:lnTo>
                  <a:cubicBezTo>
                    <a:pt x="6804" y="6877"/>
                    <a:pt x="6790" y="7187"/>
                    <a:pt x="6894" y="7487"/>
                  </a:cubicBezTo>
                  <a:cubicBezTo>
                    <a:pt x="7022" y="7902"/>
                    <a:pt x="7492" y="8182"/>
                    <a:pt x="7903" y="8182"/>
                  </a:cubicBezTo>
                  <a:cubicBezTo>
                    <a:pt x="8148" y="8182"/>
                    <a:pt x="8372" y="8083"/>
                    <a:pt x="8491" y="7853"/>
                  </a:cubicBezTo>
                  <a:cubicBezTo>
                    <a:pt x="8583" y="7647"/>
                    <a:pt x="8583" y="7419"/>
                    <a:pt x="8560" y="7213"/>
                  </a:cubicBezTo>
                  <a:cubicBezTo>
                    <a:pt x="8543" y="6821"/>
                    <a:pt x="8488" y="6429"/>
                    <a:pt x="8404" y="6047"/>
                  </a:cubicBezTo>
                  <a:lnTo>
                    <a:pt x="8404" y="6047"/>
                  </a:lnTo>
                  <a:cubicBezTo>
                    <a:pt x="8427" y="6016"/>
                    <a:pt x="8451" y="5984"/>
                    <a:pt x="8475" y="5952"/>
                  </a:cubicBezTo>
                  <a:lnTo>
                    <a:pt x="8475" y="5952"/>
                  </a:lnTo>
                  <a:cubicBezTo>
                    <a:pt x="8709" y="6257"/>
                    <a:pt x="9079" y="6465"/>
                    <a:pt x="9450" y="6483"/>
                  </a:cubicBezTo>
                  <a:cubicBezTo>
                    <a:pt x="9610" y="6095"/>
                    <a:pt x="9633" y="5661"/>
                    <a:pt x="9519" y="5250"/>
                  </a:cubicBezTo>
                  <a:lnTo>
                    <a:pt x="9519" y="5250"/>
                  </a:lnTo>
                  <a:cubicBezTo>
                    <a:pt x="9701" y="5502"/>
                    <a:pt x="9884" y="5775"/>
                    <a:pt x="10181" y="5912"/>
                  </a:cubicBezTo>
                  <a:cubicBezTo>
                    <a:pt x="10294" y="5973"/>
                    <a:pt x="10420" y="6004"/>
                    <a:pt x="10543" y="6004"/>
                  </a:cubicBezTo>
                  <a:cubicBezTo>
                    <a:pt x="10743" y="6004"/>
                    <a:pt x="10935" y="5922"/>
                    <a:pt x="11048" y="5753"/>
                  </a:cubicBezTo>
                  <a:cubicBezTo>
                    <a:pt x="11299" y="5342"/>
                    <a:pt x="10888" y="4862"/>
                    <a:pt x="10500" y="4543"/>
                  </a:cubicBezTo>
                  <a:cubicBezTo>
                    <a:pt x="10220" y="4329"/>
                    <a:pt x="9940" y="4008"/>
                    <a:pt x="9909" y="3692"/>
                  </a:cubicBezTo>
                  <a:lnTo>
                    <a:pt x="9909" y="3692"/>
                  </a:lnTo>
                  <a:cubicBezTo>
                    <a:pt x="9960" y="3600"/>
                    <a:pt x="10008" y="3512"/>
                    <a:pt x="10053" y="3428"/>
                  </a:cubicBezTo>
                  <a:lnTo>
                    <a:pt x="10053" y="3428"/>
                  </a:lnTo>
                  <a:cubicBezTo>
                    <a:pt x="10524" y="4197"/>
                    <a:pt x="11381" y="4704"/>
                    <a:pt x="12280" y="4748"/>
                  </a:cubicBezTo>
                  <a:cubicBezTo>
                    <a:pt x="11892" y="3995"/>
                    <a:pt x="11345" y="3310"/>
                    <a:pt x="10706" y="2740"/>
                  </a:cubicBezTo>
                  <a:cubicBezTo>
                    <a:pt x="10979" y="2603"/>
                    <a:pt x="11253" y="2511"/>
                    <a:pt x="11550" y="2489"/>
                  </a:cubicBezTo>
                  <a:cubicBezTo>
                    <a:pt x="10454" y="2260"/>
                    <a:pt x="9952" y="982"/>
                    <a:pt x="10317" y="1"/>
                  </a:cubicBezTo>
                  <a:close/>
                </a:path>
              </a:pathLst>
            </a:custGeom>
            <a:solidFill>
              <a:srgbClr val="499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763045" y="-3312763"/>
              <a:ext cx="437608" cy="499927"/>
            </a:xfrm>
            <a:custGeom>
              <a:avLst/>
              <a:gdLst/>
              <a:ahLst/>
              <a:cxnLst/>
              <a:rect l="l" t="t" r="r" b="b"/>
              <a:pathLst>
                <a:path w="15020" h="17159" extrusionOk="0">
                  <a:moveTo>
                    <a:pt x="5899" y="1"/>
                  </a:moveTo>
                  <a:cubicBezTo>
                    <a:pt x="5517" y="1"/>
                    <a:pt x="5135" y="27"/>
                    <a:pt x="4771" y="62"/>
                  </a:cubicBezTo>
                  <a:cubicBezTo>
                    <a:pt x="5433" y="838"/>
                    <a:pt x="6095" y="1614"/>
                    <a:pt x="6780" y="2390"/>
                  </a:cubicBezTo>
                  <a:cubicBezTo>
                    <a:pt x="6962" y="2618"/>
                    <a:pt x="7191" y="2892"/>
                    <a:pt x="7122" y="3189"/>
                  </a:cubicBezTo>
                  <a:cubicBezTo>
                    <a:pt x="7075" y="3555"/>
                    <a:pt x="6695" y="3699"/>
                    <a:pt x="6299" y="3699"/>
                  </a:cubicBezTo>
                  <a:cubicBezTo>
                    <a:pt x="6127" y="3699"/>
                    <a:pt x="5951" y="3671"/>
                    <a:pt x="5798" y="3623"/>
                  </a:cubicBezTo>
                  <a:cubicBezTo>
                    <a:pt x="5473" y="3519"/>
                    <a:pt x="5099" y="3377"/>
                    <a:pt x="4765" y="3377"/>
                  </a:cubicBezTo>
                  <a:cubicBezTo>
                    <a:pt x="4583" y="3377"/>
                    <a:pt x="4414" y="3419"/>
                    <a:pt x="4269" y="3531"/>
                  </a:cubicBezTo>
                  <a:cubicBezTo>
                    <a:pt x="4817" y="3851"/>
                    <a:pt x="5296" y="4308"/>
                    <a:pt x="5593" y="4878"/>
                  </a:cubicBezTo>
                  <a:cubicBezTo>
                    <a:pt x="4634" y="5472"/>
                    <a:pt x="3721" y="6134"/>
                    <a:pt x="2877" y="6841"/>
                  </a:cubicBezTo>
                  <a:cubicBezTo>
                    <a:pt x="2694" y="7001"/>
                    <a:pt x="2511" y="7183"/>
                    <a:pt x="2489" y="7435"/>
                  </a:cubicBezTo>
                  <a:cubicBezTo>
                    <a:pt x="2443" y="7937"/>
                    <a:pt x="3173" y="8233"/>
                    <a:pt x="3151" y="8736"/>
                  </a:cubicBezTo>
                  <a:cubicBezTo>
                    <a:pt x="3151" y="8964"/>
                    <a:pt x="2968" y="9146"/>
                    <a:pt x="2808" y="9329"/>
                  </a:cubicBezTo>
                  <a:cubicBezTo>
                    <a:pt x="1872" y="10288"/>
                    <a:pt x="937" y="11246"/>
                    <a:pt x="1" y="12182"/>
                  </a:cubicBezTo>
                  <a:cubicBezTo>
                    <a:pt x="1781" y="12137"/>
                    <a:pt x="3539" y="11132"/>
                    <a:pt x="4497" y="9626"/>
                  </a:cubicBezTo>
                  <a:lnTo>
                    <a:pt x="4497" y="9626"/>
                  </a:lnTo>
                  <a:cubicBezTo>
                    <a:pt x="4634" y="10858"/>
                    <a:pt x="3630" y="11885"/>
                    <a:pt x="2945" y="12935"/>
                  </a:cubicBezTo>
                  <a:cubicBezTo>
                    <a:pt x="2101" y="14168"/>
                    <a:pt x="1621" y="15652"/>
                    <a:pt x="1598" y="17158"/>
                  </a:cubicBezTo>
                  <a:cubicBezTo>
                    <a:pt x="2694" y="16222"/>
                    <a:pt x="3813" y="15286"/>
                    <a:pt x="4908" y="14373"/>
                  </a:cubicBezTo>
                  <a:cubicBezTo>
                    <a:pt x="5410" y="13940"/>
                    <a:pt x="5912" y="13506"/>
                    <a:pt x="6278" y="12958"/>
                  </a:cubicBezTo>
                  <a:cubicBezTo>
                    <a:pt x="7396" y="11246"/>
                    <a:pt x="6825" y="8736"/>
                    <a:pt x="8218" y="7252"/>
                  </a:cubicBezTo>
                  <a:lnTo>
                    <a:pt x="8218" y="7252"/>
                  </a:lnTo>
                  <a:cubicBezTo>
                    <a:pt x="8469" y="8690"/>
                    <a:pt x="8309" y="10196"/>
                    <a:pt x="7784" y="11566"/>
                  </a:cubicBezTo>
                  <a:cubicBezTo>
                    <a:pt x="7624" y="11931"/>
                    <a:pt x="7465" y="12274"/>
                    <a:pt x="7396" y="12662"/>
                  </a:cubicBezTo>
                  <a:cubicBezTo>
                    <a:pt x="7213" y="13666"/>
                    <a:pt x="7761" y="14647"/>
                    <a:pt x="8286" y="15515"/>
                  </a:cubicBezTo>
                  <a:cubicBezTo>
                    <a:pt x="8811" y="14077"/>
                    <a:pt x="9473" y="12684"/>
                    <a:pt x="10249" y="11383"/>
                  </a:cubicBezTo>
                  <a:cubicBezTo>
                    <a:pt x="10500" y="12045"/>
                    <a:pt x="11002" y="12616"/>
                    <a:pt x="11664" y="12913"/>
                  </a:cubicBezTo>
                  <a:cubicBezTo>
                    <a:pt x="11322" y="11908"/>
                    <a:pt x="10980" y="10904"/>
                    <a:pt x="10637" y="9900"/>
                  </a:cubicBezTo>
                  <a:cubicBezTo>
                    <a:pt x="10569" y="9671"/>
                    <a:pt x="10477" y="9420"/>
                    <a:pt x="10569" y="9192"/>
                  </a:cubicBezTo>
                  <a:cubicBezTo>
                    <a:pt x="10614" y="9010"/>
                    <a:pt x="10774" y="8873"/>
                    <a:pt x="10911" y="8758"/>
                  </a:cubicBezTo>
                  <a:cubicBezTo>
                    <a:pt x="12623" y="7252"/>
                    <a:pt x="14015" y="5403"/>
                    <a:pt x="15020" y="3395"/>
                  </a:cubicBezTo>
                  <a:lnTo>
                    <a:pt x="15020" y="3395"/>
                  </a:lnTo>
                  <a:cubicBezTo>
                    <a:pt x="14860" y="3714"/>
                    <a:pt x="12965" y="4193"/>
                    <a:pt x="12623" y="4353"/>
                  </a:cubicBezTo>
                  <a:cubicBezTo>
                    <a:pt x="12787" y="3185"/>
                    <a:pt x="12523" y="2923"/>
                    <a:pt x="12067" y="2923"/>
                  </a:cubicBezTo>
                  <a:cubicBezTo>
                    <a:pt x="11696" y="2923"/>
                    <a:pt x="11198" y="3096"/>
                    <a:pt x="10699" y="3096"/>
                  </a:cubicBezTo>
                  <a:cubicBezTo>
                    <a:pt x="10445" y="3096"/>
                    <a:pt x="10190" y="3051"/>
                    <a:pt x="9953" y="2915"/>
                  </a:cubicBezTo>
                  <a:cubicBezTo>
                    <a:pt x="9313" y="2527"/>
                    <a:pt x="9154" y="1683"/>
                    <a:pt x="8720" y="1066"/>
                  </a:cubicBezTo>
                  <a:cubicBezTo>
                    <a:pt x="8093" y="219"/>
                    <a:pt x="7000" y="1"/>
                    <a:pt x="5899" y="1"/>
                  </a:cubicBezTo>
                  <a:close/>
                </a:path>
              </a:pathLst>
            </a:custGeom>
            <a:solidFill>
              <a:srgbClr val="35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2374" y="-3883547"/>
              <a:ext cx="351805" cy="525391"/>
            </a:xfrm>
            <a:custGeom>
              <a:avLst/>
              <a:gdLst/>
              <a:ahLst/>
              <a:cxnLst/>
              <a:rect l="l" t="t" r="r" b="b"/>
              <a:pathLst>
                <a:path w="12075" h="18033" extrusionOk="0">
                  <a:moveTo>
                    <a:pt x="1872" y="10660"/>
                  </a:moveTo>
                  <a:lnTo>
                    <a:pt x="1872" y="10660"/>
                  </a:lnTo>
                  <a:cubicBezTo>
                    <a:pt x="1928" y="10675"/>
                    <a:pt x="1983" y="10686"/>
                    <a:pt x="2037" y="10694"/>
                  </a:cubicBezTo>
                  <a:lnTo>
                    <a:pt x="2037" y="10694"/>
                  </a:lnTo>
                  <a:cubicBezTo>
                    <a:pt x="1982" y="10683"/>
                    <a:pt x="1927" y="10671"/>
                    <a:pt x="1872" y="10660"/>
                  </a:cubicBezTo>
                  <a:close/>
                  <a:moveTo>
                    <a:pt x="10888" y="0"/>
                  </a:moveTo>
                  <a:cubicBezTo>
                    <a:pt x="10226" y="891"/>
                    <a:pt x="8697" y="2397"/>
                    <a:pt x="8628" y="3516"/>
                  </a:cubicBezTo>
                  <a:cubicBezTo>
                    <a:pt x="9176" y="3447"/>
                    <a:pt x="9678" y="2831"/>
                    <a:pt x="9952" y="2374"/>
                  </a:cubicBezTo>
                  <a:lnTo>
                    <a:pt x="9952" y="2374"/>
                  </a:lnTo>
                  <a:cubicBezTo>
                    <a:pt x="10020" y="3926"/>
                    <a:pt x="8057" y="4566"/>
                    <a:pt x="6848" y="4771"/>
                  </a:cubicBezTo>
                  <a:cubicBezTo>
                    <a:pt x="6231" y="4885"/>
                    <a:pt x="5638" y="4931"/>
                    <a:pt x="5181" y="4931"/>
                  </a:cubicBezTo>
                  <a:cubicBezTo>
                    <a:pt x="5501" y="5775"/>
                    <a:pt x="6277" y="6437"/>
                    <a:pt x="7167" y="6643"/>
                  </a:cubicBezTo>
                  <a:lnTo>
                    <a:pt x="6528" y="6848"/>
                  </a:lnTo>
                  <a:cubicBezTo>
                    <a:pt x="6711" y="6865"/>
                    <a:pt x="6893" y="6874"/>
                    <a:pt x="7075" y="6874"/>
                  </a:cubicBezTo>
                  <a:cubicBezTo>
                    <a:pt x="7621" y="6874"/>
                    <a:pt x="8160" y="6797"/>
                    <a:pt x="8674" y="6643"/>
                  </a:cubicBezTo>
                  <a:lnTo>
                    <a:pt x="8674" y="6643"/>
                  </a:lnTo>
                  <a:cubicBezTo>
                    <a:pt x="8309" y="7441"/>
                    <a:pt x="7281" y="7647"/>
                    <a:pt x="6414" y="7715"/>
                  </a:cubicBezTo>
                  <a:cubicBezTo>
                    <a:pt x="5547" y="7784"/>
                    <a:pt x="4565" y="7875"/>
                    <a:pt x="4040" y="8583"/>
                  </a:cubicBezTo>
                  <a:cubicBezTo>
                    <a:pt x="4634" y="8628"/>
                    <a:pt x="5250" y="8743"/>
                    <a:pt x="5821" y="8902"/>
                  </a:cubicBezTo>
                  <a:cubicBezTo>
                    <a:pt x="4466" y="9007"/>
                    <a:pt x="3492" y="10709"/>
                    <a:pt x="2238" y="10709"/>
                  </a:cubicBezTo>
                  <a:cubicBezTo>
                    <a:pt x="2172" y="10709"/>
                    <a:pt x="2105" y="10704"/>
                    <a:pt x="2037" y="10694"/>
                  </a:cubicBezTo>
                  <a:lnTo>
                    <a:pt x="2037" y="10694"/>
                  </a:lnTo>
                  <a:cubicBezTo>
                    <a:pt x="2755" y="10846"/>
                    <a:pt x="3455" y="11014"/>
                    <a:pt x="4154" y="11162"/>
                  </a:cubicBezTo>
                  <a:cubicBezTo>
                    <a:pt x="2716" y="11436"/>
                    <a:pt x="1438" y="12486"/>
                    <a:pt x="913" y="13855"/>
                  </a:cubicBezTo>
                  <a:cubicBezTo>
                    <a:pt x="1301" y="13422"/>
                    <a:pt x="1963" y="13399"/>
                    <a:pt x="2534" y="13285"/>
                  </a:cubicBezTo>
                  <a:cubicBezTo>
                    <a:pt x="3629" y="13079"/>
                    <a:pt x="4657" y="12372"/>
                    <a:pt x="5227" y="11390"/>
                  </a:cubicBezTo>
                  <a:lnTo>
                    <a:pt x="5227" y="11390"/>
                  </a:lnTo>
                  <a:cubicBezTo>
                    <a:pt x="5478" y="12258"/>
                    <a:pt x="4725" y="13079"/>
                    <a:pt x="3949" y="13536"/>
                  </a:cubicBezTo>
                  <a:cubicBezTo>
                    <a:pt x="3173" y="13992"/>
                    <a:pt x="2260" y="14358"/>
                    <a:pt x="1895" y="15179"/>
                  </a:cubicBezTo>
                  <a:cubicBezTo>
                    <a:pt x="1758" y="15476"/>
                    <a:pt x="1689" y="15818"/>
                    <a:pt x="1415" y="15978"/>
                  </a:cubicBezTo>
                  <a:cubicBezTo>
                    <a:pt x="1295" y="16048"/>
                    <a:pt x="1160" y="16068"/>
                    <a:pt x="1021" y="16068"/>
                  </a:cubicBezTo>
                  <a:cubicBezTo>
                    <a:pt x="824" y="16068"/>
                    <a:pt x="616" y="16027"/>
                    <a:pt x="426" y="16027"/>
                  </a:cubicBezTo>
                  <a:cubicBezTo>
                    <a:pt x="267" y="16027"/>
                    <a:pt x="120" y="16056"/>
                    <a:pt x="0" y="16161"/>
                  </a:cubicBezTo>
                  <a:cubicBezTo>
                    <a:pt x="364" y="16348"/>
                    <a:pt x="771" y="16429"/>
                    <a:pt x="1182" y="16429"/>
                  </a:cubicBezTo>
                  <a:cubicBezTo>
                    <a:pt x="1621" y="16429"/>
                    <a:pt x="2064" y="16337"/>
                    <a:pt x="2465" y="16184"/>
                  </a:cubicBezTo>
                  <a:cubicBezTo>
                    <a:pt x="3264" y="15887"/>
                    <a:pt x="3972" y="15385"/>
                    <a:pt x="4657" y="14883"/>
                  </a:cubicBezTo>
                  <a:lnTo>
                    <a:pt x="4657" y="14883"/>
                  </a:lnTo>
                  <a:cubicBezTo>
                    <a:pt x="3995" y="15590"/>
                    <a:pt x="3310" y="16252"/>
                    <a:pt x="2557" y="16868"/>
                  </a:cubicBezTo>
                  <a:cubicBezTo>
                    <a:pt x="3355" y="16594"/>
                    <a:pt x="4132" y="16229"/>
                    <a:pt x="4816" y="15750"/>
                  </a:cubicBezTo>
                  <a:lnTo>
                    <a:pt x="4816" y="15750"/>
                  </a:lnTo>
                  <a:cubicBezTo>
                    <a:pt x="4246" y="16640"/>
                    <a:pt x="3492" y="17416"/>
                    <a:pt x="2671" y="18032"/>
                  </a:cubicBezTo>
                  <a:cubicBezTo>
                    <a:pt x="4132" y="16937"/>
                    <a:pt x="5798" y="16800"/>
                    <a:pt x="6346" y="14723"/>
                  </a:cubicBezTo>
                  <a:cubicBezTo>
                    <a:pt x="6414" y="15499"/>
                    <a:pt x="6460" y="16275"/>
                    <a:pt x="6528" y="17051"/>
                  </a:cubicBezTo>
                  <a:cubicBezTo>
                    <a:pt x="7510" y="16001"/>
                    <a:pt x="8012" y="14540"/>
                    <a:pt x="7875" y="13125"/>
                  </a:cubicBezTo>
                  <a:lnTo>
                    <a:pt x="7875" y="13125"/>
                  </a:lnTo>
                  <a:cubicBezTo>
                    <a:pt x="8240" y="13536"/>
                    <a:pt x="8491" y="14038"/>
                    <a:pt x="8628" y="14563"/>
                  </a:cubicBezTo>
                  <a:cubicBezTo>
                    <a:pt x="8765" y="12532"/>
                    <a:pt x="6985" y="10614"/>
                    <a:pt x="8012" y="8628"/>
                  </a:cubicBezTo>
                  <a:lnTo>
                    <a:pt x="8012" y="8628"/>
                  </a:lnTo>
                  <a:cubicBezTo>
                    <a:pt x="8468" y="9039"/>
                    <a:pt x="8834" y="9564"/>
                    <a:pt x="9039" y="10135"/>
                  </a:cubicBezTo>
                  <a:cubicBezTo>
                    <a:pt x="9199" y="9450"/>
                    <a:pt x="9130" y="8720"/>
                    <a:pt x="8856" y="8081"/>
                  </a:cubicBezTo>
                  <a:lnTo>
                    <a:pt x="8856" y="8081"/>
                  </a:lnTo>
                  <a:cubicBezTo>
                    <a:pt x="9130" y="8446"/>
                    <a:pt x="9427" y="8788"/>
                    <a:pt x="9701" y="9131"/>
                  </a:cubicBezTo>
                  <a:cubicBezTo>
                    <a:pt x="9747" y="8651"/>
                    <a:pt x="9678" y="8149"/>
                    <a:pt x="9518" y="7670"/>
                  </a:cubicBezTo>
                  <a:lnTo>
                    <a:pt x="9518" y="7670"/>
                  </a:lnTo>
                  <a:cubicBezTo>
                    <a:pt x="9838" y="7989"/>
                    <a:pt x="10089" y="8377"/>
                    <a:pt x="10249" y="8788"/>
                  </a:cubicBezTo>
                  <a:cubicBezTo>
                    <a:pt x="10180" y="7761"/>
                    <a:pt x="9906" y="6757"/>
                    <a:pt x="9427" y="5844"/>
                  </a:cubicBezTo>
                  <a:lnTo>
                    <a:pt x="9427" y="5844"/>
                  </a:lnTo>
                  <a:lnTo>
                    <a:pt x="10728" y="7190"/>
                  </a:lnTo>
                  <a:cubicBezTo>
                    <a:pt x="10066" y="6323"/>
                    <a:pt x="9769" y="5205"/>
                    <a:pt x="9884" y="4132"/>
                  </a:cubicBezTo>
                  <a:lnTo>
                    <a:pt x="9884" y="4132"/>
                  </a:lnTo>
                  <a:cubicBezTo>
                    <a:pt x="10477" y="4680"/>
                    <a:pt x="10865" y="5410"/>
                    <a:pt x="11048" y="6186"/>
                  </a:cubicBezTo>
                  <a:cubicBezTo>
                    <a:pt x="11116" y="5798"/>
                    <a:pt x="11185" y="5410"/>
                    <a:pt x="11253" y="5022"/>
                  </a:cubicBezTo>
                  <a:cubicBezTo>
                    <a:pt x="11504" y="5615"/>
                    <a:pt x="11595" y="6300"/>
                    <a:pt x="11527" y="6939"/>
                  </a:cubicBezTo>
                  <a:cubicBezTo>
                    <a:pt x="11846" y="6277"/>
                    <a:pt x="12075" y="5547"/>
                    <a:pt x="11915" y="4839"/>
                  </a:cubicBezTo>
                  <a:cubicBezTo>
                    <a:pt x="11732" y="4132"/>
                    <a:pt x="11162" y="3401"/>
                    <a:pt x="11504" y="2762"/>
                  </a:cubicBezTo>
                  <a:lnTo>
                    <a:pt x="11504" y="2762"/>
                  </a:lnTo>
                  <a:cubicBezTo>
                    <a:pt x="11344" y="3059"/>
                    <a:pt x="11070" y="3310"/>
                    <a:pt x="10751" y="3447"/>
                  </a:cubicBezTo>
                  <a:cubicBezTo>
                    <a:pt x="10746" y="3449"/>
                    <a:pt x="10741" y="3450"/>
                    <a:pt x="10736" y="3450"/>
                  </a:cubicBezTo>
                  <a:cubicBezTo>
                    <a:pt x="10466" y="3450"/>
                    <a:pt x="10798" y="270"/>
                    <a:pt x="10888" y="0"/>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650671" y="-4561198"/>
              <a:ext cx="331207" cy="472191"/>
            </a:xfrm>
            <a:custGeom>
              <a:avLst/>
              <a:gdLst/>
              <a:ahLst/>
              <a:cxnLst/>
              <a:rect l="l" t="t" r="r" b="b"/>
              <a:pathLst>
                <a:path w="11368" h="16207" extrusionOk="0">
                  <a:moveTo>
                    <a:pt x="9701" y="1"/>
                  </a:moveTo>
                  <a:lnTo>
                    <a:pt x="9701" y="1"/>
                  </a:lnTo>
                  <a:cubicBezTo>
                    <a:pt x="9677" y="26"/>
                    <a:pt x="9654" y="52"/>
                    <a:pt x="9630" y="77"/>
                  </a:cubicBezTo>
                  <a:lnTo>
                    <a:pt x="9630" y="77"/>
                  </a:lnTo>
                  <a:cubicBezTo>
                    <a:pt x="9654" y="52"/>
                    <a:pt x="9678" y="26"/>
                    <a:pt x="9701" y="1"/>
                  </a:cubicBezTo>
                  <a:close/>
                  <a:moveTo>
                    <a:pt x="1849" y="10637"/>
                  </a:moveTo>
                  <a:cubicBezTo>
                    <a:pt x="1878" y="10643"/>
                    <a:pt x="1907" y="10649"/>
                    <a:pt x="1935" y="10653"/>
                  </a:cubicBezTo>
                  <a:lnTo>
                    <a:pt x="1935" y="10653"/>
                  </a:lnTo>
                  <a:cubicBezTo>
                    <a:pt x="1907" y="10648"/>
                    <a:pt x="1878" y="10642"/>
                    <a:pt x="1849" y="10637"/>
                  </a:cubicBezTo>
                  <a:close/>
                  <a:moveTo>
                    <a:pt x="9630" y="77"/>
                  </a:moveTo>
                  <a:lnTo>
                    <a:pt x="9630" y="77"/>
                  </a:lnTo>
                  <a:cubicBezTo>
                    <a:pt x="8893" y="848"/>
                    <a:pt x="7700" y="1246"/>
                    <a:pt x="6551" y="1644"/>
                  </a:cubicBezTo>
                  <a:cubicBezTo>
                    <a:pt x="6623" y="1634"/>
                    <a:pt x="6694" y="1630"/>
                    <a:pt x="6765" y="1630"/>
                  </a:cubicBezTo>
                  <a:cubicBezTo>
                    <a:pt x="7033" y="1630"/>
                    <a:pt x="7293" y="1695"/>
                    <a:pt x="7510" y="1804"/>
                  </a:cubicBezTo>
                  <a:cubicBezTo>
                    <a:pt x="6802" y="2055"/>
                    <a:pt x="6163" y="2397"/>
                    <a:pt x="5615" y="2808"/>
                  </a:cubicBezTo>
                  <a:cubicBezTo>
                    <a:pt x="5678" y="2824"/>
                    <a:pt x="5740" y="2831"/>
                    <a:pt x="5800" y="2831"/>
                  </a:cubicBezTo>
                  <a:cubicBezTo>
                    <a:pt x="6091" y="2831"/>
                    <a:pt x="6359" y="2670"/>
                    <a:pt x="6642" y="2557"/>
                  </a:cubicBezTo>
                  <a:cubicBezTo>
                    <a:pt x="6756" y="2519"/>
                    <a:pt x="6891" y="2499"/>
                    <a:pt x="7021" y="2499"/>
                  </a:cubicBezTo>
                  <a:cubicBezTo>
                    <a:pt x="7281" y="2499"/>
                    <a:pt x="7525" y="2580"/>
                    <a:pt x="7555" y="2762"/>
                  </a:cubicBezTo>
                  <a:cubicBezTo>
                    <a:pt x="7578" y="2854"/>
                    <a:pt x="7533" y="2945"/>
                    <a:pt x="7487" y="3036"/>
                  </a:cubicBezTo>
                  <a:cubicBezTo>
                    <a:pt x="7053" y="3812"/>
                    <a:pt x="6437" y="4520"/>
                    <a:pt x="5684" y="5113"/>
                  </a:cubicBezTo>
                  <a:cubicBezTo>
                    <a:pt x="6620" y="4748"/>
                    <a:pt x="7533" y="4360"/>
                    <a:pt x="8468" y="3972"/>
                  </a:cubicBezTo>
                  <a:cubicBezTo>
                    <a:pt x="8535" y="3939"/>
                    <a:pt x="8614" y="3918"/>
                    <a:pt x="8697" y="3918"/>
                  </a:cubicBezTo>
                  <a:cubicBezTo>
                    <a:pt x="8727" y="3918"/>
                    <a:pt x="8757" y="3920"/>
                    <a:pt x="8788" y="3926"/>
                  </a:cubicBezTo>
                  <a:cubicBezTo>
                    <a:pt x="8902" y="3972"/>
                    <a:pt x="8902" y="4109"/>
                    <a:pt x="8879" y="4200"/>
                  </a:cubicBezTo>
                  <a:cubicBezTo>
                    <a:pt x="8834" y="4543"/>
                    <a:pt x="8788" y="4862"/>
                    <a:pt x="8742" y="5182"/>
                  </a:cubicBezTo>
                  <a:cubicBezTo>
                    <a:pt x="9153" y="4976"/>
                    <a:pt x="9518" y="4703"/>
                    <a:pt x="9769" y="4360"/>
                  </a:cubicBezTo>
                  <a:lnTo>
                    <a:pt x="9769" y="4360"/>
                  </a:lnTo>
                  <a:cubicBezTo>
                    <a:pt x="9769" y="5479"/>
                    <a:pt x="8194" y="6004"/>
                    <a:pt x="6711" y="6209"/>
                  </a:cubicBezTo>
                  <a:cubicBezTo>
                    <a:pt x="6204" y="6265"/>
                    <a:pt x="5728" y="6306"/>
                    <a:pt x="5320" y="6306"/>
                  </a:cubicBezTo>
                  <a:cubicBezTo>
                    <a:pt x="5233" y="6306"/>
                    <a:pt x="5148" y="6304"/>
                    <a:pt x="5067" y="6300"/>
                  </a:cubicBezTo>
                  <a:lnTo>
                    <a:pt x="5067" y="6300"/>
                  </a:lnTo>
                  <a:cubicBezTo>
                    <a:pt x="5387" y="6962"/>
                    <a:pt x="6140" y="7464"/>
                    <a:pt x="7030" y="7601"/>
                  </a:cubicBezTo>
                  <a:cubicBezTo>
                    <a:pt x="6825" y="7647"/>
                    <a:pt x="6597" y="7715"/>
                    <a:pt x="6391" y="7761"/>
                  </a:cubicBezTo>
                  <a:cubicBezTo>
                    <a:pt x="6568" y="7773"/>
                    <a:pt x="6747" y="7778"/>
                    <a:pt x="6925" y="7778"/>
                  </a:cubicBezTo>
                  <a:cubicBezTo>
                    <a:pt x="7460" y="7778"/>
                    <a:pt x="7995" y="7727"/>
                    <a:pt x="8491" y="7624"/>
                  </a:cubicBezTo>
                  <a:lnTo>
                    <a:pt x="8491" y="7624"/>
                  </a:lnTo>
                  <a:cubicBezTo>
                    <a:pt x="8126" y="8218"/>
                    <a:pt x="7145" y="8377"/>
                    <a:pt x="6277" y="8423"/>
                  </a:cubicBezTo>
                  <a:cubicBezTo>
                    <a:pt x="5433" y="8469"/>
                    <a:pt x="4474" y="8537"/>
                    <a:pt x="3949" y="9062"/>
                  </a:cubicBezTo>
                  <a:cubicBezTo>
                    <a:pt x="4542" y="9108"/>
                    <a:pt x="5136" y="9199"/>
                    <a:pt x="5707" y="9313"/>
                  </a:cubicBezTo>
                  <a:cubicBezTo>
                    <a:pt x="4375" y="9396"/>
                    <a:pt x="3422" y="10675"/>
                    <a:pt x="2209" y="10675"/>
                  </a:cubicBezTo>
                  <a:cubicBezTo>
                    <a:pt x="2119" y="10675"/>
                    <a:pt x="2028" y="10668"/>
                    <a:pt x="1935" y="10653"/>
                  </a:cubicBezTo>
                  <a:lnTo>
                    <a:pt x="1935" y="10653"/>
                  </a:lnTo>
                  <a:cubicBezTo>
                    <a:pt x="2639" y="10785"/>
                    <a:pt x="3361" y="10915"/>
                    <a:pt x="4063" y="11025"/>
                  </a:cubicBezTo>
                  <a:cubicBezTo>
                    <a:pt x="2648" y="11231"/>
                    <a:pt x="1393" y="12029"/>
                    <a:pt x="890" y="13057"/>
                  </a:cubicBezTo>
                  <a:cubicBezTo>
                    <a:pt x="1256" y="12737"/>
                    <a:pt x="1918" y="12714"/>
                    <a:pt x="2465" y="12623"/>
                  </a:cubicBezTo>
                  <a:cubicBezTo>
                    <a:pt x="3561" y="12463"/>
                    <a:pt x="4542" y="11938"/>
                    <a:pt x="5113" y="11208"/>
                  </a:cubicBezTo>
                  <a:lnTo>
                    <a:pt x="5113" y="11208"/>
                  </a:lnTo>
                  <a:cubicBezTo>
                    <a:pt x="5364" y="11847"/>
                    <a:pt x="4611" y="12463"/>
                    <a:pt x="3858" y="12805"/>
                  </a:cubicBezTo>
                  <a:cubicBezTo>
                    <a:pt x="3104" y="13148"/>
                    <a:pt x="2214" y="13445"/>
                    <a:pt x="1849" y="14061"/>
                  </a:cubicBezTo>
                  <a:cubicBezTo>
                    <a:pt x="1712" y="14266"/>
                    <a:pt x="1644" y="14540"/>
                    <a:pt x="1370" y="14654"/>
                  </a:cubicBezTo>
                  <a:cubicBezTo>
                    <a:pt x="1252" y="14707"/>
                    <a:pt x="1120" y="14721"/>
                    <a:pt x="982" y="14721"/>
                  </a:cubicBezTo>
                  <a:cubicBezTo>
                    <a:pt x="799" y="14721"/>
                    <a:pt x="606" y="14695"/>
                    <a:pt x="426" y="14695"/>
                  </a:cubicBezTo>
                  <a:cubicBezTo>
                    <a:pt x="269" y="14695"/>
                    <a:pt x="122" y="14715"/>
                    <a:pt x="0" y="14791"/>
                  </a:cubicBezTo>
                  <a:cubicBezTo>
                    <a:pt x="369" y="14936"/>
                    <a:pt x="770" y="15000"/>
                    <a:pt x="1174" y="15000"/>
                  </a:cubicBezTo>
                  <a:cubicBezTo>
                    <a:pt x="1597" y="15000"/>
                    <a:pt x="2023" y="14931"/>
                    <a:pt x="2420" y="14814"/>
                  </a:cubicBezTo>
                  <a:cubicBezTo>
                    <a:pt x="3196" y="14586"/>
                    <a:pt x="3881" y="14221"/>
                    <a:pt x="4565" y="13833"/>
                  </a:cubicBezTo>
                  <a:lnTo>
                    <a:pt x="4565" y="13833"/>
                  </a:lnTo>
                  <a:cubicBezTo>
                    <a:pt x="3926" y="14358"/>
                    <a:pt x="3241" y="14860"/>
                    <a:pt x="2511" y="15339"/>
                  </a:cubicBezTo>
                  <a:cubicBezTo>
                    <a:pt x="3287" y="15134"/>
                    <a:pt x="4040" y="14860"/>
                    <a:pt x="4725" y="14495"/>
                  </a:cubicBezTo>
                  <a:lnTo>
                    <a:pt x="4725" y="14495"/>
                  </a:lnTo>
                  <a:cubicBezTo>
                    <a:pt x="4171" y="15137"/>
                    <a:pt x="3466" y="15716"/>
                    <a:pt x="2673" y="16167"/>
                  </a:cubicBezTo>
                  <a:lnTo>
                    <a:pt x="2673" y="16167"/>
                  </a:lnTo>
                  <a:cubicBezTo>
                    <a:pt x="4093" y="15381"/>
                    <a:pt x="5670" y="15268"/>
                    <a:pt x="6209" y="13718"/>
                  </a:cubicBezTo>
                  <a:cubicBezTo>
                    <a:pt x="6277" y="14312"/>
                    <a:pt x="6346" y="14883"/>
                    <a:pt x="6391" y="15476"/>
                  </a:cubicBezTo>
                  <a:cubicBezTo>
                    <a:pt x="7350" y="14677"/>
                    <a:pt x="7829" y="13582"/>
                    <a:pt x="7715" y="12509"/>
                  </a:cubicBezTo>
                  <a:lnTo>
                    <a:pt x="7715" y="12509"/>
                  </a:lnTo>
                  <a:cubicBezTo>
                    <a:pt x="8058" y="12828"/>
                    <a:pt x="8309" y="13194"/>
                    <a:pt x="8446" y="13604"/>
                  </a:cubicBezTo>
                  <a:cubicBezTo>
                    <a:pt x="8514" y="12828"/>
                    <a:pt x="8240" y="12029"/>
                    <a:pt x="7670" y="11367"/>
                  </a:cubicBezTo>
                  <a:cubicBezTo>
                    <a:pt x="7533" y="11208"/>
                    <a:pt x="7350" y="11025"/>
                    <a:pt x="7327" y="10820"/>
                  </a:cubicBezTo>
                  <a:cubicBezTo>
                    <a:pt x="7304" y="10683"/>
                    <a:pt x="7373" y="10569"/>
                    <a:pt x="7418" y="10432"/>
                  </a:cubicBezTo>
                  <a:cubicBezTo>
                    <a:pt x="7533" y="10158"/>
                    <a:pt x="7647" y="9884"/>
                    <a:pt x="7761" y="9610"/>
                  </a:cubicBezTo>
                  <a:cubicBezTo>
                    <a:pt x="8058" y="9838"/>
                    <a:pt x="8263" y="10135"/>
                    <a:pt x="8331" y="10454"/>
                  </a:cubicBezTo>
                  <a:lnTo>
                    <a:pt x="8697" y="8880"/>
                  </a:lnTo>
                  <a:cubicBezTo>
                    <a:pt x="8758" y="8912"/>
                    <a:pt x="8824" y="8927"/>
                    <a:pt x="8892" y="8927"/>
                  </a:cubicBezTo>
                  <a:cubicBezTo>
                    <a:pt x="9155" y="8927"/>
                    <a:pt x="9436" y="8709"/>
                    <a:pt x="9473" y="8492"/>
                  </a:cubicBezTo>
                  <a:cubicBezTo>
                    <a:pt x="9518" y="8195"/>
                    <a:pt x="9336" y="7944"/>
                    <a:pt x="9244" y="7670"/>
                  </a:cubicBezTo>
                  <a:cubicBezTo>
                    <a:pt x="9130" y="7396"/>
                    <a:pt x="9107" y="7031"/>
                    <a:pt x="9381" y="6848"/>
                  </a:cubicBezTo>
                  <a:cubicBezTo>
                    <a:pt x="9484" y="6951"/>
                    <a:pt x="9638" y="7002"/>
                    <a:pt x="9786" y="7002"/>
                  </a:cubicBezTo>
                  <a:cubicBezTo>
                    <a:pt x="9835" y="7002"/>
                    <a:pt x="9884" y="6996"/>
                    <a:pt x="9929" y="6985"/>
                  </a:cubicBezTo>
                  <a:cubicBezTo>
                    <a:pt x="9610" y="6597"/>
                    <a:pt x="9518" y="6095"/>
                    <a:pt x="9678" y="5638"/>
                  </a:cubicBezTo>
                  <a:lnTo>
                    <a:pt x="9678" y="5638"/>
                  </a:lnTo>
                  <a:cubicBezTo>
                    <a:pt x="10135" y="6300"/>
                    <a:pt x="10705" y="6894"/>
                    <a:pt x="11367" y="7419"/>
                  </a:cubicBezTo>
                  <a:cubicBezTo>
                    <a:pt x="11276" y="7124"/>
                    <a:pt x="10260" y="3082"/>
                    <a:pt x="10002" y="3082"/>
                  </a:cubicBezTo>
                  <a:cubicBezTo>
                    <a:pt x="10000" y="3082"/>
                    <a:pt x="9999" y="3082"/>
                    <a:pt x="9998" y="3082"/>
                  </a:cubicBezTo>
                  <a:cubicBezTo>
                    <a:pt x="9792" y="3105"/>
                    <a:pt x="9610" y="3196"/>
                    <a:pt x="9496" y="3356"/>
                  </a:cubicBezTo>
                  <a:cubicBezTo>
                    <a:pt x="8948" y="2808"/>
                    <a:pt x="8948" y="1986"/>
                    <a:pt x="9496" y="1461"/>
                  </a:cubicBezTo>
                  <a:lnTo>
                    <a:pt x="9496" y="1461"/>
                  </a:lnTo>
                  <a:lnTo>
                    <a:pt x="8263" y="2260"/>
                  </a:lnTo>
                  <a:cubicBezTo>
                    <a:pt x="8549" y="1469"/>
                    <a:pt x="9025" y="741"/>
                    <a:pt x="9630" y="77"/>
                  </a:cubicBezTo>
                  <a:close/>
                  <a:moveTo>
                    <a:pt x="2673" y="16167"/>
                  </a:moveTo>
                  <a:cubicBezTo>
                    <a:pt x="2649" y="16180"/>
                    <a:pt x="2626" y="16193"/>
                    <a:pt x="2602" y="16206"/>
                  </a:cubicBezTo>
                  <a:cubicBezTo>
                    <a:pt x="2626" y="16193"/>
                    <a:pt x="2649" y="16180"/>
                    <a:pt x="2673" y="16167"/>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344084" y="-3320950"/>
              <a:ext cx="178918" cy="172246"/>
            </a:xfrm>
            <a:custGeom>
              <a:avLst/>
              <a:gdLst/>
              <a:ahLst/>
              <a:cxnLst/>
              <a:rect l="l" t="t" r="r" b="b"/>
              <a:pathLst>
                <a:path w="6141" h="5912" extrusionOk="0">
                  <a:moveTo>
                    <a:pt x="5981" y="1"/>
                  </a:moveTo>
                  <a:cubicBezTo>
                    <a:pt x="5547" y="389"/>
                    <a:pt x="4931" y="800"/>
                    <a:pt x="4292" y="868"/>
                  </a:cubicBezTo>
                  <a:cubicBezTo>
                    <a:pt x="4280" y="870"/>
                    <a:pt x="4265" y="871"/>
                    <a:pt x="4250" y="871"/>
                  </a:cubicBezTo>
                  <a:cubicBezTo>
                    <a:pt x="3885" y="871"/>
                    <a:pt x="2648" y="389"/>
                    <a:pt x="2626" y="389"/>
                  </a:cubicBezTo>
                  <a:cubicBezTo>
                    <a:pt x="1781" y="800"/>
                    <a:pt x="891" y="1096"/>
                    <a:pt x="1" y="1324"/>
                  </a:cubicBezTo>
                  <a:cubicBezTo>
                    <a:pt x="203" y="1287"/>
                    <a:pt x="406" y="1271"/>
                    <a:pt x="610" y="1271"/>
                  </a:cubicBezTo>
                  <a:cubicBezTo>
                    <a:pt x="1281" y="1271"/>
                    <a:pt x="1955" y="1446"/>
                    <a:pt x="2603" y="1621"/>
                  </a:cubicBezTo>
                  <a:cubicBezTo>
                    <a:pt x="3128" y="1781"/>
                    <a:pt x="3653" y="1918"/>
                    <a:pt x="4155" y="2055"/>
                  </a:cubicBezTo>
                  <a:cubicBezTo>
                    <a:pt x="3956" y="2028"/>
                    <a:pt x="3754" y="2015"/>
                    <a:pt x="3551" y="2015"/>
                  </a:cubicBezTo>
                  <a:cubicBezTo>
                    <a:pt x="2548" y="2015"/>
                    <a:pt x="1529" y="2341"/>
                    <a:pt x="731" y="2968"/>
                  </a:cubicBezTo>
                  <a:cubicBezTo>
                    <a:pt x="1302" y="2899"/>
                    <a:pt x="1850" y="2808"/>
                    <a:pt x="2397" y="2740"/>
                  </a:cubicBezTo>
                  <a:lnTo>
                    <a:pt x="2397" y="2740"/>
                  </a:lnTo>
                  <a:cubicBezTo>
                    <a:pt x="2260" y="3630"/>
                    <a:pt x="1416" y="4337"/>
                    <a:pt x="526" y="4337"/>
                  </a:cubicBezTo>
                  <a:cubicBezTo>
                    <a:pt x="624" y="4344"/>
                    <a:pt x="722" y="4347"/>
                    <a:pt x="820" y="4347"/>
                  </a:cubicBezTo>
                  <a:cubicBezTo>
                    <a:pt x="1411" y="4347"/>
                    <a:pt x="2009" y="4230"/>
                    <a:pt x="2557" y="3995"/>
                  </a:cubicBezTo>
                  <a:lnTo>
                    <a:pt x="2557" y="3995"/>
                  </a:lnTo>
                  <a:cubicBezTo>
                    <a:pt x="2101" y="4657"/>
                    <a:pt x="1530" y="5228"/>
                    <a:pt x="845" y="5638"/>
                  </a:cubicBezTo>
                  <a:cubicBezTo>
                    <a:pt x="881" y="5817"/>
                    <a:pt x="1056" y="5912"/>
                    <a:pt x="1229" y="5912"/>
                  </a:cubicBezTo>
                  <a:cubicBezTo>
                    <a:pt x="1278" y="5912"/>
                    <a:pt x="1326" y="5904"/>
                    <a:pt x="1370" y="5890"/>
                  </a:cubicBezTo>
                  <a:cubicBezTo>
                    <a:pt x="1599" y="5798"/>
                    <a:pt x="1735" y="5638"/>
                    <a:pt x="1872" y="5456"/>
                  </a:cubicBezTo>
                  <a:cubicBezTo>
                    <a:pt x="2534" y="4634"/>
                    <a:pt x="3196" y="3812"/>
                    <a:pt x="3858" y="2991"/>
                  </a:cubicBezTo>
                  <a:lnTo>
                    <a:pt x="3858" y="2991"/>
                  </a:lnTo>
                  <a:cubicBezTo>
                    <a:pt x="3698" y="3584"/>
                    <a:pt x="3516" y="4155"/>
                    <a:pt x="3356" y="4748"/>
                  </a:cubicBezTo>
                  <a:cubicBezTo>
                    <a:pt x="3927" y="4246"/>
                    <a:pt x="4429" y="3653"/>
                    <a:pt x="4817" y="2991"/>
                  </a:cubicBezTo>
                  <a:lnTo>
                    <a:pt x="4817" y="2991"/>
                  </a:lnTo>
                  <a:cubicBezTo>
                    <a:pt x="4711" y="3273"/>
                    <a:pt x="5028" y="3515"/>
                    <a:pt x="5325" y="3515"/>
                  </a:cubicBezTo>
                  <a:cubicBezTo>
                    <a:pt x="5412" y="3515"/>
                    <a:pt x="5498" y="3494"/>
                    <a:pt x="5570" y="3447"/>
                  </a:cubicBezTo>
                  <a:cubicBezTo>
                    <a:pt x="5890" y="3219"/>
                    <a:pt x="5981" y="2785"/>
                    <a:pt x="6004" y="2420"/>
                  </a:cubicBezTo>
                  <a:cubicBezTo>
                    <a:pt x="6072" y="1598"/>
                    <a:pt x="6141" y="800"/>
                    <a:pt x="5981" y="1"/>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7036185" y="-3151413"/>
              <a:ext cx="271363" cy="224194"/>
            </a:xfrm>
            <a:custGeom>
              <a:avLst/>
              <a:gdLst/>
              <a:ahLst/>
              <a:cxnLst/>
              <a:rect l="l" t="t" r="r" b="b"/>
              <a:pathLst>
                <a:path w="9314" h="7695" extrusionOk="0">
                  <a:moveTo>
                    <a:pt x="2215" y="299"/>
                  </a:moveTo>
                  <a:cubicBezTo>
                    <a:pt x="2216" y="302"/>
                    <a:pt x="2218" y="305"/>
                    <a:pt x="2220" y="308"/>
                  </a:cubicBezTo>
                  <a:lnTo>
                    <a:pt x="2220" y="308"/>
                  </a:lnTo>
                  <a:cubicBezTo>
                    <a:pt x="2218" y="305"/>
                    <a:pt x="2216" y="302"/>
                    <a:pt x="2215" y="299"/>
                  </a:cubicBezTo>
                  <a:close/>
                  <a:moveTo>
                    <a:pt x="8039" y="1"/>
                  </a:moveTo>
                  <a:cubicBezTo>
                    <a:pt x="6805" y="1"/>
                    <a:pt x="4910" y="621"/>
                    <a:pt x="3584" y="710"/>
                  </a:cubicBezTo>
                  <a:cubicBezTo>
                    <a:pt x="3485" y="717"/>
                    <a:pt x="3389" y="720"/>
                    <a:pt x="3297" y="720"/>
                  </a:cubicBezTo>
                  <a:cubicBezTo>
                    <a:pt x="2795" y="720"/>
                    <a:pt x="2396" y="610"/>
                    <a:pt x="2220" y="308"/>
                  </a:cubicBezTo>
                  <a:lnTo>
                    <a:pt x="2220" y="308"/>
                  </a:lnTo>
                  <a:cubicBezTo>
                    <a:pt x="2677" y="1102"/>
                    <a:pt x="3428" y="1738"/>
                    <a:pt x="4315" y="2034"/>
                  </a:cubicBezTo>
                  <a:cubicBezTo>
                    <a:pt x="4222" y="2028"/>
                    <a:pt x="4130" y="2026"/>
                    <a:pt x="4038" y="2026"/>
                  </a:cubicBezTo>
                  <a:cubicBezTo>
                    <a:pt x="2486" y="2026"/>
                    <a:pt x="949" y="2744"/>
                    <a:pt x="1" y="3951"/>
                  </a:cubicBezTo>
                  <a:cubicBezTo>
                    <a:pt x="816" y="3512"/>
                    <a:pt x="1766" y="3283"/>
                    <a:pt x="2692" y="3283"/>
                  </a:cubicBezTo>
                  <a:cubicBezTo>
                    <a:pt x="2777" y="3283"/>
                    <a:pt x="2861" y="3285"/>
                    <a:pt x="2945" y="3289"/>
                  </a:cubicBezTo>
                  <a:cubicBezTo>
                    <a:pt x="1598" y="4111"/>
                    <a:pt x="982" y="5686"/>
                    <a:pt x="457" y="7169"/>
                  </a:cubicBezTo>
                  <a:cubicBezTo>
                    <a:pt x="799" y="6553"/>
                    <a:pt x="1393" y="6096"/>
                    <a:pt x="2078" y="5868"/>
                  </a:cubicBezTo>
                  <a:lnTo>
                    <a:pt x="2078" y="5868"/>
                  </a:lnTo>
                  <a:cubicBezTo>
                    <a:pt x="1576" y="6576"/>
                    <a:pt x="959" y="7192"/>
                    <a:pt x="229" y="7694"/>
                  </a:cubicBezTo>
                  <a:cubicBezTo>
                    <a:pt x="2306" y="7489"/>
                    <a:pt x="3881" y="5800"/>
                    <a:pt x="5228" y="4202"/>
                  </a:cubicBezTo>
                  <a:lnTo>
                    <a:pt x="5228" y="4202"/>
                  </a:lnTo>
                  <a:cubicBezTo>
                    <a:pt x="5113" y="5069"/>
                    <a:pt x="4794" y="5868"/>
                    <a:pt x="4315" y="6576"/>
                  </a:cubicBezTo>
                  <a:cubicBezTo>
                    <a:pt x="5387" y="6325"/>
                    <a:pt x="6232" y="5457"/>
                    <a:pt x="6940" y="4613"/>
                  </a:cubicBezTo>
                  <a:cubicBezTo>
                    <a:pt x="7670" y="3723"/>
                    <a:pt x="8332" y="2787"/>
                    <a:pt x="8925" y="1828"/>
                  </a:cubicBezTo>
                  <a:cubicBezTo>
                    <a:pt x="9108" y="1486"/>
                    <a:pt x="9313" y="1143"/>
                    <a:pt x="9268" y="755"/>
                  </a:cubicBezTo>
                  <a:cubicBezTo>
                    <a:pt x="9195" y="188"/>
                    <a:pt x="8717" y="1"/>
                    <a:pt x="8039" y="1"/>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7074090" y="-3433731"/>
              <a:ext cx="281328" cy="104507"/>
            </a:xfrm>
            <a:custGeom>
              <a:avLst/>
              <a:gdLst/>
              <a:ahLst/>
              <a:cxnLst/>
              <a:rect l="l" t="t" r="r" b="b"/>
              <a:pathLst>
                <a:path w="9656" h="3587" extrusionOk="0">
                  <a:moveTo>
                    <a:pt x="23" y="2593"/>
                  </a:moveTo>
                  <a:lnTo>
                    <a:pt x="23" y="2593"/>
                  </a:lnTo>
                  <a:cubicBezTo>
                    <a:pt x="502" y="2744"/>
                    <a:pt x="994" y="2848"/>
                    <a:pt x="1491" y="2904"/>
                  </a:cubicBezTo>
                  <a:lnTo>
                    <a:pt x="1491" y="2904"/>
                  </a:lnTo>
                  <a:cubicBezTo>
                    <a:pt x="1001" y="2794"/>
                    <a:pt x="512" y="2705"/>
                    <a:pt x="23" y="2593"/>
                  </a:cubicBezTo>
                  <a:close/>
                  <a:moveTo>
                    <a:pt x="1491" y="2904"/>
                  </a:moveTo>
                  <a:cubicBezTo>
                    <a:pt x="1504" y="2907"/>
                    <a:pt x="1517" y="2910"/>
                    <a:pt x="1530" y="2913"/>
                  </a:cubicBezTo>
                  <a:cubicBezTo>
                    <a:pt x="1524" y="2911"/>
                    <a:pt x="1519" y="2909"/>
                    <a:pt x="1514" y="2907"/>
                  </a:cubicBezTo>
                  <a:lnTo>
                    <a:pt x="1514" y="2907"/>
                  </a:lnTo>
                  <a:cubicBezTo>
                    <a:pt x="1506" y="2906"/>
                    <a:pt x="1498" y="2905"/>
                    <a:pt x="1491" y="2904"/>
                  </a:cubicBezTo>
                  <a:close/>
                  <a:moveTo>
                    <a:pt x="8457" y="0"/>
                  </a:moveTo>
                  <a:cubicBezTo>
                    <a:pt x="7277" y="0"/>
                    <a:pt x="6196" y="834"/>
                    <a:pt x="5114" y="1384"/>
                  </a:cubicBezTo>
                  <a:cubicBezTo>
                    <a:pt x="4144" y="1861"/>
                    <a:pt x="3062" y="2106"/>
                    <a:pt x="1985" y="2106"/>
                  </a:cubicBezTo>
                  <a:cubicBezTo>
                    <a:pt x="1312" y="2106"/>
                    <a:pt x="641" y="2010"/>
                    <a:pt x="1" y="1817"/>
                  </a:cubicBezTo>
                  <a:lnTo>
                    <a:pt x="1" y="1817"/>
                  </a:lnTo>
                  <a:cubicBezTo>
                    <a:pt x="408" y="2292"/>
                    <a:pt x="927" y="2678"/>
                    <a:pt x="1514" y="2907"/>
                  </a:cubicBezTo>
                  <a:lnTo>
                    <a:pt x="1514" y="2907"/>
                  </a:lnTo>
                  <a:cubicBezTo>
                    <a:pt x="1797" y="2938"/>
                    <a:pt x="2082" y="2953"/>
                    <a:pt x="2367" y="2953"/>
                  </a:cubicBezTo>
                  <a:cubicBezTo>
                    <a:pt x="3312" y="2953"/>
                    <a:pt x="4254" y="2781"/>
                    <a:pt x="5136" y="2434"/>
                  </a:cubicBezTo>
                  <a:lnTo>
                    <a:pt x="5136" y="2434"/>
                  </a:lnTo>
                  <a:cubicBezTo>
                    <a:pt x="4657" y="2981"/>
                    <a:pt x="4018" y="3392"/>
                    <a:pt x="3310" y="3575"/>
                  </a:cubicBezTo>
                  <a:cubicBezTo>
                    <a:pt x="3399" y="3582"/>
                    <a:pt x="3488" y="3586"/>
                    <a:pt x="3575" y="3586"/>
                  </a:cubicBezTo>
                  <a:cubicBezTo>
                    <a:pt x="5863" y="3586"/>
                    <a:pt x="7611" y="1080"/>
                    <a:pt x="9656" y="311"/>
                  </a:cubicBezTo>
                  <a:cubicBezTo>
                    <a:pt x="9243" y="90"/>
                    <a:pt x="8845" y="0"/>
                    <a:pt x="8457" y="0"/>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690382" y="-3879060"/>
              <a:ext cx="510096" cy="310754"/>
            </a:xfrm>
            <a:custGeom>
              <a:avLst/>
              <a:gdLst/>
              <a:ahLst/>
              <a:cxnLst/>
              <a:rect l="l" t="t" r="r" b="b"/>
              <a:pathLst>
                <a:path w="17508" h="10666" extrusionOk="0">
                  <a:moveTo>
                    <a:pt x="10794" y="0"/>
                  </a:moveTo>
                  <a:cubicBezTo>
                    <a:pt x="10514" y="0"/>
                    <a:pt x="10255" y="78"/>
                    <a:pt x="10089" y="303"/>
                  </a:cubicBezTo>
                  <a:cubicBezTo>
                    <a:pt x="9975" y="440"/>
                    <a:pt x="9929" y="645"/>
                    <a:pt x="9793" y="782"/>
                  </a:cubicBezTo>
                  <a:cubicBezTo>
                    <a:pt x="9678" y="919"/>
                    <a:pt x="9473" y="988"/>
                    <a:pt x="9290" y="1011"/>
                  </a:cubicBezTo>
                  <a:cubicBezTo>
                    <a:pt x="8920" y="1099"/>
                    <a:pt x="8541" y="1143"/>
                    <a:pt x="8162" y="1143"/>
                  </a:cubicBezTo>
                  <a:cubicBezTo>
                    <a:pt x="7372" y="1143"/>
                    <a:pt x="6584" y="955"/>
                    <a:pt x="5889" y="600"/>
                  </a:cubicBezTo>
                  <a:lnTo>
                    <a:pt x="5889" y="600"/>
                  </a:lnTo>
                  <a:cubicBezTo>
                    <a:pt x="5981" y="942"/>
                    <a:pt x="6118" y="1284"/>
                    <a:pt x="6300" y="1604"/>
                  </a:cubicBezTo>
                  <a:cubicBezTo>
                    <a:pt x="5421" y="1185"/>
                    <a:pt x="4455" y="975"/>
                    <a:pt x="3478" y="975"/>
                  </a:cubicBezTo>
                  <a:cubicBezTo>
                    <a:pt x="3339" y="975"/>
                    <a:pt x="3199" y="979"/>
                    <a:pt x="3059" y="988"/>
                  </a:cubicBezTo>
                  <a:cubicBezTo>
                    <a:pt x="3264" y="1170"/>
                    <a:pt x="3447" y="1376"/>
                    <a:pt x="3630" y="1558"/>
                  </a:cubicBezTo>
                  <a:cubicBezTo>
                    <a:pt x="3196" y="1604"/>
                    <a:pt x="2717" y="1650"/>
                    <a:pt x="2397" y="1969"/>
                  </a:cubicBezTo>
                  <a:cubicBezTo>
                    <a:pt x="2078" y="2266"/>
                    <a:pt x="2146" y="2951"/>
                    <a:pt x="2580" y="3042"/>
                  </a:cubicBezTo>
                  <a:cubicBezTo>
                    <a:pt x="2074" y="3481"/>
                    <a:pt x="1393" y="3732"/>
                    <a:pt x="713" y="3732"/>
                  </a:cubicBezTo>
                  <a:cubicBezTo>
                    <a:pt x="473" y="3732"/>
                    <a:pt x="233" y="3701"/>
                    <a:pt x="0" y="3635"/>
                  </a:cubicBezTo>
                  <a:lnTo>
                    <a:pt x="0" y="3635"/>
                  </a:lnTo>
                  <a:cubicBezTo>
                    <a:pt x="547" y="4230"/>
                    <a:pt x="1351" y="4535"/>
                    <a:pt x="2153" y="4535"/>
                  </a:cubicBezTo>
                  <a:cubicBezTo>
                    <a:pt x="2859" y="4535"/>
                    <a:pt x="3563" y="4299"/>
                    <a:pt x="4086" y="3818"/>
                  </a:cubicBezTo>
                  <a:lnTo>
                    <a:pt x="4086" y="3818"/>
                  </a:lnTo>
                  <a:cubicBezTo>
                    <a:pt x="3744" y="4297"/>
                    <a:pt x="3379" y="4754"/>
                    <a:pt x="3036" y="5210"/>
                  </a:cubicBezTo>
                  <a:cubicBezTo>
                    <a:pt x="3812" y="5119"/>
                    <a:pt x="4566" y="4868"/>
                    <a:pt x="5227" y="4480"/>
                  </a:cubicBezTo>
                  <a:cubicBezTo>
                    <a:pt x="5730" y="4708"/>
                    <a:pt x="6118" y="5210"/>
                    <a:pt x="6163" y="5758"/>
                  </a:cubicBezTo>
                  <a:cubicBezTo>
                    <a:pt x="6096" y="5753"/>
                    <a:pt x="6029" y="5750"/>
                    <a:pt x="5962" y="5750"/>
                  </a:cubicBezTo>
                  <a:cubicBezTo>
                    <a:pt x="5436" y="5750"/>
                    <a:pt x="4917" y="5906"/>
                    <a:pt x="4451" y="6169"/>
                  </a:cubicBezTo>
                  <a:cubicBezTo>
                    <a:pt x="4702" y="6374"/>
                    <a:pt x="4931" y="6580"/>
                    <a:pt x="5159" y="6785"/>
                  </a:cubicBezTo>
                  <a:cubicBezTo>
                    <a:pt x="4829" y="7010"/>
                    <a:pt x="4431" y="7119"/>
                    <a:pt x="4030" y="7119"/>
                  </a:cubicBezTo>
                  <a:cubicBezTo>
                    <a:pt x="3737" y="7119"/>
                    <a:pt x="3443" y="7061"/>
                    <a:pt x="3173" y="6945"/>
                  </a:cubicBezTo>
                  <a:lnTo>
                    <a:pt x="3173" y="6945"/>
                  </a:lnTo>
                  <a:cubicBezTo>
                    <a:pt x="3630" y="7584"/>
                    <a:pt x="2968" y="8429"/>
                    <a:pt x="2306" y="8862"/>
                  </a:cubicBezTo>
                  <a:cubicBezTo>
                    <a:pt x="1668" y="9318"/>
                    <a:pt x="893" y="9910"/>
                    <a:pt x="1072" y="10662"/>
                  </a:cubicBezTo>
                  <a:lnTo>
                    <a:pt x="1072" y="10662"/>
                  </a:lnTo>
                  <a:cubicBezTo>
                    <a:pt x="903" y="9931"/>
                    <a:pt x="4566" y="8725"/>
                    <a:pt x="5045" y="8520"/>
                  </a:cubicBezTo>
                  <a:cubicBezTo>
                    <a:pt x="6711" y="7881"/>
                    <a:pt x="7738" y="6420"/>
                    <a:pt x="9450" y="5827"/>
                  </a:cubicBezTo>
                  <a:cubicBezTo>
                    <a:pt x="8857" y="5233"/>
                    <a:pt x="8126" y="4731"/>
                    <a:pt x="7350" y="4389"/>
                  </a:cubicBezTo>
                  <a:cubicBezTo>
                    <a:pt x="7545" y="4332"/>
                    <a:pt x="7749" y="4304"/>
                    <a:pt x="7953" y="4304"/>
                  </a:cubicBezTo>
                  <a:cubicBezTo>
                    <a:pt x="8320" y="4304"/>
                    <a:pt x="8685" y="4395"/>
                    <a:pt x="8994" y="4571"/>
                  </a:cubicBezTo>
                  <a:cubicBezTo>
                    <a:pt x="9039" y="4434"/>
                    <a:pt x="9085" y="4297"/>
                    <a:pt x="9131" y="4160"/>
                  </a:cubicBezTo>
                  <a:cubicBezTo>
                    <a:pt x="9770" y="4252"/>
                    <a:pt x="10386" y="4343"/>
                    <a:pt x="11025" y="4434"/>
                  </a:cubicBezTo>
                  <a:cubicBezTo>
                    <a:pt x="11073" y="4442"/>
                    <a:pt x="11124" y="4446"/>
                    <a:pt x="11176" y="4446"/>
                  </a:cubicBezTo>
                  <a:cubicBezTo>
                    <a:pt x="11443" y="4446"/>
                    <a:pt x="11725" y="4344"/>
                    <a:pt x="11687" y="4115"/>
                  </a:cubicBezTo>
                  <a:cubicBezTo>
                    <a:pt x="11116" y="3841"/>
                    <a:pt x="10523" y="3590"/>
                    <a:pt x="9952" y="3316"/>
                  </a:cubicBezTo>
                  <a:lnTo>
                    <a:pt x="9952" y="3316"/>
                  </a:lnTo>
                  <a:cubicBezTo>
                    <a:pt x="10224" y="3362"/>
                    <a:pt x="10500" y="3385"/>
                    <a:pt x="10778" y="3385"/>
                  </a:cubicBezTo>
                  <a:cubicBezTo>
                    <a:pt x="11317" y="3385"/>
                    <a:pt x="11859" y="3299"/>
                    <a:pt x="12372" y="3133"/>
                  </a:cubicBezTo>
                  <a:cubicBezTo>
                    <a:pt x="11847" y="2996"/>
                    <a:pt x="11345" y="2837"/>
                    <a:pt x="10820" y="2700"/>
                  </a:cubicBezTo>
                  <a:cubicBezTo>
                    <a:pt x="10546" y="2608"/>
                    <a:pt x="10203" y="2380"/>
                    <a:pt x="10363" y="2129"/>
                  </a:cubicBezTo>
                  <a:cubicBezTo>
                    <a:pt x="10432" y="1992"/>
                    <a:pt x="10637" y="1992"/>
                    <a:pt x="10797" y="1992"/>
                  </a:cubicBezTo>
                  <a:cubicBezTo>
                    <a:pt x="11984" y="2015"/>
                    <a:pt x="13148" y="2038"/>
                    <a:pt x="14335" y="2083"/>
                  </a:cubicBezTo>
                  <a:cubicBezTo>
                    <a:pt x="15408" y="2106"/>
                    <a:pt x="16526" y="2129"/>
                    <a:pt x="17507" y="2540"/>
                  </a:cubicBezTo>
                  <a:cubicBezTo>
                    <a:pt x="17211" y="2197"/>
                    <a:pt x="16754" y="1992"/>
                    <a:pt x="16321" y="1832"/>
                  </a:cubicBezTo>
                  <a:cubicBezTo>
                    <a:pt x="15042" y="1330"/>
                    <a:pt x="13787" y="851"/>
                    <a:pt x="12509" y="440"/>
                  </a:cubicBezTo>
                  <a:cubicBezTo>
                    <a:pt x="12212" y="326"/>
                    <a:pt x="11892" y="234"/>
                    <a:pt x="11573" y="143"/>
                  </a:cubicBezTo>
                  <a:cubicBezTo>
                    <a:pt x="11332" y="66"/>
                    <a:pt x="11053" y="0"/>
                    <a:pt x="10794" y="0"/>
                  </a:cubicBezTo>
                  <a:close/>
                  <a:moveTo>
                    <a:pt x="1072" y="10662"/>
                  </a:moveTo>
                  <a:cubicBezTo>
                    <a:pt x="1073" y="10663"/>
                    <a:pt x="1073" y="10664"/>
                    <a:pt x="1073" y="10666"/>
                  </a:cubicBezTo>
                  <a:cubicBezTo>
                    <a:pt x="1073" y="10664"/>
                    <a:pt x="1073" y="10663"/>
                    <a:pt x="1072" y="10662"/>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7302188" y="-3984616"/>
              <a:ext cx="250095" cy="191533"/>
            </a:xfrm>
            <a:custGeom>
              <a:avLst/>
              <a:gdLst/>
              <a:ahLst/>
              <a:cxnLst/>
              <a:rect l="l" t="t" r="r" b="b"/>
              <a:pathLst>
                <a:path w="8584" h="6574" extrusionOk="0">
                  <a:moveTo>
                    <a:pt x="4315" y="0"/>
                  </a:moveTo>
                  <a:lnTo>
                    <a:pt x="4315" y="0"/>
                  </a:lnTo>
                  <a:cubicBezTo>
                    <a:pt x="3721" y="981"/>
                    <a:pt x="2694" y="1621"/>
                    <a:pt x="1758" y="2305"/>
                  </a:cubicBezTo>
                  <a:cubicBezTo>
                    <a:pt x="1165" y="2739"/>
                    <a:pt x="777" y="3150"/>
                    <a:pt x="503" y="3606"/>
                  </a:cubicBezTo>
                  <a:cubicBezTo>
                    <a:pt x="24" y="4428"/>
                    <a:pt x="1" y="5364"/>
                    <a:pt x="275" y="6574"/>
                  </a:cubicBezTo>
                  <a:cubicBezTo>
                    <a:pt x="754" y="5524"/>
                    <a:pt x="1416" y="4702"/>
                    <a:pt x="2580" y="4223"/>
                  </a:cubicBezTo>
                  <a:lnTo>
                    <a:pt x="2580" y="4223"/>
                  </a:lnTo>
                  <a:cubicBezTo>
                    <a:pt x="2671" y="4748"/>
                    <a:pt x="2557" y="5295"/>
                    <a:pt x="2260" y="5729"/>
                  </a:cubicBezTo>
                  <a:cubicBezTo>
                    <a:pt x="3219" y="5341"/>
                    <a:pt x="3881" y="4474"/>
                    <a:pt x="4703" y="3857"/>
                  </a:cubicBezTo>
                  <a:cubicBezTo>
                    <a:pt x="5570" y="3241"/>
                    <a:pt x="6620" y="2876"/>
                    <a:pt x="7693" y="2853"/>
                  </a:cubicBezTo>
                  <a:cubicBezTo>
                    <a:pt x="7268" y="2590"/>
                    <a:pt x="6771" y="2435"/>
                    <a:pt x="6282" y="2435"/>
                  </a:cubicBezTo>
                  <a:cubicBezTo>
                    <a:pt x="6219" y="2435"/>
                    <a:pt x="6157" y="2437"/>
                    <a:pt x="6095" y="2442"/>
                  </a:cubicBezTo>
                  <a:cubicBezTo>
                    <a:pt x="6962" y="2283"/>
                    <a:pt x="7807" y="1986"/>
                    <a:pt x="8583" y="1575"/>
                  </a:cubicBezTo>
                  <a:lnTo>
                    <a:pt x="8583" y="1575"/>
                  </a:lnTo>
                  <a:cubicBezTo>
                    <a:pt x="7933" y="1691"/>
                    <a:pt x="7273" y="1751"/>
                    <a:pt x="6610" y="1751"/>
                  </a:cubicBezTo>
                  <a:cubicBezTo>
                    <a:pt x="6226" y="1751"/>
                    <a:pt x="5841" y="1731"/>
                    <a:pt x="5456" y="1689"/>
                  </a:cubicBezTo>
                  <a:cubicBezTo>
                    <a:pt x="5844" y="1484"/>
                    <a:pt x="6278" y="1347"/>
                    <a:pt x="6711" y="1301"/>
                  </a:cubicBezTo>
                  <a:lnTo>
                    <a:pt x="6711" y="1301"/>
                  </a:lnTo>
                  <a:cubicBezTo>
                    <a:pt x="5388" y="1347"/>
                    <a:pt x="3904" y="1438"/>
                    <a:pt x="2945" y="2374"/>
                  </a:cubicBezTo>
                  <a:cubicBezTo>
                    <a:pt x="3493" y="1643"/>
                    <a:pt x="3950" y="845"/>
                    <a:pt x="4315" y="0"/>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2"/>
          <p:cNvGrpSpPr/>
          <p:nvPr/>
        </p:nvGrpSpPr>
        <p:grpSpPr>
          <a:xfrm>
            <a:off x="-166833" y="4058866"/>
            <a:ext cx="2941153" cy="2536357"/>
            <a:chOff x="-125125" y="3044149"/>
            <a:chExt cx="2205865" cy="1902268"/>
          </a:xfrm>
        </p:grpSpPr>
        <p:sp>
          <p:nvSpPr>
            <p:cNvPr id="67" name="Google Shape;67;p2"/>
            <p:cNvSpPr/>
            <p:nvPr/>
          </p:nvSpPr>
          <p:spPr>
            <a:xfrm>
              <a:off x="-125125" y="3044149"/>
              <a:ext cx="2205865" cy="1902268"/>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rgbClr val="2F4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24402" y="3107544"/>
              <a:ext cx="2134839" cy="1784418"/>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2"/>
          <p:cNvGrpSpPr/>
          <p:nvPr/>
        </p:nvGrpSpPr>
        <p:grpSpPr>
          <a:xfrm>
            <a:off x="9250834" y="4661499"/>
            <a:ext cx="2941153" cy="2536357"/>
            <a:chOff x="6938125" y="3496124"/>
            <a:chExt cx="2205865" cy="1902268"/>
          </a:xfrm>
        </p:grpSpPr>
        <p:sp>
          <p:nvSpPr>
            <p:cNvPr id="83" name="Google Shape;83;p2"/>
            <p:cNvSpPr/>
            <p:nvPr/>
          </p:nvSpPr>
          <p:spPr>
            <a:xfrm flipH="1">
              <a:off x="6938125" y="3496124"/>
              <a:ext cx="2205865" cy="1902268"/>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rgbClr val="2F4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flipH="1">
              <a:off x="7008429" y="3559519"/>
              <a:ext cx="2134839" cy="1784418"/>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rgbClr val="365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2"/>
          <p:cNvGrpSpPr/>
          <p:nvPr/>
        </p:nvGrpSpPr>
        <p:grpSpPr>
          <a:xfrm>
            <a:off x="8431203" y="6196539"/>
            <a:ext cx="3401168" cy="772656"/>
            <a:chOff x="5954077" y="4568004"/>
            <a:chExt cx="2550876" cy="579492"/>
          </a:xfrm>
        </p:grpSpPr>
        <p:sp>
          <p:nvSpPr>
            <p:cNvPr id="86" name="Google Shape;86;p2"/>
            <p:cNvSpPr/>
            <p:nvPr/>
          </p:nvSpPr>
          <p:spPr>
            <a:xfrm>
              <a:off x="5954077" y="4568004"/>
              <a:ext cx="2550876" cy="578673"/>
            </a:xfrm>
            <a:custGeom>
              <a:avLst/>
              <a:gdLst/>
              <a:ahLst/>
              <a:cxnLst/>
              <a:rect l="l" t="t" r="r" b="b"/>
              <a:pathLst>
                <a:path w="81167" h="16248" extrusionOk="0">
                  <a:moveTo>
                    <a:pt x="42548" y="0"/>
                  </a:moveTo>
                  <a:cubicBezTo>
                    <a:pt x="42417" y="0"/>
                    <a:pt x="42288" y="6"/>
                    <a:pt x="42159" y="19"/>
                  </a:cubicBezTo>
                  <a:cubicBezTo>
                    <a:pt x="41588" y="64"/>
                    <a:pt x="41040" y="270"/>
                    <a:pt x="40515" y="452"/>
                  </a:cubicBezTo>
                  <a:cubicBezTo>
                    <a:pt x="39465" y="817"/>
                    <a:pt x="38415" y="1206"/>
                    <a:pt x="37365" y="1594"/>
                  </a:cubicBezTo>
                  <a:cubicBezTo>
                    <a:pt x="37046" y="1708"/>
                    <a:pt x="36703" y="1845"/>
                    <a:pt x="36452" y="2073"/>
                  </a:cubicBezTo>
                  <a:cubicBezTo>
                    <a:pt x="36247" y="2255"/>
                    <a:pt x="36110" y="2484"/>
                    <a:pt x="35973" y="2712"/>
                  </a:cubicBezTo>
                  <a:cubicBezTo>
                    <a:pt x="35539" y="3442"/>
                    <a:pt x="35083" y="4196"/>
                    <a:pt x="34649" y="4926"/>
                  </a:cubicBezTo>
                  <a:cubicBezTo>
                    <a:pt x="34558" y="5086"/>
                    <a:pt x="34444" y="5246"/>
                    <a:pt x="34307" y="5360"/>
                  </a:cubicBezTo>
                  <a:cubicBezTo>
                    <a:pt x="34147" y="5474"/>
                    <a:pt x="33964" y="5497"/>
                    <a:pt x="33782" y="5542"/>
                  </a:cubicBezTo>
                  <a:cubicBezTo>
                    <a:pt x="31842" y="5885"/>
                    <a:pt x="30130" y="6615"/>
                    <a:pt x="28098" y="6729"/>
                  </a:cubicBezTo>
                  <a:cubicBezTo>
                    <a:pt x="27383" y="6776"/>
                    <a:pt x="26662" y="6786"/>
                    <a:pt x="25940" y="6786"/>
                  </a:cubicBezTo>
                  <a:cubicBezTo>
                    <a:pt x="25406" y="6786"/>
                    <a:pt x="24872" y="6781"/>
                    <a:pt x="24338" y="6781"/>
                  </a:cubicBezTo>
                  <a:cubicBezTo>
                    <a:pt x="22437" y="6781"/>
                    <a:pt x="20550" y="6850"/>
                    <a:pt x="18763" y="7482"/>
                  </a:cubicBezTo>
                  <a:cubicBezTo>
                    <a:pt x="17850" y="7802"/>
                    <a:pt x="16937" y="8281"/>
                    <a:pt x="15978" y="8395"/>
                  </a:cubicBezTo>
                  <a:cubicBezTo>
                    <a:pt x="15704" y="8432"/>
                    <a:pt x="15434" y="8439"/>
                    <a:pt x="15166" y="8439"/>
                  </a:cubicBezTo>
                  <a:cubicBezTo>
                    <a:pt x="14987" y="8439"/>
                    <a:pt x="14809" y="8436"/>
                    <a:pt x="14632" y="8436"/>
                  </a:cubicBezTo>
                  <a:cubicBezTo>
                    <a:pt x="14411" y="8436"/>
                    <a:pt x="14190" y="8441"/>
                    <a:pt x="13969" y="8464"/>
                  </a:cubicBezTo>
                  <a:cubicBezTo>
                    <a:pt x="12988" y="8601"/>
                    <a:pt x="12098" y="9080"/>
                    <a:pt x="11230" y="9537"/>
                  </a:cubicBezTo>
                  <a:cubicBezTo>
                    <a:pt x="7418" y="11637"/>
                    <a:pt x="3538" y="13668"/>
                    <a:pt x="0" y="16225"/>
                  </a:cubicBezTo>
                  <a:cubicBezTo>
                    <a:pt x="6741" y="16225"/>
                    <a:pt x="14710" y="16214"/>
                    <a:pt x="22269" y="16214"/>
                  </a:cubicBezTo>
                  <a:cubicBezTo>
                    <a:pt x="26049" y="16214"/>
                    <a:pt x="29726" y="16217"/>
                    <a:pt x="33097" y="16225"/>
                  </a:cubicBezTo>
                  <a:cubicBezTo>
                    <a:pt x="41109" y="16225"/>
                    <a:pt x="46381" y="16225"/>
                    <a:pt x="54416" y="16247"/>
                  </a:cubicBezTo>
                  <a:cubicBezTo>
                    <a:pt x="56812" y="16247"/>
                    <a:pt x="81167" y="16225"/>
                    <a:pt x="81167" y="16225"/>
                  </a:cubicBezTo>
                  <a:cubicBezTo>
                    <a:pt x="80100" y="14601"/>
                    <a:pt x="77733" y="12545"/>
                    <a:pt x="75691" y="12545"/>
                  </a:cubicBezTo>
                  <a:cubicBezTo>
                    <a:pt x="75637" y="12545"/>
                    <a:pt x="75583" y="12547"/>
                    <a:pt x="75529" y="12550"/>
                  </a:cubicBezTo>
                  <a:cubicBezTo>
                    <a:pt x="75349" y="12564"/>
                    <a:pt x="75169" y="12586"/>
                    <a:pt x="74988" y="12586"/>
                  </a:cubicBezTo>
                  <a:cubicBezTo>
                    <a:pt x="74872" y="12586"/>
                    <a:pt x="74755" y="12577"/>
                    <a:pt x="74639" y="12550"/>
                  </a:cubicBezTo>
                  <a:cubicBezTo>
                    <a:pt x="74365" y="12504"/>
                    <a:pt x="74114" y="12367"/>
                    <a:pt x="73863" y="12230"/>
                  </a:cubicBezTo>
                  <a:cubicBezTo>
                    <a:pt x="72653" y="11568"/>
                    <a:pt x="71421" y="10906"/>
                    <a:pt x="70211" y="10244"/>
                  </a:cubicBezTo>
                  <a:cubicBezTo>
                    <a:pt x="69207" y="9719"/>
                    <a:pt x="68202" y="9172"/>
                    <a:pt x="67084" y="8943"/>
                  </a:cubicBezTo>
                  <a:cubicBezTo>
                    <a:pt x="66775" y="8880"/>
                    <a:pt x="66457" y="8847"/>
                    <a:pt x="66141" y="8847"/>
                  </a:cubicBezTo>
                  <a:cubicBezTo>
                    <a:pt x="65312" y="8847"/>
                    <a:pt x="64493" y="9077"/>
                    <a:pt x="63865" y="9605"/>
                  </a:cubicBezTo>
                  <a:cubicBezTo>
                    <a:pt x="62815" y="7209"/>
                    <a:pt x="61126" y="5109"/>
                    <a:pt x="59049" y="3557"/>
                  </a:cubicBezTo>
                  <a:cubicBezTo>
                    <a:pt x="58264" y="2955"/>
                    <a:pt x="57282" y="2439"/>
                    <a:pt x="56338" y="2439"/>
                  </a:cubicBezTo>
                  <a:cubicBezTo>
                    <a:pt x="55993" y="2439"/>
                    <a:pt x="55653" y="2508"/>
                    <a:pt x="55329" y="2666"/>
                  </a:cubicBezTo>
                  <a:cubicBezTo>
                    <a:pt x="55192" y="2735"/>
                    <a:pt x="55032" y="2826"/>
                    <a:pt x="54872" y="2849"/>
                  </a:cubicBezTo>
                  <a:cubicBezTo>
                    <a:pt x="54758" y="2849"/>
                    <a:pt x="54621" y="2803"/>
                    <a:pt x="54507" y="2758"/>
                  </a:cubicBezTo>
                  <a:cubicBezTo>
                    <a:pt x="52978" y="2210"/>
                    <a:pt x="51494" y="1685"/>
                    <a:pt x="50056" y="977"/>
                  </a:cubicBezTo>
                  <a:cubicBezTo>
                    <a:pt x="49349" y="635"/>
                    <a:pt x="48550" y="612"/>
                    <a:pt x="47751" y="566"/>
                  </a:cubicBezTo>
                  <a:cubicBezTo>
                    <a:pt x="46587" y="498"/>
                    <a:pt x="45400" y="384"/>
                    <a:pt x="44236" y="178"/>
                  </a:cubicBezTo>
                  <a:cubicBezTo>
                    <a:pt x="43680" y="104"/>
                    <a:pt x="43109" y="0"/>
                    <a:pt x="42548" y="0"/>
                  </a:cubicBezTo>
                  <a:close/>
                </a:path>
              </a:pathLst>
            </a:custGeom>
            <a:solidFill>
              <a:srgbClr val="32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5954077" y="4627695"/>
              <a:ext cx="2550876" cy="519801"/>
            </a:xfrm>
            <a:custGeom>
              <a:avLst/>
              <a:gdLst/>
              <a:ahLst/>
              <a:cxnLst/>
              <a:rect l="l" t="t" r="r" b="b"/>
              <a:pathLst>
                <a:path w="81167" h="14595" extrusionOk="0">
                  <a:moveTo>
                    <a:pt x="45736" y="1"/>
                  </a:moveTo>
                  <a:cubicBezTo>
                    <a:pt x="45138" y="1"/>
                    <a:pt x="44535" y="58"/>
                    <a:pt x="43939" y="123"/>
                  </a:cubicBezTo>
                  <a:cubicBezTo>
                    <a:pt x="42501" y="283"/>
                    <a:pt x="41040" y="443"/>
                    <a:pt x="39739" y="1036"/>
                  </a:cubicBezTo>
                  <a:cubicBezTo>
                    <a:pt x="39054" y="1333"/>
                    <a:pt x="38438" y="1766"/>
                    <a:pt x="37799" y="2177"/>
                  </a:cubicBezTo>
                  <a:cubicBezTo>
                    <a:pt x="37114" y="2657"/>
                    <a:pt x="36429" y="3113"/>
                    <a:pt x="35745" y="3592"/>
                  </a:cubicBezTo>
                  <a:cubicBezTo>
                    <a:pt x="36033" y="3578"/>
                    <a:pt x="36321" y="3571"/>
                    <a:pt x="36609" y="3571"/>
                  </a:cubicBezTo>
                  <a:cubicBezTo>
                    <a:pt x="38626" y="3571"/>
                    <a:pt x="40638" y="3903"/>
                    <a:pt x="42615" y="4323"/>
                  </a:cubicBezTo>
                  <a:cubicBezTo>
                    <a:pt x="43779" y="4551"/>
                    <a:pt x="44966" y="4848"/>
                    <a:pt x="46107" y="5236"/>
                  </a:cubicBezTo>
                  <a:cubicBezTo>
                    <a:pt x="46678" y="5418"/>
                    <a:pt x="47226" y="5624"/>
                    <a:pt x="47774" y="5875"/>
                  </a:cubicBezTo>
                  <a:cubicBezTo>
                    <a:pt x="47879" y="5919"/>
                    <a:pt x="48011" y="5989"/>
                    <a:pt x="48154" y="6069"/>
                  </a:cubicBezTo>
                  <a:lnTo>
                    <a:pt x="48154" y="6069"/>
                  </a:lnTo>
                  <a:cubicBezTo>
                    <a:pt x="46626" y="5501"/>
                    <a:pt x="44870" y="5175"/>
                    <a:pt x="43345" y="4848"/>
                  </a:cubicBezTo>
                  <a:cubicBezTo>
                    <a:pt x="41497" y="4460"/>
                    <a:pt x="39602" y="4232"/>
                    <a:pt x="37685" y="4209"/>
                  </a:cubicBezTo>
                  <a:cubicBezTo>
                    <a:pt x="37553" y="4209"/>
                    <a:pt x="37421" y="4209"/>
                    <a:pt x="37288" y="4209"/>
                  </a:cubicBezTo>
                  <a:cubicBezTo>
                    <a:pt x="35754" y="4209"/>
                    <a:pt x="34110" y="4228"/>
                    <a:pt x="32640" y="4711"/>
                  </a:cubicBezTo>
                  <a:cubicBezTo>
                    <a:pt x="32161" y="4871"/>
                    <a:pt x="31682" y="5053"/>
                    <a:pt x="31202" y="5190"/>
                  </a:cubicBezTo>
                  <a:cubicBezTo>
                    <a:pt x="30609" y="5350"/>
                    <a:pt x="29970" y="5396"/>
                    <a:pt x="29354" y="5464"/>
                  </a:cubicBezTo>
                  <a:cubicBezTo>
                    <a:pt x="26615" y="5692"/>
                    <a:pt x="23898" y="5943"/>
                    <a:pt x="21182" y="6172"/>
                  </a:cubicBezTo>
                  <a:cubicBezTo>
                    <a:pt x="21342" y="6175"/>
                    <a:pt x="21502" y="6177"/>
                    <a:pt x="21662" y="6177"/>
                  </a:cubicBezTo>
                  <a:cubicBezTo>
                    <a:pt x="22728" y="6177"/>
                    <a:pt x="23798" y="6110"/>
                    <a:pt x="24861" y="6110"/>
                  </a:cubicBezTo>
                  <a:cubicBezTo>
                    <a:pt x="25757" y="6110"/>
                    <a:pt x="26649" y="6158"/>
                    <a:pt x="27528" y="6331"/>
                  </a:cubicBezTo>
                  <a:cubicBezTo>
                    <a:pt x="29125" y="6674"/>
                    <a:pt x="30609" y="7427"/>
                    <a:pt x="31819" y="8523"/>
                  </a:cubicBezTo>
                  <a:cubicBezTo>
                    <a:pt x="30267" y="8043"/>
                    <a:pt x="28714" y="7244"/>
                    <a:pt x="27140" y="6902"/>
                  </a:cubicBezTo>
                  <a:cubicBezTo>
                    <a:pt x="26671" y="6801"/>
                    <a:pt x="26163" y="6766"/>
                    <a:pt x="25642" y="6766"/>
                  </a:cubicBezTo>
                  <a:cubicBezTo>
                    <a:pt x="24637" y="6766"/>
                    <a:pt x="23582" y="6895"/>
                    <a:pt x="22666" y="6925"/>
                  </a:cubicBezTo>
                  <a:cubicBezTo>
                    <a:pt x="19425" y="7085"/>
                    <a:pt x="16183" y="7427"/>
                    <a:pt x="13033" y="8203"/>
                  </a:cubicBezTo>
                  <a:cubicBezTo>
                    <a:pt x="8263" y="9367"/>
                    <a:pt x="3972" y="11695"/>
                    <a:pt x="0" y="14549"/>
                  </a:cubicBezTo>
                  <a:cubicBezTo>
                    <a:pt x="10112" y="14549"/>
                    <a:pt x="22985" y="14549"/>
                    <a:pt x="33097" y="14571"/>
                  </a:cubicBezTo>
                  <a:cubicBezTo>
                    <a:pt x="41109" y="14594"/>
                    <a:pt x="46381" y="14594"/>
                    <a:pt x="54416" y="14594"/>
                  </a:cubicBezTo>
                  <a:cubicBezTo>
                    <a:pt x="56812" y="14594"/>
                    <a:pt x="81167" y="14571"/>
                    <a:pt x="81167" y="14571"/>
                  </a:cubicBezTo>
                  <a:cubicBezTo>
                    <a:pt x="80939" y="14571"/>
                    <a:pt x="80619" y="13955"/>
                    <a:pt x="80482" y="13818"/>
                  </a:cubicBezTo>
                  <a:cubicBezTo>
                    <a:pt x="80140" y="13499"/>
                    <a:pt x="79934" y="13362"/>
                    <a:pt x="79432" y="13202"/>
                  </a:cubicBezTo>
                  <a:cubicBezTo>
                    <a:pt x="78468" y="12874"/>
                    <a:pt x="77430" y="12693"/>
                    <a:pt x="76401" y="12693"/>
                  </a:cubicBezTo>
                  <a:cubicBezTo>
                    <a:pt x="76285" y="12693"/>
                    <a:pt x="76169" y="12695"/>
                    <a:pt x="76054" y="12700"/>
                  </a:cubicBezTo>
                  <a:cubicBezTo>
                    <a:pt x="75872" y="12700"/>
                    <a:pt x="75695" y="12711"/>
                    <a:pt x="75521" y="12711"/>
                  </a:cubicBezTo>
                  <a:cubicBezTo>
                    <a:pt x="75347" y="12711"/>
                    <a:pt x="75175" y="12700"/>
                    <a:pt x="75004" y="12654"/>
                  </a:cubicBezTo>
                  <a:cubicBezTo>
                    <a:pt x="74434" y="12494"/>
                    <a:pt x="74000" y="12038"/>
                    <a:pt x="73566" y="11650"/>
                  </a:cubicBezTo>
                  <a:cubicBezTo>
                    <a:pt x="72402" y="10577"/>
                    <a:pt x="70987" y="9824"/>
                    <a:pt x="69595" y="9093"/>
                  </a:cubicBezTo>
                  <a:cubicBezTo>
                    <a:pt x="68554" y="8539"/>
                    <a:pt x="67377" y="7985"/>
                    <a:pt x="66246" y="7985"/>
                  </a:cubicBezTo>
                  <a:cubicBezTo>
                    <a:pt x="65839" y="7985"/>
                    <a:pt x="65439" y="8057"/>
                    <a:pt x="65052" y="8226"/>
                  </a:cubicBezTo>
                  <a:cubicBezTo>
                    <a:pt x="64938" y="8272"/>
                    <a:pt x="64801" y="8340"/>
                    <a:pt x="64733" y="8454"/>
                  </a:cubicBezTo>
                  <a:cubicBezTo>
                    <a:pt x="64641" y="8568"/>
                    <a:pt x="64641" y="8728"/>
                    <a:pt x="64619" y="8865"/>
                  </a:cubicBezTo>
                  <a:lnTo>
                    <a:pt x="64459" y="11330"/>
                  </a:lnTo>
                  <a:cubicBezTo>
                    <a:pt x="63957" y="8409"/>
                    <a:pt x="61720" y="6103"/>
                    <a:pt x="59437" y="4209"/>
                  </a:cubicBezTo>
                  <a:cubicBezTo>
                    <a:pt x="58958" y="3798"/>
                    <a:pt x="58479" y="3433"/>
                    <a:pt x="57954" y="3113"/>
                  </a:cubicBezTo>
                  <a:cubicBezTo>
                    <a:pt x="56949" y="2520"/>
                    <a:pt x="56014" y="2542"/>
                    <a:pt x="54941" y="2291"/>
                  </a:cubicBezTo>
                  <a:cubicBezTo>
                    <a:pt x="54165" y="2109"/>
                    <a:pt x="53571" y="1561"/>
                    <a:pt x="52727" y="1470"/>
                  </a:cubicBezTo>
                  <a:cubicBezTo>
                    <a:pt x="51585" y="1333"/>
                    <a:pt x="50444" y="1219"/>
                    <a:pt x="49349" y="876"/>
                  </a:cubicBezTo>
                  <a:cubicBezTo>
                    <a:pt x="48595" y="625"/>
                    <a:pt x="47865" y="283"/>
                    <a:pt x="47089" y="123"/>
                  </a:cubicBezTo>
                  <a:cubicBezTo>
                    <a:pt x="46645" y="34"/>
                    <a:pt x="46192" y="1"/>
                    <a:pt x="45736" y="1"/>
                  </a:cubicBezTo>
                  <a:close/>
                </a:path>
              </a:pathLst>
            </a:custGeom>
            <a:solidFill>
              <a:srgbClr val="32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5422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90" y="-1004241"/>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991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10" y="7845491"/>
            <a:ext cx="1303562" cy="461665"/>
          </a:xfrm>
          <a:prstGeom prst="rect">
            <a:avLst/>
          </a:prstGeom>
          <a:noFill/>
        </p:spPr>
        <p:txBody>
          <a:bodyPr wrap="none" rtlCol="0">
            <a:spAutoFit/>
          </a:bodyPr>
          <a:lstStyle/>
          <a:p>
            <a:r>
              <a:rPr lang="en-US" altLang="zh-CN" sz="2400" dirty="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2446172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26292" y="548681"/>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11092773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1029810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640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314226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4/24/2025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2572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288483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2025/4/24</a:t>
            </a:fld>
            <a:endParaRPr lang="zh-CN" altLang="en-US"/>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976040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2025/4/24</a:t>
            </a:fld>
            <a:endParaRPr lang="zh-CN" altLang="en-US"/>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561007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2025/4/24</a:t>
            </a:fld>
            <a:endParaRPr lang="zh-CN" altLang="en-US"/>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469216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510170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6901388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C236D0-AFD0-FF91-F319-09022908B725}"/>
              </a:ext>
            </a:extLst>
          </p:cNvPr>
          <p:cNvSpPr/>
          <p:nvPr userDrawn="1"/>
        </p:nvSpPr>
        <p:spPr>
          <a:xfrm>
            <a:off x="0" y="0"/>
            <a:ext cx="12192000" cy="6858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0E73706-2AAE-EFB7-CED8-71EDCE1BA7ED}"/>
              </a:ext>
            </a:extLst>
          </p:cNvPr>
          <p:cNvSpPr/>
          <p:nvPr userDrawn="1"/>
        </p:nvSpPr>
        <p:spPr>
          <a:xfrm>
            <a:off x="516835" y="546652"/>
            <a:ext cx="11161643" cy="5973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 name="图片 3" descr="图片1">
            <a:extLst>
              <a:ext uri="{FF2B5EF4-FFF2-40B4-BE49-F238E27FC236}">
                <a16:creationId xmlns:a16="http://schemas.microsoft.com/office/drawing/2014/main" id="{B7504FB7-3D96-4A0B-BBD3-4C1F7D17DB2B}"/>
              </a:ext>
            </a:extLst>
          </p:cNvPr>
          <p:cNvPicPr>
            <a:picLocks noChangeAspect="1"/>
          </p:cNvPicPr>
          <p:nvPr userDrawn="1"/>
        </p:nvPicPr>
        <p:blipFill>
          <a:blip r:embed="rId34"/>
          <a:stretch>
            <a:fillRect/>
          </a:stretch>
        </p:blipFill>
        <p:spPr>
          <a:xfrm>
            <a:off x="-4234" y="-847"/>
            <a:ext cx="12200467" cy="6859693"/>
          </a:xfrm>
          <a:prstGeom prst="rect">
            <a:avLst/>
          </a:prstGeom>
        </p:spPr>
      </p:pic>
      <p:sp>
        <p:nvSpPr>
          <p:cNvPr id="22" name="Rectangle: Rounded Corners 21">
            <a:extLst>
              <a:ext uri="{FF2B5EF4-FFF2-40B4-BE49-F238E27FC236}">
                <a16:creationId xmlns:a16="http://schemas.microsoft.com/office/drawing/2014/main" id="{61E213DC-1990-4660-BC51-8894C4AE147D}"/>
              </a:ext>
            </a:extLst>
          </p:cNvPr>
          <p:cNvSpPr/>
          <p:nvPr userDrawn="1"/>
        </p:nvSpPr>
        <p:spPr>
          <a:xfrm>
            <a:off x="530087" y="437321"/>
            <a:ext cx="11161643" cy="62020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235912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786" r:id="rId13"/>
    <p:sldLayoutId id="2147483787" r:id="rId14"/>
    <p:sldLayoutId id="2147483788" r:id="rId15"/>
    <p:sldLayoutId id="2147483789" r:id="rId16"/>
    <p:sldLayoutId id="2147483790" r:id="rId17"/>
    <p:sldLayoutId id="2147483791" r:id="rId18"/>
    <p:sldLayoutId id="2147483792" r:id="rId19"/>
    <p:sldLayoutId id="2147483718" r:id="rId20"/>
    <p:sldLayoutId id="2147483720" r:id="rId21"/>
    <p:sldLayoutId id="2147483722" r:id="rId22"/>
    <p:sldLayoutId id="2147483723" r:id="rId23"/>
    <p:sldLayoutId id="2147483724" r:id="rId24"/>
    <p:sldLayoutId id="2147483725" r:id="rId25"/>
    <p:sldLayoutId id="2147483793" r:id="rId26"/>
    <p:sldLayoutId id="2147483759" r:id="rId27"/>
    <p:sldLayoutId id="2147483760" r:id="rId28"/>
    <p:sldLayoutId id="2147483761" r:id="rId29"/>
    <p:sldLayoutId id="2147483762" r:id="rId30"/>
    <p:sldLayoutId id="2147483763" r:id="rId31"/>
    <p:sldLayoutId id="2147483794" r:id="rId3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0.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1.jpg"/><Relationship Id="rId7" Type="http://schemas.openxmlformats.org/officeDocument/2006/relationships/slide" Target="slide4.xml"/><Relationship Id="rId12"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slide" Target="slide3.xml"/><Relationship Id="rId11" Type="http://schemas.microsoft.com/office/2007/relationships/hdphoto" Target="../media/hdphoto5.wdp"/><Relationship Id="rId5" Type="http://schemas.microsoft.com/office/2007/relationships/hdphoto" Target="../media/hdphoto4.wdp"/><Relationship Id="rId10"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jpg"/><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jpg"/><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jpg"/><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1.jpg"/><Relationship Id="rId1" Type="http://schemas.openxmlformats.org/officeDocument/2006/relationships/slideLayout" Target="../slideLayouts/slideLayout32.xml"/><Relationship Id="rId6" Type="http://schemas.microsoft.com/office/2007/relationships/hdphoto" Target="../media/hdphoto7.wdp"/><Relationship Id="rId5" Type="http://schemas.openxmlformats.org/officeDocument/2006/relationships/image" Target="../media/image47.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53.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P\Desktop\390-3902411_rabbit-vector-rabbit-clipart-cute-clipart-bunny-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36" b="96909" l="3171" r="95122"/>
                    </a14:imgEffect>
                  </a14:imgLayer>
                </a14:imgProps>
              </a:ext>
              <a:ext uri="{28A0092B-C50C-407E-A947-70E740481C1C}">
                <a14:useLocalDpi xmlns:a14="http://schemas.microsoft.com/office/drawing/2010/main" val="0"/>
              </a:ext>
            </a:extLst>
          </a:blip>
          <a:srcRect/>
          <a:stretch>
            <a:fillRect/>
          </a:stretch>
        </p:blipFill>
        <p:spPr bwMode="auto">
          <a:xfrm>
            <a:off x="-3313045" y="3762672"/>
            <a:ext cx="468289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text&#10;&#10;Description automatically generated">
            <a:extLst>
              <a:ext uri="{FF2B5EF4-FFF2-40B4-BE49-F238E27FC236}">
                <a16:creationId xmlns:a16="http://schemas.microsoft.com/office/drawing/2014/main" id="{7323DD1A-D742-1461-C70E-78364D949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extLst>
      <p:ext uri="{BB962C8B-B14F-4D97-AF65-F5344CB8AC3E}">
        <p14:creationId xmlns:p14="http://schemas.microsoft.com/office/powerpoint/2010/main" val="1934287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1.35802E-6 L 0.23246 -0.00062 " pathEditMode="relative" rAng="0" ptsTypes="AA">
                                      <p:cBhvr>
                                        <p:cTn id="6" dur="2000" fill="hold"/>
                                        <p:tgtEl>
                                          <p:spTgt spid="2050"/>
                                        </p:tgtEl>
                                        <p:attrNameLst>
                                          <p:attrName>ppt_x</p:attrName>
                                          <p:attrName>ppt_y</p:attrName>
                                        </p:attrNameLst>
                                      </p:cBhvr>
                                      <p:rCtr x="11615" y="-31"/>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86C756A-000B-E420-2342-CE6BE0F59C7E}"/>
              </a:ext>
            </a:extLst>
          </p:cNvPr>
          <p:cNvSpPr txBox="1"/>
          <p:nvPr/>
        </p:nvSpPr>
        <p:spPr>
          <a:xfrm>
            <a:off x="1161606" y="724417"/>
            <a:ext cx="3612411" cy="584775"/>
          </a:xfrm>
          <a:prstGeom prst="rect">
            <a:avLst/>
          </a:prstGeom>
          <a:noFill/>
        </p:spPr>
        <p:txBody>
          <a:bodyPr wrap="square">
            <a:spAutoFit/>
          </a:bodyPr>
          <a:lstStyle/>
          <a:p>
            <a:r>
              <a:rPr lang="pt-BR" sz="3200" b="1" i="0" dirty="0">
                <a:solidFill>
                  <a:srgbClr val="000000"/>
                </a:solidFill>
                <a:effectLst/>
                <a:latin typeface="Cambria" panose="02040503050406030204" pitchFamily="18" charset="0"/>
                <a:ea typeface="Cambria" panose="02040503050406030204" pitchFamily="18" charset="0"/>
              </a:rPr>
              <a:t>a) 8 549 + 9 627</a:t>
            </a:r>
            <a:endParaRPr lang="en-US" sz="32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2CEA2C99-223A-5768-B631-30B0E12AA2FA}"/>
              </a:ext>
            </a:extLst>
          </p:cNvPr>
          <p:cNvSpPr txBox="1"/>
          <p:nvPr/>
        </p:nvSpPr>
        <p:spPr>
          <a:xfrm>
            <a:off x="1860697" y="1371600"/>
            <a:ext cx="2583712"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8 549</a:t>
            </a:r>
          </a:p>
          <a:p>
            <a:r>
              <a:rPr lang="en-US" sz="4000" dirty="0">
                <a:solidFill>
                  <a:srgbClr val="FF0000"/>
                </a:solidFill>
                <a:latin typeface="Cambria" panose="02040503050406030204" pitchFamily="18" charset="0"/>
                <a:ea typeface="Cambria" panose="02040503050406030204" pitchFamily="18" charset="0"/>
              </a:rPr>
              <a:t>9 627</a:t>
            </a:r>
          </a:p>
        </p:txBody>
      </p:sp>
      <p:sp>
        <p:nvSpPr>
          <p:cNvPr id="20" name="TextBox 19">
            <a:extLst>
              <a:ext uri="{FF2B5EF4-FFF2-40B4-BE49-F238E27FC236}">
                <a16:creationId xmlns:a16="http://schemas.microsoft.com/office/drawing/2014/main" id="{1B85116F-FAE6-6B95-898B-9C5836D94B09}"/>
              </a:ext>
            </a:extLst>
          </p:cNvPr>
          <p:cNvSpPr txBox="1"/>
          <p:nvPr/>
        </p:nvSpPr>
        <p:spPr>
          <a:xfrm>
            <a:off x="1520456" y="1584251"/>
            <a:ext cx="446568"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a:t>
            </a:r>
          </a:p>
        </p:txBody>
      </p:sp>
      <p:cxnSp>
        <p:nvCxnSpPr>
          <p:cNvPr id="22" name="Straight Connector 21">
            <a:extLst>
              <a:ext uri="{FF2B5EF4-FFF2-40B4-BE49-F238E27FC236}">
                <a16:creationId xmlns:a16="http://schemas.microsoft.com/office/drawing/2014/main" id="{62B534CA-AFA4-579D-EFA4-D7AC65580BAC}"/>
              </a:ext>
            </a:extLst>
          </p:cNvPr>
          <p:cNvCxnSpPr>
            <a:cxnSpLocks/>
          </p:cNvCxnSpPr>
          <p:nvPr/>
        </p:nvCxnSpPr>
        <p:spPr>
          <a:xfrm>
            <a:off x="1562986" y="2615609"/>
            <a:ext cx="17543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CFF21EA-33E1-CABC-404F-9F1C68F9BE40}"/>
              </a:ext>
            </a:extLst>
          </p:cNvPr>
          <p:cNvSpPr txBox="1"/>
          <p:nvPr/>
        </p:nvSpPr>
        <p:spPr>
          <a:xfrm>
            <a:off x="1520456" y="2658139"/>
            <a:ext cx="2881423"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18 176</a:t>
            </a:r>
          </a:p>
        </p:txBody>
      </p:sp>
      <p:sp>
        <p:nvSpPr>
          <p:cNvPr id="25" name="TextBox 24">
            <a:extLst>
              <a:ext uri="{FF2B5EF4-FFF2-40B4-BE49-F238E27FC236}">
                <a16:creationId xmlns:a16="http://schemas.microsoft.com/office/drawing/2014/main" id="{45D6C267-2526-B28A-77DC-79CC54DC9790}"/>
              </a:ext>
            </a:extLst>
          </p:cNvPr>
          <p:cNvSpPr txBox="1"/>
          <p:nvPr/>
        </p:nvSpPr>
        <p:spPr>
          <a:xfrm>
            <a:off x="4383272" y="2138547"/>
            <a:ext cx="1847408" cy="584775"/>
          </a:xfrm>
          <a:prstGeom prst="rect">
            <a:avLst/>
          </a:prstGeom>
          <a:noFill/>
        </p:spPr>
        <p:txBody>
          <a:bodyPr wrap="square">
            <a:spAutoFit/>
          </a:bodyPr>
          <a:lstStyle/>
          <a:p>
            <a:r>
              <a:rPr lang="pt-BR" sz="3200" b="1" i="0" dirty="0">
                <a:solidFill>
                  <a:srgbClr val="FF0000"/>
                </a:solidFill>
                <a:effectLst/>
                <a:latin typeface="Cambria" panose="02040503050406030204" pitchFamily="18" charset="0"/>
                <a:ea typeface="Cambria" panose="02040503050406030204" pitchFamily="18" charset="0"/>
              </a:rPr>
              <a:t>Thử lại:</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41924E-89E5-A2D3-6C41-5A74A3520368}"/>
              </a:ext>
            </a:extLst>
          </p:cNvPr>
          <p:cNvSpPr txBox="1"/>
          <p:nvPr/>
        </p:nvSpPr>
        <p:spPr>
          <a:xfrm>
            <a:off x="7368362" y="1307804"/>
            <a:ext cx="2583712"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18 176</a:t>
            </a:r>
          </a:p>
          <a:p>
            <a:r>
              <a:rPr lang="en-US" sz="4000" dirty="0">
                <a:solidFill>
                  <a:srgbClr val="FF0000"/>
                </a:solidFill>
                <a:latin typeface="Cambria" panose="02040503050406030204" pitchFamily="18" charset="0"/>
                <a:ea typeface="Cambria" panose="02040503050406030204" pitchFamily="18" charset="0"/>
              </a:rPr>
              <a:t>   9 627</a:t>
            </a:r>
          </a:p>
        </p:txBody>
      </p:sp>
      <p:sp>
        <p:nvSpPr>
          <p:cNvPr id="27" name="TextBox 26">
            <a:extLst>
              <a:ext uri="{FF2B5EF4-FFF2-40B4-BE49-F238E27FC236}">
                <a16:creationId xmlns:a16="http://schemas.microsoft.com/office/drawing/2014/main" id="{E3665C4A-D04E-D4E2-8498-A844E7061249}"/>
              </a:ext>
            </a:extLst>
          </p:cNvPr>
          <p:cNvSpPr txBox="1"/>
          <p:nvPr/>
        </p:nvSpPr>
        <p:spPr>
          <a:xfrm>
            <a:off x="7028121" y="1520455"/>
            <a:ext cx="446568"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a:t>
            </a:r>
          </a:p>
        </p:txBody>
      </p:sp>
      <p:cxnSp>
        <p:nvCxnSpPr>
          <p:cNvPr id="28" name="Straight Connector 27">
            <a:extLst>
              <a:ext uri="{FF2B5EF4-FFF2-40B4-BE49-F238E27FC236}">
                <a16:creationId xmlns:a16="http://schemas.microsoft.com/office/drawing/2014/main" id="{908E98E3-F059-0652-4F72-083C2CCFD341}"/>
              </a:ext>
            </a:extLst>
          </p:cNvPr>
          <p:cNvCxnSpPr>
            <a:cxnSpLocks/>
          </p:cNvCxnSpPr>
          <p:nvPr/>
        </p:nvCxnSpPr>
        <p:spPr>
          <a:xfrm>
            <a:off x="7336465" y="2562445"/>
            <a:ext cx="17543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49349A6-7060-AB51-5C09-BF37B8967814}"/>
              </a:ext>
            </a:extLst>
          </p:cNvPr>
          <p:cNvSpPr txBox="1"/>
          <p:nvPr/>
        </p:nvSpPr>
        <p:spPr>
          <a:xfrm>
            <a:off x="7623544" y="2615608"/>
            <a:ext cx="2881423"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8 549</a:t>
            </a:r>
          </a:p>
        </p:txBody>
      </p:sp>
      <p:sp>
        <p:nvSpPr>
          <p:cNvPr id="30" name="TextBox 29">
            <a:extLst>
              <a:ext uri="{FF2B5EF4-FFF2-40B4-BE49-F238E27FC236}">
                <a16:creationId xmlns:a16="http://schemas.microsoft.com/office/drawing/2014/main" id="{59732645-599E-AA8E-FC69-E92D54CECBED}"/>
              </a:ext>
            </a:extLst>
          </p:cNvPr>
          <p:cNvSpPr txBox="1"/>
          <p:nvPr/>
        </p:nvSpPr>
        <p:spPr>
          <a:xfrm>
            <a:off x="1087178" y="3425087"/>
            <a:ext cx="3612411" cy="584775"/>
          </a:xfrm>
          <a:prstGeom prst="rect">
            <a:avLst/>
          </a:prstGeom>
          <a:noFill/>
        </p:spPr>
        <p:txBody>
          <a:bodyPr wrap="square">
            <a:spAutoFit/>
          </a:bodyPr>
          <a:lstStyle/>
          <a:p>
            <a:r>
              <a:rPr lang="pt-BR" sz="3200" b="1" i="0" dirty="0">
                <a:solidFill>
                  <a:srgbClr val="000000"/>
                </a:solidFill>
                <a:effectLst/>
                <a:latin typeface="Cambria" panose="02040503050406030204" pitchFamily="18" charset="0"/>
                <a:ea typeface="Cambria" panose="02040503050406030204" pitchFamily="18" charset="0"/>
              </a:rPr>
              <a:t>b) 35,71 – 29,4</a:t>
            </a:r>
            <a:endParaRPr lang="en-US" sz="32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4210AF0-41E5-2866-5A23-1B07602A6C11}"/>
              </a:ext>
            </a:extLst>
          </p:cNvPr>
          <p:cNvSpPr txBox="1"/>
          <p:nvPr/>
        </p:nvSpPr>
        <p:spPr>
          <a:xfrm>
            <a:off x="1796902" y="4104167"/>
            <a:ext cx="2583712"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35,71</a:t>
            </a:r>
          </a:p>
          <a:p>
            <a:r>
              <a:rPr lang="en-US" sz="4000" dirty="0">
                <a:solidFill>
                  <a:srgbClr val="FF0000"/>
                </a:solidFill>
                <a:latin typeface="Cambria" panose="02040503050406030204" pitchFamily="18" charset="0"/>
                <a:ea typeface="Cambria" panose="02040503050406030204" pitchFamily="18" charset="0"/>
              </a:rPr>
              <a:t> 29,4</a:t>
            </a:r>
          </a:p>
        </p:txBody>
      </p:sp>
      <p:sp>
        <p:nvSpPr>
          <p:cNvPr id="32" name="TextBox 31">
            <a:extLst>
              <a:ext uri="{FF2B5EF4-FFF2-40B4-BE49-F238E27FC236}">
                <a16:creationId xmlns:a16="http://schemas.microsoft.com/office/drawing/2014/main" id="{9BFEFB07-CEBC-3889-6BAB-ADE3E3C715CA}"/>
              </a:ext>
            </a:extLst>
          </p:cNvPr>
          <p:cNvSpPr txBox="1"/>
          <p:nvPr/>
        </p:nvSpPr>
        <p:spPr>
          <a:xfrm>
            <a:off x="1456661" y="4316818"/>
            <a:ext cx="446568"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a:t>
            </a:r>
          </a:p>
        </p:txBody>
      </p:sp>
      <p:cxnSp>
        <p:nvCxnSpPr>
          <p:cNvPr id="33" name="Straight Connector 32">
            <a:extLst>
              <a:ext uri="{FF2B5EF4-FFF2-40B4-BE49-F238E27FC236}">
                <a16:creationId xmlns:a16="http://schemas.microsoft.com/office/drawing/2014/main" id="{7E3661C7-8131-E368-62EB-1E5B1A6CF995}"/>
              </a:ext>
            </a:extLst>
          </p:cNvPr>
          <p:cNvCxnSpPr>
            <a:cxnSpLocks/>
          </p:cNvCxnSpPr>
          <p:nvPr/>
        </p:nvCxnSpPr>
        <p:spPr>
          <a:xfrm>
            <a:off x="1499191" y="5348176"/>
            <a:ext cx="17543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80FCBF3-6421-0A19-1C29-F2F8F59115C8}"/>
              </a:ext>
            </a:extLst>
          </p:cNvPr>
          <p:cNvSpPr txBox="1"/>
          <p:nvPr/>
        </p:nvSpPr>
        <p:spPr>
          <a:xfrm>
            <a:off x="1456661" y="5390706"/>
            <a:ext cx="2881423"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6,31</a:t>
            </a:r>
          </a:p>
        </p:txBody>
      </p:sp>
      <p:sp>
        <p:nvSpPr>
          <p:cNvPr id="35" name="TextBox 34">
            <a:extLst>
              <a:ext uri="{FF2B5EF4-FFF2-40B4-BE49-F238E27FC236}">
                <a16:creationId xmlns:a16="http://schemas.microsoft.com/office/drawing/2014/main" id="{96402143-CC17-4A4A-3245-FCB0927EEB5A}"/>
              </a:ext>
            </a:extLst>
          </p:cNvPr>
          <p:cNvSpPr txBox="1"/>
          <p:nvPr/>
        </p:nvSpPr>
        <p:spPr>
          <a:xfrm>
            <a:off x="4319477" y="4871114"/>
            <a:ext cx="1847408" cy="584775"/>
          </a:xfrm>
          <a:prstGeom prst="rect">
            <a:avLst/>
          </a:prstGeom>
          <a:noFill/>
        </p:spPr>
        <p:txBody>
          <a:bodyPr wrap="square">
            <a:spAutoFit/>
          </a:bodyPr>
          <a:lstStyle/>
          <a:p>
            <a:r>
              <a:rPr lang="pt-BR" sz="3200" b="1" i="0" dirty="0">
                <a:solidFill>
                  <a:srgbClr val="FF0000"/>
                </a:solidFill>
                <a:effectLst/>
                <a:latin typeface="Cambria" panose="02040503050406030204" pitchFamily="18" charset="0"/>
                <a:ea typeface="Cambria" panose="02040503050406030204" pitchFamily="18" charset="0"/>
              </a:rPr>
              <a:t>Thử lại:</a:t>
            </a:r>
            <a:endParaRPr lang="en-US" sz="3200" b="1" dirty="0">
              <a:solidFill>
                <a:srgbClr val="FF000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9ED16935-3334-4048-9201-074BEB951E92}"/>
              </a:ext>
            </a:extLst>
          </p:cNvPr>
          <p:cNvSpPr txBox="1"/>
          <p:nvPr/>
        </p:nvSpPr>
        <p:spPr>
          <a:xfrm>
            <a:off x="7304567" y="4040371"/>
            <a:ext cx="2583712"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6,31</a:t>
            </a:r>
          </a:p>
          <a:p>
            <a:r>
              <a:rPr lang="en-US" sz="4000" dirty="0">
                <a:solidFill>
                  <a:srgbClr val="FF0000"/>
                </a:solidFill>
                <a:latin typeface="Cambria" panose="02040503050406030204" pitchFamily="18" charset="0"/>
                <a:ea typeface="Cambria" panose="02040503050406030204" pitchFamily="18" charset="0"/>
              </a:rPr>
              <a:t>29,4</a:t>
            </a:r>
          </a:p>
        </p:txBody>
      </p:sp>
      <p:sp>
        <p:nvSpPr>
          <p:cNvPr id="37" name="TextBox 36">
            <a:extLst>
              <a:ext uri="{FF2B5EF4-FFF2-40B4-BE49-F238E27FC236}">
                <a16:creationId xmlns:a16="http://schemas.microsoft.com/office/drawing/2014/main" id="{A08F6B37-83D2-2893-9857-16340FD60B96}"/>
              </a:ext>
            </a:extLst>
          </p:cNvPr>
          <p:cNvSpPr txBox="1"/>
          <p:nvPr/>
        </p:nvSpPr>
        <p:spPr>
          <a:xfrm>
            <a:off x="6964326" y="4253022"/>
            <a:ext cx="446568"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a:t>
            </a:r>
          </a:p>
        </p:txBody>
      </p:sp>
      <p:cxnSp>
        <p:nvCxnSpPr>
          <p:cNvPr id="38" name="Straight Connector 37">
            <a:extLst>
              <a:ext uri="{FF2B5EF4-FFF2-40B4-BE49-F238E27FC236}">
                <a16:creationId xmlns:a16="http://schemas.microsoft.com/office/drawing/2014/main" id="{D2A375D4-92AC-5B04-6EE8-CA8905A77E75}"/>
              </a:ext>
            </a:extLst>
          </p:cNvPr>
          <p:cNvCxnSpPr>
            <a:cxnSpLocks/>
          </p:cNvCxnSpPr>
          <p:nvPr/>
        </p:nvCxnSpPr>
        <p:spPr>
          <a:xfrm>
            <a:off x="7272670" y="5295012"/>
            <a:ext cx="17543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3CD976D-2912-C503-E519-E0077BCDBABC}"/>
              </a:ext>
            </a:extLst>
          </p:cNvPr>
          <p:cNvSpPr txBox="1"/>
          <p:nvPr/>
        </p:nvSpPr>
        <p:spPr>
          <a:xfrm>
            <a:off x="7262037" y="5337542"/>
            <a:ext cx="2881423"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35,71</a:t>
            </a:r>
          </a:p>
        </p:txBody>
      </p:sp>
    </p:spTree>
    <p:extLst>
      <p:ext uri="{BB962C8B-B14F-4D97-AF65-F5344CB8AC3E}">
        <p14:creationId xmlns:p14="http://schemas.microsoft.com/office/powerpoint/2010/main" val="2647090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par>
                                <p:cTn id="42" presetID="22" presetClass="entr" presetSubtype="4"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par>
                                <p:cTn id="59" presetID="2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down)">
                                      <p:cBhvr>
                                        <p:cTn id="61" dur="500"/>
                                        <p:tgtEl>
                                          <p:spTgt spid="3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down)">
                                      <p:cBhvr>
                                        <p:cTn id="6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P spid="25" grpId="0"/>
      <p:bldP spid="26" grpId="0"/>
      <p:bldP spid="27" grpId="0"/>
      <p:bldP spid="29" grpId="0"/>
      <p:bldP spid="31" grpId="0"/>
      <p:bldP spid="32" grpId="0"/>
      <p:bldP spid="34" grpId="0"/>
      <p:bldP spid="35" grpId="0"/>
      <p:bldP spid="36" grpId="0"/>
      <p:bldP spid="37"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1E1C1AE-98AB-138A-A0E5-D7D01217A7B4}"/>
                  </a:ext>
                </a:extLst>
              </p:cNvPr>
              <p:cNvSpPr txBox="1"/>
              <p:nvPr/>
            </p:nvSpPr>
            <p:spPr>
              <a:xfrm>
                <a:off x="4178595" y="563525"/>
                <a:ext cx="3125973" cy="1070358"/>
              </a:xfrm>
              <a:prstGeom prst="rect">
                <a:avLst/>
              </a:prstGeom>
              <a:noFill/>
            </p:spPr>
            <p:txBody>
              <a:bodyPr wrap="square" rtlCol="0">
                <a:spAutoFit/>
              </a:bodyPr>
              <a:lstStyle/>
              <a:p>
                <a:pPr algn="ctr"/>
                <a:r>
                  <a:rPr lang="pt-BR" sz="4400" b="1" dirty="0">
                    <a:latin typeface="Cambria" panose="02040503050406030204" pitchFamily="18" charset="0"/>
                    <a:ea typeface="Cambria" panose="02040503050406030204" pitchFamily="18" charset="0"/>
                  </a:rPr>
                  <a:t>c) </a:t>
                </a:r>
                <a14:m>
                  <m:oMath xmlns:m="http://schemas.openxmlformats.org/officeDocument/2006/math">
                    <m:f>
                      <m:fPr>
                        <m:ctrlPr>
                          <a:rPr lang="pt-BR" sz="4400" b="1" i="1" smtClean="0">
                            <a:latin typeface="Cambria Math" panose="02040503050406030204" pitchFamily="18" charset="0"/>
                            <a:ea typeface="Cambria" panose="02040503050406030204" pitchFamily="18" charset="0"/>
                          </a:rPr>
                        </m:ctrlPr>
                      </m:fPr>
                      <m:num>
                        <m:r>
                          <a:rPr lang="en-US" sz="4400" b="1" i="1" smtClean="0">
                            <a:latin typeface="Cambria Math" panose="02040503050406030204" pitchFamily="18" charset="0"/>
                            <a:ea typeface="Cambria" panose="02040503050406030204" pitchFamily="18" charset="0"/>
                          </a:rPr>
                          <m:t>𝟏𝟏</m:t>
                        </m:r>
                      </m:num>
                      <m:den>
                        <m:r>
                          <a:rPr lang="en-US" sz="4400" b="1" i="1" smtClean="0">
                            <a:latin typeface="Cambria Math" panose="02040503050406030204" pitchFamily="18" charset="0"/>
                            <a:ea typeface="Cambria" panose="02040503050406030204" pitchFamily="18" charset="0"/>
                          </a:rPr>
                          <m:t>𝟗</m:t>
                        </m:r>
                      </m:den>
                    </m:f>
                    <m:r>
                      <a:rPr lang="en-US" sz="4400" b="1" i="1" smtClean="0">
                        <a:latin typeface="Cambria Math" panose="02040503050406030204" pitchFamily="18" charset="0"/>
                        <a:ea typeface="Cambria" panose="02040503050406030204" pitchFamily="18" charset="0"/>
                      </a:rPr>
                      <m:t> −</m:t>
                    </m:r>
                    <m:f>
                      <m:fPr>
                        <m:ctrlPr>
                          <a:rPr lang="pt-BR" sz="4400" b="1" i="1">
                            <a:latin typeface="Cambria Math" panose="02040503050406030204" pitchFamily="18" charset="0"/>
                            <a:ea typeface="Cambria" panose="02040503050406030204" pitchFamily="18" charset="0"/>
                          </a:rPr>
                        </m:ctrlPr>
                      </m:fPr>
                      <m:num>
                        <m:r>
                          <a:rPr lang="en-US" sz="4400" b="1" i="1" smtClean="0">
                            <a:latin typeface="Cambria Math" panose="02040503050406030204" pitchFamily="18" charset="0"/>
                            <a:ea typeface="Cambria" panose="02040503050406030204" pitchFamily="18" charset="0"/>
                          </a:rPr>
                          <m:t>𝟑</m:t>
                        </m:r>
                      </m:num>
                      <m:den>
                        <m:r>
                          <a:rPr lang="en-US" sz="4400" b="1" i="1" smtClean="0">
                            <a:latin typeface="Cambria Math" panose="02040503050406030204" pitchFamily="18" charset="0"/>
                            <a:ea typeface="Cambria" panose="02040503050406030204" pitchFamily="18" charset="0"/>
                          </a:rPr>
                          <m:t>𝟒</m:t>
                        </m:r>
                      </m:den>
                    </m:f>
                  </m:oMath>
                </a14:m>
                <a:endParaRPr lang="en-US" sz="4400" b="1" dirty="0">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1E1C1AE-98AB-138A-A0E5-D7D01217A7B4}"/>
                  </a:ext>
                </a:extLst>
              </p:cNvPr>
              <p:cNvSpPr txBox="1">
                <a:spLocks noRot="1" noChangeAspect="1" noMove="1" noResize="1" noEditPoints="1" noAdjustHandles="1" noChangeArrowheads="1" noChangeShapeType="1" noTextEdit="1"/>
              </p:cNvSpPr>
              <p:nvPr/>
            </p:nvSpPr>
            <p:spPr>
              <a:xfrm>
                <a:off x="4178595" y="563525"/>
                <a:ext cx="3125973" cy="1070358"/>
              </a:xfrm>
              <a:prstGeom prst="rect">
                <a:avLst/>
              </a:prstGeom>
              <a:blipFill>
                <a:blip r:embed="rId2"/>
                <a:stretch>
                  <a:fillRect b="-11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21E32E5-ECD6-737D-A660-15564371E4F6}"/>
                  </a:ext>
                </a:extLst>
              </p:cNvPr>
              <p:cNvSpPr txBox="1"/>
              <p:nvPr/>
            </p:nvSpPr>
            <p:spPr>
              <a:xfrm>
                <a:off x="5943599" y="552891"/>
                <a:ext cx="3125973" cy="1070358"/>
              </a:xfrm>
              <a:prstGeom prst="rect">
                <a:avLst/>
              </a:prstGeom>
              <a:noFill/>
            </p:spPr>
            <p:txBody>
              <a:bodyPr wrap="square" rtlCol="0">
                <a:spAutoFit/>
              </a:bodyPr>
              <a:lstStyle/>
              <a:p>
                <a:pPr algn="ctr"/>
                <a:r>
                  <a:rPr lang="pt-BR" sz="4400" b="1" dirty="0">
                    <a:solidFill>
                      <a:srgbClr val="FF0000"/>
                    </a:solidFill>
                    <a:latin typeface="Cambria" panose="02040503050406030204" pitchFamily="18" charset="0"/>
                    <a:ea typeface="Cambria" panose="02040503050406030204" pitchFamily="18" charset="0"/>
                  </a:rPr>
                  <a:t>=</a:t>
                </a:r>
                <a14:m>
                  <m:oMath xmlns:m="http://schemas.openxmlformats.org/officeDocument/2006/math">
                    <m:r>
                      <a:rPr lang="en-US" sz="4400" b="1" i="0" smtClean="0">
                        <a:solidFill>
                          <a:srgbClr val="FF0000"/>
                        </a:solidFill>
                        <a:latin typeface="Cambria Math" panose="02040503050406030204" pitchFamily="18" charset="0"/>
                        <a:ea typeface="Cambria" panose="02040503050406030204" pitchFamily="18" charset="0"/>
                      </a:rPr>
                      <m:t> </m:t>
                    </m:r>
                    <m:f>
                      <m:fPr>
                        <m:ctrlPr>
                          <a:rPr lang="pt-BR" sz="4400" b="1" i="1" smtClean="0">
                            <a:solidFill>
                              <a:srgbClr val="FF0000"/>
                            </a:solidFill>
                            <a:latin typeface="Cambria Math" panose="02040503050406030204" pitchFamily="18" charset="0"/>
                            <a:ea typeface="Cambria" panose="02040503050406030204" pitchFamily="18" charset="0"/>
                          </a:rPr>
                        </m:ctrlPr>
                      </m:fPr>
                      <m:num>
                        <m:r>
                          <a:rPr lang="en-US" sz="4400" b="1" i="1" smtClean="0">
                            <a:solidFill>
                              <a:srgbClr val="FF0000"/>
                            </a:solidFill>
                            <a:latin typeface="Cambria Math" panose="02040503050406030204" pitchFamily="18" charset="0"/>
                            <a:ea typeface="Cambria" panose="02040503050406030204" pitchFamily="18" charset="0"/>
                          </a:rPr>
                          <m:t>𝟏𝟕</m:t>
                        </m:r>
                      </m:num>
                      <m:den>
                        <m:r>
                          <a:rPr lang="en-US" sz="4400" b="1" i="1" smtClean="0">
                            <a:solidFill>
                              <a:srgbClr val="FF0000"/>
                            </a:solidFill>
                            <a:latin typeface="Cambria Math" panose="02040503050406030204" pitchFamily="18" charset="0"/>
                            <a:ea typeface="Cambria" panose="02040503050406030204" pitchFamily="18" charset="0"/>
                          </a:rPr>
                          <m:t>𝟑𝟔</m:t>
                        </m:r>
                      </m:den>
                    </m:f>
                  </m:oMath>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021E32E5-ECD6-737D-A660-15564371E4F6}"/>
                  </a:ext>
                </a:extLst>
              </p:cNvPr>
              <p:cNvSpPr txBox="1">
                <a:spLocks noRot="1" noChangeAspect="1" noMove="1" noResize="1" noEditPoints="1" noAdjustHandles="1" noChangeArrowheads="1" noChangeShapeType="1" noTextEdit="1"/>
              </p:cNvSpPr>
              <p:nvPr/>
            </p:nvSpPr>
            <p:spPr>
              <a:xfrm>
                <a:off x="5943599" y="552891"/>
                <a:ext cx="3125973" cy="1070358"/>
              </a:xfrm>
              <a:prstGeom prst="rect">
                <a:avLst/>
              </a:prstGeom>
              <a:blipFill>
                <a:blip r:embed="rId3"/>
                <a:stretch>
                  <a:fillRect b="-12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FBC4612-F8C6-097D-B06B-EE7EDB21688B}"/>
              </a:ext>
            </a:extLst>
          </p:cNvPr>
          <p:cNvSpPr txBox="1"/>
          <p:nvPr/>
        </p:nvSpPr>
        <p:spPr>
          <a:xfrm>
            <a:off x="3872909" y="2138546"/>
            <a:ext cx="1847408" cy="584775"/>
          </a:xfrm>
          <a:prstGeom prst="rect">
            <a:avLst/>
          </a:prstGeom>
          <a:noFill/>
        </p:spPr>
        <p:txBody>
          <a:bodyPr wrap="square">
            <a:spAutoFit/>
          </a:bodyPr>
          <a:lstStyle/>
          <a:p>
            <a:r>
              <a:rPr lang="pt-BR" sz="3200" b="1" i="0" dirty="0">
                <a:solidFill>
                  <a:srgbClr val="FF0000"/>
                </a:solidFill>
                <a:effectLst/>
                <a:latin typeface="Cambria" panose="02040503050406030204" pitchFamily="18" charset="0"/>
                <a:ea typeface="Cambria" panose="02040503050406030204" pitchFamily="18" charset="0"/>
              </a:rPr>
              <a:t>Thử lại:</a:t>
            </a:r>
            <a:endParaRPr lang="en-US" sz="3200" b="1" dirty="0">
              <a:solidFill>
                <a:srgbClr val="FF000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6AE0AC4-21D0-61F2-5197-878829417EC2}"/>
                  </a:ext>
                </a:extLst>
              </p:cNvPr>
              <p:cNvSpPr txBox="1"/>
              <p:nvPr/>
            </p:nvSpPr>
            <p:spPr>
              <a:xfrm>
                <a:off x="5475766" y="1913859"/>
                <a:ext cx="3125973" cy="1109791"/>
              </a:xfrm>
              <a:prstGeom prst="rect">
                <a:avLst/>
              </a:prstGeom>
              <a:noFill/>
            </p:spPr>
            <p:txBody>
              <a:bodyPr wrap="square" rtlCol="0">
                <a:spAutoFit/>
              </a:bodyPr>
              <a:lstStyle/>
              <a:p>
                <a:pPr algn="ctr"/>
                <a14:m>
                  <m:oMath xmlns:m="http://schemas.openxmlformats.org/officeDocument/2006/math">
                    <m:f>
                      <m:fPr>
                        <m:ctrlPr>
                          <a:rPr lang="pt-BR" sz="4400" b="1" i="1" smtClean="0">
                            <a:solidFill>
                              <a:srgbClr val="FF0000"/>
                            </a:solidFill>
                            <a:latin typeface="Cambria Math" panose="02040503050406030204" pitchFamily="18" charset="0"/>
                            <a:ea typeface="Cambria" panose="02040503050406030204" pitchFamily="18" charset="0"/>
                          </a:rPr>
                        </m:ctrlPr>
                      </m:fPr>
                      <m:num>
                        <m:r>
                          <a:rPr lang="en-US" sz="4400" b="1" i="1" smtClean="0">
                            <a:solidFill>
                              <a:srgbClr val="FF0000"/>
                            </a:solidFill>
                            <a:latin typeface="Cambria Math" panose="02040503050406030204" pitchFamily="18" charset="0"/>
                            <a:ea typeface="Cambria" panose="02040503050406030204" pitchFamily="18" charset="0"/>
                          </a:rPr>
                          <m:t>𝟏𝟕</m:t>
                        </m:r>
                      </m:num>
                      <m:den>
                        <m:r>
                          <a:rPr lang="en-US" sz="4400" b="1" i="1" smtClean="0">
                            <a:solidFill>
                              <a:srgbClr val="FF0000"/>
                            </a:solidFill>
                            <a:latin typeface="Cambria Math" panose="02040503050406030204" pitchFamily="18" charset="0"/>
                            <a:ea typeface="Cambria" panose="02040503050406030204" pitchFamily="18" charset="0"/>
                          </a:rPr>
                          <m:t>𝟑𝟔</m:t>
                        </m:r>
                      </m:den>
                    </m:f>
                    <m:r>
                      <a:rPr lang="en-US" sz="4400" b="1" i="1" smtClean="0">
                        <a:solidFill>
                          <a:srgbClr val="FF0000"/>
                        </a:solidFill>
                        <a:latin typeface="Cambria Math" panose="02040503050406030204" pitchFamily="18" charset="0"/>
                        <a:ea typeface="Cambria" panose="02040503050406030204" pitchFamily="18" charset="0"/>
                      </a:rPr>
                      <m:t>+</m:t>
                    </m:r>
                    <m:f>
                      <m:fPr>
                        <m:ctrlPr>
                          <a:rPr lang="pt-BR" sz="4400" b="1" i="1">
                            <a:solidFill>
                              <a:srgbClr val="FF0000"/>
                            </a:solidFill>
                            <a:latin typeface="Cambria Math" panose="02040503050406030204" pitchFamily="18" charset="0"/>
                            <a:ea typeface="Cambria" panose="02040503050406030204" pitchFamily="18" charset="0"/>
                          </a:rPr>
                        </m:ctrlPr>
                      </m:fPr>
                      <m:num>
                        <m:r>
                          <a:rPr lang="en-US" sz="4400" b="1" i="1" smtClean="0">
                            <a:solidFill>
                              <a:srgbClr val="FF0000"/>
                            </a:solidFill>
                            <a:latin typeface="Cambria Math" panose="02040503050406030204" pitchFamily="18" charset="0"/>
                            <a:ea typeface="Cambria" panose="02040503050406030204" pitchFamily="18" charset="0"/>
                          </a:rPr>
                          <m:t>𝟑</m:t>
                        </m:r>
                      </m:num>
                      <m:den>
                        <m:r>
                          <a:rPr lang="en-US" sz="4400" b="1" i="1" smtClean="0">
                            <a:solidFill>
                              <a:srgbClr val="FF0000"/>
                            </a:solidFill>
                            <a:latin typeface="Cambria Math" panose="02040503050406030204" pitchFamily="18" charset="0"/>
                            <a:ea typeface="Cambria" panose="02040503050406030204" pitchFamily="18" charset="0"/>
                          </a:rPr>
                          <m:t>𝟒</m:t>
                        </m:r>
                      </m:den>
                    </m:f>
                    <m:r>
                      <a:rPr lang="en-US" sz="4400" b="1" i="1" smtClean="0">
                        <a:solidFill>
                          <a:srgbClr val="FF0000"/>
                        </a:solidFill>
                        <a:latin typeface="Cambria Math" panose="02040503050406030204" pitchFamily="18" charset="0"/>
                        <a:ea typeface="Cambria" panose="02040503050406030204" pitchFamily="18" charset="0"/>
                      </a:rPr>
                      <m:t>=</m:t>
                    </m:r>
                  </m:oMath>
                </a14:m>
                <a:r>
                  <a:rPr lang="pt-BR" sz="4400" b="1" dirty="0">
                    <a:solidFill>
                      <a:srgbClr val="FF0000"/>
                    </a:solidFill>
                    <a:ea typeface="Cambria" panose="02040503050406030204" pitchFamily="18" charset="0"/>
                  </a:rPr>
                  <a:t> </a:t>
                </a:r>
                <a14:m>
                  <m:oMath xmlns:m="http://schemas.openxmlformats.org/officeDocument/2006/math">
                    <m:f>
                      <m:fPr>
                        <m:ctrlPr>
                          <a:rPr lang="pt-BR" sz="4400" b="1" i="1">
                            <a:solidFill>
                              <a:srgbClr val="FF0000"/>
                            </a:solidFill>
                            <a:latin typeface="Cambria Math" panose="02040503050406030204" pitchFamily="18" charset="0"/>
                            <a:ea typeface="Cambria" panose="02040503050406030204" pitchFamily="18" charset="0"/>
                          </a:rPr>
                        </m:ctrlPr>
                      </m:fPr>
                      <m:num>
                        <m:r>
                          <a:rPr lang="en-US" sz="4400" b="1" i="1" smtClean="0">
                            <a:solidFill>
                              <a:srgbClr val="FF0000"/>
                            </a:solidFill>
                            <a:latin typeface="Cambria Math" panose="02040503050406030204" pitchFamily="18" charset="0"/>
                            <a:ea typeface="Cambria" panose="02040503050406030204" pitchFamily="18" charset="0"/>
                          </a:rPr>
                          <m:t>𝟏𝟏</m:t>
                        </m:r>
                      </m:num>
                      <m:den>
                        <m:r>
                          <a:rPr lang="en-US" sz="4400" b="1" i="1" smtClean="0">
                            <a:solidFill>
                              <a:srgbClr val="FF0000"/>
                            </a:solidFill>
                            <a:latin typeface="Cambria Math" panose="02040503050406030204" pitchFamily="18" charset="0"/>
                            <a:ea typeface="Cambria" panose="02040503050406030204" pitchFamily="18" charset="0"/>
                          </a:rPr>
                          <m:t>𝟗</m:t>
                        </m:r>
                      </m:den>
                    </m:f>
                  </m:oMath>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06AE0AC4-21D0-61F2-5197-878829417EC2}"/>
                  </a:ext>
                </a:extLst>
              </p:cNvPr>
              <p:cNvSpPr txBox="1">
                <a:spLocks noRot="1" noChangeAspect="1" noMove="1" noResize="1" noEditPoints="1" noAdjustHandles="1" noChangeArrowheads="1" noChangeShapeType="1" noTextEdit="1"/>
              </p:cNvSpPr>
              <p:nvPr/>
            </p:nvSpPr>
            <p:spPr>
              <a:xfrm>
                <a:off x="5475766" y="1913859"/>
                <a:ext cx="3125973" cy="110979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99241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33DD7DC-D2C3-4FF6-8739-7464646D2F10}"/>
              </a:ext>
            </a:extLst>
          </p:cNvPr>
          <p:cNvSpPr/>
          <p:nvPr/>
        </p:nvSpPr>
        <p:spPr>
          <a:xfrm>
            <a:off x="185057" y="201881"/>
            <a:ext cx="11800114" cy="6481948"/>
          </a:xfrm>
          <a:custGeom>
            <a:avLst/>
            <a:gdLst>
              <a:gd name="connsiteX0" fmla="*/ 0 w 11800114"/>
              <a:gd name="connsiteY0" fmla="*/ 282094 h 6481948"/>
              <a:gd name="connsiteX1" fmla="*/ 282094 w 11800114"/>
              <a:gd name="connsiteY1" fmla="*/ 0 h 6481948"/>
              <a:gd name="connsiteX2" fmla="*/ 985818 w 11800114"/>
              <a:gd name="connsiteY2" fmla="*/ 0 h 6481948"/>
              <a:gd name="connsiteX3" fmla="*/ 1352464 w 11800114"/>
              <a:gd name="connsiteY3" fmla="*/ 0 h 6481948"/>
              <a:gd name="connsiteX4" fmla="*/ 1719110 w 11800114"/>
              <a:gd name="connsiteY4" fmla="*/ 0 h 6481948"/>
              <a:gd name="connsiteX5" fmla="*/ 2310474 w 11800114"/>
              <a:gd name="connsiteY5" fmla="*/ 0 h 6481948"/>
              <a:gd name="connsiteX6" fmla="*/ 2901839 w 11800114"/>
              <a:gd name="connsiteY6" fmla="*/ 0 h 6481948"/>
              <a:gd name="connsiteX7" fmla="*/ 3380844 w 11800114"/>
              <a:gd name="connsiteY7" fmla="*/ 0 h 6481948"/>
              <a:gd name="connsiteX8" fmla="*/ 4196927 w 11800114"/>
              <a:gd name="connsiteY8" fmla="*/ 0 h 6481948"/>
              <a:gd name="connsiteX9" fmla="*/ 4563573 w 11800114"/>
              <a:gd name="connsiteY9" fmla="*/ 0 h 6481948"/>
              <a:gd name="connsiteX10" fmla="*/ 5379656 w 11800114"/>
              <a:gd name="connsiteY10" fmla="*/ 0 h 6481948"/>
              <a:gd name="connsiteX11" fmla="*/ 5746302 w 11800114"/>
              <a:gd name="connsiteY11" fmla="*/ 0 h 6481948"/>
              <a:gd name="connsiteX12" fmla="*/ 6450026 w 11800114"/>
              <a:gd name="connsiteY12" fmla="*/ 0 h 6481948"/>
              <a:gd name="connsiteX13" fmla="*/ 7266109 w 11800114"/>
              <a:gd name="connsiteY13" fmla="*/ 0 h 6481948"/>
              <a:gd name="connsiteX14" fmla="*/ 7520396 w 11800114"/>
              <a:gd name="connsiteY14" fmla="*/ 0 h 6481948"/>
              <a:gd name="connsiteX15" fmla="*/ 8336479 w 11800114"/>
              <a:gd name="connsiteY15" fmla="*/ 0 h 6481948"/>
              <a:gd name="connsiteX16" fmla="*/ 9152562 w 11800114"/>
              <a:gd name="connsiteY16" fmla="*/ 0 h 6481948"/>
              <a:gd name="connsiteX17" fmla="*/ 9406849 w 11800114"/>
              <a:gd name="connsiteY17" fmla="*/ 0 h 6481948"/>
              <a:gd name="connsiteX18" fmla="*/ 9998213 w 11800114"/>
              <a:gd name="connsiteY18" fmla="*/ 0 h 6481948"/>
              <a:gd name="connsiteX19" fmla="*/ 10477218 w 11800114"/>
              <a:gd name="connsiteY19" fmla="*/ 0 h 6481948"/>
              <a:gd name="connsiteX20" fmla="*/ 10956224 w 11800114"/>
              <a:gd name="connsiteY20" fmla="*/ 0 h 6481948"/>
              <a:gd name="connsiteX21" fmla="*/ 11518020 w 11800114"/>
              <a:gd name="connsiteY21" fmla="*/ 0 h 6481948"/>
              <a:gd name="connsiteX22" fmla="*/ 11800114 w 11800114"/>
              <a:gd name="connsiteY22" fmla="*/ 282094 h 6481948"/>
              <a:gd name="connsiteX23" fmla="*/ 11800114 w 11800114"/>
              <a:gd name="connsiteY23" fmla="*/ 696337 h 6481948"/>
              <a:gd name="connsiteX24" fmla="*/ 11800114 w 11800114"/>
              <a:gd name="connsiteY24" fmla="*/ 1110580 h 6481948"/>
              <a:gd name="connsiteX25" fmla="*/ 11800114 w 11800114"/>
              <a:gd name="connsiteY25" fmla="*/ 1584001 h 6481948"/>
              <a:gd name="connsiteX26" fmla="*/ 11800114 w 11800114"/>
              <a:gd name="connsiteY26" fmla="*/ 2175777 h 6481948"/>
              <a:gd name="connsiteX27" fmla="*/ 11800114 w 11800114"/>
              <a:gd name="connsiteY27" fmla="*/ 2826731 h 6481948"/>
              <a:gd name="connsiteX28" fmla="*/ 11800114 w 11800114"/>
              <a:gd name="connsiteY28" fmla="*/ 3359329 h 6481948"/>
              <a:gd name="connsiteX29" fmla="*/ 11800114 w 11800114"/>
              <a:gd name="connsiteY29" fmla="*/ 3832750 h 6481948"/>
              <a:gd name="connsiteX30" fmla="*/ 11800114 w 11800114"/>
              <a:gd name="connsiteY30" fmla="*/ 4306171 h 6481948"/>
              <a:gd name="connsiteX31" fmla="*/ 11800114 w 11800114"/>
              <a:gd name="connsiteY31" fmla="*/ 4957124 h 6481948"/>
              <a:gd name="connsiteX32" fmla="*/ 11800114 w 11800114"/>
              <a:gd name="connsiteY32" fmla="*/ 5371368 h 6481948"/>
              <a:gd name="connsiteX33" fmla="*/ 11800114 w 11800114"/>
              <a:gd name="connsiteY33" fmla="*/ 6199854 h 6481948"/>
              <a:gd name="connsiteX34" fmla="*/ 11518020 w 11800114"/>
              <a:gd name="connsiteY34" fmla="*/ 6481948 h 6481948"/>
              <a:gd name="connsiteX35" fmla="*/ 11039015 w 11800114"/>
              <a:gd name="connsiteY35" fmla="*/ 6481948 h 6481948"/>
              <a:gd name="connsiteX36" fmla="*/ 10784728 w 11800114"/>
              <a:gd name="connsiteY36" fmla="*/ 6481948 h 6481948"/>
              <a:gd name="connsiteX37" fmla="*/ 10530441 w 11800114"/>
              <a:gd name="connsiteY37" fmla="*/ 6481948 h 6481948"/>
              <a:gd name="connsiteX38" fmla="*/ 10051436 w 11800114"/>
              <a:gd name="connsiteY38" fmla="*/ 6481948 h 6481948"/>
              <a:gd name="connsiteX39" fmla="*/ 9460071 w 11800114"/>
              <a:gd name="connsiteY39" fmla="*/ 6481948 h 6481948"/>
              <a:gd name="connsiteX40" fmla="*/ 8756348 w 11800114"/>
              <a:gd name="connsiteY40" fmla="*/ 6481948 h 6481948"/>
              <a:gd name="connsiteX41" fmla="*/ 8052624 w 11800114"/>
              <a:gd name="connsiteY41" fmla="*/ 6481948 h 6481948"/>
              <a:gd name="connsiteX42" fmla="*/ 7236541 w 11800114"/>
              <a:gd name="connsiteY42" fmla="*/ 6481948 h 6481948"/>
              <a:gd name="connsiteX43" fmla="*/ 6645176 w 11800114"/>
              <a:gd name="connsiteY43" fmla="*/ 6481948 h 6481948"/>
              <a:gd name="connsiteX44" fmla="*/ 6390890 w 11800114"/>
              <a:gd name="connsiteY44" fmla="*/ 6481948 h 6481948"/>
              <a:gd name="connsiteX45" fmla="*/ 5574807 w 11800114"/>
              <a:gd name="connsiteY45" fmla="*/ 6481948 h 6481948"/>
              <a:gd name="connsiteX46" fmla="*/ 4983442 w 11800114"/>
              <a:gd name="connsiteY46" fmla="*/ 6481948 h 6481948"/>
              <a:gd name="connsiteX47" fmla="*/ 4392077 w 11800114"/>
              <a:gd name="connsiteY47" fmla="*/ 6481948 h 6481948"/>
              <a:gd name="connsiteX48" fmla="*/ 4025431 w 11800114"/>
              <a:gd name="connsiteY48" fmla="*/ 6481948 h 6481948"/>
              <a:gd name="connsiteX49" fmla="*/ 3209348 w 11800114"/>
              <a:gd name="connsiteY49" fmla="*/ 6481948 h 6481948"/>
              <a:gd name="connsiteX50" fmla="*/ 2842702 w 11800114"/>
              <a:gd name="connsiteY50" fmla="*/ 6481948 h 6481948"/>
              <a:gd name="connsiteX51" fmla="*/ 2026619 w 11800114"/>
              <a:gd name="connsiteY51" fmla="*/ 6481948 h 6481948"/>
              <a:gd name="connsiteX52" fmla="*/ 1772333 w 11800114"/>
              <a:gd name="connsiteY52" fmla="*/ 6481948 h 6481948"/>
              <a:gd name="connsiteX53" fmla="*/ 1068609 w 11800114"/>
              <a:gd name="connsiteY53" fmla="*/ 6481948 h 6481948"/>
              <a:gd name="connsiteX54" fmla="*/ 282094 w 11800114"/>
              <a:gd name="connsiteY54" fmla="*/ 6481948 h 6481948"/>
              <a:gd name="connsiteX55" fmla="*/ 0 w 11800114"/>
              <a:gd name="connsiteY55" fmla="*/ 6199854 h 6481948"/>
              <a:gd name="connsiteX56" fmla="*/ 0 w 11800114"/>
              <a:gd name="connsiteY56" fmla="*/ 5667256 h 6481948"/>
              <a:gd name="connsiteX57" fmla="*/ 0 w 11800114"/>
              <a:gd name="connsiteY57" fmla="*/ 5193835 h 6481948"/>
              <a:gd name="connsiteX58" fmla="*/ 0 w 11800114"/>
              <a:gd name="connsiteY58" fmla="*/ 4661236 h 6481948"/>
              <a:gd name="connsiteX59" fmla="*/ 0 w 11800114"/>
              <a:gd name="connsiteY59" fmla="*/ 3951105 h 6481948"/>
              <a:gd name="connsiteX60" fmla="*/ 0 w 11800114"/>
              <a:gd name="connsiteY60" fmla="*/ 3300152 h 6481948"/>
              <a:gd name="connsiteX61" fmla="*/ 0 w 11800114"/>
              <a:gd name="connsiteY61" fmla="*/ 2885908 h 6481948"/>
              <a:gd name="connsiteX62" fmla="*/ 0 w 11800114"/>
              <a:gd name="connsiteY62" fmla="*/ 2471665 h 6481948"/>
              <a:gd name="connsiteX63" fmla="*/ 0 w 11800114"/>
              <a:gd name="connsiteY63" fmla="*/ 1761534 h 6481948"/>
              <a:gd name="connsiteX64" fmla="*/ 0 w 11800114"/>
              <a:gd name="connsiteY64" fmla="*/ 1347291 h 6481948"/>
              <a:gd name="connsiteX65" fmla="*/ 0 w 11800114"/>
              <a:gd name="connsiteY65" fmla="*/ 933048 h 6481948"/>
              <a:gd name="connsiteX66" fmla="*/ 0 w 11800114"/>
              <a:gd name="connsiteY66" fmla="*/ 282094 h 64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800114" h="6481948" fill="none" extrusionOk="0">
                <a:moveTo>
                  <a:pt x="0" y="282094"/>
                </a:moveTo>
                <a:cubicBezTo>
                  <a:pt x="36420" y="131908"/>
                  <a:pt x="144866" y="28487"/>
                  <a:pt x="282094" y="0"/>
                </a:cubicBezTo>
                <a:cubicBezTo>
                  <a:pt x="560653" y="-61685"/>
                  <a:pt x="641914" y="44561"/>
                  <a:pt x="985818" y="0"/>
                </a:cubicBezTo>
                <a:cubicBezTo>
                  <a:pt x="1329722" y="-44561"/>
                  <a:pt x="1214186" y="1434"/>
                  <a:pt x="1352464" y="0"/>
                </a:cubicBezTo>
                <a:cubicBezTo>
                  <a:pt x="1490742" y="-1434"/>
                  <a:pt x="1560554" y="6124"/>
                  <a:pt x="1719110" y="0"/>
                </a:cubicBezTo>
                <a:cubicBezTo>
                  <a:pt x="1877666" y="-6124"/>
                  <a:pt x="2124860" y="35218"/>
                  <a:pt x="2310474" y="0"/>
                </a:cubicBezTo>
                <a:cubicBezTo>
                  <a:pt x="2496088" y="-35218"/>
                  <a:pt x="2744228" y="42165"/>
                  <a:pt x="2901839" y="0"/>
                </a:cubicBezTo>
                <a:cubicBezTo>
                  <a:pt x="3059450" y="-42165"/>
                  <a:pt x="3273326" y="757"/>
                  <a:pt x="3380844" y="0"/>
                </a:cubicBezTo>
                <a:cubicBezTo>
                  <a:pt x="3488362" y="-757"/>
                  <a:pt x="3918343" y="70803"/>
                  <a:pt x="4196927" y="0"/>
                </a:cubicBezTo>
                <a:cubicBezTo>
                  <a:pt x="4475511" y="-70803"/>
                  <a:pt x="4398160" y="4175"/>
                  <a:pt x="4563573" y="0"/>
                </a:cubicBezTo>
                <a:cubicBezTo>
                  <a:pt x="4728986" y="-4175"/>
                  <a:pt x="5191685" y="53250"/>
                  <a:pt x="5379656" y="0"/>
                </a:cubicBezTo>
                <a:cubicBezTo>
                  <a:pt x="5567627" y="-53250"/>
                  <a:pt x="5597710" y="30522"/>
                  <a:pt x="5746302" y="0"/>
                </a:cubicBezTo>
                <a:cubicBezTo>
                  <a:pt x="5894894" y="-30522"/>
                  <a:pt x="6269718" y="40163"/>
                  <a:pt x="6450026" y="0"/>
                </a:cubicBezTo>
                <a:cubicBezTo>
                  <a:pt x="6630334" y="-40163"/>
                  <a:pt x="6963055" y="29886"/>
                  <a:pt x="7266109" y="0"/>
                </a:cubicBezTo>
                <a:cubicBezTo>
                  <a:pt x="7569163" y="-29886"/>
                  <a:pt x="7460965" y="27055"/>
                  <a:pt x="7520396" y="0"/>
                </a:cubicBezTo>
                <a:cubicBezTo>
                  <a:pt x="7579827" y="-27055"/>
                  <a:pt x="8046107" y="83358"/>
                  <a:pt x="8336479" y="0"/>
                </a:cubicBezTo>
                <a:cubicBezTo>
                  <a:pt x="8626851" y="-83358"/>
                  <a:pt x="8955079" y="22958"/>
                  <a:pt x="9152562" y="0"/>
                </a:cubicBezTo>
                <a:cubicBezTo>
                  <a:pt x="9350045" y="-22958"/>
                  <a:pt x="9338156" y="5227"/>
                  <a:pt x="9406849" y="0"/>
                </a:cubicBezTo>
                <a:cubicBezTo>
                  <a:pt x="9475542" y="-5227"/>
                  <a:pt x="9730581" y="70548"/>
                  <a:pt x="9998213" y="0"/>
                </a:cubicBezTo>
                <a:cubicBezTo>
                  <a:pt x="10265845" y="-70548"/>
                  <a:pt x="10303039" y="35725"/>
                  <a:pt x="10477218" y="0"/>
                </a:cubicBezTo>
                <a:cubicBezTo>
                  <a:pt x="10651397" y="-35725"/>
                  <a:pt x="10733594" y="15732"/>
                  <a:pt x="10956224" y="0"/>
                </a:cubicBezTo>
                <a:cubicBezTo>
                  <a:pt x="11178854" y="-15732"/>
                  <a:pt x="11379758" y="845"/>
                  <a:pt x="11518020" y="0"/>
                </a:cubicBezTo>
                <a:cubicBezTo>
                  <a:pt x="11699014" y="8664"/>
                  <a:pt x="11777174" y="145906"/>
                  <a:pt x="11800114" y="282094"/>
                </a:cubicBezTo>
                <a:cubicBezTo>
                  <a:pt x="11801290" y="470048"/>
                  <a:pt x="11760367" y="558412"/>
                  <a:pt x="11800114" y="696337"/>
                </a:cubicBezTo>
                <a:cubicBezTo>
                  <a:pt x="11839861" y="834262"/>
                  <a:pt x="11760284" y="1013417"/>
                  <a:pt x="11800114" y="1110580"/>
                </a:cubicBezTo>
                <a:cubicBezTo>
                  <a:pt x="11839944" y="1207743"/>
                  <a:pt x="11760250" y="1411381"/>
                  <a:pt x="11800114" y="1584001"/>
                </a:cubicBezTo>
                <a:cubicBezTo>
                  <a:pt x="11839978" y="1756621"/>
                  <a:pt x="11738636" y="1884646"/>
                  <a:pt x="11800114" y="2175777"/>
                </a:cubicBezTo>
                <a:cubicBezTo>
                  <a:pt x="11861592" y="2466908"/>
                  <a:pt x="11757242" y="2541231"/>
                  <a:pt x="11800114" y="2826731"/>
                </a:cubicBezTo>
                <a:cubicBezTo>
                  <a:pt x="11842986" y="3112231"/>
                  <a:pt x="11792463" y="3187349"/>
                  <a:pt x="11800114" y="3359329"/>
                </a:cubicBezTo>
                <a:cubicBezTo>
                  <a:pt x="11807765" y="3531309"/>
                  <a:pt x="11797500" y="3620664"/>
                  <a:pt x="11800114" y="3832750"/>
                </a:cubicBezTo>
                <a:cubicBezTo>
                  <a:pt x="11802728" y="4044836"/>
                  <a:pt x="11788577" y="4158967"/>
                  <a:pt x="11800114" y="4306171"/>
                </a:cubicBezTo>
                <a:cubicBezTo>
                  <a:pt x="11811651" y="4453375"/>
                  <a:pt x="11735233" y="4751593"/>
                  <a:pt x="11800114" y="4957124"/>
                </a:cubicBezTo>
                <a:cubicBezTo>
                  <a:pt x="11864995" y="5162655"/>
                  <a:pt x="11772800" y="5284632"/>
                  <a:pt x="11800114" y="5371368"/>
                </a:cubicBezTo>
                <a:cubicBezTo>
                  <a:pt x="11827428" y="5458104"/>
                  <a:pt x="11764467" y="6004896"/>
                  <a:pt x="11800114" y="6199854"/>
                </a:cubicBezTo>
                <a:cubicBezTo>
                  <a:pt x="11820985" y="6318054"/>
                  <a:pt x="11714918" y="6491405"/>
                  <a:pt x="11518020" y="6481948"/>
                </a:cubicBezTo>
                <a:cubicBezTo>
                  <a:pt x="11403552" y="6493193"/>
                  <a:pt x="11264850" y="6456596"/>
                  <a:pt x="11039015" y="6481948"/>
                </a:cubicBezTo>
                <a:cubicBezTo>
                  <a:pt x="10813180" y="6507300"/>
                  <a:pt x="10847063" y="6471890"/>
                  <a:pt x="10784728" y="6481948"/>
                </a:cubicBezTo>
                <a:cubicBezTo>
                  <a:pt x="10722393" y="6492006"/>
                  <a:pt x="10649532" y="6477409"/>
                  <a:pt x="10530441" y="6481948"/>
                </a:cubicBezTo>
                <a:cubicBezTo>
                  <a:pt x="10411350" y="6486487"/>
                  <a:pt x="10188598" y="6471310"/>
                  <a:pt x="10051436" y="6481948"/>
                </a:cubicBezTo>
                <a:cubicBezTo>
                  <a:pt x="9914274" y="6492586"/>
                  <a:pt x="9659500" y="6469719"/>
                  <a:pt x="9460071" y="6481948"/>
                </a:cubicBezTo>
                <a:cubicBezTo>
                  <a:pt x="9260642" y="6494177"/>
                  <a:pt x="8948957" y="6436689"/>
                  <a:pt x="8756348" y="6481948"/>
                </a:cubicBezTo>
                <a:cubicBezTo>
                  <a:pt x="8563739" y="6527207"/>
                  <a:pt x="8299767" y="6440110"/>
                  <a:pt x="8052624" y="6481948"/>
                </a:cubicBezTo>
                <a:cubicBezTo>
                  <a:pt x="7805481" y="6523786"/>
                  <a:pt x="7566950" y="6475751"/>
                  <a:pt x="7236541" y="6481948"/>
                </a:cubicBezTo>
                <a:cubicBezTo>
                  <a:pt x="6906132" y="6488145"/>
                  <a:pt x="6778484" y="6447380"/>
                  <a:pt x="6645176" y="6481948"/>
                </a:cubicBezTo>
                <a:cubicBezTo>
                  <a:pt x="6511869" y="6516516"/>
                  <a:pt x="6485391" y="6468121"/>
                  <a:pt x="6390890" y="6481948"/>
                </a:cubicBezTo>
                <a:cubicBezTo>
                  <a:pt x="6296389" y="6495775"/>
                  <a:pt x="5953152" y="6420694"/>
                  <a:pt x="5574807" y="6481948"/>
                </a:cubicBezTo>
                <a:cubicBezTo>
                  <a:pt x="5196462" y="6543202"/>
                  <a:pt x="5109268" y="6443044"/>
                  <a:pt x="4983442" y="6481948"/>
                </a:cubicBezTo>
                <a:cubicBezTo>
                  <a:pt x="4857616" y="6520852"/>
                  <a:pt x="4531057" y="6439161"/>
                  <a:pt x="4392077" y="6481948"/>
                </a:cubicBezTo>
                <a:cubicBezTo>
                  <a:pt x="4253098" y="6524735"/>
                  <a:pt x="4201460" y="6453422"/>
                  <a:pt x="4025431" y="6481948"/>
                </a:cubicBezTo>
                <a:cubicBezTo>
                  <a:pt x="3849402" y="6510474"/>
                  <a:pt x="3377649" y="6415193"/>
                  <a:pt x="3209348" y="6481948"/>
                </a:cubicBezTo>
                <a:cubicBezTo>
                  <a:pt x="3041047" y="6548703"/>
                  <a:pt x="2922144" y="6455805"/>
                  <a:pt x="2842702" y="6481948"/>
                </a:cubicBezTo>
                <a:cubicBezTo>
                  <a:pt x="2763260" y="6508091"/>
                  <a:pt x="2256729" y="6406625"/>
                  <a:pt x="2026619" y="6481948"/>
                </a:cubicBezTo>
                <a:cubicBezTo>
                  <a:pt x="1796509" y="6557271"/>
                  <a:pt x="1870918" y="6466033"/>
                  <a:pt x="1772333" y="6481948"/>
                </a:cubicBezTo>
                <a:cubicBezTo>
                  <a:pt x="1673748" y="6497863"/>
                  <a:pt x="1388654" y="6461740"/>
                  <a:pt x="1068609" y="6481948"/>
                </a:cubicBezTo>
                <a:cubicBezTo>
                  <a:pt x="748564" y="6502156"/>
                  <a:pt x="673435" y="6413392"/>
                  <a:pt x="282094" y="6481948"/>
                </a:cubicBezTo>
                <a:cubicBezTo>
                  <a:pt x="132007" y="6478773"/>
                  <a:pt x="3038" y="6399101"/>
                  <a:pt x="0" y="6199854"/>
                </a:cubicBezTo>
                <a:cubicBezTo>
                  <a:pt x="-63140" y="6026856"/>
                  <a:pt x="55462" y="5806064"/>
                  <a:pt x="0" y="5667256"/>
                </a:cubicBezTo>
                <a:cubicBezTo>
                  <a:pt x="-55462" y="5528448"/>
                  <a:pt x="2299" y="5313493"/>
                  <a:pt x="0" y="5193835"/>
                </a:cubicBezTo>
                <a:cubicBezTo>
                  <a:pt x="-2299" y="5074177"/>
                  <a:pt x="396" y="4924089"/>
                  <a:pt x="0" y="4661236"/>
                </a:cubicBezTo>
                <a:cubicBezTo>
                  <a:pt x="-396" y="4398383"/>
                  <a:pt x="47151" y="4158885"/>
                  <a:pt x="0" y="3951105"/>
                </a:cubicBezTo>
                <a:cubicBezTo>
                  <a:pt x="-47151" y="3743325"/>
                  <a:pt x="66465" y="3432108"/>
                  <a:pt x="0" y="3300152"/>
                </a:cubicBezTo>
                <a:cubicBezTo>
                  <a:pt x="-66465" y="3168196"/>
                  <a:pt x="48214" y="2975931"/>
                  <a:pt x="0" y="2885908"/>
                </a:cubicBezTo>
                <a:cubicBezTo>
                  <a:pt x="-48214" y="2795885"/>
                  <a:pt x="22792" y="2636946"/>
                  <a:pt x="0" y="2471665"/>
                </a:cubicBezTo>
                <a:cubicBezTo>
                  <a:pt x="-22792" y="2306384"/>
                  <a:pt x="72137" y="1934414"/>
                  <a:pt x="0" y="1761534"/>
                </a:cubicBezTo>
                <a:cubicBezTo>
                  <a:pt x="-72137" y="1588654"/>
                  <a:pt x="33112" y="1473660"/>
                  <a:pt x="0" y="1347291"/>
                </a:cubicBezTo>
                <a:cubicBezTo>
                  <a:pt x="-33112" y="1220922"/>
                  <a:pt x="327" y="1138762"/>
                  <a:pt x="0" y="933048"/>
                </a:cubicBezTo>
                <a:cubicBezTo>
                  <a:pt x="-327" y="727334"/>
                  <a:pt x="15202" y="561533"/>
                  <a:pt x="0" y="282094"/>
                </a:cubicBezTo>
                <a:close/>
              </a:path>
              <a:path w="11800114" h="6481948" stroke="0" extrusionOk="0">
                <a:moveTo>
                  <a:pt x="0" y="282094"/>
                </a:moveTo>
                <a:cubicBezTo>
                  <a:pt x="-4331" y="123626"/>
                  <a:pt x="122847" y="1295"/>
                  <a:pt x="282094" y="0"/>
                </a:cubicBezTo>
                <a:cubicBezTo>
                  <a:pt x="529425" y="-75130"/>
                  <a:pt x="916577" y="72524"/>
                  <a:pt x="1098177" y="0"/>
                </a:cubicBezTo>
                <a:cubicBezTo>
                  <a:pt x="1279777" y="-72524"/>
                  <a:pt x="1470241" y="6691"/>
                  <a:pt x="1577182" y="0"/>
                </a:cubicBezTo>
                <a:cubicBezTo>
                  <a:pt x="1684124" y="-6691"/>
                  <a:pt x="1780822" y="36490"/>
                  <a:pt x="1943828" y="0"/>
                </a:cubicBezTo>
                <a:cubicBezTo>
                  <a:pt x="2106834" y="-36490"/>
                  <a:pt x="2345918" y="77730"/>
                  <a:pt x="2647552" y="0"/>
                </a:cubicBezTo>
                <a:cubicBezTo>
                  <a:pt x="2949186" y="-77730"/>
                  <a:pt x="2934916" y="744"/>
                  <a:pt x="3126557" y="0"/>
                </a:cubicBezTo>
                <a:cubicBezTo>
                  <a:pt x="3318199" y="-744"/>
                  <a:pt x="3693203" y="59225"/>
                  <a:pt x="3942640" y="0"/>
                </a:cubicBezTo>
                <a:cubicBezTo>
                  <a:pt x="4192077" y="-59225"/>
                  <a:pt x="4225952" y="16505"/>
                  <a:pt x="4309286" y="0"/>
                </a:cubicBezTo>
                <a:cubicBezTo>
                  <a:pt x="4392620" y="-16505"/>
                  <a:pt x="4930865" y="26653"/>
                  <a:pt x="5125369" y="0"/>
                </a:cubicBezTo>
                <a:cubicBezTo>
                  <a:pt x="5319873" y="-26653"/>
                  <a:pt x="5298171" y="24629"/>
                  <a:pt x="5379656" y="0"/>
                </a:cubicBezTo>
                <a:cubicBezTo>
                  <a:pt x="5461141" y="-24629"/>
                  <a:pt x="5675386" y="69306"/>
                  <a:pt x="5971021" y="0"/>
                </a:cubicBezTo>
                <a:cubicBezTo>
                  <a:pt x="6266656" y="-69306"/>
                  <a:pt x="6315452" y="24476"/>
                  <a:pt x="6562385" y="0"/>
                </a:cubicBezTo>
                <a:cubicBezTo>
                  <a:pt x="6809318" y="-24476"/>
                  <a:pt x="6803079" y="56258"/>
                  <a:pt x="7041391" y="0"/>
                </a:cubicBezTo>
                <a:cubicBezTo>
                  <a:pt x="7279703" y="-56258"/>
                  <a:pt x="7638730" y="3202"/>
                  <a:pt x="7857474" y="0"/>
                </a:cubicBezTo>
                <a:cubicBezTo>
                  <a:pt x="8076218" y="-3202"/>
                  <a:pt x="8294709" y="38758"/>
                  <a:pt x="8673557" y="0"/>
                </a:cubicBezTo>
                <a:cubicBezTo>
                  <a:pt x="9052405" y="-38758"/>
                  <a:pt x="8954172" y="18107"/>
                  <a:pt x="9040203" y="0"/>
                </a:cubicBezTo>
                <a:cubicBezTo>
                  <a:pt x="9126234" y="-18107"/>
                  <a:pt x="9478838" y="335"/>
                  <a:pt x="9631567" y="0"/>
                </a:cubicBezTo>
                <a:cubicBezTo>
                  <a:pt x="9784296" y="-335"/>
                  <a:pt x="10194010" y="17367"/>
                  <a:pt x="10447650" y="0"/>
                </a:cubicBezTo>
                <a:cubicBezTo>
                  <a:pt x="10701290" y="-17367"/>
                  <a:pt x="11084891" y="66614"/>
                  <a:pt x="11518020" y="0"/>
                </a:cubicBezTo>
                <a:cubicBezTo>
                  <a:pt x="11666334" y="13378"/>
                  <a:pt x="11828786" y="147603"/>
                  <a:pt x="11800114" y="282094"/>
                </a:cubicBezTo>
                <a:cubicBezTo>
                  <a:pt x="11808909" y="494808"/>
                  <a:pt x="11766507" y="623559"/>
                  <a:pt x="11800114" y="755515"/>
                </a:cubicBezTo>
                <a:cubicBezTo>
                  <a:pt x="11833721" y="887471"/>
                  <a:pt x="11796442" y="1220456"/>
                  <a:pt x="11800114" y="1347291"/>
                </a:cubicBezTo>
                <a:cubicBezTo>
                  <a:pt x="11803786" y="1474126"/>
                  <a:pt x="11793418" y="1684321"/>
                  <a:pt x="11800114" y="1820712"/>
                </a:cubicBezTo>
                <a:cubicBezTo>
                  <a:pt x="11806810" y="1957103"/>
                  <a:pt x="11760571" y="2197561"/>
                  <a:pt x="11800114" y="2412488"/>
                </a:cubicBezTo>
                <a:cubicBezTo>
                  <a:pt x="11839657" y="2627415"/>
                  <a:pt x="11786695" y="2632419"/>
                  <a:pt x="11800114" y="2826731"/>
                </a:cubicBezTo>
                <a:cubicBezTo>
                  <a:pt x="11813533" y="3021043"/>
                  <a:pt x="11768920" y="3078149"/>
                  <a:pt x="11800114" y="3240974"/>
                </a:cubicBezTo>
                <a:cubicBezTo>
                  <a:pt x="11831308" y="3403799"/>
                  <a:pt x="11790972" y="3680194"/>
                  <a:pt x="11800114" y="3832750"/>
                </a:cubicBezTo>
                <a:cubicBezTo>
                  <a:pt x="11809256" y="3985306"/>
                  <a:pt x="11767449" y="4164442"/>
                  <a:pt x="11800114" y="4306171"/>
                </a:cubicBezTo>
                <a:cubicBezTo>
                  <a:pt x="11832779" y="4447900"/>
                  <a:pt x="11777302" y="4750857"/>
                  <a:pt x="11800114" y="4957124"/>
                </a:cubicBezTo>
                <a:cubicBezTo>
                  <a:pt x="11822926" y="5163391"/>
                  <a:pt x="11799936" y="5303232"/>
                  <a:pt x="11800114" y="5430545"/>
                </a:cubicBezTo>
                <a:cubicBezTo>
                  <a:pt x="11800292" y="5557858"/>
                  <a:pt x="11713875" y="5958492"/>
                  <a:pt x="11800114" y="6199854"/>
                </a:cubicBezTo>
                <a:cubicBezTo>
                  <a:pt x="11795138" y="6360687"/>
                  <a:pt x="11661787" y="6507690"/>
                  <a:pt x="11518020" y="6481948"/>
                </a:cubicBezTo>
                <a:cubicBezTo>
                  <a:pt x="11327135" y="6524915"/>
                  <a:pt x="11120569" y="6432336"/>
                  <a:pt x="10814296" y="6481948"/>
                </a:cubicBezTo>
                <a:cubicBezTo>
                  <a:pt x="10508023" y="6531560"/>
                  <a:pt x="10611711" y="6481872"/>
                  <a:pt x="10560009" y="6481948"/>
                </a:cubicBezTo>
                <a:cubicBezTo>
                  <a:pt x="10508307" y="6482024"/>
                  <a:pt x="10313153" y="6451778"/>
                  <a:pt x="10193363" y="6481948"/>
                </a:cubicBezTo>
                <a:cubicBezTo>
                  <a:pt x="10073573" y="6512118"/>
                  <a:pt x="9685780" y="6464403"/>
                  <a:pt x="9489640" y="6481948"/>
                </a:cubicBezTo>
                <a:cubicBezTo>
                  <a:pt x="9293500" y="6499493"/>
                  <a:pt x="9200688" y="6456523"/>
                  <a:pt x="9122994" y="6481948"/>
                </a:cubicBezTo>
                <a:cubicBezTo>
                  <a:pt x="9045300" y="6507373"/>
                  <a:pt x="8920765" y="6466083"/>
                  <a:pt x="8868707" y="6481948"/>
                </a:cubicBezTo>
                <a:cubicBezTo>
                  <a:pt x="8816649" y="6497813"/>
                  <a:pt x="8581464" y="6446042"/>
                  <a:pt x="8502061" y="6481948"/>
                </a:cubicBezTo>
                <a:cubicBezTo>
                  <a:pt x="8422658" y="6517854"/>
                  <a:pt x="8149368" y="6471734"/>
                  <a:pt x="8023056" y="6481948"/>
                </a:cubicBezTo>
                <a:cubicBezTo>
                  <a:pt x="7896745" y="6492162"/>
                  <a:pt x="7717975" y="6459352"/>
                  <a:pt x="7431691" y="6481948"/>
                </a:cubicBezTo>
                <a:cubicBezTo>
                  <a:pt x="7145408" y="6504544"/>
                  <a:pt x="7209101" y="6454730"/>
                  <a:pt x="7065045" y="6481948"/>
                </a:cubicBezTo>
                <a:cubicBezTo>
                  <a:pt x="6920989" y="6509166"/>
                  <a:pt x="6532374" y="6388615"/>
                  <a:pt x="6248962" y="6481948"/>
                </a:cubicBezTo>
                <a:cubicBezTo>
                  <a:pt x="5965550" y="6575281"/>
                  <a:pt x="5921325" y="6448861"/>
                  <a:pt x="5657598" y="6481948"/>
                </a:cubicBezTo>
                <a:cubicBezTo>
                  <a:pt x="5393871" y="6515035"/>
                  <a:pt x="5110903" y="6397879"/>
                  <a:pt x="4841514" y="6481948"/>
                </a:cubicBezTo>
                <a:cubicBezTo>
                  <a:pt x="4572125" y="6566017"/>
                  <a:pt x="4484822" y="6429467"/>
                  <a:pt x="4137791" y="6481948"/>
                </a:cubicBezTo>
                <a:cubicBezTo>
                  <a:pt x="3790760" y="6534429"/>
                  <a:pt x="3896058" y="6453514"/>
                  <a:pt x="3658785" y="6481948"/>
                </a:cubicBezTo>
                <a:cubicBezTo>
                  <a:pt x="3421512" y="6510382"/>
                  <a:pt x="3271357" y="6439548"/>
                  <a:pt x="2955062" y="6481948"/>
                </a:cubicBezTo>
                <a:cubicBezTo>
                  <a:pt x="2638767" y="6524348"/>
                  <a:pt x="2710034" y="6470280"/>
                  <a:pt x="2588416" y="6481948"/>
                </a:cubicBezTo>
                <a:cubicBezTo>
                  <a:pt x="2466798" y="6493616"/>
                  <a:pt x="2116369" y="6475328"/>
                  <a:pt x="1997051" y="6481948"/>
                </a:cubicBezTo>
                <a:cubicBezTo>
                  <a:pt x="1877734" y="6488568"/>
                  <a:pt x="1865703" y="6459334"/>
                  <a:pt x="1742764" y="6481948"/>
                </a:cubicBezTo>
                <a:cubicBezTo>
                  <a:pt x="1619825" y="6504562"/>
                  <a:pt x="1306404" y="6449666"/>
                  <a:pt x="926681" y="6481948"/>
                </a:cubicBezTo>
                <a:cubicBezTo>
                  <a:pt x="546958" y="6514230"/>
                  <a:pt x="416647" y="6458346"/>
                  <a:pt x="282094" y="6481948"/>
                </a:cubicBezTo>
                <a:cubicBezTo>
                  <a:pt x="135593" y="6445969"/>
                  <a:pt x="8767" y="6322719"/>
                  <a:pt x="0" y="6199854"/>
                </a:cubicBezTo>
                <a:cubicBezTo>
                  <a:pt x="-47601" y="6039122"/>
                  <a:pt x="69880" y="5732072"/>
                  <a:pt x="0" y="5608078"/>
                </a:cubicBezTo>
                <a:cubicBezTo>
                  <a:pt x="-69880" y="5484084"/>
                  <a:pt x="2584" y="5268108"/>
                  <a:pt x="0" y="5016302"/>
                </a:cubicBezTo>
                <a:cubicBezTo>
                  <a:pt x="-2584" y="4764496"/>
                  <a:pt x="1218" y="4585899"/>
                  <a:pt x="0" y="4365348"/>
                </a:cubicBezTo>
                <a:cubicBezTo>
                  <a:pt x="-1218" y="4144797"/>
                  <a:pt x="72825" y="3975290"/>
                  <a:pt x="0" y="3655217"/>
                </a:cubicBezTo>
                <a:cubicBezTo>
                  <a:pt x="-72825" y="3335144"/>
                  <a:pt x="66073" y="3285309"/>
                  <a:pt x="0" y="3004264"/>
                </a:cubicBezTo>
                <a:cubicBezTo>
                  <a:pt x="-66073" y="2723219"/>
                  <a:pt x="17176" y="2455451"/>
                  <a:pt x="0" y="2294132"/>
                </a:cubicBezTo>
                <a:cubicBezTo>
                  <a:pt x="-17176" y="2132813"/>
                  <a:pt x="68910" y="1835026"/>
                  <a:pt x="0" y="1643179"/>
                </a:cubicBezTo>
                <a:cubicBezTo>
                  <a:pt x="-68910" y="1451332"/>
                  <a:pt x="3412" y="1376563"/>
                  <a:pt x="0" y="1169758"/>
                </a:cubicBezTo>
                <a:cubicBezTo>
                  <a:pt x="-3412" y="962953"/>
                  <a:pt x="67565" y="697521"/>
                  <a:pt x="0" y="282094"/>
                </a:cubicBezTo>
                <a:close/>
              </a:path>
            </a:pathLst>
          </a:custGeom>
          <a:ln>
            <a:extLst>
              <a:ext uri="{C807C97D-BFC1-408E-A445-0C87EB9F89A2}">
                <ask:lineSketchStyleProps xmlns="" xmlns:ask="http://schemas.microsoft.com/office/drawing/2018/sketchyshapes" sd="1219033472">
                  <a:prstGeom prst="roundRect">
                    <a:avLst>
                      <a:gd name="adj" fmla="val 4352"/>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8" name="Oval 17">
            <a:extLst>
              <a:ext uri="{FF2B5EF4-FFF2-40B4-BE49-F238E27FC236}">
                <a16:creationId xmlns:a16="http://schemas.microsoft.com/office/drawing/2014/main" id="{09DEDA89-C0D3-442B-8370-F25E1C40D4CB}"/>
              </a:ext>
            </a:extLst>
          </p:cNvPr>
          <p:cNvSpPr/>
          <p:nvPr/>
        </p:nvSpPr>
        <p:spPr>
          <a:xfrm>
            <a:off x="490878" y="461042"/>
            <a:ext cx="646806" cy="5596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2</a:t>
            </a: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9" name="TextBox 18">
            <a:extLst>
              <a:ext uri="{FF2B5EF4-FFF2-40B4-BE49-F238E27FC236}">
                <a16:creationId xmlns:a16="http://schemas.microsoft.com/office/drawing/2014/main" id="{7EE8040D-4AC9-4356-B0A3-988C70618A8A}"/>
              </a:ext>
            </a:extLst>
          </p:cNvPr>
          <p:cNvSpPr txBox="1"/>
          <p:nvPr/>
        </p:nvSpPr>
        <p:spPr>
          <a:xfrm>
            <a:off x="1217427" y="371915"/>
            <a:ext cx="5629939" cy="646331"/>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Arial-Rounded" panose="020B0500000000000000" pitchFamily="34" charset="0"/>
                <a:cs typeface="Calibri" panose="020F0502020204030204" pitchFamily="34" charset="0"/>
              </a:rPr>
              <a:t>Tính giá trị của biểu thức.</a:t>
            </a:r>
            <a:endParaRPr kumimoji="0" lang="vi-VN" sz="3600" b="1"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TextBox 3">
            <a:extLst>
              <a:ext uri="{FF2B5EF4-FFF2-40B4-BE49-F238E27FC236}">
                <a16:creationId xmlns:a16="http://schemas.microsoft.com/office/drawing/2014/main" id="{F82608D6-D623-AD6C-DA95-C1C420E0E202}"/>
              </a:ext>
            </a:extLst>
          </p:cNvPr>
          <p:cNvSpPr txBox="1"/>
          <p:nvPr/>
        </p:nvSpPr>
        <p:spPr>
          <a:xfrm>
            <a:off x="648586" y="1573619"/>
            <a:ext cx="5943600" cy="584775"/>
          </a:xfrm>
          <a:prstGeom prst="rect">
            <a:avLst/>
          </a:prstGeom>
          <a:noFill/>
        </p:spPr>
        <p:txBody>
          <a:bodyPr wrap="square" rtlCol="0">
            <a:spAutoFit/>
          </a:bodyPr>
          <a:lstStyle/>
          <a:p>
            <a:r>
              <a:rPr lang="pt-BR" sz="3200" dirty="0">
                <a:latin typeface="Cambria" panose="02040503050406030204" pitchFamily="18" charset="0"/>
                <a:ea typeface="Cambria" panose="02040503050406030204" pitchFamily="18" charset="0"/>
              </a:rPr>
              <a:t>a) 175 – (59,3 + 35,7) – 24,5</a:t>
            </a:r>
            <a:endParaRPr lang="en-US" sz="32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5DA9667-7414-93F6-E85A-5CB9174794C2}"/>
                  </a:ext>
                </a:extLst>
              </p:cNvPr>
              <p:cNvSpPr txBox="1"/>
              <p:nvPr/>
            </p:nvSpPr>
            <p:spPr>
              <a:xfrm>
                <a:off x="6815470" y="1477926"/>
                <a:ext cx="5943600" cy="834844"/>
              </a:xfrm>
              <a:prstGeom prst="rect">
                <a:avLst/>
              </a:prstGeom>
              <a:noFill/>
            </p:spPr>
            <p:txBody>
              <a:bodyPr wrap="square" rtlCol="0">
                <a:spAutoFit/>
              </a:bodyPr>
              <a:lstStyle/>
              <a:p>
                <a:r>
                  <a:rPr lang="pt-BR" sz="3200" dirty="0">
                    <a:latin typeface="Cambria" panose="02040503050406030204" pitchFamily="18" charset="0"/>
                    <a:ea typeface="Cambria" panose="02040503050406030204" pitchFamily="18" charset="0"/>
                  </a:rPr>
                  <a:t>b) </a:t>
                </a:r>
                <a14:m>
                  <m:oMath xmlns:m="http://schemas.openxmlformats.org/officeDocument/2006/math">
                    <m:f>
                      <m:fPr>
                        <m:ctrlPr>
                          <a:rPr lang="pt-BR" sz="3200" b="1" i="1" smtClean="0">
                            <a:latin typeface="Cambria Math" panose="02040503050406030204" pitchFamily="18" charset="0"/>
                            <a:ea typeface="Cambria" panose="02040503050406030204" pitchFamily="18" charset="0"/>
                          </a:rPr>
                        </m:ctrlPr>
                      </m:fPr>
                      <m:num>
                        <m:r>
                          <a:rPr lang="en-US" sz="3200" b="1" i="1" smtClean="0">
                            <a:latin typeface="Cambria Math" panose="02040503050406030204" pitchFamily="18" charset="0"/>
                            <a:ea typeface="Cambria" panose="02040503050406030204" pitchFamily="18" charset="0"/>
                          </a:rPr>
                          <m:t>𝟏𝟑</m:t>
                        </m:r>
                      </m:num>
                      <m:den>
                        <m:r>
                          <a:rPr lang="en-US" sz="3200" b="1" i="1" smtClean="0">
                            <a:latin typeface="Cambria Math" panose="02040503050406030204" pitchFamily="18" charset="0"/>
                            <a:ea typeface="Cambria" panose="02040503050406030204" pitchFamily="18" charset="0"/>
                          </a:rPr>
                          <m:t>𝟏𝟖</m:t>
                        </m:r>
                      </m:den>
                    </m:f>
                    <m:r>
                      <a:rPr lang="en-US" sz="3200" b="1" i="1" smtClean="0">
                        <a:latin typeface="Cambria Math" panose="02040503050406030204" pitchFamily="18" charset="0"/>
                        <a:ea typeface="Cambria" panose="02040503050406030204" pitchFamily="18" charset="0"/>
                      </a:rPr>
                      <m:t>+(</m:t>
                    </m:r>
                    <m:f>
                      <m:fPr>
                        <m:ctrlPr>
                          <a:rPr lang="pt-BR" sz="3200" b="1" i="1">
                            <a:latin typeface="Cambria Math" panose="02040503050406030204" pitchFamily="18" charset="0"/>
                            <a:ea typeface="Cambria" panose="02040503050406030204" pitchFamily="18" charset="0"/>
                          </a:rPr>
                        </m:ctrlPr>
                      </m:fPr>
                      <m:num>
                        <m:r>
                          <a:rPr lang="en-US" sz="3200" b="1" i="1" smtClean="0">
                            <a:latin typeface="Cambria Math" panose="02040503050406030204" pitchFamily="18" charset="0"/>
                            <a:ea typeface="Cambria" panose="02040503050406030204" pitchFamily="18" charset="0"/>
                          </a:rPr>
                          <m:t>𝟕</m:t>
                        </m:r>
                      </m:num>
                      <m:den>
                        <m:r>
                          <a:rPr lang="en-US" sz="3200" b="1" i="1" smtClean="0">
                            <a:latin typeface="Cambria Math" panose="02040503050406030204" pitchFamily="18" charset="0"/>
                            <a:ea typeface="Cambria" panose="02040503050406030204" pitchFamily="18" charset="0"/>
                          </a:rPr>
                          <m:t>𝟔</m:t>
                        </m:r>
                      </m:den>
                    </m:f>
                    <m:r>
                      <a:rPr lang="en-US" sz="3200" b="1" i="1" smtClean="0">
                        <a:latin typeface="Cambria Math" panose="02040503050406030204" pitchFamily="18" charset="0"/>
                        <a:ea typeface="Cambria" panose="02040503050406030204" pitchFamily="18" charset="0"/>
                      </a:rPr>
                      <m:t> −</m:t>
                    </m:r>
                    <m:f>
                      <m:fPr>
                        <m:ctrlPr>
                          <a:rPr lang="pt-BR" sz="3200" b="1" i="1">
                            <a:latin typeface="Cambria Math" panose="02040503050406030204" pitchFamily="18" charset="0"/>
                            <a:ea typeface="Cambria" panose="02040503050406030204" pitchFamily="18" charset="0"/>
                          </a:rPr>
                        </m:ctrlPr>
                      </m:fPr>
                      <m:num>
                        <m:r>
                          <a:rPr lang="en-US" sz="3200" b="1" i="1">
                            <a:latin typeface="Cambria Math" panose="02040503050406030204" pitchFamily="18" charset="0"/>
                            <a:ea typeface="Cambria" panose="02040503050406030204" pitchFamily="18" charset="0"/>
                          </a:rPr>
                          <m:t>𝟕</m:t>
                        </m:r>
                      </m:num>
                      <m:den>
                        <m:r>
                          <a:rPr lang="en-US" sz="3200" b="1" i="1" smtClean="0">
                            <a:latin typeface="Cambria Math" panose="02040503050406030204" pitchFamily="18" charset="0"/>
                            <a:ea typeface="Cambria" panose="02040503050406030204" pitchFamily="18" charset="0"/>
                          </a:rPr>
                          <m:t>𝟏𝟐</m:t>
                        </m:r>
                      </m:den>
                    </m:f>
                    <m:r>
                      <a:rPr lang="en-US" sz="3200" b="1" i="1" smtClean="0">
                        <a:latin typeface="Cambria Math" panose="02040503050406030204" pitchFamily="18" charset="0"/>
                        <a:ea typeface="Cambria" panose="02040503050406030204" pitchFamily="18" charset="0"/>
                      </a:rPr>
                      <m:t> −</m:t>
                    </m:r>
                    <m:f>
                      <m:fPr>
                        <m:ctrlPr>
                          <a:rPr lang="pt-BR" sz="3200" b="1" i="1">
                            <a:latin typeface="Cambria Math" panose="02040503050406030204" pitchFamily="18" charset="0"/>
                            <a:ea typeface="Cambria" panose="02040503050406030204" pitchFamily="18" charset="0"/>
                          </a:rPr>
                        </m:ctrlPr>
                      </m:fPr>
                      <m:num>
                        <m:r>
                          <a:rPr lang="en-US" sz="3200" b="1" i="1" smtClean="0">
                            <a:latin typeface="Cambria Math" panose="02040503050406030204" pitchFamily="18" charset="0"/>
                            <a:ea typeface="Cambria" panose="02040503050406030204" pitchFamily="18" charset="0"/>
                          </a:rPr>
                          <m:t>𝟏</m:t>
                        </m:r>
                      </m:num>
                      <m:den>
                        <m:r>
                          <a:rPr lang="en-US" sz="3200" b="1" i="1" smtClean="0">
                            <a:latin typeface="Cambria Math" panose="02040503050406030204" pitchFamily="18" charset="0"/>
                            <a:ea typeface="Cambria" panose="02040503050406030204" pitchFamily="18" charset="0"/>
                          </a:rPr>
                          <m:t>𝟒</m:t>
                        </m:r>
                      </m:den>
                    </m:f>
                    <m:r>
                      <a:rPr lang="en-US" sz="3200" b="1" i="1" smtClean="0">
                        <a:latin typeface="Cambria Math" panose="02040503050406030204" pitchFamily="18" charset="0"/>
                        <a:ea typeface="Cambria" panose="02040503050406030204" pitchFamily="18" charset="0"/>
                      </a:rPr>
                      <m:t>)</m:t>
                    </m:r>
                  </m:oMath>
                </a14:m>
                <a:endParaRPr lang="en-US" sz="32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5DA9667-7414-93F6-E85A-5CB9174794C2}"/>
                  </a:ext>
                </a:extLst>
              </p:cNvPr>
              <p:cNvSpPr txBox="1">
                <a:spLocks noRot="1" noChangeAspect="1" noMove="1" noResize="1" noEditPoints="1" noAdjustHandles="1" noChangeArrowheads="1" noChangeShapeType="1" noTextEdit="1"/>
              </p:cNvSpPr>
              <p:nvPr/>
            </p:nvSpPr>
            <p:spPr>
              <a:xfrm>
                <a:off x="6815470" y="1477926"/>
                <a:ext cx="5943600" cy="834844"/>
              </a:xfrm>
              <a:prstGeom prst="rect">
                <a:avLst/>
              </a:prstGeom>
              <a:blipFill>
                <a:blip r:embed="rId3"/>
                <a:stretch>
                  <a:fillRect l="-2564" b="-583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0641180-CB30-B523-86E1-F31CA818EB8B}"/>
              </a:ext>
            </a:extLst>
          </p:cNvPr>
          <p:cNvSpPr txBox="1"/>
          <p:nvPr/>
        </p:nvSpPr>
        <p:spPr>
          <a:xfrm>
            <a:off x="712381" y="2402958"/>
            <a:ext cx="5358810" cy="1754326"/>
          </a:xfrm>
          <a:prstGeom prst="rect">
            <a:avLst/>
          </a:prstGeom>
          <a:noFill/>
        </p:spPr>
        <p:txBody>
          <a:bodyPr wrap="square" rtlCol="0">
            <a:spAutoFit/>
          </a:bodyPr>
          <a:lstStyle/>
          <a:p>
            <a:pPr algn="just"/>
            <a:r>
              <a:rPr lang="en-US" sz="3600" b="0" i="0" dirty="0">
                <a:solidFill>
                  <a:srgbClr val="FF0000"/>
                </a:solidFill>
                <a:effectLst/>
                <a:latin typeface="Cambria" panose="02040503050406030204" pitchFamily="18" charset="0"/>
                <a:ea typeface="Cambria" panose="02040503050406030204" pitchFamily="18" charset="0"/>
              </a:rPr>
              <a:t>= 175 – 95 – 24,5</a:t>
            </a:r>
          </a:p>
          <a:p>
            <a:pPr algn="just"/>
            <a:r>
              <a:rPr lang="en-US" sz="3600" b="0" i="0" dirty="0">
                <a:solidFill>
                  <a:srgbClr val="FF0000"/>
                </a:solidFill>
                <a:effectLst/>
                <a:latin typeface="Cambria" panose="02040503050406030204" pitchFamily="18" charset="0"/>
                <a:ea typeface="Cambria" panose="02040503050406030204" pitchFamily="18" charset="0"/>
              </a:rPr>
              <a:t>= 80 – 24,5</a:t>
            </a:r>
          </a:p>
          <a:p>
            <a:pPr algn="just"/>
            <a:r>
              <a:rPr lang="en-US" sz="3600" b="0" i="0" dirty="0">
                <a:solidFill>
                  <a:srgbClr val="FF0000"/>
                </a:solidFill>
                <a:effectLst/>
                <a:latin typeface="Cambria" panose="02040503050406030204" pitchFamily="18" charset="0"/>
                <a:ea typeface="Cambria" panose="02040503050406030204" pitchFamily="18" charset="0"/>
              </a:rPr>
              <a:t>= 55,5</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A01752-A9F2-FBBB-020C-713234112FA2}"/>
                  </a:ext>
                </a:extLst>
              </p:cNvPr>
              <p:cNvSpPr txBox="1"/>
              <p:nvPr/>
            </p:nvSpPr>
            <p:spPr>
              <a:xfrm>
                <a:off x="6730409" y="2477386"/>
                <a:ext cx="5358810" cy="2493568"/>
              </a:xfrm>
              <a:prstGeom prst="rect">
                <a:avLst/>
              </a:prstGeom>
              <a:noFill/>
            </p:spPr>
            <p:txBody>
              <a:bodyPr wrap="square" rtlCol="0">
                <a:spAutoFit/>
              </a:bodyPr>
              <a:lstStyle/>
              <a:p>
                <a:pPr algn="just"/>
                <a:r>
                  <a:rPr lang="en-US" sz="36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a:solidFill>
                              <a:srgbClr val="FF0000"/>
                            </a:solidFill>
                            <a:latin typeface="Cambria Math" panose="02040503050406030204" pitchFamily="18" charset="0"/>
                            <a:ea typeface="Cambria" panose="02040503050406030204" pitchFamily="18" charset="0"/>
                          </a:rPr>
                          <m:t>𝟏𝟑</m:t>
                        </m:r>
                      </m:num>
                      <m:den>
                        <m:r>
                          <a:rPr lang="en-US" sz="3600" b="1" i="1">
                            <a:solidFill>
                              <a:srgbClr val="FF0000"/>
                            </a:solidFill>
                            <a:latin typeface="Cambria Math" panose="02040503050406030204" pitchFamily="18" charset="0"/>
                            <a:ea typeface="Cambria" panose="02040503050406030204" pitchFamily="18" charset="0"/>
                          </a:rPr>
                          <m:t>𝟏𝟖</m:t>
                        </m:r>
                      </m:den>
                    </m:f>
                    <m:r>
                      <a:rPr lang="en-US" sz="3600" b="1" i="1">
                        <a:solidFill>
                          <a:srgbClr val="FF0000"/>
                        </a:solidFill>
                        <a:latin typeface="Cambria Math" panose="02040503050406030204" pitchFamily="18" charset="0"/>
                        <a:ea typeface="Cambria" panose="02040503050406030204" pitchFamily="18" charset="0"/>
                      </a:rPr>
                      <m:t>+(</m:t>
                    </m:r>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smtClean="0">
                            <a:solidFill>
                              <a:srgbClr val="FF0000"/>
                            </a:solidFill>
                            <a:latin typeface="Cambria Math" panose="02040503050406030204" pitchFamily="18" charset="0"/>
                            <a:ea typeface="Cambria" panose="02040503050406030204" pitchFamily="18" charset="0"/>
                          </a:rPr>
                          <m:t>𝟏𝟒</m:t>
                        </m:r>
                      </m:num>
                      <m:den>
                        <m:r>
                          <a:rPr lang="en-US" sz="3600" b="1" i="1" smtClean="0">
                            <a:solidFill>
                              <a:srgbClr val="FF0000"/>
                            </a:solidFill>
                            <a:latin typeface="Cambria Math" panose="02040503050406030204" pitchFamily="18" charset="0"/>
                            <a:ea typeface="Cambria" panose="02040503050406030204" pitchFamily="18" charset="0"/>
                          </a:rPr>
                          <m:t>𝟏𝟐</m:t>
                        </m:r>
                      </m:den>
                    </m:f>
                    <m:r>
                      <a:rPr lang="en-US" sz="3600" b="1" i="1">
                        <a:solidFill>
                          <a:srgbClr val="FF0000"/>
                        </a:solidFill>
                        <a:latin typeface="Cambria Math" panose="02040503050406030204" pitchFamily="18" charset="0"/>
                        <a:ea typeface="Cambria" panose="02040503050406030204" pitchFamily="18" charset="0"/>
                      </a:rPr>
                      <m:t> −</m:t>
                    </m:r>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a:solidFill>
                              <a:srgbClr val="FF0000"/>
                            </a:solidFill>
                            <a:latin typeface="Cambria Math" panose="02040503050406030204" pitchFamily="18" charset="0"/>
                            <a:ea typeface="Cambria" panose="02040503050406030204" pitchFamily="18" charset="0"/>
                          </a:rPr>
                          <m:t>𝟕</m:t>
                        </m:r>
                      </m:num>
                      <m:den>
                        <m:r>
                          <a:rPr lang="en-US" sz="3600" b="1" i="1">
                            <a:solidFill>
                              <a:srgbClr val="FF0000"/>
                            </a:solidFill>
                            <a:latin typeface="Cambria Math" panose="02040503050406030204" pitchFamily="18" charset="0"/>
                            <a:ea typeface="Cambria" panose="02040503050406030204" pitchFamily="18" charset="0"/>
                          </a:rPr>
                          <m:t>𝟏𝟐</m:t>
                        </m:r>
                      </m:den>
                    </m:f>
                    <m:r>
                      <a:rPr lang="en-US" sz="3600" b="1" i="1">
                        <a:solidFill>
                          <a:srgbClr val="FF0000"/>
                        </a:solidFill>
                        <a:latin typeface="Cambria Math" panose="02040503050406030204" pitchFamily="18" charset="0"/>
                        <a:ea typeface="Cambria" panose="02040503050406030204" pitchFamily="18" charset="0"/>
                      </a:rPr>
                      <m:t> −</m:t>
                    </m:r>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smtClean="0">
                            <a:solidFill>
                              <a:srgbClr val="FF0000"/>
                            </a:solidFill>
                            <a:latin typeface="Cambria Math" panose="02040503050406030204" pitchFamily="18" charset="0"/>
                            <a:ea typeface="Cambria" panose="02040503050406030204" pitchFamily="18" charset="0"/>
                          </a:rPr>
                          <m:t>𝟑</m:t>
                        </m:r>
                      </m:num>
                      <m:den>
                        <m:r>
                          <a:rPr lang="en-US" sz="3600" b="1" i="1" smtClean="0">
                            <a:solidFill>
                              <a:srgbClr val="FF0000"/>
                            </a:solidFill>
                            <a:latin typeface="Cambria Math" panose="02040503050406030204" pitchFamily="18" charset="0"/>
                            <a:ea typeface="Cambria" panose="02040503050406030204" pitchFamily="18" charset="0"/>
                          </a:rPr>
                          <m:t>𝟏𝟐</m:t>
                        </m:r>
                      </m:den>
                    </m:f>
                    <m:r>
                      <a:rPr lang="en-US" sz="3600" b="1" i="1">
                        <a:solidFill>
                          <a:srgbClr val="FF0000"/>
                        </a:solidFill>
                        <a:latin typeface="Cambria Math" panose="02040503050406030204" pitchFamily="18" charset="0"/>
                        <a:ea typeface="Cambria" panose="02040503050406030204" pitchFamily="18" charset="0"/>
                      </a:rPr>
                      <m:t>)</m:t>
                    </m:r>
                  </m:oMath>
                </a14:m>
                <a:endParaRPr lang="en-US" sz="3600" b="0" i="0" dirty="0">
                  <a:solidFill>
                    <a:srgbClr val="FF0000"/>
                  </a:solidFill>
                  <a:effectLst/>
                  <a:latin typeface="Cambria" panose="02040503050406030204" pitchFamily="18" charset="0"/>
                  <a:ea typeface="Cambria" panose="02040503050406030204" pitchFamily="18" charset="0"/>
                </a:endParaRPr>
              </a:p>
              <a:p>
                <a:pPr algn="just"/>
                <a:r>
                  <a:rPr lang="en-US" sz="36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a:solidFill>
                              <a:srgbClr val="FF0000"/>
                            </a:solidFill>
                            <a:latin typeface="Cambria Math" panose="02040503050406030204" pitchFamily="18" charset="0"/>
                            <a:ea typeface="Cambria" panose="02040503050406030204" pitchFamily="18" charset="0"/>
                          </a:rPr>
                          <m:t>𝟏𝟑</m:t>
                        </m:r>
                      </m:num>
                      <m:den>
                        <m:r>
                          <a:rPr lang="en-US" sz="3600" b="1" i="1">
                            <a:solidFill>
                              <a:srgbClr val="FF0000"/>
                            </a:solidFill>
                            <a:latin typeface="Cambria Math" panose="02040503050406030204" pitchFamily="18" charset="0"/>
                            <a:ea typeface="Cambria" panose="02040503050406030204" pitchFamily="18" charset="0"/>
                          </a:rPr>
                          <m:t>𝟏𝟖</m:t>
                        </m:r>
                      </m:den>
                    </m:f>
                    <m:r>
                      <a:rPr lang="en-US" sz="3600" b="1" i="1">
                        <a:solidFill>
                          <a:srgbClr val="FF0000"/>
                        </a:solidFill>
                        <a:latin typeface="Cambria Math" panose="02040503050406030204" pitchFamily="18" charset="0"/>
                        <a:ea typeface="Cambria" panose="02040503050406030204" pitchFamily="18" charset="0"/>
                      </a:rPr>
                      <m:t>+</m:t>
                    </m:r>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smtClean="0">
                            <a:solidFill>
                              <a:srgbClr val="FF0000"/>
                            </a:solidFill>
                            <a:latin typeface="Cambria Math" panose="02040503050406030204" pitchFamily="18" charset="0"/>
                            <a:ea typeface="Cambria" panose="02040503050406030204" pitchFamily="18" charset="0"/>
                          </a:rPr>
                          <m:t>𝟏</m:t>
                        </m:r>
                      </m:num>
                      <m:den>
                        <m:r>
                          <a:rPr lang="en-US" sz="3600" b="1" i="1" smtClean="0">
                            <a:solidFill>
                              <a:srgbClr val="FF0000"/>
                            </a:solidFill>
                            <a:latin typeface="Cambria Math" panose="02040503050406030204" pitchFamily="18" charset="0"/>
                            <a:ea typeface="Cambria" panose="02040503050406030204" pitchFamily="18" charset="0"/>
                          </a:rPr>
                          <m:t>𝟑</m:t>
                        </m:r>
                      </m:den>
                    </m:f>
                  </m:oMath>
                </a14:m>
                <a:endParaRPr lang="en-US" sz="3600" b="0" i="0" dirty="0">
                  <a:solidFill>
                    <a:srgbClr val="FF0000"/>
                  </a:solidFill>
                  <a:effectLst/>
                  <a:latin typeface="Cambria" panose="02040503050406030204" pitchFamily="18" charset="0"/>
                  <a:ea typeface="Cambria" panose="02040503050406030204" pitchFamily="18" charset="0"/>
                </a:endParaRPr>
              </a:p>
              <a:p>
                <a:pPr algn="just"/>
                <a:r>
                  <a:rPr lang="en-US" sz="36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pt-BR" sz="3600" b="1" i="1">
                            <a:solidFill>
                              <a:srgbClr val="FF0000"/>
                            </a:solidFill>
                            <a:latin typeface="Cambria Math" panose="02040503050406030204" pitchFamily="18" charset="0"/>
                            <a:ea typeface="Cambria" panose="02040503050406030204" pitchFamily="18" charset="0"/>
                          </a:rPr>
                        </m:ctrlPr>
                      </m:fPr>
                      <m:num>
                        <m:r>
                          <a:rPr lang="en-US" sz="3600" b="1" i="1">
                            <a:solidFill>
                              <a:srgbClr val="FF0000"/>
                            </a:solidFill>
                            <a:latin typeface="Cambria Math" panose="02040503050406030204" pitchFamily="18" charset="0"/>
                            <a:ea typeface="Cambria" panose="02040503050406030204" pitchFamily="18" charset="0"/>
                          </a:rPr>
                          <m:t>𝟏</m:t>
                        </m:r>
                        <m:r>
                          <a:rPr lang="en-US" sz="3600" b="1" i="1" smtClean="0">
                            <a:solidFill>
                              <a:srgbClr val="FF0000"/>
                            </a:solidFill>
                            <a:latin typeface="Cambria Math" panose="02040503050406030204" pitchFamily="18" charset="0"/>
                            <a:ea typeface="Cambria" panose="02040503050406030204" pitchFamily="18" charset="0"/>
                          </a:rPr>
                          <m:t>𝟗</m:t>
                        </m:r>
                      </m:num>
                      <m:den>
                        <m:r>
                          <a:rPr lang="en-US" sz="3600" b="1" i="1">
                            <a:solidFill>
                              <a:srgbClr val="FF0000"/>
                            </a:solidFill>
                            <a:latin typeface="Cambria Math" panose="02040503050406030204" pitchFamily="18" charset="0"/>
                            <a:ea typeface="Cambria" panose="02040503050406030204" pitchFamily="18" charset="0"/>
                          </a:rPr>
                          <m:t>𝟏𝟖</m:t>
                        </m:r>
                      </m:den>
                    </m:f>
                  </m:oMath>
                </a14:m>
                <a:endParaRPr lang="en-US" sz="3600" b="0"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85A01752-A9F2-FBBB-020C-713234112FA2}"/>
                  </a:ext>
                </a:extLst>
              </p:cNvPr>
              <p:cNvSpPr txBox="1">
                <a:spLocks noRot="1" noChangeAspect="1" noMove="1" noResize="1" noEditPoints="1" noAdjustHandles="1" noChangeArrowheads="1" noChangeShapeType="1" noTextEdit="1"/>
              </p:cNvSpPr>
              <p:nvPr/>
            </p:nvSpPr>
            <p:spPr>
              <a:xfrm>
                <a:off x="6730409" y="2477386"/>
                <a:ext cx="5358810" cy="2493568"/>
              </a:xfrm>
              <a:prstGeom prst="rect">
                <a:avLst/>
              </a:prstGeom>
              <a:blipFill>
                <a:blip r:embed="rId4"/>
                <a:stretch>
                  <a:fillRect l="-3413" b="-3178"/>
                </a:stretch>
              </a:blipFill>
            </p:spPr>
            <p:txBody>
              <a:bodyPr/>
              <a:lstStyle/>
              <a:p>
                <a:r>
                  <a:rPr lang="en-US">
                    <a:noFill/>
                  </a:rPr>
                  <a:t> </a:t>
                </a:r>
              </a:p>
            </p:txBody>
          </p:sp>
        </mc:Fallback>
      </mc:AlternateContent>
    </p:spTree>
    <p:extLst>
      <p:ext uri="{BB962C8B-B14F-4D97-AF65-F5344CB8AC3E}">
        <p14:creationId xmlns:p14="http://schemas.microsoft.com/office/powerpoint/2010/main" val="295025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down)">
                                      <p:cBhvr>
                                        <p:cTn id="18" dur="500"/>
                                        <p:tgtEl>
                                          <p:spTgt spid="9">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down)">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33DD7DC-D2C3-4FF6-8739-7464646D2F10}"/>
              </a:ext>
            </a:extLst>
          </p:cNvPr>
          <p:cNvSpPr/>
          <p:nvPr/>
        </p:nvSpPr>
        <p:spPr>
          <a:xfrm>
            <a:off x="185057" y="201881"/>
            <a:ext cx="11800114" cy="6481948"/>
          </a:xfrm>
          <a:custGeom>
            <a:avLst/>
            <a:gdLst>
              <a:gd name="connsiteX0" fmla="*/ 0 w 11800114"/>
              <a:gd name="connsiteY0" fmla="*/ 282094 h 6481948"/>
              <a:gd name="connsiteX1" fmla="*/ 282094 w 11800114"/>
              <a:gd name="connsiteY1" fmla="*/ 0 h 6481948"/>
              <a:gd name="connsiteX2" fmla="*/ 985818 w 11800114"/>
              <a:gd name="connsiteY2" fmla="*/ 0 h 6481948"/>
              <a:gd name="connsiteX3" fmla="*/ 1352464 w 11800114"/>
              <a:gd name="connsiteY3" fmla="*/ 0 h 6481948"/>
              <a:gd name="connsiteX4" fmla="*/ 1719110 w 11800114"/>
              <a:gd name="connsiteY4" fmla="*/ 0 h 6481948"/>
              <a:gd name="connsiteX5" fmla="*/ 2310474 w 11800114"/>
              <a:gd name="connsiteY5" fmla="*/ 0 h 6481948"/>
              <a:gd name="connsiteX6" fmla="*/ 2901839 w 11800114"/>
              <a:gd name="connsiteY6" fmla="*/ 0 h 6481948"/>
              <a:gd name="connsiteX7" fmla="*/ 3380844 w 11800114"/>
              <a:gd name="connsiteY7" fmla="*/ 0 h 6481948"/>
              <a:gd name="connsiteX8" fmla="*/ 4196927 w 11800114"/>
              <a:gd name="connsiteY8" fmla="*/ 0 h 6481948"/>
              <a:gd name="connsiteX9" fmla="*/ 4563573 w 11800114"/>
              <a:gd name="connsiteY9" fmla="*/ 0 h 6481948"/>
              <a:gd name="connsiteX10" fmla="*/ 5379656 w 11800114"/>
              <a:gd name="connsiteY10" fmla="*/ 0 h 6481948"/>
              <a:gd name="connsiteX11" fmla="*/ 5746302 w 11800114"/>
              <a:gd name="connsiteY11" fmla="*/ 0 h 6481948"/>
              <a:gd name="connsiteX12" fmla="*/ 6450026 w 11800114"/>
              <a:gd name="connsiteY12" fmla="*/ 0 h 6481948"/>
              <a:gd name="connsiteX13" fmla="*/ 7266109 w 11800114"/>
              <a:gd name="connsiteY13" fmla="*/ 0 h 6481948"/>
              <a:gd name="connsiteX14" fmla="*/ 7520396 w 11800114"/>
              <a:gd name="connsiteY14" fmla="*/ 0 h 6481948"/>
              <a:gd name="connsiteX15" fmla="*/ 8336479 w 11800114"/>
              <a:gd name="connsiteY15" fmla="*/ 0 h 6481948"/>
              <a:gd name="connsiteX16" fmla="*/ 9152562 w 11800114"/>
              <a:gd name="connsiteY16" fmla="*/ 0 h 6481948"/>
              <a:gd name="connsiteX17" fmla="*/ 9406849 w 11800114"/>
              <a:gd name="connsiteY17" fmla="*/ 0 h 6481948"/>
              <a:gd name="connsiteX18" fmla="*/ 9998213 w 11800114"/>
              <a:gd name="connsiteY18" fmla="*/ 0 h 6481948"/>
              <a:gd name="connsiteX19" fmla="*/ 10477218 w 11800114"/>
              <a:gd name="connsiteY19" fmla="*/ 0 h 6481948"/>
              <a:gd name="connsiteX20" fmla="*/ 10956224 w 11800114"/>
              <a:gd name="connsiteY20" fmla="*/ 0 h 6481948"/>
              <a:gd name="connsiteX21" fmla="*/ 11518020 w 11800114"/>
              <a:gd name="connsiteY21" fmla="*/ 0 h 6481948"/>
              <a:gd name="connsiteX22" fmla="*/ 11800114 w 11800114"/>
              <a:gd name="connsiteY22" fmla="*/ 282094 h 6481948"/>
              <a:gd name="connsiteX23" fmla="*/ 11800114 w 11800114"/>
              <a:gd name="connsiteY23" fmla="*/ 696337 h 6481948"/>
              <a:gd name="connsiteX24" fmla="*/ 11800114 w 11800114"/>
              <a:gd name="connsiteY24" fmla="*/ 1110580 h 6481948"/>
              <a:gd name="connsiteX25" fmla="*/ 11800114 w 11800114"/>
              <a:gd name="connsiteY25" fmla="*/ 1584001 h 6481948"/>
              <a:gd name="connsiteX26" fmla="*/ 11800114 w 11800114"/>
              <a:gd name="connsiteY26" fmla="*/ 2175777 h 6481948"/>
              <a:gd name="connsiteX27" fmla="*/ 11800114 w 11800114"/>
              <a:gd name="connsiteY27" fmla="*/ 2826731 h 6481948"/>
              <a:gd name="connsiteX28" fmla="*/ 11800114 w 11800114"/>
              <a:gd name="connsiteY28" fmla="*/ 3359329 h 6481948"/>
              <a:gd name="connsiteX29" fmla="*/ 11800114 w 11800114"/>
              <a:gd name="connsiteY29" fmla="*/ 3832750 h 6481948"/>
              <a:gd name="connsiteX30" fmla="*/ 11800114 w 11800114"/>
              <a:gd name="connsiteY30" fmla="*/ 4306171 h 6481948"/>
              <a:gd name="connsiteX31" fmla="*/ 11800114 w 11800114"/>
              <a:gd name="connsiteY31" fmla="*/ 4957124 h 6481948"/>
              <a:gd name="connsiteX32" fmla="*/ 11800114 w 11800114"/>
              <a:gd name="connsiteY32" fmla="*/ 5371368 h 6481948"/>
              <a:gd name="connsiteX33" fmla="*/ 11800114 w 11800114"/>
              <a:gd name="connsiteY33" fmla="*/ 6199854 h 6481948"/>
              <a:gd name="connsiteX34" fmla="*/ 11518020 w 11800114"/>
              <a:gd name="connsiteY34" fmla="*/ 6481948 h 6481948"/>
              <a:gd name="connsiteX35" fmla="*/ 11039015 w 11800114"/>
              <a:gd name="connsiteY35" fmla="*/ 6481948 h 6481948"/>
              <a:gd name="connsiteX36" fmla="*/ 10784728 w 11800114"/>
              <a:gd name="connsiteY36" fmla="*/ 6481948 h 6481948"/>
              <a:gd name="connsiteX37" fmla="*/ 10530441 w 11800114"/>
              <a:gd name="connsiteY37" fmla="*/ 6481948 h 6481948"/>
              <a:gd name="connsiteX38" fmla="*/ 10051436 w 11800114"/>
              <a:gd name="connsiteY38" fmla="*/ 6481948 h 6481948"/>
              <a:gd name="connsiteX39" fmla="*/ 9460071 w 11800114"/>
              <a:gd name="connsiteY39" fmla="*/ 6481948 h 6481948"/>
              <a:gd name="connsiteX40" fmla="*/ 8756348 w 11800114"/>
              <a:gd name="connsiteY40" fmla="*/ 6481948 h 6481948"/>
              <a:gd name="connsiteX41" fmla="*/ 8052624 w 11800114"/>
              <a:gd name="connsiteY41" fmla="*/ 6481948 h 6481948"/>
              <a:gd name="connsiteX42" fmla="*/ 7236541 w 11800114"/>
              <a:gd name="connsiteY42" fmla="*/ 6481948 h 6481948"/>
              <a:gd name="connsiteX43" fmla="*/ 6645176 w 11800114"/>
              <a:gd name="connsiteY43" fmla="*/ 6481948 h 6481948"/>
              <a:gd name="connsiteX44" fmla="*/ 6390890 w 11800114"/>
              <a:gd name="connsiteY44" fmla="*/ 6481948 h 6481948"/>
              <a:gd name="connsiteX45" fmla="*/ 5574807 w 11800114"/>
              <a:gd name="connsiteY45" fmla="*/ 6481948 h 6481948"/>
              <a:gd name="connsiteX46" fmla="*/ 4983442 w 11800114"/>
              <a:gd name="connsiteY46" fmla="*/ 6481948 h 6481948"/>
              <a:gd name="connsiteX47" fmla="*/ 4392077 w 11800114"/>
              <a:gd name="connsiteY47" fmla="*/ 6481948 h 6481948"/>
              <a:gd name="connsiteX48" fmla="*/ 4025431 w 11800114"/>
              <a:gd name="connsiteY48" fmla="*/ 6481948 h 6481948"/>
              <a:gd name="connsiteX49" fmla="*/ 3209348 w 11800114"/>
              <a:gd name="connsiteY49" fmla="*/ 6481948 h 6481948"/>
              <a:gd name="connsiteX50" fmla="*/ 2842702 w 11800114"/>
              <a:gd name="connsiteY50" fmla="*/ 6481948 h 6481948"/>
              <a:gd name="connsiteX51" fmla="*/ 2026619 w 11800114"/>
              <a:gd name="connsiteY51" fmla="*/ 6481948 h 6481948"/>
              <a:gd name="connsiteX52" fmla="*/ 1772333 w 11800114"/>
              <a:gd name="connsiteY52" fmla="*/ 6481948 h 6481948"/>
              <a:gd name="connsiteX53" fmla="*/ 1068609 w 11800114"/>
              <a:gd name="connsiteY53" fmla="*/ 6481948 h 6481948"/>
              <a:gd name="connsiteX54" fmla="*/ 282094 w 11800114"/>
              <a:gd name="connsiteY54" fmla="*/ 6481948 h 6481948"/>
              <a:gd name="connsiteX55" fmla="*/ 0 w 11800114"/>
              <a:gd name="connsiteY55" fmla="*/ 6199854 h 6481948"/>
              <a:gd name="connsiteX56" fmla="*/ 0 w 11800114"/>
              <a:gd name="connsiteY56" fmla="*/ 5667256 h 6481948"/>
              <a:gd name="connsiteX57" fmla="*/ 0 w 11800114"/>
              <a:gd name="connsiteY57" fmla="*/ 5193835 h 6481948"/>
              <a:gd name="connsiteX58" fmla="*/ 0 w 11800114"/>
              <a:gd name="connsiteY58" fmla="*/ 4661236 h 6481948"/>
              <a:gd name="connsiteX59" fmla="*/ 0 w 11800114"/>
              <a:gd name="connsiteY59" fmla="*/ 3951105 h 6481948"/>
              <a:gd name="connsiteX60" fmla="*/ 0 w 11800114"/>
              <a:gd name="connsiteY60" fmla="*/ 3300152 h 6481948"/>
              <a:gd name="connsiteX61" fmla="*/ 0 w 11800114"/>
              <a:gd name="connsiteY61" fmla="*/ 2885908 h 6481948"/>
              <a:gd name="connsiteX62" fmla="*/ 0 w 11800114"/>
              <a:gd name="connsiteY62" fmla="*/ 2471665 h 6481948"/>
              <a:gd name="connsiteX63" fmla="*/ 0 w 11800114"/>
              <a:gd name="connsiteY63" fmla="*/ 1761534 h 6481948"/>
              <a:gd name="connsiteX64" fmla="*/ 0 w 11800114"/>
              <a:gd name="connsiteY64" fmla="*/ 1347291 h 6481948"/>
              <a:gd name="connsiteX65" fmla="*/ 0 w 11800114"/>
              <a:gd name="connsiteY65" fmla="*/ 933048 h 6481948"/>
              <a:gd name="connsiteX66" fmla="*/ 0 w 11800114"/>
              <a:gd name="connsiteY66" fmla="*/ 282094 h 64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800114" h="6481948" fill="none" extrusionOk="0">
                <a:moveTo>
                  <a:pt x="0" y="282094"/>
                </a:moveTo>
                <a:cubicBezTo>
                  <a:pt x="36420" y="131908"/>
                  <a:pt x="144866" y="28487"/>
                  <a:pt x="282094" y="0"/>
                </a:cubicBezTo>
                <a:cubicBezTo>
                  <a:pt x="560653" y="-61685"/>
                  <a:pt x="641914" y="44561"/>
                  <a:pt x="985818" y="0"/>
                </a:cubicBezTo>
                <a:cubicBezTo>
                  <a:pt x="1329722" y="-44561"/>
                  <a:pt x="1214186" y="1434"/>
                  <a:pt x="1352464" y="0"/>
                </a:cubicBezTo>
                <a:cubicBezTo>
                  <a:pt x="1490742" y="-1434"/>
                  <a:pt x="1560554" y="6124"/>
                  <a:pt x="1719110" y="0"/>
                </a:cubicBezTo>
                <a:cubicBezTo>
                  <a:pt x="1877666" y="-6124"/>
                  <a:pt x="2124860" y="35218"/>
                  <a:pt x="2310474" y="0"/>
                </a:cubicBezTo>
                <a:cubicBezTo>
                  <a:pt x="2496088" y="-35218"/>
                  <a:pt x="2744228" y="42165"/>
                  <a:pt x="2901839" y="0"/>
                </a:cubicBezTo>
                <a:cubicBezTo>
                  <a:pt x="3059450" y="-42165"/>
                  <a:pt x="3273326" y="757"/>
                  <a:pt x="3380844" y="0"/>
                </a:cubicBezTo>
                <a:cubicBezTo>
                  <a:pt x="3488362" y="-757"/>
                  <a:pt x="3918343" y="70803"/>
                  <a:pt x="4196927" y="0"/>
                </a:cubicBezTo>
                <a:cubicBezTo>
                  <a:pt x="4475511" y="-70803"/>
                  <a:pt x="4398160" y="4175"/>
                  <a:pt x="4563573" y="0"/>
                </a:cubicBezTo>
                <a:cubicBezTo>
                  <a:pt x="4728986" y="-4175"/>
                  <a:pt x="5191685" y="53250"/>
                  <a:pt x="5379656" y="0"/>
                </a:cubicBezTo>
                <a:cubicBezTo>
                  <a:pt x="5567627" y="-53250"/>
                  <a:pt x="5597710" y="30522"/>
                  <a:pt x="5746302" y="0"/>
                </a:cubicBezTo>
                <a:cubicBezTo>
                  <a:pt x="5894894" y="-30522"/>
                  <a:pt x="6269718" y="40163"/>
                  <a:pt x="6450026" y="0"/>
                </a:cubicBezTo>
                <a:cubicBezTo>
                  <a:pt x="6630334" y="-40163"/>
                  <a:pt x="6963055" y="29886"/>
                  <a:pt x="7266109" y="0"/>
                </a:cubicBezTo>
                <a:cubicBezTo>
                  <a:pt x="7569163" y="-29886"/>
                  <a:pt x="7460965" y="27055"/>
                  <a:pt x="7520396" y="0"/>
                </a:cubicBezTo>
                <a:cubicBezTo>
                  <a:pt x="7579827" y="-27055"/>
                  <a:pt x="8046107" y="83358"/>
                  <a:pt x="8336479" y="0"/>
                </a:cubicBezTo>
                <a:cubicBezTo>
                  <a:pt x="8626851" y="-83358"/>
                  <a:pt x="8955079" y="22958"/>
                  <a:pt x="9152562" y="0"/>
                </a:cubicBezTo>
                <a:cubicBezTo>
                  <a:pt x="9350045" y="-22958"/>
                  <a:pt x="9338156" y="5227"/>
                  <a:pt x="9406849" y="0"/>
                </a:cubicBezTo>
                <a:cubicBezTo>
                  <a:pt x="9475542" y="-5227"/>
                  <a:pt x="9730581" y="70548"/>
                  <a:pt x="9998213" y="0"/>
                </a:cubicBezTo>
                <a:cubicBezTo>
                  <a:pt x="10265845" y="-70548"/>
                  <a:pt x="10303039" y="35725"/>
                  <a:pt x="10477218" y="0"/>
                </a:cubicBezTo>
                <a:cubicBezTo>
                  <a:pt x="10651397" y="-35725"/>
                  <a:pt x="10733594" y="15732"/>
                  <a:pt x="10956224" y="0"/>
                </a:cubicBezTo>
                <a:cubicBezTo>
                  <a:pt x="11178854" y="-15732"/>
                  <a:pt x="11379758" y="845"/>
                  <a:pt x="11518020" y="0"/>
                </a:cubicBezTo>
                <a:cubicBezTo>
                  <a:pt x="11699014" y="8664"/>
                  <a:pt x="11777174" y="145906"/>
                  <a:pt x="11800114" y="282094"/>
                </a:cubicBezTo>
                <a:cubicBezTo>
                  <a:pt x="11801290" y="470048"/>
                  <a:pt x="11760367" y="558412"/>
                  <a:pt x="11800114" y="696337"/>
                </a:cubicBezTo>
                <a:cubicBezTo>
                  <a:pt x="11839861" y="834262"/>
                  <a:pt x="11760284" y="1013417"/>
                  <a:pt x="11800114" y="1110580"/>
                </a:cubicBezTo>
                <a:cubicBezTo>
                  <a:pt x="11839944" y="1207743"/>
                  <a:pt x="11760250" y="1411381"/>
                  <a:pt x="11800114" y="1584001"/>
                </a:cubicBezTo>
                <a:cubicBezTo>
                  <a:pt x="11839978" y="1756621"/>
                  <a:pt x="11738636" y="1884646"/>
                  <a:pt x="11800114" y="2175777"/>
                </a:cubicBezTo>
                <a:cubicBezTo>
                  <a:pt x="11861592" y="2466908"/>
                  <a:pt x="11757242" y="2541231"/>
                  <a:pt x="11800114" y="2826731"/>
                </a:cubicBezTo>
                <a:cubicBezTo>
                  <a:pt x="11842986" y="3112231"/>
                  <a:pt x="11792463" y="3187349"/>
                  <a:pt x="11800114" y="3359329"/>
                </a:cubicBezTo>
                <a:cubicBezTo>
                  <a:pt x="11807765" y="3531309"/>
                  <a:pt x="11797500" y="3620664"/>
                  <a:pt x="11800114" y="3832750"/>
                </a:cubicBezTo>
                <a:cubicBezTo>
                  <a:pt x="11802728" y="4044836"/>
                  <a:pt x="11788577" y="4158967"/>
                  <a:pt x="11800114" y="4306171"/>
                </a:cubicBezTo>
                <a:cubicBezTo>
                  <a:pt x="11811651" y="4453375"/>
                  <a:pt x="11735233" y="4751593"/>
                  <a:pt x="11800114" y="4957124"/>
                </a:cubicBezTo>
                <a:cubicBezTo>
                  <a:pt x="11864995" y="5162655"/>
                  <a:pt x="11772800" y="5284632"/>
                  <a:pt x="11800114" y="5371368"/>
                </a:cubicBezTo>
                <a:cubicBezTo>
                  <a:pt x="11827428" y="5458104"/>
                  <a:pt x="11764467" y="6004896"/>
                  <a:pt x="11800114" y="6199854"/>
                </a:cubicBezTo>
                <a:cubicBezTo>
                  <a:pt x="11820985" y="6318054"/>
                  <a:pt x="11714918" y="6491405"/>
                  <a:pt x="11518020" y="6481948"/>
                </a:cubicBezTo>
                <a:cubicBezTo>
                  <a:pt x="11403552" y="6493193"/>
                  <a:pt x="11264850" y="6456596"/>
                  <a:pt x="11039015" y="6481948"/>
                </a:cubicBezTo>
                <a:cubicBezTo>
                  <a:pt x="10813180" y="6507300"/>
                  <a:pt x="10847063" y="6471890"/>
                  <a:pt x="10784728" y="6481948"/>
                </a:cubicBezTo>
                <a:cubicBezTo>
                  <a:pt x="10722393" y="6492006"/>
                  <a:pt x="10649532" y="6477409"/>
                  <a:pt x="10530441" y="6481948"/>
                </a:cubicBezTo>
                <a:cubicBezTo>
                  <a:pt x="10411350" y="6486487"/>
                  <a:pt x="10188598" y="6471310"/>
                  <a:pt x="10051436" y="6481948"/>
                </a:cubicBezTo>
                <a:cubicBezTo>
                  <a:pt x="9914274" y="6492586"/>
                  <a:pt x="9659500" y="6469719"/>
                  <a:pt x="9460071" y="6481948"/>
                </a:cubicBezTo>
                <a:cubicBezTo>
                  <a:pt x="9260642" y="6494177"/>
                  <a:pt x="8948957" y="6436689"/>
                  <a:pt x="8756348" y="6481948"/>
                </a:cubicBezTo>
                <a:cubicBezTo>
                  <a:pt x="8563739" y="6527207"/>
                  <a:pt x="8299767" y="6440110"/>
                  <a:pt x="8052624" y="6481948"/>
                </a:cubicBezTo>
                <a:cubicBezTo>
                  <a:pt x="7805481" y="6523786"/>
                  <a:pt x="7566950" y="6475751"/>
                  <a:pt x="7236541" y="6481948"/>
                </a:cubicBezTo>
                <a:cubicBezTo>
                  <a:pt x="6906132" y="6488145"/>
                  <a:pt x="6778484" y="6447380"/>
                  <a:pt x="6645176" y="6481948"/>
                </a:cubicBezTo>
                <a:cubicBezTo>
                  <a:pt x="6511869" y="6516516"/>
                  <a:pt x="6485391" y="6468121"/>
                  <a:pt x="6390890" y="6481948"/>
                </a:cubicBezTo>
                <a:cubicBezTo>
                  <a:pt x="6296389" y="6495775"/>
                  <a:pt x="5953152" y="6420694"/>
                  <a:pt x="5574807" y="6481948"/>
                </a:cubicBezTo>
                <a:cubicBezTo>
                  <a:pt x="5196462" y="6543202"/>
                  <a:pt x="5109268" y="6443044"/>
                  <a:pt x="4983442" y="6481948"/>
                </a:cubicBezTo>
                <a:cubicBezTo>
                  <a:pt x="4857616" y="6520852"/>
                  <a:pt x="4531057" y="6439161"/>
                  <a:pt x="4392077" y="6481948"/>
                </a:cubicBezTo>
                <a:cubicBezTo>
                  <a:pt x="4253098" y="6524735"/>
                  <a:pt x="4201460" y="6453422"/>
                  <a:pt x="4025431" y="6481948"/>
                </a:cubicBezTo>
                <a:cubicBezTo>
                  <a:pt x="3849402" y="6510474"/>
                  <a:pt x="3377649" y="6415193"/>
                  <a:pt x="3209348" y="6481948"/>
                </a:cubicBezTo>
                <a:cubicBezTo>
                  <a:pt x="3041047" y="6548703"/>
                  <a:pt x="2922144" y="6455805"/>
                  <a:pt x="2842702" y="6481948"/>
                </a:cubicBezTo>
                <a:cubicBezTo>
                  <a:pt x="2763260" y="6508091"/>
                  <a:pt x="2256729" y="6406625"/>
                  <a:pt x="2026619" y="6481948"/>
                </a:cubicBezTo>
                <a:cubicBezTo>
                  <a:pt x="1796509" y="6557271"/>
                  <a:pt x="1870918" y="6466033"/>
                  <a:pt x="1772333" y="6481948"/>
                </a:cubicBezTo>
                <a:cubicBezTo>
                  <a:pt x="1673748" y="6497863"/>
                  <a:pt x="1388654" y="6461740"/>
                  <a:pt x="1068609" y="6481948"/>
                </a:cubicBezTo>
                <a:cubicBezTo>
                  <a:pt x="748564" y="6502156"/>
                  <a:pt x="673435" y="6413392"/>
                  <a:pt x="282094" y="6481948"/>
                </a:cubicBezTo>
                <a:cubicBezTo>
                  <a:pt x="132007" y="6478773"/>
                  <a:pt x="3038" y="6399101"/>
                  <a:pt x="0" y="6199854"/>
                </a:cubicBezTo>
                <a:cubicBezTo>
                  <a:pt x="-63140" y="6026856"/>
                  <a:pt x="55462" y="5806064"/>
                  <a:pt x="0" y="5667256"/>
                </a:cubicBezTo>
                <a:cubicBezTo>
                  <a:pt x="-55462" y="5528448"/>
                  <a:pt x="2299" y="5313493"/>
                  <a:pt x="0" y="5193835"/>
                </a:cubicBezTo>
                <a:cubicBezTo>
                  <a:pt x="-2299" y="5074177"/>
                  <a:pt x="396" y="4924089"/>
                  <a:pt x="0" y="4661236"/>
                </a:cubicBezTo>
                <a:cubicBezTo>
                  <a:pt x="-396" y="4398383"/>
                  <a:pt x="47151" y="4158885"/>
                  <a:pt x="0" y="3951105"/>
                </a:cubicBezTo>
                <a:cubicBezTo>
                  <a:pt x="-47151" y="3743325"/>
                  <a:pt x="66465" y="3432108"/>
                  <a:pt x="0" y="3300152"/>
                </a:cubicBezTo>
                <a:cubicBezTo>
                  <a:pt x="-66465" y="3168196"/>
                  <a:pt x="48214" y="2975931"/>
                  <a:pt x="0" y="2885908"/>
                </a:cubicBezTo>
                <a:cubicBezTo>
                  <a:pt x="-48214" y="2795885"/>
                  <a:pt x="22792" y="2636946"/>
                  <a:pt x="0" y="2471665"/>
                </a:cubicBezTo>
                <a:cubicBezTo>
                  <a:pt x="-22792" y="2306384"/>
                  <a:pt x="72137" y="1934414"/>
                  <a:pt x="0" y="1761534"/>
                </a:cubicBezTo>
                <a:cubicBezTo>
                  <a:pt x="-72137" y="1588654"/>
                  <a:pt x="33112" y="1473660"/>
                  <a:pt x="0" y="1347291"/>
                </a:cubicBezTo>
                <a:cubicBezTo>
                  <a:pt x="-33112" y="1220922"/>
                  <a:pt x="327" y="1138762"/>
                  <a:pt x="0" y="933048"/>
                </a:cubicBezTo>
                <a:cubicBezTo>
                  <a:pt x="-327" y="727334"/>
                  <a:pt x="15202" y="561533"/>
                  <a:pt x="0" y="282094"/>
                </a:cubicBezTo>
                <a:close/>
              </a:path>
              <a:path w="11800114" h="6481948" stroke="0" extrusionOk="0">
                <a:moveTo>
                  <a:pt x="0" y="282094"/>
                </a:moveTo>
                <a:cubicBezTo>
                  <a:pt x="-4331" y="123626"/>
                  <a:pt x="122847" y="1295"/>
                  <a:pt x="282094" y="0"/>
                </a:cubicBezTo>
                <a:cubicBezTo>
                  <a:pt x="529425" y="-75130"/>
                  <a:pt x="916577" y="72524"/>
                  <a:pt x="1098177" y="0"/>
                </a:cubicBezTo>
                <a:cubicBezTo>
                  <a:pt x="1279777" y="-72524"/>
                  <a:pt x="1470241" y="6691"/>
                  <a:pt x="1577182" y="0"/>
                </a:cubicBezTo>
                <a:cubicBezTo>
                  <a:pt x="1684124" y="-6691"/>
                  <a:pt x="1780822" y="36490"/>
                  <a:pt x="1943828" y="0"/>
                </a:cubicBezTo>
                <a:cubicBezTo>
                  <a:pt x="2106834" y="-36490"/>
                  <a:pt x="2345918" y="77730"/>
                  <a:pt x="2647552" y="0"/>
                </a:cubicBezTo>
                <a:cubicBezTo>
                  <a:pt x="2949186" y="-77730"/>
                  <a:pt x="2934916" y="744"/>
                  <a:pt x="3126557" y="0"/>
                </a:cubicBezTo>
                <a:cubicBezTo>
                  <a:pt x="3318199" y="-744"/>
                  <a:pt x="3693203" y="59225"/>
                  <a:pt x="3942640" y="0"/>
                </a:cubicBezTo>
                <a:cubicBezTo>
                  <a:pt x="4192077" y="-59225"/>
                  <a:pt x="4225952" y="16505"/>
                  <a:pt x="4309286" y="0"/>
                </a:cubicBezTo>
                <a:cubicBezTo>
                  <a:pt x="4392620" y="-16505"/>
                  <a:pt x="4930865" y="26653"/>
                  <a:pt x="5125369" y="0"/>
                </a:cubicBezTo>
                <a:cubicBezTo>
                  <a:pt x="5319873" y="-26653"/>
                  <a:pt x="5298171" y="24629"/>
                  <a:pt x="5379656" y="0"/>
                </a:cubicBezTo>
                <a:cubicBezTo>
                  <a:pt x="5461141" y="-24629"/>
                  <a:pt x="5675386" y="69306"/>
                  <a:pt x="5971021" y="0"/>
                </a:cubicBezTo>
                <a:cubicBezTo>
                  <a:pt x="6266656" y="-69306"/>
                  <a:pt x="6315452" y="24476"/>
                  <a:pt x="6562385" y="0"/>
                </a:cubicBezTo>
                <a:cubicBezTo>
                  <a:pt x="6809318" y="-24476"/>
                  <a:pt x="6803079" y="56258"/>
                  <a:pt x="7041391" y="0"/>
                </a:cubicBezTo>
                <a:cubicBezTo>
                  <a:pt x="7279703" y="-56258"/>
                  <a:pt x="7638730" y="3202"/>
                  <a:pt x="7857474" y="0"/>
                </a:cubicBezTo>
                <a:cubicBezTo>
                  <a:pt x="8076218" y="-3202"/>
                  <a:pt x="8294709" y="38758"/>
                  <a:pt x="8673557" y="0"/>
                </a:cubicBezTo>
                <a:cubicBezTo>
                  <a:pt x="9052405" y="-38758"/>
                  <a:pt x="8954172" y="18107"/>
                  <a:pt x="9040203" y="0"/>
                </a:cubicBezTo>
                <a:cubicBezTo>
                  <a:pt x="9126234" y="-18107"/>
                  <a:pt x="9478838" y="335"/>
                  <a:pt x="9631567" y="0"/>
                </a:cubicBezTo>
                <a:cubicBezTo>
                  <a:pt x="9784296" y="-335"/>
                  <a:pt x="10194010" y="17367"/>
                  <a:pt x="10447650" y="0"/>
                </a:cubicBezTo>
                <a:cubicBezTo>
                  <a:pt x="10701290" y="-17367"/>
                  <a:pt x="11084891" y="66614"/>
                  <a:pt x="11518020" y="0"/>
                </a:cubicBezTo>
                <a:cubicBezTo>
                  <a:pt x="11666334" y="13378"/>
                  <a:pt x="11828786" y="147603"/>
                  <a:pt x="11800114" y="282094"/>
                </a:cubicBezTo>
                <a:cubicBezTo>
                  <a:pt x="11808909" y="494808"/>
                  <a:pt x="11766507" y="623559"/>
                  <a:pt x="11800114" y="755515"/>
                </a:cubicBezTo>
                <a:cubicBezTo>
                  <a:pt x="11833721" y="887471"/>
                  <a:pt x="11796442" y="1220456"/>
                  <a:pt x="11800114" y="1347291"/>
                </a:cubicBezTo>
                <a:cubicBezTo>
                  <a:pt x="11803786" y="1474126"/>
                  <a:pt x="11793418" y="1684321"/>
                  <a:pt x="11800114" y="1820712"/>
                </a:cubicBezTo>
                <a:cubicBezTo>
                  <a:pt x="11806810" y="1957103"/>
                  <a:pt x="11760571" y="2197561"/>
                  <a:pt x="11800114" y="2412488"/>
                </a:cubicBezTo>
                <a:cubicBezTo>
                  <a:pt x="11839657" y="2627415"/>
                  <a:pt x="11786695" y="2632419"/>
                  <a:pt x="11800114" y="2826731"/>
                </a:cubicBezTo>
                <a:cubicBezTo>
                  <a:pt x="11813533" y="3021043"/>
                  <a:pt x="11768920" y="3078149"/>
                  <a:pt x="11800114" y="3240974"/>
                </a:cubicBezTo>
                <a:cubicBezTo>
                  <a:pt x="11831308" y="3403799"/>
                  <a:pt x="11790972" y="3680194"/>
                  <a:pt x="11800114" y="3832750"/>
                </a:cubicBezTo>
                <a:cubicBezTo>
                  <a:pt x="11809256" y="3985306"/>
                  <a:pt x="11767449" y="4164442"/>
                  <a:pt x="11800114" y="4306171"/>
                </a:cubicBezTo>
                <a:cubicBezTo>
                  <a:pt x="11832779" y="4447900"/>
                  <a:pt x="11777302" y="4750857"/>
                  <a:pt x="11800114" y="4957124"/>
                </a:cubicBezTo>
                <a:cubicBezTo>
                  <a:pt x="11822926" y="5163391"/>
                  <a:pt x="11799936" y="5303232"/>
                  <a:pt x="11800114" y="5430545"/>
                </a:cubicBezTo>
                <a:cubicBezTo>
                  <a:pt x="11800292" y="5557858"/>
                  <a:pt x="11713875" y="5958492"/>
                  <a:pt x="11800114" y="6199854"/>
                </a:cubicBezTo>
                <a:cubicBezTo>
                  <a:pt x="11795138" y="6360687"/>
                  <a:pt x="11661787" y="6507690"/>
                  <a:pt x="11518020" y="6481948"/>
                </a:cubicBezTo>
                <a:cubicBezTo>
                  <a:pt x="11327135" y="6524915"/>
                  <a:pt x="11120569" y="6432336"/>
                  <a:pt x="10814296" y="6481948"/>
                </a:cubicBezTo>
                <a:cubicBezTo>
                  <a:pt x="10508023" y="6531560"/>
                  <a:pt x="10611711" y="6481872"/>
                  <a:pt x="10560009" y="6481948"/>
                </a:cubicBezTo>
                <a:cubicBezTo>
                  <a:pt x="10508307" y="6482024"/>
                  <a:pt x="10313153" y="6451778"/>
                  <a:pt x="10193363" y="6481948"/>
                </a:cubicBezTo>
                <a:cubicBezTo>
                  <a:pt x="10073573" y="6512118"/>
                  <a:pt x="9685780" y="6464403"/>
                  <a:pt x="9489640" y="6481948"/>
                </a:cubicBezTo>
                <a:cubicBezTo>
                  <a:pt x="9293500" y="6499493"/>
                  <a:pt x="9200688" y="6456523"/>
                  <a:pt x="9122994" y="6481948"/>
                </a:cubicBezTo>
                <a:cubicBezTo>
                  <a:pt x="9045300" y="6507373"/>
                  <a:pt x="8920765" y="6466083"/>
                  <a:pt x="8868707" y="6481948"/>
                </a:cubicBezTo>
                <a:cubicBezTo>
                  <a:pt x="8816649" y="6497813"/>
                  <a:pt x="8581464" y="6446042"/>
                  <a:pt x="8502061" y="6481948"/>
                </a:cubicBezTo>
                <a:cubicBezTo>
                  <a:pt x="8422658" y="6517854"/>
                  <a:pt x="8149368" y="6471734"/>
                  <a:pt x="8023056" y="6481948"/>
                </a:cubicBezTo>
                <a:cubicBezTo>
                  <a:pt x="7896745" y="6492162"/>
                  <a:pt x="7717975" y="6459352"/>
                  <a:pt x="7431691" y="6481948"/>
                </a:cubicBezTo>
                <a:cubicBezTo>
                  <a:pt x="7145408" y="6504544"/>
                  <a:pt x="7209101" y="6454730"/>
                  <a:pt x="7065045" y="6481948"/>
                </a:cubicBezTo>
                <a:cubicBezTo>
                  <a:pt x="6920989" y="6509166"/>
                  <a:pt x="6532374" y="6388615"/>
                  <a:pt x="6248962" y="6481948"/>
                </a:cubicBezTo>
                <a:cubicBezTo>
                  <a:pt x="5965550" y="6575281"/>
                  <a:pt x="5921325" y="6448861"/>
                  <a:pt x="5657598" y="6481948"/>
                </a:cubicBezTo>
                <a:cubicBezTo>
                  <a:pt x="5393871" y="6515035"/>
                  <a:pt x="5110903" y="6397879"/>
                  <a:pt x="4841514" y="6481948"/>
                </a:cubicBezTo>
                <a:cubicBezTo>
                  <a:pt x="4572125" y="6566017"/>
                  <a:pt x="4484822" y="6429467"/>
                  <a:pt x="4137791" y="6481948"/>
                </a:cubicBezTo>
                <a:cubicBezTo>
                  <a:pt x="3790760" y="6534429"/>
                  <a:pt x="3896058" y="6453514"/>
                  <a:pt x="3658785" y="6481948"/>
                </a:cubicBezTo>
                <a:cubicBezTo>
                  <a:pt x="3421512" y="6510382"/>
                  <a:pt x="3271357" y="6439548"/>
                  <a:pt x="2955062" y="6481948"/>
                </a:cubicBezTo>
                <a:cubicBezTo>
                  <a:pt x="2638767" y="6524348"/>
                  <a:pt x="2710034" y="6470280"/>
                  <a:pt x="2588416" y="6481948"/>
                </a:cubicBezTo>
                <a:cubicBezTo>
                  <a:pt x="2466798" y="6493616"/>
                  <a:pt x="2116369" y="6475328"/>
                  <a:pt x="1997051" y="6481948"/>
                </a:cubicBezTo>
                <a:cubicBezTo>
                  <a:pt x="1877734" y="6488568"/>
                  <a:pt x="1865703" y="6459334"/>
                  <a:pt x="1742764" y="6481948"/>
                </a:cubicBezTo>
                <a:cubicBezTo>
                  <a:pt x="1619825" y="6504562"/>
                  <a:pt x="1306404" y="6449666"/>
                  <a:pt x="926681" y="6481948"/>
                </a:cubicBezTo>
                <a:cubicBezTo>
                  <a:pt x="546958" y="6514230"/>
                  <a:pt x="416647" y="6458346"/>
                  <a:pt x="282094" y="6481948"/>
                </a:cubicBezTo>
                <a:cubicBezTo>
                  <a:pt x="135593" y="6445969"/>
                  <a:pt x="8767" y="6322719"/>
                  <a:pt x="0" y="6199854"/>
                </a:cubicBezTo>
                <a:cubicBezTo>
                  <a:pt x="-47601" y="6039122"/>
                  <a:pt x="69880" y="5732072"/>
                  <a:pt x="0" y="5608078"/>
                </a:cubicBezTo>
                <a:cubicBezTo>
                  <a:pt x="-69880" y="5484084"/>
                  <a:pt x="2584" y="5268108"/>
                  <a:pt x="0" y="5016302"/>
                </a:cubicBezTo>
                <a:cubicBezTo>
                  <a:pt x="-2584" y="4764496"/>
                  <a:pt x="1218" y="4585899"/>
                  <a:pt x="0" y="4365348"/>
                </a:cubicBezTo>
                <a:cubicBezTo>
                  <a:pt x="-1218" y="4144797"/>
                  <a:pt x="72825" y="3975290"/>
                  <a:pt x="0" y="3655217"/>
                </a:cubicBezTo>
                <a:cubicBezTo>
                  <a:pt x="-72825" y="3335144"/>
                  <a:pt x="66073" y="3285309"/>
                  <a:pt x="0" y="3004264"/>
                </a:cubicBezTo>
                <a:cubicBezTo>
                  <a:pt x="-66073" y="2723219"/>
                  <a:pt x="17176" y="2455451"/>
                  <a:pt x="0" y="2294132"/>
                </a:cubicBezTo>
                <a:cubicBezTo>
                  <a:pt x="-17176" y="2132813"/>
                  <a:pt x="68910" y="1835026"/>
                  <a:pt x="0" y="1643179"/>
                </a:cubicBezTo>
                <a:cubicBezTo>
                  <a:pt x="-68910" y="1451332"/>
                  <a:pt x="3412" y="1376563"/>
                  <a:pt x="0" y="1169758"/>
                </a:cubicBezTo>
                <a:cubicBezTo>
                  <a:pt x="-3412" y="962953"/>
                  <a:pt x="67565" y="697521"/>
                  <a:pt x="0" y="282094"/>
                </a:cubicBezTo>
                <a:close/>
              </a:path>
            </a:pathLst>
          </a:custGeom>
          <a:ln>
            <a:extLst>
              <a:ext uri="{C807C97D-BFC1-408E-A445-0C87EB9F89A2}">
                <ask:lineSketchStyleProps xmlns="" xmlns:ask="http://schemas.microsoft.com/office/drawing/2018/sketchyshapes" sd="1219033472">
                  <a:prstGeom prst="roundRect">
                    <a:avLst>
                      <a:gd name="adj" fmla="val 4352"/>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8" name="Oval 17">
            <a:extLst>
              <a:ext uri="{FF2B5EF4-FFF2-40B4-BE49-F238E27FC236}">
                <a16:creationId xmlns:a16="http://schemas.microsoft.com/office/drawing/2014/main" id="{09DEDA89-C0D3-442B-8370-F25E1C40D4CB}"/>
              </a:ext>
            </a:extLst>
          </p:cNvPr>
          <p:cNvSpPr/>
          <p:nvPr/>
        </p:nvSpPr>
        <p:spPr>
          <a:xfrm>
            <a:off x="490878" y="461042"/>
            <a:ext cx="646806" cy="5596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3</a:t>
            </a: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9" name="TextBox 18">
            <a:extLst>
              <a:ext uri="{FF2B5EF4-FFF2-40B4-BE49-F238E27FC236}">
                <a16:creationId xmlns:a16="http://schemas.microsoft.com/office/drawing/2014/main" id="{7EE8040D-4AC9-4356-B0A3-988C70618A8A}"/>
              </a:ext>
            </a:extLst>
          </p:cNvPr>
          <p:cNvSpPr txBox="1"/>
          <p:nvPr/>
        </p:nvSpPr>
        <p:spPr>
          <a:xfrm>
            <a:off x="1217427" y="371915"/>
            <a:ext cx="562993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Số</a:t>
            </a: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rPr>
              <a: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TextBox 3">
            <a:extLst>
              <a:ext uri="{FF2B5EF4-FFF2-40B4-BE49-F238E27FC236}">
                <a16:creationId xmlns:a16="http://schemas.microsoft.com/office/drawing/2014/main" id="{85905EAC-A8C0-9113-F2C8-69169CA125C9}"/>
              </a:ext>
            </a:extLst>
          </p:cNvPr>
          <p:cNvSpPr txBox="1"/>
          <p:nvPr/>
        </p:nvSpPr>
        <p:spPr>
          <a:xfrm>
            <a:off x="350875" y="1158949"/>
            <a:ext cx="11270511"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Khi chuyển về nhà mới, chú Tư mua một ti vi, một tủ kệ ti vi và một bộ loa thùng hết 17 100 000 đồng. Biết rằng số tiền mua ti vi và bộ loa thùng là 13 600 000 đồng, số tiền mua ti vi nhiều hơn số tiền mua bộ loa thùng là 4 200 000 đồng.</a:t>
            </a:r>
            <a:endParaRPr lang="en-US" sz="28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94FD92C-5788-4B55-FBFC-636556A1F98F}"/>
              </a:ext>
            </a:extLst>
          </p:cNvPr>
          <p:cNvPicPr>
            <a:picLocks noChangeAspect="1"/>
          </p:cNvPicPr>
          <p:nvPr/>
        </p:nvPicPr>
        <p:blipFill>
          <a:blip r:embed="rId3"/>
          <a:stretch>
            <a:fillRect/>
          </a:stretch>
        </p:blipFill>
        <p:spPr>
          <a:xfrm>
            <a:off x="3189766" y="2697483"/>
            <a:ext cx="5845027" cy="1959689"/>
          </a:xfrm>
          <a:prstGeom prst="rect">
            <a:avLst/>
          </a:prstGeom>
        </p:spPr>
      </p:pic>
      <p:sp>
        <p:nvSpPr>
          <p:cNvPr id="10" name="TextBox 9">
            <a:extLst>
              <a:ext uri="{FF2B5EF4-FFF2-40B4-BE49-F238E27FC236}">
                <a16:creationId xmlns:a16="http://schemas.microsoft.com/office/drawing/2014/main" id="{407F1B41-D5A7-D657-3132-F11E4613B2A4}"/>
              </a:ext>
            </a:extLst>
          </p:cNvPr>
          <p:cNvSpPr txBox="1"/>
          <p:nvPr/>
        </p:nvSpPr>
        <p:spPr>
          <a:xfrm>
            <a:off x="478466" y="4667693"/>
            <a:ext cx="10079665" cy="2597699"/>
          </a:xfrm>
          <a:prstGeom prst="rect">
            <a:avLst/>
          </a:prstGeom>
          <a:noFill/>
        </p:spPr>
        <p:txBody>
          <a:bodyPr wrap="square" rtlCol="0">
            <a:spAutoFit/>
          </a:bodyPr>
          <a:lstStyle/>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a) </a:t>
            </a:r>
            <a:r>
              <a:rPr lang="en-US" sz="2800" b="0" i="0" dirty="0" err="1">
                <a:solidFill>
                  <a:srgbClr val="000000"/>
                </a:solidFill>
                <a:effectLst/>
                <a:latin typeface="Cambria" panose="02040503050406030204" pitchFamily="18" charset="0"/>
                <a:ea typeface="Cambria" panose="02040503050406030204" pitchFamily="18" charset="0"/>
              </a:rPr>
              <a:t>Giá</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tiền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ti</a:t>
            </a:r>
            <a:r>
              <a:rPr lang="en-US" sz="2800" b="0" i="0" dirty="0">
                <a:solidFill>
                  <a:srgbClr val="000000"/>
                </a:solidFill>
                <a:effectLst/>
                <a:latin typeface="Cambria" panose="02040503050406030204" pitchFamily="18" charset="0"/>
                <a:ea typeface="Cambria" panose="02040503050406030204" pitchFamily="18" charset="0"/>
              </a:rPr>
              <a:t> vi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r>
              <a:rPr lang="en-US" sz="28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b) </a:t>
            </a:r>
            <a:r>
              <a:rPr lang="en-US" sz="2800" b="0" i="0" dirty="0" err="1">
                <a:solidFill>
                  <a:srgbClr val="000000"/>
                </a:solidFill>
                <a:effectLst/>
                <a:latin typeface="Cambria" panose="02040503050406030204" pitchFamily="18" charset="0"/>
                <a:ea typeface="Cambria" panose="02040503050406030204" pitchFamily="18" charset="0"/>
              </a:rPr>
              <a:t>Giá</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tiền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tủ</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kệ</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ti</a:t>
            </a:r>
            <a:r>
              <a:rPr lang="en-US" sz="2800" b="0" i="0" dirty="0">
                <a:solidFill>
                  <a:srgbClr val="000000"/>
                </a:solidFill>
                <a:effectLst/>
                <a:latin typeface="Cambria" panose="02040503050406030204" pitchFamily="18" charset="0"/>
                <a:ea typeface="Cambria" panose="02040503050406030204" pitchFamily="18" charset="0"/>
              </a:rPr>
              <a:t> vi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r>
              <a:rPr lang="en-US" sz="28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c) </a:t>
            </a:r>
            <a:r>
              <a:rPr lang="en-US" sz="2800" b="0" i="0" dirty="0" err="1">
                <a:solidFill>
                  <a:srgbClr val="000000"/>
                </a:solidFill>
                <a:effectLst/>
                <a:latin typeface="Cambria" panose="02040503050406030204" pitchFamily="18" charset="0"/>
                <a:ea typeface="Cambria" panose="02040503050406030204" pitchFamily="18" charset="0"/>
              </a:rPr>
              <a:t>Giá</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tiền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bộ</a:t>
            </a:r>
            <a:r>
              <a:rPr lang="en-US" sz="2800" b="0" i="0" dirty="0">
                <a:solidFill>
                  <a:srgbClr val="000000"/>
                </a:solidFill>
                <a:effectLst/>
                <a:latin typeface="Cambria" panose="02040503050406030204" pitchFamily="18" charset="0"/>
                <a:ea typeface="Cambria" panose="02040503050406030204" pitchFamily="18" charset="0"/>
              </a:rPr>
              <a:t> loa </a:t>
            </a:r>
            <a:r>
              <a:rPr lang="en-US" sz="2800" b="0" i="0" dirty="0" err="1">
                <a:solidFill>
                  <a:srgbClr val="000000"/>
                </a:solidFill>
                <a:effectLst/>
                <a:latin typeface="Cambria" panose="02040503050406030204" pitchFamily="18" charset="0"/>
                <a:ea typeface="Cambria" panose="02040503050406030204" pitchFamily="18" charset="0"/>
              </a:rPr>
              <a:t>thùng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r>
              <a:rPr lang="en-US" sz="2800" b="0" i="0" dirty="0">
                <a:solidFill>
                  <a:srgbClr val="000000"/>
                </a:solidFill>
                <a:effectLst/>
                <a:latin typeface="Cambria" panose="02040503050406030204" pitchFamily="18" charset="0"/>
                <a:ea typeface="Cambria" panose="02040503050406030204" pitchFamily="18" charset="0"/>
              </a:rPr>
              <a:t>.</a:t>
            </a:r>
          </a:p>
          <a:p>
            <a:pPr>
              <a:lnSpc>
                <a:spcPct val="150000"/>
              </a:lnSpc>
            </a:pPr>
            <a:endParaRPr lang="en-US" sz="28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465B2349-AF2B-2A82-DDBB-F3F4047457FE}"/>
              </a:ext>
            </a:extLst>
          </p:cNvPr>
          <p:cNvSpPr/>
          <p:nvPr/>
        </p:nvSpPr>
        <p:spPr>
          <a:xfrm>
            <a:off x="4540102" y="4816548"/>
            <a:ext cx="1488558" cy="44656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2" name="Rectangle 11">
            <a:extLst>
              <a:ext uri="{FF2B5EF4-FFF2-40B4-BE49-F238E27FC236}">
                <a16:creationId xmlns:a16="http://schemas.microsoft.com/office/drawing/2014/main" id="{1FEBC206-CA66-8D1E-99DC-9BEE93B6D26C}"/>
              </a:ext>
            </a:extLst>
          </p:cNvPr>
          <p:cNvSpPr/>
          <p:nvPr/>
        </p:nvSpPr>
        <p:spPr>
          <a:xfrm>
            <a:off x="5465135" y="5454501"/>
            <a:ext cx="1488558" cy="44656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5" name="Rectangle 14">
            <a:extLst>
              <a:ext uri="{FF2B5EF4-FFF2-40B4-BE49-F238E27FC236}">
                <a16:creationId xmlns:a16="http://schemas.microsoft.com/office/drawing/2014/main" id="{F03C124E-91A4-6028-2E0E-A79397AE753B}"/>
              </a:ext>
            </a:extLst>
          </p:cNvPr>
          <p:cNvSpPr/>
          <p:nvPr/>
        </p:nvSpPr>
        <p:spPr>
          <a:xfrm>
            <a:off x="5773479" y="6081822"/>
            <a:ext cx="1488558" cy="44656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Tree>
    <p:extLst>
      <p:ext uri="{BB962C8B-B14F-4D97-AF65-F5344CB8AC3E}">
        <p14:creationId xmlns:p14="http://schemas.microsoft.com/office/powerpoint/2010/main" val="3522353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4" grpId="0"/>
      <p:bldP spid="10" grpId="0"/>
      <p:bldP spid="11" grpId="0" animBg="1"/>
      <p:bldP spid="12"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D9252F-24C1-EDC4-4F7F-345B504D207A}"/>
              </a:ext>
            </a:extLst>
          </p:cNvPr>
          <p:cNvSpPr txBox="1"/>
          <p:nvPr/>
        </p:nvSpPr>
        <p:spPr>
          <a:xfrm>
            <a:off x="956930" y="871870"/>
            <a:ext cx="9994605" cy="3416320"/>
          </a:xfrm>
          <a:prstGeom prst="rect">
            <a:avLst/>
          </a:prstGeom>
          <a:noFill/>
        </p:spPr>
        <p:txBody>
          <a:bodyPr wrap="square" rtlCol="0">
            <a:spAutoFit/>
          </a:bodyPr>
          <a:lstStyle/>
          <a:p>
            <a:pPr algn="ctr"/>
            <a:r>
              <a:rPr lang="en-US" sz="3600" b="0" i="0" dirty="0" err="1">
                <a:solidFill>
                  <a:srgbClr val="FF0000"/>
                </a:solidFill>
                <a:effectLst/>
                <a:latin typeface="Cambria" panose="02040503050406030204" pitchFamily="18" charset="0"/>
                <a:ea typeface="Cambria" panose="02040503050406030204" pitchFamily="18" charset="0"/>
              </a:rPr>
              <a:t>Giá</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tiền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của</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một</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a:t>
            </a:r>
            <a:r>
              <a:rPr lang="en-US" sz="3600" b="0" i="0" dirty="0">
                <a:solidFill>
                  <a:srgbClr val="FF0000"/>
                </a:solidFill>
                <a:effectLst/>
                <a:latin typeface="Cambria" panose="02040503050406030204" pitchFamily="18" charset="0"/>
                <a:ea typeface="Cambria" panose="02040503050406030204" pitchFamily="18" charset="0"/>
              </a:rPr>
              <a:t> vi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(13 600 000 + 4 200 000) : 2 = 8 900 000 (</a:t>
            </a:r>
            <a:r>
              <a:rPr lang="en-US" sz="3600" b="0" i="0" dirty="0" err="1">
                <a:solidFill>
                  <a:srgbClr val="FF0000"/>
                </a:solidFill>
                <a:effectLst/>
                <a:latin typeface="Cambria" panose="02040503050406030204" pitchFamily="18" charset="0"/>
                <a:ea typeface="Cambria" panose="02040503050406030204" pitchFamily="18" charset="0"/>
              </a:rPr>
              <a:t>đồng</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Giá</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tiền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của</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một</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kệ</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a:t>
            </a:r>
            <a:r>
              <a:rPr lang="en-US" sz="3600" b="0" i="0" dirty="0">
                <a:solidFill>
                  <a:srgbClr val="FF0000"/>
                </a:solidFill>
                <a:effectLst/>
                <a:latin typeface="Cambria" panose="02040503050406030204" pitchFamily="18" charset="0"/>
                <a:ea typeface="Cambria" panose="02040503050406030204" pitchFamily="18" charset="0"/>
              </a:rPr>
              <a:t> vi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17 100 000 – 13 600 000 = 3 500 000 (</a:t>
            </a:r>
            <a:r>
              <a:rPr lang="en-US" sz="3600" b="0" i="0" dirty="0" err="1">
                <a:solidFill>
                  <a:srgbClr val="FF0000"/>
                </a:solidFill>
                <a:effectLst/>
                <a:latin typeface="Cambria" panose="02040503050406030204" pitchFamily="18" charset="0"/>
                <a:ea typeface="Cambria" panose="02040503050406030204" pitchFamily="18" charset="0"/>
              </a:rPr>
              <a:t>đồng</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Giá</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tiền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của</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một</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bộ</a:t>
            </a:r>
            <a:r>
              <a:rPr lang="en-US" sz="3600" b="0" i="0" dirty="0">
                <a:solidFill>
                  <a:srgbClr val="FF0000"/>
                </a:solidFill>
                <a:effectLst/>
                <a:latin typeface="Cambria" panose="02040503050406030204" pitchFamily="18" charset="0"/>
                <a:ea typeface="Cambria" panose="02040503050406030204" pitchFamily="18" charset="0"/>
              </a:rPr>
              <a:t> loa </a:t>
            </a:r>
            <a:r>
              <a:rPr lang="en-US" sz="3600" b="0" i="0" dirty="0" err="1">
                <a:solidFill>
                  <a:srgbClr val="FF0000"/>
                </a:solidFill>
                <a:effectLst/>
                <a:latin typeface="Cambria" panose="02040503050406030204" pitchFamily="18" charset="0"/>
                <a:ea typeface="Cambria" panose="02040503050406030204" pitchFamily="18" charset="0"/>
              </a:rPr>
              <a:t>thùng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8 900 000 – 4 200 000 = 4 700 000 (</a:t>
            </a:r>
            <a:r>
              <a:rPr lang="en-US" sz="3600" b="0" i="0" dirty="0" err="1">
                <a:solidFill>
                  <a:srgbClr val="FF0000"/>
                </a:solidFill>
                <a:effectLst/>
                <a:latin typeface="Cambria" panose="02040503050406030204" pitchFamily="18" charset="0"/>
                <a:ea typeface="Cambria" panose="02040503050406030204" pitchFamily="18" charset="0"/>
              </a:rPr>
              <a:t>đồng</a:t>
            </a:r>
            <a:r>
              <a:rPr lang="en-US"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250239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3054247" y="-1440253"/>
            <a:ext cx="6301783" cy="9633991"/>
          </a:xfrm>
          <a:prstGeom prst="rect">
            <a:avLst/>
          </a:prstGeom>
        </p:spPr>
      </p:pic>
      <p:pic>
        <p:nvPicPr>
          <p:cNvPr id="9" name="图片 3">
            <a:extLst>
              <a:ext uri="{FF2B5EF4-FFF2-40B4-BE49-F238E27FC236}">
                <a16:creationId xmlns:a16="http://schemas.microsoft.com/office/drawing/2014/main"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7" y="4665512"/>
            <a:ext cx="3634040" cy="2149275"/>
          </a:xfrm>
          <a:prstGeom prst="rect">
            <a:avLst/>
          </a:prstGeom>
        </p:spPr>
      </p:pic>
      <p:pic>
        <p:nvPicPr>
          <p:cNvPr id="10" name="图片 86">
            <a:extLst>
              <a:ext uri="{FF2B5EF4-FFF2-40B4-BE49-F238E27FC236}">
                <a16:creationId xmlns:a16="http://schemas.microsoft.com/office/drawing/2014/main"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715" y="-104519"/>
            <a:ext cx="2861741" cy="2861741"/>
          </a:xfrm>
          <a:prstGeom prst="rect">
            <a:avLst/>
          </a:prstGeom>
        </p:spPr>
      </p:pic>
      <p:pic>
        <p:nvPicPr>
          <p:cNvPr id="3" name="Picture 2">
            <a:extLst>
              <a:ext uri="{FF2B5EF4-FFF2-40B4-BE49-F238E27FC236}">
                <a16:creationId xmlns:a16="http://schemas.microsoft.com/office/drawing/2014/main" id="{A5FB5DF6-B4C0-22A2-344C-354B1D146848}"/>
              </a:ext>
            </a:extLst>
          </p:cNvPr>
          <p:cNvPicPr>
            <a:picLocks noChangeAspect="1"/>
          </p:cNvPicPr>
          <p:nvPr/>
        </p:nvPicPr>
        <p:blipFill>
          <a:blip r:embed="rId6"/>
          <a:stretch>
            <a:fillRect/>
          </a:stretch>
        </p:blipFill>
        <p:spPr>
          <a:xfrm>
            <a:off x="2791301" y="2128545"/>
            <a:ext cx="6590347" cy="2353260"/>
          </a:xfrm>
          <a:prstGeom prst="rect">
            <a:avLst/>
          </a:prstGeom>
        </p:spPr>
      </p:pic>
    </p:spTree>
    <p:extLst>
      <p:ext uri="{BB962C8B-B14F-4D97-AF65-F5344CB8AC3E}">
        <p14:creationId xmlns:p14="http://schemas.microsoft.com/office/powerpoint/2010/main" val="3726613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33DD7DC-D2C3-4FF6-8739-7464646D2F10}"/>
              </a:ext>
            </a:extLst>
          </p:cNvPr>
          <p:cNvSpPr/>
          <p:nvPr/>
        </p:nvSpPr>
        <p:spPr>
          <a:xfrm>
            <a:off x="185057" y="201881"/>
            <a:ext cx="11800114" cy="6481948"/>
          </a:xfrm>
          <a:custGeom>
            <a:avLst/>
            <a:gdLst>
              <a:gd name="connsiteX0" fmla="*/ 0 w 11800114"/>
              <a:gd name="connsiteY0" fmla="*/ 282094 h 6481948"/>
              <a:gd name="connsiteX1" fmla="*/ 282094 w 11800114"/>
              <a:gd name="connsiteY1" fmla="*/ 0 h 6481948"/>
              <a:gd name="connsiteX2" fmla="*/ 985818 w 11800114"/>
              <a:gd name="connsiteY2" fmla="*/ 0 h 6481948"/>
              <a:gd name="connsiteX3" fmla="*/ 1352464 w 11800114"/>
              <a:gd name="connsiteY3" fmla="*/ 0 h 6481948"/>
              <a:gd name="connsiteX4" fmla="*/ 1719110 w 11800114"/>
              <a:gd name="connsiteY4" fmla="*/ 0 h 6481948"/>
              <a:gd name="connsiteX5" fmla="*/ 2310474 w 11800114"/>
              <a:gd name="connsiteY5" fmla="*/ 0 h 6481948"/>
              <a:gd name="connsiteX6" fmla="*/ 2901839 w 11800114"/>
              <a:gd name="connsiteY6" fmla="*/ 0 h 6481948"/>
              <a:gd name="connsiteX7" fmla="*/ 3380844 w 11800114"/>
              <a:gd name="connsiteY7" fmla="*/ 0 h 6481948"/>
              <a:gd name="connsiteX8" fmla="*/ 4196927 w 11800114"/>
              <a:gd name="connsiteY8" fmla="*/ 0 h 6481948"/>
              <a:gd name="connsiteX9" fmla="*/ 4563573 w 11800114"/>
              <a:gd name="connsiteY9" fmla="*/ 0 h 6481948"/>
              <a:gd name="connsiteX10" fmla="*/ 5379656 w 11800114"/>
              <a:gd name="connsiteY10" fmla="*/ 0 h 6481948"/>
              <a:gd name="connsiteX11" fmla="*/ 5746302 w 11800114"/>
              <a:gd name="connsiteY11" fmla="*/ 0 h 6481948"/>
              <a:gd name="connsiteX12" fmla="*/ 6450026 w 11800114"/>
              <a:gd name="connsiteY12" fmla="*/ 0 h 6481948"/>
              <a:gd name="connsiteX13" fmla="*/ 7266109 w 11800114"/>
              <a:gd name="connsiteY13" fmla="*/ 0 h 6481948"/>
              <a:gd name="connsiteX14" fmla="*/ 7520396 w 11800114"/>
              <a:gd name="connsiteY14" fmla="*/ 0 h 6481948"/>
              <a:gd name="connsiteX15" fmla="*/ 8336479 w 11800114"/>
              <a:gd name="connsiteY15" fmla="*/ 0 h 6481948"/>
              <a:gd name="connsiteX16" fmla="*/ 9152562 w 11800114"/>
              <a:gd name="connsiteY16" fmla="*/ 0 h 6481948"/>
              <a:gd name="connsiteX17" fmla="*/ 9406849 w 11800114"/>
              <a:gd name="connsiteY17" fmla="*/ 0 h 6481948"/>
              <a:gd name="connsiteX18" fmla="*/ 9998213 w 11800114"/>
              <a:gd name="connsiteY18" fmla="*/ 0 h 6481948"/>
              <a:gd name="connsiteX19" fmla="*/ 10477218 w 11800114"/>
              <a:gd name="connsiteY19" fmla="*/ 0 h 6481948"/>
              <a:gd name="connsiteX20" fmla="*/ 10956224 w 11800114"/>
              <a:gd name="connsiteY20" fmla="*/ 0 h 6481948"/>
              <a:gd name="connsiteX21" fmla="*/ 11518020 w 11800114"/>
              <a:gd name="connsiteY21" fmla="*/ 0 h 6481948"/>
              <a:gd name="connsiteX22" fmla="*/ 11800114 w 11800114"/>
              <a:gd name="connsiteY22" fmla="*/ 282094 h 6481948"/>
              <a:gd name="connsiteX23" fmla="*/ 11800114 w 11800114"/>
              <a:gd name="connsiteY23" fmla="*/ 696337 h 6481948"/>
              <a:gd name="connsiteX24" fmla="*/ 11800114 w 11800114"/>
              <a:gd name="connsiteY24" fmla="*/ 1110580 h 6481948"/>
              <a:gd name="connsiteX25" fmla="*/ 11800114 w 11800114"/>
              <a:gd name="connsiteY25" fmla="*/ 1584001 h 6481948"/>
              <a:gd name="connsiteX26" fmla="*/ 11800114 w 11800114"/>
              <a:gd name="connsiteY26" fmla="*/ 2175777 h 6481948"/>
              <a:gd name="connsiteX27" fmla="*/ 11800114 w 11800114"/>
              <a:gd name="connsiteY27" fmla="*/ 2826731 h 6481948"/>
              <a:gd name="connsiteX28" fmla="*/ 11800114 w 11800114"/>
              <a:gd name="connsiteY28" fmla="*/ 3359329 h 6481948"/>
              <a:gd name="connsiteX29" fmla="*/ 11800114 w 11800114"/>
              <a:gd name="connsiteY29" fmla="*/ 3832750 h 6481948"/>
              <a:gd name="connsiteX30" fmla="*/ 11800114 w 11800114"/>
              <a:gd name="connsiteY30" fmla="*/ 4306171 h 6481948"/>
              <a:gd name="connsiteX31" fmla="*/ 11800114 w 11800114"/>
              <a:gd name="connsiteY31" fmla="*/ 4957124 h 6481948"/>
              <a:gd name="connsiteX32" fmla="*/ 11800114 w 11800114"/>
              <a:gd name="connsiteY32" fmla="*/ 5371368 h 6481948"/>
              <a:gd name="connsiteX33" fmla="*/ 11800114 w 11800114"/>
              <a:gd name="connsiteY33" fmla="*/ 6199854 h 6481948"/>
              <a:gd name="connsiteX34" fmla="*/ 11518020 w 11800114"/>
              <a:gd name="connsiteY34" fmla="*/ 6481948 h 6481948"/>
              <a:gd name="connsiteX35" fmla="*/ 11039015 w 11800114"/>
              <a:gd name="connsiteY35" fmla="*/ 6481948 h 6481948"/>
              <a:gd name="connsiteX36" fmla="*/ 10784728 w 11800114"/>
              <a:gd name="connsiteY36" fmla="*/ 6481948 h 6481948"/>
              <a:gd name="connsiteX37" fmla="*/ 10530441 w 11800114"/>
              <a:gd name="connsiteY37" fmla="*/ 6481948 h 6481948"/>
              <a:gd name="connsiteX38" fmla="*/ 10051436 w 11800114"/>
              <a:gd name="connsiteY38" fmla="*/ 6481948 h 6481948"/>
              <a:gd name="connsiteX39" fmla="*/ 9460071 w 11800114"/>
              <a:gd name="connsiteY39" fmla="*/ 6481948 h 6481948"/>
              <a:gd name="connsiteX40" fmla="*/ 8756348 w 11800114"/>
              <a:gd name="connsiteY40" fmla="*/ 6481948 h 6481948"/>
              <a:gd name="connsiteX41" fmla="*/ 8052624 w 11800114"/>
              <a:gd name="connsiteY41" fmla="*/ 6481948 h 6481948"/>
              <a:gd name="connsiteX42" fmla="*/ 7236541 w 11800114"/>
              <a:gd name="connsiteY42" fmla="*/ 6481948 h 6481948"/>
              <a:gd name="connsiteX43" fmla="*/ 6645176 w 11800114"/>
              <a:gd name="connsiteY43" fmla="*/ 6481948 h 6481948"/>
              <a:gd name="connsiteX44" fmla="*/ 6390890 w 11800114"/>
              <a:gd name="connsiteY44" fmla="*/ 6481948 h 6481948"/>
              <a:gd name="connsiteX45" fmla="*/ 5574807 w 11800114"/>
              <a:gd name="connsiteY45" fmla="*/ 6481948 h 6481948"/>
              <a:gd name="connsiteX46" fmla="*/ 4983442 w 11800114"/>
              <a:gd name="connsiteY46" fmla="*/ 6481948 h 6481948"/>
              <a:gd name="connsiteX47" fmla="*/ 4392077 w 11800114"/>
              <a:gd name="connsiteY47" fmla="*/ 6481948 h 6481948"/>
              <a:gd name="connsiteX48" fmla="*/ 4025431 w 11800114"/>
              <a:gd name="connsiteY48" fmla="*/ 6481948 h 6481948"/>
              <a:gd name="connsiteX49" fmla="*/ 3209348 w 11800114"/>
              <a:gd name="connsiteY49" fmla="*/ 6481948 h 6481948"/>
              <a:gd name="connsiteX50" fmla="*/ 2842702 w 11800114"/>
              <a:gd name="connsiteY50" fmla="*/ 6481948 h 6481948"/>
              <a:gd name="connsiteX51" fmla="*/ 2026619 w 11800114"/>
              <a:gd name="connsiteY51" fmla="*/ 6481948 h 6481948"/>
              <a:gd name="connsiteX52" fmla="*/ 1772333 w 11800114"/>
              <a:gd name="connsiteY52" fmla="*/ 6481948 h 6481948"/>
              <a:gd name="connsiteX53" fmla="*/ 1068609 w 11800114"/>
              <a:gd name="connsiteY53" fmla="*/ 6481948 h 6481948"/>
              <a:gd name="connsiteX54" fmla="*/ 282094 w 11800114"/>
              <a:gd name="connsiteY54" fmla="*/ 6481948 h 6481948"/>
              <a:gd name="connsiteX55" fmla="*/ 0 w 11800114"/>
              <a:gd name="connsiteY55" fmla="*/ 6199854 h 6481948"/>
              <a:gd name="connsiteX56" fmla="*/ 0 w 11800114"/>
              <a:gd name="connsiteY56" fmla="*/ 5667256 h 6481948"/>
              <a:gd name="connsiteX57" fmla="*/ 0 w 11800114"/>
              <a:gd name="connsiteY57" fmla="*/ 5193835 h 6481948"/>
              <a:gd name="connsiteX58" fmla="*/ 0 w 11800114"/>
              <a:gd name="connsiteY58" fmla="*/ 4661236 h 6481948"/>
              <a:gd name="connsiteX59" fmla="*/ 0 w 11800114"/>
              <a:gd name="connsiteY59" fmla="*/ 3951105 h 6481948"/>
              <a:gd name="connsiteX60" fmla="*/ 0 w 11800114"/>
              <a:gd name="connsiteY60" fmla="*/ 3300152 h 6481948"/>
              <a:gd name="connsiteX61" fmla="*/ 0 w 11800114"/>
              <a:gd name="connsiteY61" fmla="*/ 2885908 h 6481948"/>
              <a:gd name="connsiteX62" fmla="*/ 0 w 11800114"/>
              <a:gd name="connsiteY62" fmla="*/ 2471665 h 6481948"/>
              <a:gd name="connsiteX63" fmla="*/ 0 w 11800114"/>
              <a:gd name="connsiteY63" fmla="*/ 1761534 h 6481948"/>
              <a:gd name="connsiteX64" fmla="*/ 0 w 11800114"/>
              <a:gd name="connsiteY64" fmla="*/ 1347291 h 6481948"/>
              <a:gd name="connsiteX65" fmla="*/ 0 w 11800114"/>
              <a:gd name="connsiteY65" fmla="*/ 933048 h 6481948"/>
              <a:gd name="connsiteX66" fmla="*/ 0 w 11800114"/>
              <a:gd name="connsiteY66" fmla="*/ 282094 h 64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800114" h="6481948" fill="none" extrusionOk="0">
                <a:moveTo>
                  <a:pt x="0" y="282094"/>
                </a:moveTo>
                <a:cubicBezTo>
                  <a:pt x="36420" y="131908"/>
                  <a:pt x="144866" y="28487"/>
                  <a:pt x="282094" y="0"/>
                </a:cubicBezTo>
                <a:cubicBezTo>
                  <a:pt x="560653" y="-61685"/>
                  <a:pt x="641914" y="44561"/>
                  <a:pt x="985818" y="0"/>
                </a:cubicBezTo>
                <a:cubicBezTo>
                  <a:pt x="1329722" y="-44561"/>
                  <a:pt x="1214186" y="1434"/>
                  <a:pt x="1352464" y="0"/>
                </a:cubicBezTo>
                <a:cubicBezTo>
                  <a:pt x="1490742" y="-1434"/>
                  <a:pt x="1560554" y="6124"/>
                  <a:pt x="1719110" y="0"/>
                </a:cubicBezTo>
                <a:cubicBezTo>
                  <a:pt x="1877666" y="-6124"/>
                  <a:pt x="2124860" y="35218"/>
                  <a:pt x="2310474" y="0"/>
                </a:cubicBezTo>
                <a:cubicBezTo>
                  <a:pt x="2496088" y="-35218"/>
                  <a:pt x="2744228" y="42165"/>
                  <a:pt x="2901839" y="0"/>
                </a:cubicBezTo>
                <a:cubicBezTo>
                  <a:pt x="3059450" y="-42165"/>
                  <a:pt x="3273326" y="757"/>
                  <a:pt x="3380844" y="0"/>
                </a:cubicBezTo>
                <a:cubicBezTo>
                  <a:pt x="3488362" y="-757"/>
                  <a:pt x="3918343" y="70803"/>
                  <a:pt x="4196927" y="0"/>
                </a:cubicBezTo>
                <a:cubicBezTo>
                  <a:pt x="4475511" y="-70803"/>
                  <a:pt x="4398160" y="4175"/>
                  <a:pt x="4563573" y="0"/>
                </a:cubicBezTo>
                <a:cubicBezTo>
                  <a:pt x="4728986" y="-4175"/>
                  <a:pt x="5191685" y="53250"/>
                  <a:pt x="5379656" y="0"/>
                </a:cubicBezTo>
                <a:cubicBezTo>
                  <a:pt x="5567627" y="-53250"/>
                  <a:pt x="5597710" y="30522"/>
                  <a:pt x="5746302" y="0"/>
                </a:cubicBezTo>
                <a:cubicBezTo>
                  <a:pt x="5894894" y="-30522"/>
                  <a:pt x="6269718" y="40163"/>
                  <a:pt x="6450026" y="0"/>
                </a:cubicBezTo>
                <a:cubicBezTo>
                  <a:pt x="6630334" y="-40163"/>
                  <a:pt x="6963055" y="29886"/>
                  <a:pt x="7266109" y="0"/>
                </a:cubicBezTo>
                <a:cubicBezTo>
                  <a:pt x="7569163" y="-29886"/>
                  <a:pt x="7460965" y="27055"/>
                  <a:pt x="7520396" y="0"/>
                </a:cubicBezTo>
                <a:cubicBezTo>
                  <a:pt x="7579827" y="-27055"/>
                  <a:pt x="8046107" y="83358"/>
                  <a:pt x="8336479" y="0"/>
                </a:cubicBezTo>
                <a:cubicBezTo>
                  <a:pt x="8626851" y="-83358"/>
                  <a:pt x="8955079" y="22958"/>
                  <a:pt x="9152562" y="0"/>
                </a:cubicBezTo>
                <a:cubicBezTo>
                  <a:pt x="9350045" y="-22958"/>
                  <a:pt x="9338156" y="5227"/>
                  <a:pt x="9406849" y="0"/>
                </a:cubicBezTo>
                <a:cubicBezTo>
                  <a:pt x="9475542" y="-5227"/>
                  <a:pt x="9730581" y="70548"/>
                  <a:pt x="9998213" y="0"/>
                </a:cubicBezTo>
                <a:cubicBezTo>
                  <a:pt x="10265845" y="-70548"/>
                  <a:pt x="10303039" y="35725"/>
                  <a:pt x="10477218" y="0"/>
                </a:cubicBezTo>
                <a:cubicBezTo>
                  <a:pt x="10651397" y="-35725"/>
                  <a:pt x="10733594" y="15732"/>
                  <a:pt x="10956224" y="0"/>
                </a:cubicBezTo>
                <a:cubicBezTo>
                  <a:pt x="11178854" y="-15732"/>
                  <a:pt x="11379758" y="845"/>
                  <a:pt x="11518020" y="0"/>
                </a:cubicBezTo>
                <a:cubicBezTo>
                  <a:pt x="11699014" y="8664"/>
                  <a:pt x="11777174" y="145906"/>
                  <a:pt x="11800114" y="282094"/>
                </a:cubicBezTo>
                <a:cubicBezTo>
                  <a:pt x="11801290" y="470048"/>
                  <a:pt x="11760367" y="558412"/>
                  <a:pt x="11800114" y="696337"/>
                </a:cubicBezTo>
                <a:cubicBezTo>
                  <a:pt x="11839861" y="834262"/>
                  <a:pt x="11760284" y="1013417"/>
                  <a:pt x="11800114" y="1110580"/>
                </a:cubicBezTo>
                <a:cubicBezTo>
                  <a:pt x="11839944" y="1207743"/>
                  <a:pt x="11760250" y="1411381"/>
                  <a:pt x="11800114" y="1584001"/>
                </a:cubicBezTo>
                <a:cubicBezTo>
                  <a:pt x="11839978" y="1756621"/>
                  <a:pt x="11738636" y="1884646"/>
                  <a:pt x="11800114" y="2175777"/>
                </a:cubicBezTo>
                <a:cubicBezTo>
                  <a:pt x="11861592" y="2466908"/>
                  <a:pt x="11757242" y="2541231"/>
                  <a:pt x="11800114" y="2826731"/>
                </a:cubicBezTo>
                <a:cubicBezTo>
                  <a:pt x="11842986" y="3112231"/>
                  <a:pt x="11792463" y="3187349"/>
                  <a:pt x="11800114" y="3359329"/>
                </a:cubicBezTo>
                <a:cubicBezTo>
                  <a:pt x="11807765" y="3531309"/>
                  <a:pt x="11797500" y="3620664"/>
                  <a:pt x="11800114" y="3832750"/>
                </a:cubicBezTo>
                <a:cubicBezTo>
                  <a:pt x="11802728" y="4044836"/>
                  <a:pt x="11788577" y="4158967"/>
                  <a:pt x="11800114" y="4306171"/>
                </a:cubicBezTo>
                <a:cubicBezTo>
                  <a:pt x="11811651" y="4453375"/>
                  <a:pt x="11735233" y="4751593"/>
                  <a:pt x="11800114" y="4957124"/>
                </a:cubicBezTo>
                <a:cubicBezTo>
                  <a:pt x="11864995" y="5162655"/>
                  <a:pt x="11772800" y="5284632"/>
                  <a:pt x="11800114" y="5371368"/>
                </a:cubicBezTo>
                <a:cubicBezTo>
                  <a:pt x="11827428" y="5458104"/>
                  <a:pt x="11764467" y="6004896"/>
                  <a:pt x="11800114" y="6199854"/>
                </a:cubicBezTo>
                <a:cubicBezTo>
                  <a:pt x="11820985" y="6318054"/>
                  <a:pt x="11714918" y="6491405"/>
                  <a:pt x="11518020" y="6481948"/>
                </a:cubicBezTo>
                <a:cubicBezTo>
                  <a:pt x="11403552" y="6493193"/>
                  <a:pt x="11264850" y="6456596"/>
                  <a:pt x="11039015" y="6481948"/>
                </a:cubicBezTo>
                <a:cubicBezTo>
                  <a:pt x="10813180" y="6507300"/>
                  <a:pt x="10847063" y="6471890"/>
                  <a:pt x="10784728" y="6481948"/>
                </a:cubicBezTo>
                <a:cubicBezTo>
                  <a:pt x="10722393" y="6492006"/>
                  <a:pt x="10649532" y="6477409"/>
                  <a:pt x="10530441" y="6481948"/>
                </a:cubicBezTo>
                <a:cubicBezTo>
                  <a:pt x="10411350" y="6486487"/>
                  <a:pt x="10188598" y="6471310"/>
                  <a:pt x="10051436" y="6481948"/>
                </a:cubicBezTo>
                <a:cubicBezTo>
                  <a:pt x="9914274" y="6492586"/>
                  <a:pt x="9659500" y="6469719"/>
                  <a:pt x="9460071" y="6481948"/>
                </a:cubicBezTo>
                <a:cubicBezTo>
                  <a:pt x="9260642" y="6494177"/>
                  <a:pt x="8948957" y="6436689"/>
                  <a:pt x="8756348" y="6481948"/>
                </a:cubicBezTo>
                <a:cubicBezTo>
                  <a:pt x="8563739" y="6527207"/>
                  <a:pt x="8299767" y="6440110"/>
                  <a:pt x="8052624" y="6481948"/>
                </a:cubicBezTo>
                <a:cubicBezTo>
                  <a:pt x="7805481" y="6523786"/>
                  <a:pt x="7566950" y="6475751"/>
                  <a:pt x="7236541" y="6481948"/>
                </a:cubicBezTo>
                <a:cubicBezTo>
                  <a:pt x="6906132" y="6488145"/>
                  <a:pt x="6778484" y="6447380"/>
                  <a:pt x="6645176" y="6481948"/>
                </a:cubicBezTo>
                <a:cubicBezTo>
                  <a:pt x="6511869" y="6516516"/>
                  <a:pt x="6485391" y="6468121"/>
                  <a:pt x="6390890" y="6481948"/>
                </a:cubicBezTo>
                <a:cubicBezTo>
                  <a:pt x="6296389" y="6495775"/>
                  <a:pt x="5953152" y="6420694"/>
                  <a:pt x="5574807" y="6481948"/>
                </a:cubicBezTo>
                <a:cubicBezTo>
                  <a:pt x="5196462" y="6543202"/>
                  <a:pt x="5109268" y="6443044"/>
                  <a:pt x="4983442" y="6481948"/>
                </a:cubicBezTo>
                <a:cubicBezTo>
                  <a:pt x="4857616" y="6520852"/>
                  <a:pt x="4531057" y="6439161"/>
                  <a:pt x="4392077" y="6481948"/>
                </a:cubicBezTo>
                <a:cubicBezTo>
                  <a:pt x="4253098" y="6524735"/>
                  <a:pt x="4201460" y="6453422"/>
                  <a:pt x="4025431" y="6481948"/>
                </a:cubicBezTo>
                <a:cubicBezTo>
                  <a:pt x="3849402" y="6510474"/>
                  <a:pt x="3377649" y="6415193"/>
                  <a:pt x="3209348" y="6481948"/>
                </a:cubicBezTo>
                <a:cubicBezTo>
                  <a:pt x="3041047" y="6548703"/>
                  <a:pt x="2922144" y="6455805"/>
                  <a:pt x="2842702" y="6481948"/>
                </a:cubicBezTo>
                <a:cubicBezTo>
                  <a:pt x="2763260" y="6508091"/>
                  <a:pt x="2256729" y="6406625"/>
                  <a:pt x="2026619" y="6481948"/>
                </a:cubicBezTo>
                <a:cubicBezTo>
                  <a:pt x="1796509" y="6557271"/>
                  <a:pt x="1870918" y="6466033"/>
                  <a:pt x="1772333" y="6481948"/>
                </a:cubicBezTo>
                <a:cubicBezTo>
                  <a:pt x="1673748" y="6497863"/>
                  <a:pt x="1388654" y="6461740"/>
                  <a:pt x="1068609" y="6481948"/>
                </a:cubicBezTo>
                <a:cubicBezTo>
                  <a:pt x="748564" y="6502156"/>
                  <a:pt x="673435" y="6413392"/>
                  <a:pt x="282094" y="6481948"/>
                </a:cubicBezTo>
                <a:cubicBezTo>
                  <a:pt x="132007" y="6478773"/>
                  <a:pt x="3038" y="6399101"/>
                  <a:pt x="0" y="6199854"/>
                </a:cubicBezTo>
                <a:cubicBezTo>
                  <a:pt x="-63140" y="6026856"/>
                  <a:pt x="55462" y="5806064"/>
                  <a:pt x="0" y="5667256"/>
                </a:cubicBezTo>
                <a:cubicBezTo>
                  <a:pt x="-55462" y="5528448"/>
                  <a:pt x="2299" y="5313493"/>
                  <a:pt x="0" y="5193835"/>
                </a:cubicBezTo>
                <a:cubicBezTo>
                  <a:pt x="-2299" y="5074177"/>
                  <a:pt x="396" y="4924089"/>
                  <a:pt x="0" y="4661236"/>
                </a:cubicBezTo>
                <a:cubicBezTo>
                  <a:pt x="-396" y="4398383"/>
                  <a:pt x="47151" y="4158885"/>
                  <a:pt x="0" y="3951105"/>
                </a:cubicBezTo>
                <a:cubicBezTo>
                  <a:pt x="-47151" y="3743325"/>
                  <a:pt x="66465" y="3432108"/>
                  <a:pt x="0" y="3300152"/>
                </a:cubicBezTo>
                <a:cubicBezTo>
                  <a:pt x="-66465" y="3168196"/>
                  <a:pt x="48214" y="2975931"/>
                  <a:pt x="0" y="2885908"/>
                </a:cubicBezTo>
                <a:cubicBezTo>
                  <a:pt x="-48214" y="2795885"/>
                  <a:pt x="22792" y="2636946"/>
                  <a:pt x="0" y="2471665"/>
                </a:cubicBezTo>
                <a:cubicBezTo>
                  <a:pt x="-22792" y="2306384"/>
                  <a:pt x="72137" y="1934414"/>
                  <a:pt x="0" y="1761534"/>
                </a:cubicBezTo>
                <a:cubicBezTo>
                  <a:pt x="-72137" y="1588654"/>
                  <a:pt x="33112" y="1473660"/>
                  <a:pt x="0" y="1347291"/>
                </a:cubicBezTo>
                <a:cubicBezTo>
                  <a:pt x="-33112" y="1220922"/>
                  <a:pt x="327" y="1138762"/>
                  <a:pt x="0" y="933048"/>
                </a:cubicBezTo>
                <a:cubicBezTo>
                  <a:pt x="-327" y="727334"/>
                  <a:pt x="15202" y="561533"/>
                  <a:pt x="0" y="282094"/>
                </a:cubicBezTo>
                <a:close/>
              </a:path>
              <a:path w="11800114" h="6481948" stroke="0" extrusionOk="0">
                <a:moveTo>
                  <a:pt x="0" y="282094"/>
                </a:moveTo>
                <a:cubicBezTo>
                  <a:pt x="-4331" y="123626"/>
                  <a:pt x="122847" y="1295"/>
                  <a:pt x="282094" y="0"/>
                </a:cubicBezTo>
                <a:cubicBezTo>
                  <a:pt x="529425" y="-75130"/>
                  <a:pt x="916577" y="72524"/>
                  <a:pt x="1098177" y="0"/>
                </a:cubicBezTo>
                <a:cubicBezTo>
                  <a:pt x="1279777" y="-72524"/>
                  <a:pt x="1470241" y="6691"/>
                  <a:pt x="1577182" y="0"/>
                </a:cubicBezTo>
                <a:cubicBezTo>
                  <a:pt x="1684124" y="-6691"/>
                  <a:pt x="1780822" y="36490"/>
                  <a:pt x="1943828" y="0"/>
                </a:cubicBezTo>
                <a:cubicBezTo>
                  <a:pt x="2106834" y="-36490"/>
                  <a:pt x="2345918" y="77730"/>
                  <a:pt x="2647552" y="0"/>
                </a:cubicBezTo>
                <a:cubicBezTo>
                  <a:pt x="2949186" y="-77730"/>
                  <a:pt x="2934916" y="744"/>
                  <a:pt x="3126557" y="0"/>
                </a:cubicBezTo>
                <a:cubicBezTo>
                  <a:pt x="3318199" y="-744"/>
                  <a:pt x="3693203" y="59225"/>
                  <a:pt x="3942640" y="0"/>
                </a:cubicBezTo>
                <a:cubicBezTo>
                  <a:pt x="4192077" y="-59225"/>
                  <a:pt x="4225952" y="16505"/>
                  <a:pt x="4309286" y="0"/>
                </a:cubicBezTo>
                <a:cubicBezTo>
                  <a:pt x="4392620" y="-16505"/>
                  <a:pt x="4930865" y="26653"/>
                  <a:pt x="5125369" y="0"/>
                </a:cubicBezTo>
                <a:cubicBezTo>
                  <a:pt x="5319873" y="-26653"/>
                  <a:pt x="5298171" y="24629"/>
                  <a:pt x="5379656" y="0"/>
                </a:cubicBezTo>
                <a:cubicBezTo>
                  <a:pt x="5461141" y="-24629"/>
                  <a:pt x="5675386" y="69306"/>
                  <a:pt x="5971021" y="0"/>
                </a:cubicBezTo>
                <a:cubicBezTo>
                  <a:pt x="6266656" y="-69306"/>
                  <a:pt x="6315452" y="24476"/>
                  <a:pt x="6562385" y="0"/>
                </a:cubicBezTo>
                <a:cubicBezTo>
                  <a:pt x="6809318" y="-24476"/>
                  <a:pt x="6803079" y="56258"/>
                  <a:pt x="7041391" y="0"/>
                </a:cubicBezTo>
                <a:cubicBezTo>
                  <a:pt x="7279703" y="-56258"/>
                  <a:pt x="7638730" y="3202"/>
                  <a:pt x="7857474" y="0"/>
                </a:cubicBezTo>
                <a:cubicBezTo>
                  <a:pt x="8076218" y="-3202"/>
                  <a:pt x="8294709" y="38758"/>
                  <a:pt x="8673557" y="0"/>
                </a:cubicBezTo>
                <a:cubicBezTo>
                  <a:pt x="9052405" y="-38758"/>
                  <a:pt x="8954172" y="18107"/>
                  <a:pt x="9040203" y="0"/>
                </a:cubicBezTo>
                <a:cubicBezTo>
                  <a:pt x="9126234" y="-18107"/>
                  <a:pt x="9478838" y="335"/>
                  <a:pt x="9631567" y="0"/>
                </a:cubicBezTo>
                <a:cubicBezTo>
                  <a:pt x="9784296" y="-335"/>
                  <a:pt x="10194010" y="17367"/>
                  <a:pt x="10447650" y="0"/>
                </a:cubicBezTo>
                <a:cubicBezTo>
                  <a:pt x="10701290" y="-17367"/>
                  <a:pt x="11084891" y="66614"/>
                  <a:pt x="11518020" y="0"/>
                </a:cubicBezTo>
                <a:cubicBezTo>
                  <a:pt x="11666334" y="13378"/>
                  <a:pt x="11828786" y="147603"/>
                  <a:pt x="11800114" y="282094"/>
                </a:cubicBezTo>
                <a:cubicBezTo>
                  <a:pt x="11808909" y="494808"/>
                  <a:pt x="11766507" y="623559"/>
                  <a:pt x="11800114" y="755515"/>
                </a:cubicBezTo>
                <a:cubicBezTo>
                  <a:pt x="11833721" y="887471"/>
                  <a:pt x="11796442" y="1220456"/>
                  <a:pt x="11800114" y="1347291"/>
                </a:cubicBezTo>
                <a:cubicBezTo>
                  <a:pt x="11803786" y="1474126"/>
                  <a:pt x="11793418" y="1684321"/>
                  <a:pt x="11800114" y="1820712"/>
                </a:cubicBezTo>
                <a:cubicBezTo>
                  <a:pt x="11806810" y="1957103"/>
                  <a:pt x="11760571" y="2197561"/>
                  <a:pt x="11800114" y="2412488"/>
                </a:cubicBezTo>
                <a:cubicBezTo>
                  <a:pt x="11839657" y="2627415"/>
                  <a:pt x="11786695" y="2632419"/>
                  <a:pt x="11800114" y="2826731"/>
                </a:cubicBezTo>
                <a:cubicBezTo>
                  <a:pt x="11813533" y="3021043"/>
                  <a:pt x="11768920" y="3078149"/>
                  <a:pt x="11800114" y="3240974"/>
                </a:cubicBezTo>
                <a:cubicBezTo>
                  <a:pt x="11831308" y="3403799"/>
                  <a:pt x="11790972" y="3680194"/>
                  <a:pt x="11800114" y="3832750"/>
                </a:cubicBezTo>
                <a:cubicBezTo>
                  <a:pt x="11809256" y="3985306"/>
                  <a:pt x="11767449" y="4164442"/>
                  <a:pt x="11800114" y="4306171"/>
                </a:cubicBezTo>
                <a:cubicBezTo>
                  <a:pt x="11832779" y="4447900"/>
                  <a:pt x="11777302" y="4750857"/>
                  <a:pt x="11800114" y="4957124"/>
                </a:cubicBezTo>
                <a:cubicBezTo>
                  <a:pt x="11822926" y="5163391"/>
                  <a:pt x="11799936" y="5303232"/>
                  <a:pt x="11800114" y="5430545"/>
                </a:cubicBezTo>
                <a:cubicBezTo>
                  <a:pt x="11800292" y="5557858"/>
                  <a:pt x="11713875" y="5958492"/>
                  <a:pt x="11800114" y="6199854"/>
                </a:cubicBezTo>
                <a:cubicBezTo>
                  <a:pt x="11795138" y="6360687"/>
                  <a:pt x="11661787" y="6507690"/>
                  <a:pt x="11518020" y="6481948"/>
                </a:cubicBezTo>
                <a:cubicBezTo>
                  <a:pt x="11327135" y="6524915"/>
                  <a:pt x="11120569" y="6432336"/>
                  <a:pt x="10814296" y="6481948"/>
                </a:cubicBezTo>
                <a:cubicBezTo>
                  <a:pt x="10508023" y="6531560"/>
                  <a:pt x="10611711" y="6481872"/>
                  <a:pt x="10560009" y="6481948"/>
                </a:cubicBezTo>
                <a:cubicBezTo>
                  <a:pt x="10508307" y="6482024"/>
                  <a:pt x="10313153" y="6451778"/>
                  <a:pt x="10193363" y="6481948"/>
                </a:cubicBezTo>
                <a:cubicBezTo>
                  <a:pt x="10073573" y="6512118"/>
                  <a:pt x="9685780" y="6464403"/>
                  <a:pt x="9489640" y="6481948"/>
                </a:cubicBezTo>
                <a:cubicBezTo>
                  <a:pt x="9293500" y="6499493"/>
                  <a:pt x="9200688" y="6456523"/>
                  <a:pt x="9122994" y="6481948"/>
                </a:cubicBezTo>
                <a:cubicBezTo>
                  <a:pt x="9045300" y="6507373"/>
                  <a:pt x="8920765" y="6466083"/>
                  <a:pt x="8868707" y="6481948"/>
                </a:cubicBezTo>
                <a:cubicBezTo>
                  <a:pt x="8816649" y="6497813"/>
                  <a:pt x="8581464" y="6446042"/>
                  <a:pt x="8502061" y="6481948"/>
                </a:cubicBezTo>
                <a:cubicBezTo>
                  <a:pt x="8422658" y="6517854"/>
                  <a:pt x="8149368" y="6471734"/>
                  <a:pt x="8023056" y="6481948"/>
                </a:cubicBezTo>
                <a:cubicBezTo>
                  <a:pt x="7896745" y="6492162"/>
                  <a:pt x="7717975" y="6459352"/>
                  <a:pt x="7431691" y="6481948"/>
                </a:cubicBezTo>
                <a:cubicBezTo>
                  <a:pt x="7145408" y="6504544"/>
                  <a:pt x="7209101" y="6454730"/>
                  <a:pt x="7065045" y="6481948"/>
                </a:cubicBezTo>
                <a:cubicBezTo>
                  <a:pt x="6920989" y="6509166"/>
                  <a:pt x="6532374" y="6388615"/>
                  <a:pt x="6248962" y="6481948"/>
                </a:cubicBezTo>
                <a:cubicBezTo>
                  <a:pt x="5965550" y="6575281"/>
                  <a:pt x="5921325" y="6448861"/>
                  <a:pt x="5657598" y="6481948"/>
                </a:cubicBezTo>
                <a:cubicBezTo>
                  <a:pt x="5393871" y="6515035"/>
                  <a:pt x="5110903" y="6397879"/>
                  <a:pt x="4841514" y="6481948"/>
                </a:cubicBezTo>
                <a:cubicBezTo>
                  <a:pt x="4572125" y="6566017"/>
                  <a:pt x="4484822" y="6429467"/>
                  <a:pt x="4137791" y="6481948"/>
                </a:cubicBezTo>
                <a:cubicBezTo>
                  <a:pt x="3790760" y="6534429"/>
                  <a:pt x="3896058" y="6453514"/>
                  <a:pt x="3658785" y="6481948"/>
                </a:cubicBezTo>
                <a:cubicBezTo>
                  <a:pt x="3421512" y="6510382"/>
                  <a:pt x="3271357" y="6439548"/>
                  <a:pt x="2955062" y="6481948"/>
                </a:cubicBezTo>
                <a:cubicBezTo>
                  <a:pt x="2638767" y="6524348"/>
                  <a:pt x="2710034" y="6470280"/>
                  <a:pt x="2588416" y="6481948"/>
                </a:cubicBezTo>
                <a:cubicBezTo>
                  <a:pt x="2466798" y="6493616"/>
                  <a:pt x="2116369" y="6475328"/>
                  <a:pt x="1997051" y="6481948"/>
                </a:cubicBezTo>
                <a:cubicBezTo>
                  <a:pt x="1877734" y="6488568"/>
                  <a:pt x="1865703" y="6459334"/>
                  <a:pt x="1742764" y="6481948"/>
                </a:cubicBezTo>
                <a:cubicBezTo>
                  <a:pt x="1619825" y="6504562"/>
                  <a:pt x="1306404" y="6449666"/>
                  <a:pt x="926681" y="6481948"/>
                </a:cubicBezTo>
                <a:cubicBezTo>
                  <a:pt x="546958" y="6514230"/>
                  <a:pt x="416647" y="6458346"/>
                  <a:pt x="282094" y="6481948"/>
                </a:cubicBezTo>
                <a:cubicBezTo>
                  <a:pt x="135593" y="6445969"/>
                  <a:pt x="8767" y="6322719"/>
                  <a:pt x="0" y="6199854"/>
                </a:cubicBezTo>
                <a:cubicBezTo>
                  <a:pt x="-47601" y="6039122"/>
                  <a:pt x="69880" y="5732072"/>
                  <a:pt x="0" y="5608078"/>
                </a:cubicBezTo>
                <a:cubicBezTo>
                  <a:pt x="-69880" y="5484084"/>
                  <a:pt x="2584" y="5268108"/>
                  <a:pt x="0" y="5016302"/>
                </a:cubicBezTo>
                <a:cubicBezTo>
                  <a:pt x="-2584" y="4764496"/>
                  <a:pt x="1218" y="4585899"/>
                  <a:pt x="0" y="4365348"/>
                </a:cubicBezTo>
                <a:cubicBezTo>
                  <a:pt x="-1218" y="4144797"/>
                  <a:pt x="72825" y="3975290"/>
                  <a:pt x="0" y="3655217"/>
                </a:cubicBezTo>
                <a:cubicBezTo>
                  <a:pt x="-72825" y="3335144"/>
                  <a:pt x="66073" y="3285309"/>
                  <a:pt x="0" y="3004264"/>
                </a:cubicBezTo>
                <a:cubicBezTo>
                  <a:pt x="-66073" y="2723219"/>
                  <a:pt x="17176" y="2455451"/>
                  <a:pt x="0" y="2294132"/>
                </a:cubicBezTo>
                <a:cubicBezTo>
                  <a:pt x="-17176" y="2132813"/>
                  <a:pt x="68910" y="1835026"/>
                  <a:pt x="0" y="1643179"/>
                </a:cubicBezTo>
                <a:cubicBezTo>
                  <a:pt x="-68910" y="1451332"/>
                  <a:pt x="3412" y="1376563"/>
                  <a:pt x="0" y="1169758"/>
                </a:cubicBezTo>
                <a:cubicBezTo>
                  <a:pt x="-3412" y="962953"/>
                  <a:pt x="67565" y="697521"/>
                  <a:pt x="0" y="282094"/>
                </a:cubicBezTo>
                <a:close/>
              </a:path>
            </a:pathLst>
          </a:custGeom>
          <a:ln>
            <a:extLst>
              <a:ext uri="{C807C97D-BFC1-408E-A445-0C87EB9F89A2}">
                <ask:lineSketchStyleProps xmlns="" xmlns:ask="http://schemas.microsoft.com/office/drawing/2018/sketchyshapes" sd="1219033472">
                  <a:prstGeom prst="roundRect">
                    <a:avLst>
                      <a:gd name="adj" fmla="val 4352"/>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8" name="Oval 17">
            <a:extLst>
              <a:ext uri="{FF2B5EF4-FFF2-40B4-BE49-F238E27FC236}">
                <a16:creationId xmlns:a16="http://schemas.microsoft.com/office/drawing/2014/main" id="{09DEDA89-C0D3-442B-8370-F25E1C40D4CB}"/>
              </a:ext>
            </a:extLst>
          </p:cNvPr>
          <p:cNvSpPr/>
          <p:nvPr/>
        </p:nvSpPr>
        <p:spPr>
          <a:xfrm>
            <a:off x="490878" y="461042"/>
            <a:ext cx="646806" cy="5596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4</a:t>
            </a: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5905EAC-A8C0-9113-F2C8-69169CA125C9}"/>
                  </a:ext>
                </a:extLst>
              </p:cNvPr>
              <p:cNvSpPr txBox="1"/>
              <p:nvPr/>
            </p:nvSpPr>
            <p:spPr>
              <a:xfrm>
                <a:off x="1201478" y="318977"/>
                <a:ext cx="10441173" cy="1982338"/>
              </a:xfrm>
              <a:prstGeom prst="rect">
                <a:avLst/>
              </a:prstGeom>
              <a:noFill/>
            </p:spPr>
            <p:txBody>
              <a:bodyPr wrap="square" rtlCol="0">
                <a:spAutoFit/>
              </a:bodyPr>
              <a:lstStyle/>
              <a:p>
                <a:pPr lvl="0" algn="just"/>
                <a:r>
                  <a:rPr lang="vi-VN" sz="3200" dirty="0">
                    <a:solidFill>
                      <a:srgbClr val="000000"/>
                    </a:solidFill>
                    <a:latin typeface="Cambria" panose="02040503050406030204" pitchFamily="18" charset="0"/>
                    <a:ea typeface="Cambria" panose="02040503050406030204" pitchFamily="18" charset="0"/>
                  </a:rPr>
                  <a:t>Buổi sáng, mẹ bóc một cái bánh chưng. Mai ăn </a:t>
                </a:r>
                <a14:m>
                  <m:oMath xmlns:m="http://schemas.openxmlformats.org/officeDocument/2006/math">
                    <m:f>
                      <m:fPr>
                        <m:ctrlPr>
                          <a:rPr lang="vi-VN" sz="3200" i="1" smtClean="0">
                            <a:solidFill>
                              <a:srgbClr val="000000"/>
                            </a:solidFill>
                            <a:latin typeface="Cambria Math" panose="02040503050406030204" pitchFamily="18" charset="0"/>
                            <a:ea typeface="Cambria" panose="02040503050406030204" pitchFamily="18" charset="0"/>
                          </a:rPr>
                        </m:ctrlPr>
                      </m:fPr>
                      <m:num>
                        <m:r>
                          <a:rPr lang="en-US" sz="3200" b="0" i="1" smtClean="0">
                            <a:solidFill>
                              <a:srgbClr val="000000"/>
                            </a:solidFill>
                            <a:latin typeface="Cambria Math" panose="02040503050406030204" pitchFamily="18" charset="0"/>
                            <a:ea typeface="Cambria" panose="02040503050406030204" pitchFamily="18" charset="0"/>
                          </a:rPr>
                          <m:t>1</m:t>
                        </m:r>
                      </m:num>
                      <m:den>
                        <m:r>
                          <a:rPr lang="en-US" sz="3200" b="0" i="1" smtClean="0">
                            <a:solidFill>
                              <a:srgbClr val="000000"/>
                            </a:solidFill>
                            <a:latin typeface="Cambria Math" panose="02040503050406030204" pitchFamily="18" charset="0"/>
                            <a:ea typeface="Cambria" panose="02040503050406030204" pitchFamily="18" charset="0"/>
                          </a:rPr>
                          <m:t>8</m:t>
                        </m:r>
                      </m:den>
                    </m:f>
                  </m:oMath>
                </a14:m>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cái bánh chưng, bố ăn </a:t>
                </a:r>
                <a14:m>
                  <m:oMath xmlns:m="http://schemas.openxmlformats.org/officeDocument/2006/math">
                    <m:f>
                      <m:fPr>
                        <m:ctrlPr>
                          <a:rPr lang="vi-VN" sz="3200" i="1">
                            <a:solidFill>
                              <a:srgbClr val="000000"/>
                            </a:solidFill>
                            <a:latin typeface="Cambria Math" panose="02040503050406030204" pitchFamily="18" charset="0"/>
                            <a:ea typeface="Cambria" panose="02040503050406030204" pitchFamily="18" charset="0"/>
                          </a:rPr>
                        </m:ctrlPr>
                      </m:fPr>
                      <m:num>
                        <m:r>
                          <a:rPr lang="en-US" sz="3200" i="1">
                            <a:solidFill>
                              <a:srgbClr val="000000"/>
                            </a:solidFill>
                            <a:latin typeface="Cambria Math" panose="02040503050406030204" pitchFamily="18" charset="0"/>
                            <a:ea typeface="Cambria" panose="02040503050406030204" pitchFamily="18" charset="0"/>
                          </a:rPr>
                          <m:t>1</m:t>
                        </m:r>
                      </m:num>
                      <m:den>
                        <m:r>
                          <a:rPr lang="en-US" sz="3200" b="0" i="1" smtClean="0">
                            <a:solidFill>
                              <a:srgbClr val="000000"/>
                            </a:solidFill>
                            <a:latin typeface="Cambria Math" panose="02040503050406030204" pitchFamily="18" charset="0"/>
                            <a:ea typeface="Cambria" panose="02040503050406030204" pitchFamily="18" charset="0"/>
                          </a:rPr>
                          <m:t>4</m:t>
                        </m:r>
                      </m:den>
                    </m:f>
                  </m:oMath>
                </a14:m>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cái bánh chưng. Hỏi còn lại bao nhiêu phần bánh chưng chưa ăn?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85905EAC-A8C0-9113-F2C8-69169CA125C9}"/>
                  </a:ext>
                </a:extLst>
              </p:cNvPr>
              <p:cNvSpPr txBox="1">
                <a:spLocks noRot="1" noChangeAspect="1" noMove="1" noResize="1" noEditPoints="1" noAdjustHandles="1" noChangeArrowheads="1" noChangeShapeType="1" noTextEdit="1"/>
              </p:cNvSpPr>
              <p:nvPr/>
            </p:nvSpPr>
            <p:spPr>
              <a:xfrm>
                <a:off x="1201478" y="318977"/>
                <a:ext cx="10441173" cy="1982338"/>
              </a:xfrm>
              <a:prstGeom prst="rect">
                <a:avLst/>
              </a:prstGeom>
              <a:blipFill>
                <a:blip r:embed="rId3"/>
                <a:stretch>
                  <a:fillRect l="-1459" r="-1518" b="-8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E103D0-BF88-EF0A-0283-2E0412A01628}"/>
                  </a:ext>
                </a:extLst>
              </p:cNvPr>
              <p:cNvSpPr txBox="1"/>
              <p:nvPr/>
            </p:nvSpPr>
            <p:spPr>
              <a:xfrm>
                <a:off x="1201478" y="2317898"/>
                <a:ext cx="10441173" cy="3683188"/>
              </a:xfrm>
              <a:prstGeom prst="rect">
                <a:avLst/>
              </a:prstGeom>
              <a:noFill/>
            </p:spPr>
            <p:txBody>
              <a:bodyPr wrap="square" rtlCol="0">
                <a:spAutoFit/>
              </a:bodyPr>
              <a:lstStyle/>
              <a:p>
                <a:pPr lvl="0" algn="ctr"/>
                <a:r>
                  <a:rPr lang="en-US" sz="3200" b="1" dirty="0">
                    <a:solidFill>
                      <a:srgbClr val="FF0000"/>
                    </a:solidFill>
                    <a:latin typeface="Cambria" panose="02040503050406030204" pitchFamily="18" charset="0"/>
                    <a:ea typeface="Cambria" panose="02040503050406030204" pitchFamily="18" charset="0"/>
                  </a:rPr>
                  <a:t>Bài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p>
              <a:p>
                <a:pPr lvl="0" algn="ctr"/>
                <a:r>
                  <a:rPr lang="vi-VN" sz="3200" dirty="0">
                    <a:solidFill>
                      <a:srgbClr val="FF0000"/>
                    </a:solidFill>
                    <a:latin typeface="Cambria" panose="02040503050406030204" pitchFamily="18" charset="0"/>
                    <a:ea typeface="Cambria" panose="02040503050406030204" pitchFamily="18" charset="0"/>
                  </a:rPr>
                  <a:t>Số phần bánh chưng hai bố con Mai đã ăn là:</a:t>
                </a:r>
                <a:endParaRPr lang="en-US" sz="3200" dirty="0">
                  <a:solidFill>
                    <a:srgbClr val="FF0000"/>
                  </a:solidFill>
                  <a:latin typeface="Cambria" panose="02040503050406030204" pitchFamily="18" charset="0"/>
                  <a:ea typeface="Cambria" panose="02040503050406030204" pitchFamily="18" charset="0"/>
                </a:endParaRPr>
              </a:p>
              <a:p>
                <a:pPr lvl="0" algn="ct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i="1">
                            <a:solidFill>
                              <a:srgbClr val="FF0000"/>
                            </a:solidFill>
                            <a:latin typeface="Cambria Math" panose="02040503050406030204" pitchFamily="18" charset="0"/>
                            <a:ea typeface="Cambria" panose="02040503050406030204" pitchFamily="18" charset="0"/>
                          </a:rPr>
                          <m:t>1</m:t>
                        </m:r>
                      </m:num>
                      <m:den>
                        <m:r>
                          <a:rPr lang="en-US" sz="3200" i="1">
                            <a:solidFill>
                              <a:srgbClr val="FF0000"/>
                            </a:solidFill>
                            <a:latin typeface="Cambria Math" panose="02040503050406030204" pitchFamily="18" charset="0"/>
                            <a:ea typeface="Cambria" panose="02040503050406030204" pitchFamily="18" charset="0"/>
                          </a:rPr>
                          <m:t>4</m:t>
                        </m:r>
                      </m:den>
                    </m:f>
                  </m:oMath>
                </a14:m>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dirty="0">
                    <a:solidFill>
                      <a:srgbClr val="FF0000"/>
                    </a:solidFill>
                    <a:ea typeface="Cambria" panose="02040503050406030204" pitchFamily="18" charset="0"/>
                  </a:rPr>
                  <a:t> </a:t>
                </a: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i="1">
                            <a:solidFill>
                              <a:srgbClr val="FF0000"/>
                            </a:solidFill>
                            <a:latin typeface="Cambria Math" panose="02040503050406030204" pitchFamily="18" charset="0"/>
                            <a:ea typeface="Cambria" panose="02040503050406030204" pitchFamily="18" charset="0"/>
                          </a:rPr>
                          <m:t>1</m:t>
                        </m:r>
                      </m:num>
                      <m:den>
                        <m:r>
                          <a:rPr lang="en-US" sz="3200" b="0" i="1" smtClean="0">
                            <a:solidFill>
                              <a:srgbClr val="FF0000"/>
                            </a:solidFill>
                            <a:latin typeface="Cambria Math" panose="02040503050406030204" pitchFamily="18" charset="0"/>
                            <a:ea typeface="Cambria" panose="02040503050406030204" pitchFamily="18" charset="0"/>
                          </a:rPr>
                          <m:t>8</m:t>
                        </m:r>
                      </m:den>
                    </m:f>
                    <m:r>
                      <a:rPr lang="en-US" sz="3200" b="0" i="1" smtClean="0">
                        <a:solidFill>
                          <a:srgbClr val="FF0000"/>
                        </a:solidFill>
                        <a:latin typeface="Cambria Math" panose="02040503050406030204" pitchFamily="18" charset="0"/>
                        <a:ea typeface="Cambria" panose="02040503050406030204" pitchFamily="18" charset="0"/>
                      </a:rPr>
                      <m:t>=</m:t>
                    </m:r>
                    <m:f>
                      <m:fPr>
                        <m:ctrlPr>
                          <a:rPr lang="vi-VN" sz="3200" i="1">
                            <a:solidFill>
                              <a:srgbClr val="FF0000"/>
                            </a:solidFill>
                            <a:latin typeface="Cambria Math" panose="02040503050406030204" pitchFamily="18" charset="0"/>
                            <a:ea typeface="Cambria" panose="02040503050406030204" pitchFamily="18" charset="0"/>
                          </a:rPr>
                        </m:ctrlPr>
                      </m:fPr>
                      <m:num>
                        <m:r>
                          <a:rPr lang="en-US" sz="3200" b="0" i="1" smtClean="0">
                            <a:solidFill>
                              <a:srgbClr val="FF0000"/>
                            </a:solidFill>
                            <a:latin typeface="Cambria Math" panose="02040503050406030204" pitchFamily="18" charset="0"/>
                            <a:ea typeface="Cambria" panose="02040503050406030204" pitchFamily="18" charset="0"/>
                          </a:rPr>
                          <m:t>3</m:t>
                        </m:r>
                      </m:num>
                      <m:den>
                        <m:r>
                          <a:rPr lang="en-US" sz="3200" b="0" i="1" smtClean="0">
                            <a:solidFill>
                              <a:srgbClr val="FF0000"/>
                            </a:solidFill>
                            <a:latin typeface="Cambria Math" panose="02040503050406030204" pitchFamily="18" charset="0"/>
                            <a:ea typeface="Cambria" panose="02040503050406030204" pitchFamily="18" charset="0"/>
                          </a:rPr>
                          <m:t>8</m:t>
                        </m:r>
                      </m:den>
                    </m:f>
                    <m:r>
                      <m:rPr>
                        <m:nor/>
                      </m:rPr>
                      <a:rPr lang="en-US" sz="3200" dirty="0">
                        <a:solidFill>
                          <a:srgbClr val="FF0000"/>
                        </a:solidFill>
                        <a:latin typeface="Cambria" panose="02040503050406030204" pitchFamily="18" charset="0"/>
                        <a:ea typeface="Cambria" panose="02040503050406030204" pitchFamily="18" charset="0"/>
                      </a:rPr>
                      <m:t>(</m:t>
                    </m:r>
                    <m:r>
                      <m:rPr>
                        <m:nor/>
                      </m:rPr>
                      <a:rPr lang="en-US" sz="3200" dirty="0">
                        <a:solidFill>
                          <a:srgbClr val="FF0000"/>
                        </a:solidFill>
                        <a:latin typeface="Cambria" panose="02040503050406030204" pitchFamily="18" charset="0"/>
                        <a:ea typeface="Cambria" panose="02040503050406030204" pitchFamily="18" charset="0"/>
                      </a:rPr>
                      <m:t>c</m:t>
                    </m:r>
                    <m:r>
                      <m:rPr>
                        <m:nor/>
                      </m:rPr>
                      <a:rPr lang="en-US" sz="3200" dirty="0">
                        <a:solidFill>
                          <a:srgbClr val="FF0000"/>
                        </a:solidFill>
                        <a:latin typeface="Cambria" panose="02040503050406030204" pitchFamily="18" charset="0"/>
                        <a:ea typeface="Cambria" panose="02040503050406030204" pitchFamily="18" charset="0"/>
                      </a:rPr>
                      <m:t>á</m:t>
                    </m:r>
                    <m:r>
                      <m:rPr>
                        <m:nor/>
                      </m:rPr>
                      <a:rPr lang="en-US" sz="3200" dirty="0">
                        <a:solidFill>
                          <a:srgbClr val="FF0000"/>
                        </a:solidFill>
                        <a:latin typeface="Cambria" panose="02040503050406030204" pitchFamily="18" charset="0"/>
                        <a:ea typeface="Cambria" panose="02040503050406030204" pitchFamily="18" charset="0"/>
                      </a:rPr>
                      <m:t>i</m:t>
                    </m:r>
                    <m:r>
                      <m:rPr>
                        <m:nor/>
                      </m:rPr>
                      <a:rPr lang="en-US" sz="3200" dirty="0">
                        <a:solidFill>
                          <a:srgbClr val="FF0000"/>
                        </a:solidFill>
                        <a:latin typeface="Cambria" panose="02040503050406030204" pitchFamily="18" charset="0"/>
                        <a:ea typeface="Cambria" panose="02040503050406030204" pitchFamily="18" charset="0"/>
                      </a:rPr>
                      <m:t> </m:t>
                    </m:r>
                    <m:r>
                      <m:rPr>
                        <m:nor/>
                      </m:rPr>
                      <a:rPr lang="en-US" sz="3200" dirty="0">
                        <a:solidFill>
                          <a:srgbClr val="FF0000"/>
                        </a:solidFill>
                        <a:latin typeface="Cambria" panose="02040503050406030204" pitchFamily="18" charset="0"/>
                        <a:ea typeface="Cambria" panose="02040503050406030204" pitchFamily="18" charset="0"/>
                      </a:rPr>
                      <m:t>b</m:t>
                    </m:r>
                    <m:r>
                      <m:rPr>
                        <m:nor/>
                      </m:rPr>
                      <a:rPr lang="en-US" sz="3200" dirty="0">
                        <a:solidFill>
                          <a:srgbClr val="FF0000"/>
                        </a:solidFill>
                        <a:latin typeface="Cambria" panose="02040503050406030204" pitchFamily="18" charset="0"/>
                        <a:ea typeface="Cambria" panose="02040503050406030204" pitchFamily="18" charset="0"/>
                      </a:rPr>
                      <m:t>á</m:t>
                    </m:r>
                    <m:r>
                      <m:rPr>
                        <m:nor/>
                      </m:rPr>
                      <a:rPr lang="en-US" sz="3200" dirty="0">
                        <a:solidFill>
                          <a:srgbClr val="FF0000"/>
                        </a:solidFill>
                        <a:latin typeface="Cambria" panose="02040503050406030204" pitchFamily="18" charset="0"/>
                        <a:ea typeface="Cambria" panose="02040503050406030204" pitchFamily="18" charset="0"/>
                      </a:rPr>
                      <m:t>nh</m:t>
                    </m:r>
                    <m:r>
                      <m:rPr>
                        <m:nor/>
                      </m:rPr>
                      <a:rPr lang="en-US" sz="3200" dirty="0">
                        <a:solidFill>
                          <a:srgbClr val="FF0000"/>
                        </a:solidFill>
                        <a:latin typeface="Cambria" panose="02040503050406030204" pitchFamily="18" charset="0"/>
                        <a:ea typeface="Cambria" panose="02040503050406030204" pitchFamily="18" charset="0"/>
                      </a:rPr>
                      <m:t>)</m:t>
                    </m:r>
                  </m:oMath>
                </a14:m>
                <a:endParaRPr lang="en-US" sz="3200" b="0" dirty="0">
                  <a:solidFill>
                    <a:srgbClr val="FF0000"/>
                  </a:solidFill>
                  <a:ea typeface="Cambria" panose="02040503050406030204" pitchFamily="18" charset="0"/>
                </a:endParaRPr>
              </a:p>
              <a:p>
                <a:pPr lvl="0" algn="ctr"/>
                <a:r>
                  <a:rPr lang="vi-VN" sz="3200" dirty="0">
                    <a:solidFill>
                      <a:srgbClr val="FF0000"/>
                    </a:solidFill>
                    <a:latin typeface="Cambria" panose="02040503050406030204" pitchFamily="18" charset="0"/>
                    <a:ea typeface="Cambria" panose="02040503050406030204" pitchFamily="18" charset="0"/>
                  </a:rPr>
                  <a:t>Còn lại số phần bánh chưng chưa ăn là:</a:t>
                </a:r>
                <a:endParaRPr lang="en-US" sz="3200" dirty="0">
                  <a:solidFill>
                    <a:srgbClr val="FF0000"/>
                  </a:solidFill>
                  <a:latin typeface="Cambria" panose="02040503050406030204" pitchFamily="18" charset="0"/>
                  <a:ea typeface="Cambria" panose="02040503050406030204" pitchFamily="18" charset="0"/>
                </a:endParaRPr>
              </a:p>
              <a:p>
                <a:pPr lvl="0" algn="ct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1 - </a:t>
                </a: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b="0" i="1" smtClean="0">
                            <a:solidFill>
                              <a:srgbClr val="FF0000"/>
                            </a:solidFill>
                            <a:latin typeface="Cambria Math" panose="02040503050406030204" pitchFamily="18" charset="0"/>
                            <a:ea typeface="Cambria" panose="02040503050406030204" pitchFamily="18" charset="0"/>
                          </a:rPr>
                          <m:t>3</m:t>
                        </m:r>
                      </m:num>
                      <m:den>
                        <m:r>
                          <a:rPr lang="en-US" sz="3200" i="1">
                            <a:solidFill>
                              <a:srgbClr val="FF0000"/>
                            </a:solidFill>
                            <a:latin typeface="Cambria Math" panose="02040503050406030204" pitchFamily="18" charset="0"/>
                            <a:ea typeface="Cambria" panose="02040503050406030204" pitchFamily="18" charset="0"/>
                          </a:rPr>
                          <m:t>8</m:t>
                        </m:r>
                      </m:den>
                    </m:f>
                  </m:oMath>
                </a14:m>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 </a:t>
                </a: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b="0" i="1" smtClean="0">
                            <a:solidFill>
                              <a:srgbClr val="FF0000"/>
                            </a:solidFill>
                            <a:latin typeface="Cambria Math" panose="02040503050406030204" pitchFamily="18" charset="0"/>
                            <a:ea typeface="Cambria" panose="02040503050406030204" pitchFamily="18" charset="0"/>
                          </a:rPr>
                          <m:t>5</m:t>
                        </m:r>
                      </m:num>
                      <m:den>
                        <m:r>
                          <a:rPr lang="en-US" sz="3200" i="1">
                            <a:solidFill>
                              <a:srgbClr val="FF0000"/>
                            </a:solidFill>
                            <a:latin typeface="Cambria Math" panose="02040503050406030204" pitchFamily="18" charset="0"/>
                            <a:ea typeface="Cambria" panose="02040503050406030204" pitchFamily="18" charset="0"/>
                          </a:rPr>
                          <m:t>8</m:t>
                        </m:r>
                      </m:den>
                    </m:f>
                  </m:oMath>
                </a14:m>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bánh)</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i="1">
                            <a:solidFill>
                              <a:srgbClr val="FF0000"/>
                            </a:solidFill>
                            <a:latin typeface="Cambria Math" panose="02040503050406030204" pitchFamily="18" charset="0"/>
                            <a:ea typeface="Cambria" panose="02040503050406030204" pitchFamily="18" charset="0"/>
                          </a:rPr>
                          <m:t>5</m:t>
                        </m:r>
                      </m:num>
                      <m:den>
                        <m:r>
                          <a:rPr lang="en-US" sz="3200" i="1">
                            <a:solidFill>
                              <a:srgbClr val="FF0000"/>
                            </a:solidFill>
                            <a:latin typeface="Cambria Math" panose="02040503050406030204" pitchFamily="18" charset="0"/>
                            <a:ea typeface="Cambria" panose="02040503050406030204" pitchFamily="18" charset="0"/>
                          </a:rPr>
                          <m:t>8</m:t>
                        </m:r>
                      </m:den>
                    </m:f>
                  </m:oMath>
                </a14:m>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bánh</a:t>
                </a:r>
              </a:p>
            </p:txBody>
          </p:sp>
        </mc:Choice>
        <mc:Fallback xmlns="">
          <p:sp>
            <p:nvSpPr>
              <p:cNvPr id="5" name="TextBox 4">
                <a:extLst>
                  <a:ext uri="{FF2B5EF4-FFF2-40B4-BE49-F238E27FC236}">
                    <a16:creationId xmlns:a16="http://schemas.microsoft.com/office/drawing/2014/main" id="{8BE103D0-BF88-EF0A-0283-2E0412A01628}"/>
                  </a:ext>
                </a:extLst>
              </p:cNvPr>
              <p:cNvSpPr txBox="1">
                <a:spLocks noRot="1" noChangeAspect="1" noMove="1" noResize="1" noEditPoints="1" noAdjustHandles="1" noChangeArrowheads="1" noChangeShapeType="1" noTextEdit="1"/>
              </p:cNvSpPr>
              <p:nvPr/>
            </p:nvSpPr>
            <p:spPr>
              <a:xfrm>
                <a:off x="1201478" y="2317898"/>
                <a:ext cx="10441173" cy="3683188"/>
              </a:xfrm>
              <a:prstGeom prst="rect">
                <a:avLst/>
              </a:prstGeom>
              <a:blipFill>
                <a:blip r:embed="rId4"/>
                <a:stretch>
                  <a:fillRect t="-2152" r="-1518" b="-1325"/>
                </a:stretch>
              </a:blipFill>
            </p:spPr>
            <p:txBody>
              <a:bodyPr/>
              <a:lstStyle/>
              <a:p>
                <a:r>
                  <a:rPr lang="en-US">
                    <a:noFill/>
                  </a:rPr>
                  <a:t> </a:t>
                </a:r>
              </a:p>
            </p:txBody>
          </p:sp>
        </mc:Fallback>
      </mc:AlternateContent>
    </p:spTree>
    <p:extLst>
      <p:ext uri="{BB962C8B-B14F-4D97-AF65-F5344CB8AC3E}">
        <p14:creationId xmlns:p14="http://schemas.microsoft.com/office/powerpoint/2010/main" val="2865706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3054247" y="-1440253"/>
            <a:ext cx="6301783" cy="9633991"/>
          </a:xfrm>
          <a:prstGeom prst="rect">
            <a:avLst/>
          </a:prstGeom>
        </p:spPr>
      </p:pic>
      <p:pic>
        <p:nvPicPr>
          <p:cNvPr id="9" name="图片 3">
            <a:extLst>
              <a:ext uri="{FF2B5EF4-FFF2-40B4-BE49-F238E27FC236}">
                <a16:creationId xmlns:a16="http://schemas.microsoft.com/office/drawing/2014/main"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71" y="4992915"/>
            <a:ext cx="3322293" cy="1964899"/>
          </a:xfrm>
          <a:prstGeom prst="rect">
            <a:avLst/>
          </a:prstGeom>
        </p:spPr>
      </p:pic>
      <p:pic>
        <p:nvPicPr>
          <p:cNvPr id="10" name="图片 86">
            <a:extLst>
              <a:ext uri="{FF2B5EF4-FFF2-40B4-BE49-F238E27FC236}">
                <a16:creationId xmlns:a16="http://schemas.microsoft.com/office/drawing/2014/main"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715" y="-104519"/>
            <a:ext cx="2861741" cy="2861741"/>
          </a:xfrm>
          <a:prstGeom prst="rect">
            <a:avLst/>
          </a:prstGeom>
        </p:spPr>
      </p:pic>
      <p:pic>
        <p:nvPicPr>
          <p:cNvPr id="4" name="Picture 3">
            <a:extLst>
              <a:ext uri="{FF2B5EF4-FFF2-40B4-BE49-F238E27FC236}">
                <a16:creationId xmlns:a16="http://schemas.microsoft.com/office/drawing/2014/main" id="{C8280750-C4E9-0F5B-1586-132E2EB1A97A}"/>
              </a:ext>
            </a:extLst>
          </p:cNvPr>
          <p:cNvPicPr>
            <a:picLocks noChangeAspect="1"/>
          </p:cNvPicPr>
          <p:nvPr/>
        </p:nvPicPr>
        <p:blipFill>
          <a:blip r:embed="rId6"/>
          <a:stretch>
            <a:fillRect/>
          </a:stretch>
        </p:blipFill>
        <p:spPr>
          <a:xfrm>
            <a:off x="2554927" y="1505537"/>
            <a:ext cx="7224386" cy="4029805"/>
          </a:xfrm>
          <a:prstGeom prst="rect">
            <a:avLst/>
          </a:prstGeom>
        </p:spPr>
      </p:pic>
    </p:spTree>
    <p:extLst>
      <p:ext uri="{BB962C8B-B14F-4D97-AF65-F5344CB8AC3E}">
        <p14:creationId xmlns:p14="http://schemas.microsoft.com/office/powerpoint/2010/main" val="1417243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25" fill="hold">
                                          <p:stCondLst>
                                            <p:cond delay="0"/>
                                          </p:stCondLst>
                                        </p:cTn>
                                        <p:tgtEl>
                                          <p:spTgt spid="9"/>
                                        </p:tgtEl>
                                        <p:attrNameLst>
                                          <p:attrName>r</p:attrName>
                                        </p:attrNameLst>
                                      </p:cBhvr>
                                    </p:animRot>
                                    <p:animRot by="-240000">
                                      <p:cBhvr>
                                        <p:cTn id="7" dur="250" fill="hold">
                                          <p:stCondLst>
                                            <p:cond delay="250"/>
                                          </p:stCondLst>
                                        </p:cTn>
                                        <p:tgtEl>
                                          <p:spTgt spid="9"/>
                                        </p:tgtEl>
                                        <p:attrNameLst>
                                          <p:attrName>r</p:attrName>
                                        </p:attrNameLst>
                                      </p:cBhvr>
                                    </p:animRot>
                                    <p:animRot by="240000">
                                      <p:cBhvr>
                                        <p:cTn id="8" dur="250" fill="hold">
                                          <p:stCondLst>
                                            <p:cond delay="500"/>
                                          </p:stCondLst>
                                        </p:cTn>
                                        <p:tgtEl>
                                          <p:spTgt spid="9"/>
                                        </p:tgtEl>
                                        <p:attrNameLst>
                                          <p:attrName>r</p:attrName>
                                        </p:attrNameLst>
                                      </p:cBhvr>
                                    </p:animRot>
                                    <p:animRot by="-240000">
                                      <p:cBhvr>
                                        <p:cTn id="9" dur="250" fill="hold">
                                          <p:stCondLst>
                                            <p:cond delay="750"/>
                                          </p:stCondLst>
                                        </p:cTn>
                                        <p:tgtEl>
                                          <p:spTgt spid="9"/>
                                        </p:tgtEl>
                                        <p:attrNameLst>
                                          <p:attrName>r</p:attrName>
                                        </p:attrNameLst>
                                      </p:cBhvr>
                                    </p:animRot>
                                    <p:animRot by="120000">
                                      <p:cBhvr>
                                        <p:cTn id="10" dur="250" fill="hold">
                                          <p:stCondLst>
                                            <p:cond delay="1000"/>
                                          </p:stCondLst>
                                        </p:cTn>
                                        <p:tgtEl>
                                          <p:spTgt spid="9"/>
                                        </p:tgtEl>
                                        <p:attrNameLst>
                                          <p:attrName>r</p:attrName>
                                        </p:attrNameLst>
                                      </p:cBhvr>
                                    </p:animRot>
                                  </p:childTnLst>
                                </p:cTn>
                              </p:par>
                              <p:par>
                                <p:cTn id="11" presetID="63" presetClass="path" presetSubtype="0" accel="50000" decel="50000" fill="hold" nodeType="withEffect">
                                  <p:stCondLst>
                                    <p:cond delay="0"/>
                                  </p:stCondLst>
                                  <p:childTnLst>
                                    <p:animMotion origin="layout" path="M -2.77778E-6 3.7037E-6 L 0.97153 3.7037E-6 " pathEditMode="relative" rAng="0" ptsTypes="AA">
                                      <p:cBhvr>
                                        <p:cTn id="12" dur="4000" fill="hold"/>
                                        <p:tgtEl>
                                          <p:spTgt spid="9"/>
                                        </p:tgtEl>
                                        <p:attrNameLst>
                                          <p:attrName>ppt_x</p:attrName>
                                          <p:attrName>ppt_y</p:attrName>
                                        </p:attrNameLst>
                                      </p:cBhvr>
                                      <p:rCtr x="48576" y="0"/>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7"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Để thử lại kết quả phép cộng ta làm phép tính gì?</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3104706" y="3381154"/>
            <a:ext cx="5670556" cy="2111355"/>
          </a:xfrm>
          <a:custGeom>
            <a:avLst/>
            <a:gdLst>
              <a:gd name="connsiteX0" fmla="*/ 0 w 5670556"/>
              <a:gd name="connsiteY0" fmla="*/ 197707 h 2111355"/>
              <a:gd name="connsiteX1" fmla="*/ 197707 w 5670556"/>
              <a:gd name="connsiteY1" fmla="*/ 0 h 2111355"/>
              <a:gd name="connsiteX2" fmla="*/ 5472849 w 5670556"/>
              <a:gd name="connsiteY2" fmla="*/ 0 h 2111355"/>
              <a:gd name="connsiteX3" fmla="*/ 5670556 w 5670556"/>
              <a:gd name="connsiteY3" fmla="*/ 197707 h 2111355"/>
              <a:gd name="connsiteX4" fmla="*/ 5670556 w 5670556"/>
              <a:gd name="connsiteY4" fmla="*/ 1913648 h 2111355"/>
              <a:gd name="connsiteX5" fmla="*/ 5472849 w 5670556"/>
              <a:gd name="connsiteY5" fmla="*/ 2111355 h 2111355"/>
              <a:gd name="connsiteX6" fmla="*/ 197707 w 5670556"/>
              <a:gd name="connsiteY6" fmla="*/ 2111355 h 2111355"/>
              <a:gd name="connsiteX7" fmla="*/ 0 w 5670556"/>
              <a:gd name="connsiteY7" fmla="*/ 1913648 h 2111355"/>
              <a:gd name="connsiteX8" fmla="*/ 0 w 5670556"/>
              <a:gd name="connsiteY8" fmla="*/ 197707 h 211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0556" h="2111355" fill="none" extrusionOk="0">
                <a:moveTo>
                  <a:pt x="0" y="197707"/>
                </a:moveTo>
                <a:cubicBezTo>
                  <a:pt x="-15715" y="85974"/>
                  <a:pt x="96767" y="6748"/>
                  <a:pt x="197707" y="0"/>
                </a:cubicBezTo>
                <a:cubicBezTo>
                  <a:pt x="2513147" y="130954"/>
                  <a:pt x="4030637" y="43574"/>
                  <a:pt x="5472849" y="0"/>
                </a:cubicBezTo>
                <a:cubicBezTo>
                  <a:pt x="5588871" y="10521"/>
                  <a:pt x="5683522" y="104399"/>
                  <a:pt x="5670556" y="197707"/>
                </a:cubicBezTo>
                <a:cubicBezTo>
                  <a:pt x="5547759" y="497180"/>
                  <a:pt x="5788696" y="1189353"/>
                  <a:pt x="5670556" y="1913648"/>
                </a:cubicBezTo>
                <a:cubicBezTo>
                  <a:pt x="5660749" y="2024449"/>
                  <a:pt x="5577894" y="2108494"/>
                  <a:pt x="5472849" y="2111355"/>
                </a:cubicBezTo>
                <a:cubicBezTo>
                  <a:pt x="3096614" y="2266552"/>
                  <a:pt x="1460134" y="2274375"/>
                  <a:pt x="197707" y="2111355"/>
                </a:cubicBezTo>
                <a:cubicBezTo>
                  <a:pt x="89560" y="2097238"/>
                  <a:pt x="-18706" y="2033762"/>
                  <a:pt x="0" y="1913648"/>
                </a:cubicBezTo>
                <a:cubicBezTo>
                  <a:pt x="3515" y="1592030"/>
                  <a:pt x="82254" y="398424"/>
                  <a:pt x="0" y="197707"/>
                </a:cubicBezTo>
                <a:close/>
              </a:path>
              <a:path w="5670556" h="2111355" stroke="0" extrusionOk="0">
                <a:moveTo>
                  <a:pt x="0" y="197707"/>
                </a:moveTo>
                <a:cubicBezTo>
                  <a:pt x="-16699" y="78216"/>
                  <a:pt x="76022" y="4689"/>
                  <a:pt x="197707" y="0"/>
                </a:cubicBezTo>
                <a:cubicBezTo>
                  <a:pt x="2595727" y="132882"/>
                  <a:pt x="4851196" y="-84951"/>
                  <a:pt x="5472849" y="0"/>
                </a:cubicBezTo>
                <a:cubicBezTo>
                  <a:pt x="5576899" y="5021"/>
                  <a:pt x="5669934" y="91954"/>
                  <a:pt x="5670556" y="197707"/>
                </a:cubicBezTo>
                <a:cubicBezTo>
                  <a:pt x="5636737" y="837159"/>
                  <a:pt x="5569641" y="1165858"/>
                  <a:pt x="5670556" y="1913648"/>
                </a:cubicBezTo>
                <a:cubicBezTo>
                  <a:pt x="5676130" y="2023500"/>
                  <a:pt x="5586576" y="2102019"/>
                  <a:pt x="5472849" y="2111355"/>
                </a:cubicBezTo>
                <a:cubicBezTo>
                  <a:pt x="4048668" y="2198994"/>
                  <a:pt x="1274992" y="2038676"/>
                  <a:pt x="197707" y="2111355"/>
                </a:cubicBezTo>
                <a:cubicBezTo>
                  <a:pt x="86386" y="2091044"/>
                  <a:pt x="-10234" y="2037062"/>
                  <a:pt x="0" y="1913648"/>
                </a:cubicBezTo>
                <a:cubicBezTo>
                  <a:pt x="-11203" y="1390344"/>
                  <a:pt x="-51057" y="1037642"/>
                  <a:pt x="0" y="197707"/>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err="1">
                <a:solidFill>
                  <a:srgbClr val="FF3300"/>
                </a:solidFill>
                <a:latin typeface="Calibri" panose="020F0502020204030204" pitchFamily="34" charset="0"/>
                <a:cs typeface="Calibri" panose="020F0502020204030204" pitchFamily="34" charset="0"/>
              </a:rPr>
              <a:t>Phép</a:t>
            </a:r>
            <a:r>
              <a:rPr lang="en-US" sz="6000" b="1" dirty="0">
                <a:solidFill>
                  <a:srgbClr val="FF3300"/>
                </a:solidFill>
                <a:latin typeface="Calibri" panose="020F0502020204030204" pitchFamily="34" charset="0"/>
                <a:cs typeface="Calibri" panose="020F0502020204030204" pitchFamily="34" charset="0"/>
              </a:rPr>
              <a:t> </a:t>
            </a:r>
            <a:r>
              <a:rPr lang="en-US" sz="6000" b="1" dirty="0" err="1">
                <a:solidFill>
                  <a:srgbClr val="FF3300"/>
                </a:solidFill>
                <a:latin typeface="Calibri" panose="020F0502020204030204" pitchFamily="34" charset="0"/>
                <a:cs typeface="Calibri" panose="020F0502020204030204" pitchFamily="34" charset="0"/>
              </a:rPr>
              <a:t>tính</a:t>
            </a:r>
            <a:r>
              <a:rPr lang="en-US" sz="6000" b="1" dirty="0">
                <a:solidFill>
                  <a:srgbClr val="FF3300"/>
                </a:solidFill>
                <a:latin typeface="Calibri" panose="020F0502020204030204" pitchFamily="34" charset="0"/>
                <a:cs typeface="Calibri" panose="020F0502020204030204" pitchFamily="34" charset="0"/>
              </a:rPr>
              <a:t> </a:t>
            </a:r>
            <a:r>
              <a:rPr lang="en-US" sz="6000" b="1" dirty="0" err="1">
                <a:solidFill>
                  <a:srgbClr val="FF3300"/>
                </a:solidFill>
                <a:latin typeface="Calibri" panose="020F0502020204030204" pitchFamily="34" charset="0"/>
                <a:cs typeface="Calibri" panose="020F0502020204030204" pitchFamily="34" charset="0"/>
              </a:rPr>
              <a:t>trừ</a:t>
            </a:r>
            <a:endParaRPr kumimoji="0" lang="vi-VN" sz="6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D8708101-FA9A-D58F-06F4-02D13D4255D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85A96D11-361E-2F33-D2C9-1703743B0337}"/>
              </a:ext>
            </a:extLst>
          </p:cNvPr>
          <p:cNvGrpSpPr/>
          <p:nvPr/>
        </p:nvGrpSpPr>
        <p:grpSpPr>
          <a:xfrm>
            <a:off x="593560" y="612849"/>
            <a:ext cx="11004880" cy="1348141"/>
            <a:chOff x="308203" y="2337884"/>
            <a:chExt cx="12870924" cy="1399406"/>
          </a:xfrm>
        </p:grpSpPr>
        <p:sp>
          <p:nvSpPr>
            <p:cNvPr id="6" name="Rectangle: Rounded Corners 3">
              <a:extLst>
                <a:ext uri="{FF2B5EF4-FFF2-40B4-BE49-F238E27FC236}">
                  <a16:creationId xmlns:a16="http://schemas.microsoft.com/office/drawing/2014/main" id="{93166EE5-F580-F39D-4078-96F503D4CE40}"/>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Khi tính giá trị biểu thức có dấu ngoặc ta làm như thế nào?</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7BE10E69-C29B-90FF-82A4-95597F5B805F}"/>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D74DD8A4-2B4E-505E-42D1-E1863CD702DF}"/>
              </a:ext>
            </a:extLst>
          </p:cNvPr>
          <p:cNvSpPr/>
          <p:nvPr/>
        </p:nvSpPr>
        <p:spPr>
          <a:xfrm>
            <a:off x="2317898" y="3381154"/>
            <a:ext cx="7389628" cy="2111355"/>
          </a:xfrm>
          <a:custGeom>
            <a:avLst/>
            <a:gdLst>
              <a:gd name="connsiteX0" fmla="*/ 0 w 7389628"/>
              <a:gd name="connsiteY0" fmla="*/ 197707 h 2111355"/>
              <a:gd name="connsiteX1" fmla="*/ 197707 w 7389628"/>
              <a:gd name="connsiteY1" fmla="*/ 0 h 2111355"/>
              <a:gd name="connsiteX2" fmla="*/ 7191921 w 7389628"/>
              <a:gd name="connsiteY2" fmla="*/ 0 h 2111355"/>
              <a:gd name="connsiteX3" fmla="*/ 7389628 w 7389628"/>
              <a:gd name="connsiteY3" fmla="*/ 197707 h 2111355"/>
              <a:gd name="connsiteX4" fmla="*/ 7389628 w 7389628"/>
              <a:gd name="connsiteY4" fmla="*/ 1913648 h 2111355"/>
              <a:gd name="connsiteX5" fmla="*/ 7191921 w 7389628"/>
              <a:gd name="connsiteY5" fmla="*/ 2111355 h 2111355"/>
              <a:gd name="connsiteX6" fmla="*/ 197707 w 7389628"/>
              <a:gd name="connsiteY6" fmla="*/ 2111355 h 2111355"/>
              <a:gd name="connsiteX7" fmla="*/ 0 w 7389628"/>
              <a:gd name="connsiteY7" fmla="*/ 1913648 h 2111355"/>
              <a:gd name="connsiteX8" fmla="*/ 0 w 7389628"/>
              <a:gd name="connsiteY8" fmla="*/ 197707 h 211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9628" h="2111355" fill="none" extrusionOk="0">
                <a:moveTo>
                  <a:pt x="0" y="197707"/>
                </a:moveTo>
                <a:cubicBezTo>
                  <a:pt x="-15715" y="85974"/>
                  <a:pt x="96767" y="6748"/>
                  <a:pt x="197707" y="0"/>
                </a:cubicBezTo>
                <a:cubicBezTo>
                  <a:pt x="1556390" y="130954"/>
                  <a:pt x="4131593" y="43574"/>
                  <a:pt x="7191921" y="0"/>
                </a:cubicBezTo>
                <a:cubicBezTo>
                  <a:pt x="7307943" y="10521"/>
                  <a:pt x="7402594" y="104399"/>
                  <a:pt x="7389628" y="197707"/>
                </a:cubicBezTo>
                <a:cubicBezTo>
                  <a:pt x="7266831" y="497180"/>
                  <a:pt x="7507768" y="1189353"/>
                  <a:pt x="7389628" y="1913648"/>
                </a:cubicBezTo>
                <a:cubicBezTo>
                  <a:pt x="7379821" y="2024449"/>
                  <a:pt x="7296966" y="2108494"/>
                  <a:pt x="7191921" y="2111355"/>
                </a:cubicBezTo>
                <a:cubicBezTo>
                  <a:pt x="5629398" y="2266552"/>
                  <a:pt x="3595216" y="2274375"/>
                  <a:pt x="197707" y="2111355"/>
                </a:cubicBezTo>
                <a:cubicBezTo>
                  <a:pt x="89560" y="2097238"/>
                  <a:pt x="-18706" y="2033762"/>
                  <a:pt x="0" y="1913648"/>
                </a:cubicBezTo>
                <a:cubicBezTo>
                  <a:pt x="3515" y="1592030"/>
                  <a:pt x="82254" y="398424"/>
                  <a:pt x="0" y="197707"/>
                </a:cubicBezTo>
                <a:close/>
              </a:path>
              <a:path w="7389628" h="2111355" stroke="0" extrusionOk="0">
                <a:moveTo>
                  <a:pt x="0" y="197707"/>
                </a:moveTo>
                <a:cubicBezTo>
                  <a:pt x="-16699" y="78216"/>
                  <a:pt x="76022" y="4689"/>
                  <a:pt x="197707" y="0"/>
                </a:cubicBezTo>
                <a:cubicBezTo>
                  <a:pt x="1575306" y="132882"/>
                  <a:pt x="4004887" y="-84951"/>
                  <a:pt x="7191921" y="0"/>
                </a:cubicBezTo>
                <a:cubicBezTo>
                  <a:pt x="7295971" y="5021"/>
                  <a:pt x="7389006" y="91954"/>
                  <a:pt x="7389628" y="197707"/>
                </a:cubicBezTo>
                <a:cubicBezTo>
                  <a:pt x="7355809" y="837159"/>
                  <a:pt x="7288713" y="1165858"/>
                  <a:pt x="7389628" y="1913648"/>
                </a:cubicBezTo>
                <a:cubicBezTo>
                  <a:pt x="7395202" y="2023500"/>
                  <a:pt x="7305648" y="2102019"/>
                  <a:pt x="7191921" y="2111355"/>
                </a:cubicBezTo>
                <a:cubicBezTo>
                  <a:pt x="5790275" y="2198994"/>
                  <a:pt x="3188792" y="2038676"/>
                  <a:pt x="197707" y="2111355"/>
                </a:cubicBezTo>
                <a:cubicBezTo>
                  <a:pt x="86386" y="2091044"/>
                  <a:pt x="-10234" y="2037062"/>
                  <a:pt x="0" y="1913648"/>
                </a:cubicBezTo>
                <a:cubicBezTo>
                  <a:pt x="-11203" y="1390344"/>
                  <a:pt x="-51057" y="1037642"/>
                  <a:pt x="0" y="197707"/>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a:solidFill>
                  <a:srgbClr val="FF3300"/>
                </a:solidFill>
                <a:latin typeface="Calibri" panose="020F0502020204030204" pitchFamily="34" charset="0"/>
                <a:cs typeface="Calibri" panose="020F0502020204030204" pitchFamily="34" charset="0"/>
              </a:rPr>
              <a:t>Làm trong ngoặc trước</a:t>
            </a:r>
            <a:endParaRPr kumimoji="0" lang="vi-VN" sz="6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AED67268-5B80-DEB8-6D5F-2C842645DE69}"/>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2A29FC9F-2C17-C6D7-7AB6-4822EEDF5B46}"/>
              </a:ext>
            </a:extLst>
          </p:cNvPr>
          <p:cNvGrpSpPr/>
          <p:nvPr/>
        </p:nvGrpSpPr>
        <p:grpSpPr>
          <a:xfrm>
            <a:off x="593560" y="612849"/>
            <a:ext cx="11004880" cy="1348141"/>
            <a:chOff x="308203" y="2337884"/>
            <a:chExt cx="12870924" cy="1399406"/>
          </a:xfrm>
        </p:grpSpPr>
        <p:sp>
          <p:nvSpPr>
            <p:cNvPr id="12" name="Rectangle: Rounded Corners 3">
              <a:extLst>
                <a:ext uri="{FF2B5EF4-FFF2-40B4-BE49-F238E27FC236}">
                  <a16:creationId xmlns:a16="http://schemas.microsoft.com/office/drawing/2014/main" id="{3E752978-1E8E-F7BB-932B-7CD3F4FF023A}"/>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Muốn tìm 2 số khi biết tổng và hiệu ta làm thế nào?</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13" name="Picture 4">
              <a:extLst>
                <a:ext uri="{FF2B5EF4-FFF2-40B4-BE49-F238E27FC236}">
                  <a16:creationId xmlns:a16="http://schemas.microsoft.com/office/drawing/2014/main" id="{8E92BC8F-CB1B-B406-237A-02C76FCDD3A8}"/>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14" name="Rectangle: Rounded Corners 24">
            <a:extLst>
              <a:ext uri="{FF2B5EF4-FFF2-40B4-BE49-F238E27FC236}">
                <a16:creationId xmlns:a16="http://schemas.microsoft.com/office/drawing/2014/main" id="{3859A4C2-12AD-3F04-677B-B6293CE8B440}"/>
              </a:ext>
            </a:extLst>
          </p:cNvPr>
          <p:cNvSpPr/>
          <p:nvPr/>
        </p:nvSpPr>
        <p:spPr>
          <a:xfrm>
            <a:off x="2317898" y="3381154"/>
            <a:ext cx="7389628" cy="2111355"/>
          </a:xfrm>
          <a:custGeom>
            <a:avLst/>
            <a:gdLst>
              <a:gd name="connsiteX0" fmla="*/ 0 w 7389628"/>
              <a:gd name="connsiteY0" fmla="*/ 197707 h 2111355"/>
              <a:gd name="connsiteX1" fmla="*/ 197707 w 7389628"/>
              <a:gd name="connsiteY1" fmla="*/ 0 h 2111355"/>
              <a:gd name="connsiteX2" fmla="*/ 7191921 w 7389628"/>
              <a:gd name="connsiteY2" fmla="*/ 0 h 2111355"/>
              <a:gd name="connsiteX3" fmla="*/ 7389628 w 7389628"/>
              <a:gd name="connsiteY3" fmla="*/ 197707 h 2111355"/>
              <a:gd name="connsiteX4" fmla="*/ 7389628 w 7389628"/>
              <a:gd name="connsiteY4" fmla="*/ 1913648 h 2111355"/>
              <a:gd name="connsiteX5" fmla="*/ 7191921 w 7389628"/>
              <a:gd name="connsiteY5" fmla="*/ 2111355 h 2111355"/>
              <a:gd name="connsiteX6" fmla="*/ 197707 w 7389628"/>
              <a:gd name="connsiteY6" fmla="*/ 2111355 h 2111355"/>
              <a:gd name="connsiteX7" fmla="*/ 0 w 7389628"/>
              <a:gd name="connsiteY7" fmla="*/ 1913648 h 2111355"/>
              <a:gd name="connsiteX8" fmla="*/ 0 w 7389628"/>
              <a:gd name="connsiteY8" fmla="*/ 197707 h 211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9628" h="2111355" fill="none" extrusionOk="0">
                <a:moveTo>
                  <a:pt x="0" y="197707"/>
                </a:moveTo>
                <a:cubicBezTo>
                  <a:pt x="-15715" y="85974"/>
                  <a:pt x="96767" y="6748"/>
                  <a:pt x="197707" y="0"/>
                </a:cubicBezTo>
                <a:cubicBezTo>
                  <a:pt x="1556390" y="130954"/>
                  <a:pt x="4131593" y="43574"/>
                  <a:pt x="7191921" y="0"/>
                </a:cubicBezTo>
                <a:cubicBezTo>
                  <a:pt x="7307943" y="10521"/>
                  <a:pt x="7402594" y="104399"/>
                  <a:pt x="7389628" y="197707"/>
                </a:cubicBezTo>
                <a:cubicBezTo>
                  <a:pt x="7266831" y="497180"/>
                  <a:pt x="7507768" y="1189353"/>
                  <a:pt x="7389628" y="1913648"/>
                </a:cubicBezTo>
                <a:cubicBezTo>
                  <a:pt x="7379821" y="2024449"/>
                  <a:pt x="7296966" y="2108494"/>
                  <a:pt x="7191921" y="2111355"/>
                </a:cubicBezTo>
                <a:cubicBezTo>
                  <a:pt x="5629398" y="2266552"/>
                  <a:pt x="3595216" y="2274375"/>
                  <a:pt x="197707" y="2111355"/>
                </a:cubicBezTo>
                <a:cubicBezTo>
                  <a:pt x="89560" y="2097238"/>
                  <a:pt x="-18706" y="2033762"/>
                  <a:pt x="0" y="1913648"/>
                </a:cubicBezTo>
                <a:cubicBezTo>
                  <a:pt x="3515" y="1592030"/>
                  <a:pt x="82254" y="398424"/>
                  <a:pt x="0" y="197707"/>
                </a:cubicBezTo>
                <a:close/>
              </a:path>
              <a:path w="7389628" h="2111355" stroke="0" extrusionOk="0">
                <a:moveTo>
                  <a:pt x="0" y="197707"/>
                </a:moveTo>
                <a:cubicBezTo>
                  <a:pt x="-16699" y="78216"/>
                  <a:pt x="76022" y="4689"/>
                  <a:pt x="197707" y="0"/>
                </a:cubicBezTo>
                <a:cubicBezTo>
                  <a:pt x="1575306" y="132882"/>
                  <a:pt x="4004887" y="-84951"/>
                  <a:pt x="7191921" y="0"/>
                </a:cubicBezTo>
                <a:cubicBezTo>
                  <a:pt x="7295971" y="5021"/>
                  <a:pt x="7389006" y="91954"/>
                  <a:pt x="7389628" y="197707"/>
                </a:cubicBezTo>
                <a:cubicBezTo>
                  <a:pt x="7355809" y="837159"/>
                  <a:pt x="7288713" y="1165858"/>
                  <a:pt x="7389628" y="1913648"/>
                </a:cubicBezTo>
                <a:cubicBezTo>
                  <a:pt x="7395202" y="2023500"/>
                  <a:pt x="7305648" y="2102019"/>
                  <a:pt x="7191921" y="2111355"/>
                </a:cubicBezTo>
                <a:cubicBezTo>
                  <a:pt x="5790275" y="2198994"/>
                  <a:pt x="3188792" y="2038676"/>
                  <a:pt x="197707" y="2111355"/>
                </a:cubicBezTo>
                <a:cubicBezTo>
                  <a:pt x="86386" y="2091044"/>
                  <a:pt x="-10234" y="2037062"/>
                  <a:pt x="0" y="1913648"/>
                </a:cubicBezTo>
                <a:cubicBezTo>
                  <a:pt x="-11203" y="1390344"/>
                  <a:pt x="-51057" y="1037642"/>
                  <a:pt x="0" y="197707"/>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FF3300"/>
                </a:solidFill>
                <a:latin typeface="Calibri" panose="020F0502020204030204" pitchFamily="34" charset="0"/>
                <a:cs typeface="Calibri" panose="020F0502020204030204" pitchFamily="34" charset="0"/>
              </a:rPr>
              <a:t>Tìm số lớn</a:t>
            </a:r>
            <a:endParaRPr lang="en-US" sz="6000" b="1" dirty="0">
              <a:solidFill>
                <a:srgbClr val="FF3300"/>
              </a:solidFill>
              <a:latin typeface="Calibri" panose="020F0502020204030204" pitchFamily="34" charset="0"/>
              <a:cs typeface="Calibri" panose="020F0502020204030204" pitchFamily="34" charset="0"/>
            </a:endParaRPr>
          </a:p>
          <a:p>
            <a:pPr lvl="0" algn="ctr">
              <a:defRPr/>
            </a:pPr>
            <a:r>
              <a:rPr lang="vi-VN" sz="6000" b="1" dirty="0">
                <a:solidFill>
                  <a:srgbClr val="FF3300"/>
                </a:solidFill>
                <a:latin typeface="Calibri" panose="020F0502020204030204" pitchFamily="34" charset="0"/>
                <a:cs typeface="Calibri" panose="020F0502020204030204" pitchFamily="34" charset="0"/>
              </a:rPr>
              <a:t>= (tổng +</a:t>
            </a:r>
            <a:r>
              <a:rPr lang="en-US" sz="6000" b="1" dirty="0">
                <a:solidFill>
                  <a:srgbClr val="FF3300"/>
                </a:solidFill>
                <a:latin typeface="Calibri" panose="020F0502020204030204" pitchFamily="34" charset="0"/>
                <a:cs typeface="Calibri" panose="020F0502020204030204" pitchFamily="34" charset="0"/>
              </a:rPr>
              <a:t> </a:t>
            </a:r>
            <a:r>
              <a:rPr lang="vi-VN" sz="6000" b="1" dirty="0">
                <a:solidFill>
                  <a:srgbClr val="FF3300"/>
                </a:solidFill>
                <a:latin typeface="Calibri" panose="020F0502020204030204" pitchFamily="34" charset="0"/>
                <a:cs typeface="Calibri" panose="020F0502020204030204" pitchFamily="34" charset="0"/>
              </a:rPr>
              <a:t>hiệu )</a:t>
            </a:r>
            <a:r>
              <a:rPr lang="en-US" sz="6000" b="1" dirty="0">
                <a:solidFill>
                  <a:srgbClr val="FF3300"/>
                </a:solidFill>
                <a:latin typeface="Calibri" panose="020F0502020204030204" pitchFamily="34" charset="0"/>
                <a:cs typeface="Calibri" panose="020F0502020204030204" pitchFamily="34" charset="0"/>
              </a:rPr>
              <a:t> </a:t>
            </a:r>
            <a:r>
              <a:rPr lang="vi-VN" sz="6000" b="1" dirty="0">
                <a:solidFill>
                  <a:srgbClr val="FF3300"/>
                </a:solidFill>
                <a:latin typeface="Calibri" panose="020F0502020204030204" pitchFamily="34" charset="0"/>
                <a:cs typeface="Calibri" panose="020F0502020204030204" pitchFamily="34" charset="0"/>
              </a:rPr>
              <a:t>:</a:t>
            </a:r>
            <a:r>
              <a:rPr lang="en-US" sz="6000" b="1" dirty="0">
                <a:solidFill>
                  <a:srgbClr val="FF3300"/>
                </a:solidFill>
                <a:latin typeface="Calibri" panose="020F0502020204030204" pitchFamily="34" charset="0"/>
                <a:cs typeface="Calibri" panose="020F0502020204030204" pitchFamily="34" charset="0"/>
              </a:rPr>
              <a:t> </a:t>
            </a:r>
            <a:r>
              <a:rPr lang="vi-VN" sz="6000" b="1" dirty="0">
                <a:solidFill>
                  <a:srgbClr val="FF3300"/>
                </a:solidFill>
                <a:latin typeface="Calibri" panose="020F0502020204030204" pitchFamily="34" charset="0"/>
                <a:cs typeface="Calibri" panose="020F0502020204030204" pitchFamily="34" charset="0"/>
              </a:rPr>
              <a:t>2</a:t>
            </a:r>
            <a:endParaRPr kumimoji="0" lang="vi-VN" sz="6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AF4"/>
            </a:gs>
            <a:gs pos="54000">
              <a:srgbClr val="FFF3E6"/>
            </a:gs>
            <a:gs pos="100000">
              <a:schemeClr val="dk2"/>
            </a:gs>
          </a:gsLst>
          <a:path path="circle">
            <a:fillToRect l="50000" t="50000" r="50000" b="50000"/>
          </a:path>
          <a:tileRect/>
        </a:gradFill>
        <a:effectLst/>
      </p:bgPr>
    </p:bg>
    <p:spTree>
      <p:nvGrpSpPr>
        <p:cNvPr id="1" name="Shape 3990"/>
        <p:cNvGrpSpPr/>
        <p:nvPr/>
      </p:nvGrpSpPr>
      <p:grpSpPr>
        <a:xfrm>
          <a:off x="0" y="0"/>
          <a:ext cx="0" cy="0"/>
          <a:chOff x="0" y="0"/>
          <a:chExt cx="0" cy="0"/>
        </a:xfrm>
      </p:grpSpPr>
      <p:pic>
        <p:nvPicPr>
          <p:cNvPr id="35" name="Picture 34">
            <a:extLst>
              <a:ext uri="{FF2B5EF4-FFF2-40B4-BE49-F238E27FC236}">
                <a16:creationId xmlns:a16="http://schemas.microsoft.com/office/drawing/2014/main" id="{D7CF62A2-DC01-43CC-A300-E72BCF7D5C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29" y="473725"/>
            <a:ext cx="13127658" cy="5673687"/>
          </a:xfrm>
          <a:prstGeom prst="rect">
            <a:avLst/>
          </a:prstGeom>
        </p:spPr>
      </p:pic>
      <p:sp>
        <p:nvSpPr>
          <p:cNvPr id="3991" name="Google Shape;3991;p37"/>
          <p:cNvSpPr/>
          <p:nvPr/>
        </p:nvSpPr>
        <p:spPr>
          <a:xfrm flipH="1">
            <a:off x="10563440" y="-74562"/>
            <a:ext cx="1810643" cy="1075159"/>
          </a:xfrm>
          <a:custGeom>
            <a:avLst/>
            <a:gdLst/>
            <a:ahLst/>
            <a:cxnLst/>
            <a:rect l="l" t="t" r="r" b="b"/>
            <a:pathLst>
              <a:path w="46610" h="27677" extrusionOk="0">
                <a:moveTo>
                  <a:pt x="41771" y="9804"/>
                </a:moveTo>
                <a:cubicBezTo>
                  <a:pt x="41765" y="9808"/>
                  <a:pt x="41759" y="9811"/>
                  <a:pt x="41753" y="9815"/>
                </a:cubicBezTo>
                <a:lnTo>
                  <a:pt x="41753" y="9815"/>
                </a:lnTo>
                <a:cubicBezTo>
                  <a:pt x="41759" y="9812"/>
                  <a:pt x="41765" y="9808"/>
                  <a:pt x="41771" y="9804"/>
                </a:cubicBezTo>
                <a:close/>
                <a:moveTo>
                  <a:pt x="32594" y="1"/>
                </a:moveTo>
                <a:cubicBezTo>
                  <a:pt x="30159" y="1"/>
                  <a:pt x="27714" y="12"/>
                  <a:pt x="25245" y="12"/>
                </a:cubicBezTo>
                <a:lnTo>
                  <a:pt x="229" y="12"/>
                </a:lnTo>
                <a:lnTo>
                  <a:pt x="1" y="23956"/>
                </a:lnTo>
                <a:cubicBezTo>
                  <a:pt x="138" y="24777"/>
                  <a:pt x="548" y="26284"/>
                  <a:pt x="229" y="27060"/>
                </a:cubicBezTo>
                <a:cubicBezTo>
                  <a:pt x="914" y="26626"/>
                  <a:pt x="1028" y="25417"/>
                  <a:pt x="1507" y="24732"/>
                </a:cubicBezTo>
                <a:cubicBezTo>
                  <a:pt x="2146" y="25553"/>
                  <a:pt x="2192" y="26786"/>
                  <a:pt x="1644" y="27676"/>
                </a:cubicBezTo>
                <a:cubicBezTo>
                  <a:pt x="2329" y="27379"/>
                  <a:pt x="2899" y="26832"/>
                  <a:pt x="3196" y="26147"/>
                </a:cubicBezTo>
                <a:lnTo>
                  <a:pt x="3538" y="26991"/>
                </a:lnTo>
                <a:cubicBezTo>
                  <a:pt x="4588" y="26261"/>
                  <a:pt x="4908" y="24663"/>
                  <a:pt x="4223" y="23590"/>
                </a:cubicBezTo>
                <a:lnTo>
                  <a:pt x="4223" y="23590"/>
                </a:lnTo>
                <a:cubicBezTo>
                  <a:pt x="4250" y="23597"/>
                  <a:pt x="4275" y="23599"/>
                  <a:pt x="4299" y="23599"/>
                </a:cubicBezTo>
                <a:cubicBezTo>
                  <a:pt x="4738" y="23599"/>
                  <a:pt x="4835" y="22677"/>
                  <a:pt x="4337" y="22677"/>
                </a:cubicBezTo>
                <a:cubicBezTo>
                  <a:pt x="4395" y="22672"/>
                  <a:pt x="4453" y="22669"/>
                  <a:pt x="4510" y="22669"/>
                </a:cubicBezTo>
                <a:cubicBezTo>
                  <a:pt x="6025" y="22669"/>
                  <a:pt x="7182" y="24666"/>
                  <a:pt x="6346" y="25964"/>
                </a:cubicBezTo>
                <a:cubicBezTo>
                  <a:pt x="6985" y="26238"/>
                  <a:pt x="7624" y="26535"/>
                  <a:pt x="8263" y="26809"/>
                </a:cubicBezTo>
                <a:cubicBezTo>
                  <a:pt x="8469" y="25713"/>
                  <a:pt x="8263" y="24549"/>
                  <a:pt x="7693" y="23590"/>
                </a:cubicBezTo>
                <a:lnTo>
                  <a:pt x="7693" y="23590"/>
                </a:lnTo>
                <a:cubicBezTo>
                  <a:pt x="8035" y="24024"/>
                  <a:pt x="8537" y="24344"/>
                  <a:pt x="9085" y="24481"/>
                </a:cubicBezTo>
                <a:cubicBezTo>
                  <a:pt x="9359" y="23819"/>
                  <a:pt x="9245" y="23020"/>
                  <a:pt x="8788" y="22495"/>
                </a:cubicBezTo>
                <a:lnTo>
                  <a:pt x="8788" y="22495"/>
                </a:lnTo>
                <a:cubicBezTo>
                  <a:pt x="9148" y="22640"/>
                  <a:pt x="9537" y="22710"/>
                  <a:pt x="9929" y="22710"/>
                </a:cubicBezTo>
                <a:cubicBezTo>
                  <a:pt x="10830" y="22710"/>
                  <a:pt x="11745" y="22341"/>
                  <a:pt x="12349" y="21673"/>
                </a:cubicBezTo>
                <a:cubicBezTo>
                  <a:pt x="11094" y="21582"/>
                  <a:pt x="9907" y="20806"/>
                  <a:pt x="9290" y="19710"/>
                </a:cubicBezTo>
                <a:lnTo>
                  <a:pt x="9290" y="19710"/>
                </a:lnTo>
                <a:cubicBezTo>
                  <a:pt x="9633" y="19938"/>
                  <a:pt x="9998" y="20167"/>
                  <a:pt x="10340" y="20372"/>
                </a:cubicBezTo>
                <a:cubicBezTo>
                  <a:pt x="10425" y="19731"/>
                  <a:pt x="11096" y="19364"/>
                  <a:pt x="11763" y="19364"/>
                </a:cubicBezTo>
                <a:cubicBezTo>
                  <a:pt x="11998" y="19364"/>
                  <a:pt x="12232" y="19410"/>
                  <a:pt x="12440" y="19505"/>
                </a:cubicBezTo>
                <a:cubicBezTo>
                  <a:pt x="13239" y="19870"/>
                  <a:pt x="13719" y="20692"/>
                  <a:pt x="14152" y="21468"/>
                </a:cubicBezTo>
                <a:cubicBezTo>
                  <a:pt x="14449" y="20692"/>
                  <a:pt x="14472" y="19802"/>
                  <a:pt x="14221" y="19025"/>
                </a:cubicBezTo>
                <a:lnTo>
                  <a:pt x="14221" y="19025"/>
                </a:lnTo>
                <a:cubicBezTo>
                  <a:pt x="14856" y="20438"/>
                  <a:pt x="16390" y="21392"/>
                  <a:pt x="17936" y="21392"/>
                </a:cubicBezTo>
                <a:cubicBezTo>
                  <a:pt x="18113" y="21392"/>
                  <a:pt x="18290" y="21379"/>
                  <a:pt x="18466" y="21354"/>
                </a:cubicBezTo>
                <a:cubicBezTo>
                  <a:pt x="18421" y="20509"/>
                  <a:pt x="18124" y="19687"/>
                  <a:pt x="17599" y="19025"/>
                </a:cubicBezTo>
                <a:lnTo>
                  <a:pt x="17599" y="19025"/>
                </a:lnTo>
                <a:cubicBezTo>
                  <a:pt x="17773" y="19104"/>
                  <a:pt x="17967" y="19142"/>
                  <a:pt x="18163" y="19142"/>
                </a:cubicBezTo>
                <a:cubicBezTo>
                  <a:pt x="18481" y="19142"/>
                  <a:pt x="18805" y="19041"/>
                  <a:pt x="19060" y="18843"/>
                </a:cubicBezTo>
                <a:cubicBezTo>
                  <a:pt x="18626" y="18318"/>
                  <a:pt x="18192" y="17793"/>
                  <a:pt x="17781" y="17268"/>
                </a:cubicBezTo>
                <a:cubicBezTo>
                  <a:pt x="18046" y="17172"/>
                  <a:pt x="18321" y="17127"/>
                  <a:pt x="18597" y="17127"/>
                </a:cubicBezTo>
                <a:cubicBezTo>
                  <a:pt x="19894" y="17127"/>
                  <a:pt x="21200" y="18119"/>
                  <a:pt x="21388" y="19436"/>
                </a:cubicBezTo>
                <a:cubicBezTo>
                  <a:pt x="22073" y="18204"/>
                  <a:pt x="21822" y="16515"/>
                  <a:pt x="20840" y="15465"/>
                </a:cubicBezTo>
                <a:cubicBezTo>
                  <a:pt x="20127" y="14700"/>
                  <a:pt x="19059" y="14290"/>
                  <a:pt x="17995" y="14290"/>
                </a:cubicBezTo>
                <a:cubicBezTo>
                  <a:pt x="17630" y="14290"/>
                  <a:pt x="17264" y="14338"/>
                  <a:pt x="16914" y="14438"/>
                </a:cubicBezTo>
                <a:cubicBezTo>
                  <a:pt x="17859" y="13505"/>
                  <a:pt x="19183" y="13037"/>
                  <a:pt x="20508" y="13037"/>
                </a:cubicBezTo>
                <a:cubicBezTo>
                  <a:pt x="21842" y="13037"/>
                  <a:pt x="23177" y="13510"/>
                  <a:pt x="24127" y="14460"/>
                </a:cubicBezTo>
                <a:cubicBezTo>
                  <a:pt x="24424" y="13547"/>
                  <a:pt x="24013" y="12452"/>
                  <a:pt x="23214" y="11972"/>
                </a:cubicBezTo>
                <a:lnTo>
                  <a:pt x="23214" y="11972"/>
                </a:lnTo>
                <a:cubicBezTo>
                  <a:pt x="23967" y="12420"/>
                  <a:pt x="24847" y="12668"/>
                  <a:pt x="25724" y="12668"/>
                </a:cubicBezTo>
                <a:cubicBezTo>
                  <a:pt x="25831" y="12668"/>
                  <a:pt x="25938" y="12665"/>
                  <a:pt x="26044" y="12657"/>
                </a:cubicBezTo>
                <a:cubicBezTo>
                  <a:pt x="26501" y="11333"/>
                  <a:pt x="25108" y="10009"/>
                  <a:pt x="23716" y="9804"/>
                </a:cubicBezTo>
                <a:cubicBezTo>
                  <a:pt x="23464" y="9767"/>
                  <a:pt x="23211" y="9751"/>
                  <a:pt x="22959" y="9751"/>
                </a:cubicBezTo>
                <a:cubicBezTo>
                  <a:pt x="21819" y="9751"/>
                  <a:pt x="20679" y="10068"/>
                  <a:pt x="19539" y="10124"/>
                </a:cubicBezTo>
                <a:cubicBezTo>
                  <a:pt x="19488" y="10125"/>
                  <a:pt x="19436" y="10126"/>
                  <a:pt x="19384" y="10126"/>
                </a:cubicBezTo>
                <a:cubicBezTo>
                  <a:pt x="18027" y="10126"/>
                  <a:pt x="16490" y="9549"/>
                  <a:pt x="16138" y="8252"/>
                </a:cubicBezTo>
                <a:cubicBezTo>
                  <a:pt x="16047" y="8617"/>
                  <a:pt x="15933" y="9005"/>
                  <a:pt x="15841" y="9370"/>
                </a:cubicBezTo>
                <a:cubicBezTo>
                  <a:pt x="15609" y="9257"/>
                  <a:pt x="15371" y="9209"/>
                  <a:pt x="15130" y="9209"/>
                </a:cubicBezTo>
                <a:cubicBezTo>
                  <a:pt x="14306" y="9209"/>
                  <a:pt x="13451" y="9773"/>
                  <a:pt x="12691" y="10215"/>
                </a:cubicBezTo>
                <a:cubicBezTo>
                  <a:pt x="12247" y="10458"/>
                  <a:pt x="11681" y="10611"/>
                  <a:pt x="11163" y="10611"/>
                </a:cubicBezTo>
                <a:cubicBezTo>
                  <a:pt x="10511" y="10611"/>
                  <a:pt x="9935" y="10369"/>
                  <a:pt x="9770" y="9758"/>
                </a:cubicBezTo>
                <a:cubicBezTo>
                  <a:pt x="10340" y="9644"/>
                  <a:pt x="11002" y="9462"/>
                  <a:pt x="11322" y="8960"/>
                </a:cubicBezTo>
                <a:cubicBezTo>
                  <a:pt x="11550" y="8640"/>
                  <a:pt x="11596" y="8206"/>
                  <a:pt x="11778" y="7864"/>
                </a:cubicBezTo>
                <a:cubicBezTo>
                  <a:pt x="12141" y="7200"/>
                  <a:pt x="12983" y="6961"/>
                  <a:pt x="13756" y="6961"/>
                </a:cubicBezTo>
                <a:cubicBezTo>
                  <a:pt x="13859" y="6961"/>
                  <a:pt x="13961" y="6966"/>
                  <a:pt x="14061" y="6974"/>
                </a:cubicBezTo>
                <a:cubicBezTo>
                  <a:pt x="14783" y="7050"/>
                  <a:pt x="15505" y="7252"/>
                  <a:pt x="16213" y="7252"/>
                </a:cubicBezTo>
                <a:cubicBezTo>
                  <a:pt x="16356" y="7252"/>
                  <a:pt x="16499" y="7244"/>
                  <a:pt x="16640" y="7225"/>
                </a:cubicBezTo>
                <a:cubicBezTo>
                  <a:pt x="17508" y="7088"/>
                  <a:pt x="18352" y="6312"/>
                  <a:pt x="18147" y="5467"/>
                </a:cubicBezTo>
                <a:lnTo>
                  <a:pt x="18147" y="5467"/>
                </a:lnTo>
                <a:cubicBezTo>
                  <a:pt x="19174" y="6335"/>
                  <a:pt x="20018" y="7430"/>
                  <a:pt x="20612" y="8640"/>
                </a:cubicBezTo>
                <a:cubicBezTo>
                  <a:pt x="20954" y="8229"/>
                  <a:pt x="21000" y="7613"/>
                  <a:pt x="20749" y="7133"/>
                </a:cubicBezTo>
                <a:lnTo>
                  <a:pt x="20749" y="7133"/>
                </a:lnTo>
                <a:cubicBezTo>
                  <a:pt x="21205" y="7590"/>
                  <a:pt x="21776" y="7910"/>
                  <a:pt x="22392" y="8046"/>
                </a:cubicBezTo>
                <a:cubicBezTo>
                  <a:pt x="22529" y="7453"/>
                  <a:pt x="22347" y="6814"/>
                  <a:pt x="21890" y="6403"/>
                </a:cubicBezTo>
                <a:lnTo>
                  <a:pt x="21890" y="6403"/>
                </a:lnTo>
                <a:cubicBezTo>
                  <a:pt x="23625" y="6791"/>
                  <a:pt x="25131" y="8069"/>
                  <a:pt x="25816" y="9690"/>
                </a:cubicBezTo>
                <a:cubicBezTo>
                  <a:pt x="26295" y="9302"/>
                  <a:pt x="26615" y="8731"/>
                  <a:pt x="26683" y="8138"/>
                </a:cubicBezTo>
                <a:cubicBezTo>
                  <a:pt x="27893" y="8823"/>
                  <a:pt x="29263" y="9211"/>
                  <a:pt x="30655" y="9256"/>
                </a:cubicBezTo>
                <a:cubicBezTo>
                  <a:pt x="30290" y="8845"/>
                  <a:pt x="29947" y="8457"/>
                  <a:pt x="29582" y="8046"/>
                </a:cubicBezTo>
                <a:cubicBezTo>
                  <a:pt x="30016" y="8046"/>
                  <a:pt x="30450" y="7910"/>
                  <a:pt x="30792" y="7636"/>
                </a:cubicBezTo>
                <a:cubicBezTo>
                  <a:pt x="29948" y="6952"/>
                  <a:pt x="29127" y="6267"/>
                  <a:pt x="28306" y="5583"/>
                </a:cubicBezTo>
                <a:lnTo>
                  <a:pt x="28306" y="5583"/>
                </a:lnTo>
                <a:cubicBezTo>
                  <a:pt x="28336" y="5607"/>
                  <a:pt x="28379" y="5618"/>
                  <a:pt x="28435" y="5618"/>
                </a:cubicBezTo>
                <a:cubicBezTo>
                  <a:pt x="28796" y="5618"/>
                  <a:pt x="29667" y="5182"/>
                  <a:pt x="30503" y="5182"/>
                </a:cubicBezTo>
                <a:cubicBezTo>
                  <a:pt x="30969" y="5182"/>
                  <a:pt x="31424" y="5318"/>
                  <a:pt x="31773" y="5741"/>
                </a:cubicBezTo>
                <a:cubicBezTo>
                  <a:pt x="32755" y="6928"/>
                  <a:pt x="32161" y="9553"/>
                  <a:pt x="31545" y="10763"/>
                </a:cubicBezTo>
                <a:cubicBezTo>
                  <a:pt x="31571" y="10767"/>
                  <a:pt x="31597" y="10769"/>
                  <a:pt x="31622" y="10769"/>
                </a:cubicBezTo>
                <a:cubicBezTo>
                  <a:pt x="32204" y="10769"/>
                  <a:pt x="32449" y="9624"/>
                  <a:pt x="32993" y="9624"/>
                </a:cubicBezTo>
                <a:cubicBezTo>
                  <a:pt x="33034" y="9624"/>
                  <a:pt x="33076" y="9631"/>
                  <a:pt x="33120" y="9644"/>
                </a:cubicBezTo>
                <a:cubicBezTo>
                  <a:pt x="33371" y="10192"/>
                  <a:pt x="32983" y="10808"/>
                  <a:pt x="32778" y="11379"/>
                </a:cubicBezTo>
                <a:cubicBezTo>
                  <a:pt x="32390" y="12406"/>
                  <a:pt x="32709" y="13547"/>
                  <a:pt x="33006" y="14597"/>
                </a:cubicBezTo>
                <a:cubicBezTo>
                  <a:pt x="33303" y="15670"/>
                  <a:pt x="33622" y="16720"/>
                  <a:pt x="33919" y="17770"/>
                </a:cubicBezTo>
                <a:cubicBezTo>
                  <a:pt x="34033" y="16629"/>
                  <a:pt x="34147" y="15488"/>
                  <a:pt x="34284" y="14346"/>
                </a:cubicBezTo>
                <a:cubicBezTo>
                  <a:pt x="34467" y="14483"/>
                  <a:pt x="34581" y="14711"/>
                  <a:pt x="34672" y="14917"/>
                </a:cubicBezTo>
                <a:cubicBezTo>
                  <a:pt x="35311" y="16127"/>
                  <a:pt x="36590" y="16948"/>
                  <a:pt x="37936" y="17040"/>
                </a:cubicBezTo>
                <a:cubicBezTo>
                  <a:pt x="37845" y="16857"/>
                  <a:pt x="37731" y="16674"/>
                  <a:pt x="37640" y="16492"/>
                </a:cubicBezTo>
                <a:lnTo>
                  <a:pt x="37640" y="16492"/>
                </a:lnTo>
                <a:cubicBezTo>
                  <a:pt x="39032" y="17268"/>
                  <a:pt x="40059" y="18637"/>
                  <a:pt x="40401" y="20190"/>
                </a:cubicBezTo>
                <a:cubicBezTo>
                  <a:pt x="40424" y="18706"/>
                  <a:pt x="40127" y="17199"/>
                  <a:pt x="39534" y="15853"/>
                </a:cubicBezTo>
                <a:lnTo>
                  <a:pt x="39534" y="15853"/>
                </a:lnTo>
                <a:cubicBezTo>
                  <a:pt x="39922" y="15967"/>
                  <a:pt x="40287" y="16081"/>
                  <a:pt x="40675" y="16195"/>
                </a:cubicBezTo>
                <a:cubicBezTo>
                  <a:pt x="40538" y="15328"/>
                  <a:pt x="39991" y="14529"/>
                  <a:pt x="39237" y="14072"/>
                </a:cubicBezTo>
                <a:cubicBezTo>
                  <a:pt x="39466" y="14004"/>
                  <a:pt x="39717" y="13935"/>
                  <a:pt x="39968" y="13867"/>
                </a:cubicBezTo>
                <a:cubicBezTo>
                  <a:pt x="38963" y="13137"/>
                  <a:pt x="38256" y="11995"/>
                  <a:pt x="38096" y="10763"/>
                </a:cubicBezTo>
                <a:lnTo>
                  <a:pt x="38096" y="10763"/>
                </a:lnTo>
                <a:cubicBezTo>
                  <a:pt x="38849" y="11447"/>
                  <a:pt x="39831" y="11858"/>
                  <a:pt x="40835" y="11927"/>
                </a:cubicBezTo>
                <a:cubicBezTo>
                  <a:pt x="40852" y="11928"/>
                  <a:pt x="40869" y="11929"/>
                  <a:pt x="40887" y="11929"/>
                </a:cubicBezTo>
                <a:cubicBezTo>
                  <a:pt x="41111" y="11929"/>
                  <a:pt x="41397" y="11798"/>
                  <a:pt x="41292" y="11607"/>
                </a:cubicBezTo>
                <a:cubicBezTo>
                  <a:pt x="40561" y="11174"/>
                  <a:pt x="39854" y="10694"/>
                  <a:pt x="39237" y="10124"/>
                </a:cubicBezTo>
                <a:lnTo>
                  <a:pt x="39237" y="10124"/>
                </a:lnTo>
                <a:cubicBezTo>
                  <a:pt x="39530" y="10221"/>
                  <a:pt x="39841" y="10270"/>
                  <a:pt x="40153" y="10270"/>
                </a:cubicBezTo>
                <a:cubicBezTo>
                  <a:pt x="40710" y="10270"/>
                  <a:pt x="41273" y="10116"/>
                  <a:pt x="41753" y="9815"/>
                </a:cubicBezTo>
                <a:lnTo>
                  <a:pt x="41753" y="9815"/>
                </a:lnTo>
                <a:cubicBezTo>
                  <a:pt x="41633" y="9889"/>
                  <a:pt x="41498" y="9923"/>
                  <a:pt x="41351" y="9923"/>
                </a:cubicBezTo>
                <a:cubicBezTo>
                  <a:pt x="39636" y="9923"/>
                  <a:pt x="36267" y="5314"/>
                  <a:pt x="35471" y="4623"/>
                </a:cubicBezTo>
                <a:lnTo>
                  <a:pt x="35471" y="4623"/>
                </a:lnTo>
                <a:cubicBezTo>
                  <a:pt x="35499" y="4646"/>
                  <a:pt x="35530" y="4657"/>
                  <a:pt x="35565" y="4657"/>
                </a:cubicBezTo>
                <a:cubicBezTo>
                  <a:pt x="35848" y="4657"/>
                  <a:pt x="36364" y="3960"/>
                  <a:pt x="36879" y="3960"/>
                </a:cubicBezTo>
                <a:cubicBezTo>
                  <a:pt x="37093" y="3960"/>
                  <a:pt x="37306" y="4079"/>
                  <a:pt x="37503" y="4417"/>
                </a:cubicBezTo>
                <a:cubicBezTo>
                  <a:pt x="38028" y="5330"/>
                  <a:pt x="38941" y="6106"/>
                  <a:pt x="39968" y="6335"/>
                </a:cubicBezTo>
                <a:cubicBezTo>
                  <a:pt x="39831" y="6084"/>
                  <a:pt x="39876" y="5581"/>
                  <a:pt x="39762" y="5307"/>
                </a:cubicBezTo>
                <a:cubicBezTo>
                  <a:pt x="39887" y="5289"/>
                  <a:pt x="40015" y="5282"/>
                  <a:pt x="40146" y="5282"/>
                </a:cubicBezTo>
                <a:cubicBezTo>
                  <a:pt x="40597" y="5282"/>
                  <a:pt x="41079" y="5367"/>
                  <a:pt x="41529" y="5367"/>
                </a:cubicBezTo>
                <a:cubicBezTo>
                  <a:pt x="41912" y="5367"/>
                  <a:pt x="42271" y="5305"/>
                  <a:pt x="42570" y="5079"/>
                </a:cubicBezTo>
                <a:cubicBezTo>
                  <a:pt x="42045" y="4805"/>
                  <a:pt x="41223" y="4417"/>
                  <a:pt x="40995" y="3801"/>
                </a:cubicBezTo>
                <a:cubicBezTo>
                  <a:pt x="41307" y="3619"/>
                  <a:pt x="41654" y="3561"/>
                  <a:pt x="42017" y="3561"/>
                </a:cubicBezTo>
                <a:cubicBezTo>
                  <a:pt x="42687" y="3561"/>
                  <a:pt x="43411" y="3762"/>
                  <a:pt x="44064" y="3762"/>
                </a:cubicBezTo>
                <a:cubicBezTo>
                  <a:pt x="44480" y="3762"/>
                  <a:pt x="44868" y="3680"/>
                  <a:pt x="45195" y="3413"/>
                </a:cubicBezTo>
                <a:lnTo>
                  <a:pt x="45195" y="3413"/>
                </a:lnTo>
                <a:cubicBezTo>
                  <a:pt x="45146" y="3417"/>
                  <a:pt x="45098" y="3419"/>
                  <a:pt x="45050" y="3419"/>
                </a:cubicBezTo>
                <a:cubicBezTo>
                  <a:pt x="44275" y="3419"/>
                  <a:pt x="43507" y="2912"/>
                  <a:pt x="43163" y="2203"/>
                </a:cubicBezTo>
                <a:lnTo>
                  <a:pt x="43163" y="2203"/>
                </a:lnTo>
                <a:cubicBezTo>
                  <a:pt x="43520" y="2434"/>
                  <a:pt x="43932" y="2540"/>
                  <a:pt x="44348" y="2540"/>
                </a:cubicBezTo>
                <a:cubicBezTo>
                  <a:pt x="45288" y="2540"/>
                  <a:pt x="46246" y="1994"/>
                  <a:pt x="46610" y="1108"/>
                </a:cubicBezTo>
                <a:lnTo>
                  <a:pt x="46610" y="1108"/>
                </a:lnTo>
                <a:cubicBezTo>
                  <a:pt x="46230" y="1230"/>
                  <a:pt x="45829" y="1293"/>
                  <a:pt x="45430" y="1293"/>
                </a:cubicBezTo>
                <a:cubicBezTo>
                  <a:pt x="45013" y="1293"/>
                  <a:pt x="44598" y="1225"/>
                  <a:pt x="44213" y="1085"/>
                </a:cubicBezTo>
                <a:cubicBezTo>
                  <a:pt x="44944" y="925"/>
                  <a:pt x="45651" y="651"/>
                  <a:pt x="46313" y="263"/>
                </a:cubicBezTo>
                <a:cubicBezTo>
                  <a:pt x="41698" y="40"/>
                  <a:pt x="37161" y="1"/>
                  <a:pt x="32594" y="1"/>
                </a:cubicBezTo>
                <a:close/>
              </a:path>
            </a:pathLst>
          </a:custGeom>
          <a:solidFill>
            <a:srgbClr val="3D72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2" name="Google Shape;3992;p37"/>
          <p:cNvSpPr/>
          <p:nvPr/>
        </p:nvSpPr>
        <p:spPr>
          <a:xfrm flipH="1">
            <a:off x="8599984" y="-457200"/>
            <a:ext cx="2371045" cy="1147453"/>
          </a:xfrm>
          <a:custGeom>
            <a:avLst/>
            <a:gdLst/>
            <a:ahLst/>
            <a:cxnLst/>
            <a:rect l="l" t="t" r="r" b="b"/>
            <a:pathLst>
              <a:path w="61036" h="29538" extrusionOk="0">
                <a:moveTo>
                  <a:pt x="60341" y="2245"/>
                </a:moveTo>
                <a:cubicBezTo>
                  <a:pt x="60335" y="2245"/>
                  <a:pt x="60329" y="2245"/>
                  <a:pt x="60323" y="2245"/>
                </a:cubicBezTo>
                <a:lnTo>
                  <a:pt x="60323" y="2245"/>
                </a:lnTo>
                <a:cubicBezTo>
                  <a:pt x="60363" y="2249"/>
                  <a:pt x="60403" y="2254"/>
                  <a:pt x="60442" y="2258"/>
                </a:cubicBezTo>
                <a:cubicBezTo>
                  <a:pt x="60408" y="2249"/>
                  <a:pt x="60374" y="2245"/>
                  <a:pt x="60341" y="2245"/>
                </a:cubicBezTo>
                <a:close/>
                <a:moveTo>
                  <a:pt x="50777" y="0"/>
                </a:moveTo>
                <a:cubicBezTo>
                  <a:pt x="50712" y="0"/>
                  <a:pt x="50646" y="7"/>
                  <a:pt x="50582" y="21"/>
                </a:cubicBezTo>
                <a:lnTo>
                  <a:pt x="3105" y="569"/>
                </a:lnTo>
                <a:cubicBezTo>
                  <a:pt x="4155" y="661"/>
                  <a:pt x="4338" y="2167"/>
                  <a:pt x="3881" y="3103"/>
                </a:cubicBezTo>
                <a:cubicBezTo>
                  <a:pt x="3425" y="4039"/>
                  <a:pt x="2649" y="4952"/>
                  <a:pt x="2808" y="5979"/>
                </a:cubicBezTo>
                <a:cubicBezTo>
                  <a:pt x="1987" y="6253"/>
                  <a:pt x="1165" y="6527"/>
                  <a:pt x="343" y="6823"/>
                </a:cubicBezTo>
                <a:cubicBezTo>
                  <a:pt x="1028" y="7303"/>
                  <a:pt x="823" y="8581"/>
                  <a:pt x="1" y="8832"/>
                </a:cubicBezTo>
                <a:cubicBezTo>
                  <a:pt x="1804" y="8604"/>
                  <a:pt x="3973" y="8079"/>
                  <a:pt x="4452" y="6344"/>
                </a:cubicBezTo>
                <a:cubicBezTo>
                  <a:pt x="4703" y="6664"/>
                  <a:pt x="4931" y="6960"/>
                  <a:pt x="5160" y="7280"/>
                </a:cubicBezTo>
                <a:cubicBezTo>
                  <a:pt x="4292" y="9037"/>
                  <a:pt x="3448" y="10772"/>
                  <a:pt x="2580" y="12530"/>
                </a:cubicBezTo>
                <a:cubicBezTo>
                  <a:pt x="5296" y="11868"/>
                  <a:pt x="7214" y="8855"/>
                  <a:pt x="6666" y="6093"/>
                </a:cubicBezTo>
                <a:lnTo>
                  <a:pt x="6666" y="6093"/>
                </a:lnTo>
                <a:cubicBezTo>
                  <a:pt x="7031" y="6549"/>
                  <a:pt x="7625" y="6846"/>
                  <a:pt x="8218" y="6846"/>
                </a:cubicBezTo>
                <a:cubicBezTo>
                  <a:pt x="8583" y="5865"/>
                  <a:pt x="8515" y="4701"/>
                  <a:pt x="8013" y="3765"/>
                </a:cubicBezTo>
                <a:lnTo>
                  <a:pt x="8013" y="3765"/>
                </a:lnTo>
                <a:cubicBezTo>
                  <a:pt x="8482" y="4546"/>
                  <a:pt x="9365" y="5044"/>
                  <a:pt x="10258" y="5044"/>
                </a:cubicBezTo>
                <a:cubicBezTo>
                  <a:pt x="10278" y="5044"/>
                  <a:pt x="10298" y="5043"/>
                  <a:pt x="10318" y="5043"/>
                </a:cubicBezTo>
                <a:lnTo>
                  <a:pt x="10318" y="5043"/>
                </a:lnTo>
                <a:cubicBezTo>
                  <a:pt x="10501" y="6937"/>
                  <a:pt x="9839" y="8900"/>
                  <a:pt x="8583" y="10316"/>
                </a:cubicBezTo>
                <a:cubicBezTo>
                  <a:pt x="10113" y="11754"/>
                  <a:pt x="9702" y="14698"/>
                  <a:pt x="7830" y="15657"/>
                </a:cubicBezTo>
                <a:cubicBezTo>
                  <a:pt x="8880" y="15862"/>
                  <a:pt x="9816" y="16798"/>
                  <a:pt x="9793" y="17871"/>
                </a:cubicBezTo>
                <a:cubicBezTo>
                  <a:pt x="9757" y="18725"/>
                  <a:pt x="8938" y="19464"/>
                  <a:pt x="8134" y="19464"/>
                </a:cubicBezTo>
                <a:cubicBezTo>
                  <a:pt x="7928" y="19464"/>
                  <a:pt x="7724" y="19416"/>
                  <a:pt x="7533" y="19309"/>
                </a:cubicBezTo>
                <a:lnTo>
                  <a:pt x="7533" y="19309"/>
                </a:lnTo>
                <a:cubicBezTo>
                  <a:pt x="8150" y="19879"/>
                  <a:pt x="7853" y="21066"/>
                  <a:pt x="7054" y="21295"/>
                </a:cubicBezTo>
                <a:cubicBezTo>
                  <a:pt x="7465" y="21637"/>
                  <a:pt x="7853" y="21979"/>
                  <a:pt x="8264" y="22322"/>
                </a:cubicBezTo>
                <a:cubicBezTo>
                  <a:pt x="7374" y="22915"/>
                  <a:pt x="6826" y="23965"/>
                  <a:pt x="6803" y="25038"/>
                </a:cubicBezTo>
                <a:cubicBezTo>
                  <a:pt x="8675" y="24079"/>
                  <a:pt x="10158" y="22390"/>
                  <a:pt x="10820" y="20404"/>
                </a:cubicBezTo>
                <a:cubicBezTo>
                  <a:pt x="10839" y="20403"/>
                  <a:pt x="10857" y="20402"/>
                  <a:pt x="10876" y="20402"/>
                </a:cubicBezTo>
                <a:cubicBezTo>
                  <a:pt x="11836" y="20402"/>
                  <a:pt x="12126" y="22144"/>
                  <a:pt x="11185" y="22413"/>
                </a:cubicBezTo>
                <a:cubicBezTo>
                  <a:pt x="12190" y="22413"/>
                  <a:pt x="13126" y="23258"/>
                  <a:pt x="13285" y="24239"/>
                </a:cubicBezTo>
                <a:lnTo>
                  <a:pt x="14723" y="23235"/>
                </a:lnTo>
                <a:lnTo>
                  <a:pt x="14723" y="23235"/>
                </a:lnTo>
                <a:cubicBezTo>
                  <a:pt x="15613" y="23874"/>
                  <a:pt x="15362" y="25517"/>
                  <a:pt x="14335" y="25905"/>
                </a:cubicBezTo>
                <a:cubicBezTo>
                  <a:pt x="14974" y="25951"/>
                  <a:pt x="15613" y="26019"/>
                  <a:pt x="16253" y="26065"/>
                </a:cubicBezTo>
                <a:cubicBezTo>
                  <a:pt x="15819" y="27183"/>
                  <a:pt x="15865" y="28462"/>
                  <a:pt x="16367" y="29534"/>
                </a:cubicBezTo>
                <a:cubicBezTo>
                  <a:pt x="16403" y="29537"/>
                  <a:pt x="16439" y="29538"/>
                  <a:pt x="16475" y="29538"/>
                </a:cubicBezTo>
                <a:cubicBezTo>
                  <a:pt x="17568" y="29538"/>
                  <a:pt x="18475" y="28541"/>
                  <a:pt x="18741" y="27480"/>
                </a:cubicBezTo>
                <a:cubicBezTo>
                  <a:pt x="18992" y="26362"/>
                  <a:pt x="18718" y="25198"/>
                  <a:pt x="18467" y="24102"/>
                </a:cubicBezTo>
                <a:cubicBezTo>
                  <a:pt x="17850" y="21614"/>
                  <a:pt x="17622" y="19332"/>
                  <a:pt x="15340" y="17757"/>
                </a:cubicBezTo>
                <a:lnTo>
                  <a:pt x="15340" y="17757"/>
                </a:lnTo>
                <a:cubicBezTo>
                  <a:pt x="15564" y="17878"/>
                  <a:pt x="15828" y="17933"/>
                  <a:pt x="16092" y="17933"/>
                </a:cubicBezTo>
                <a:cubicBezTo>
                  <a:pt x="16176" y="17933"/>
                  <a:pt x="16261" y="17927"/>
                  <a:pt x="16344" y="17916"/>
                </a:cubicBezTo>
                <a:cubicBezTo>
                  <a:pt x="16275" y="17323"/>
                  <a:pt x="16116" y="16729"/>
                  <a:pt x="15865" y="16159"/>
                </a:cubicBezTo>
                <a:lnTo>
                  <a:pt x="15865" y="16159"/>
                </a:lnTo>
                <a:cubicBezTo>
                  <a:pt x="16390" y="16433"/>
                  <a:pt x="16915" y="16684"/>
                  <a:pt x="17462" y="16935"/>
                </a:cubicBezTo>
                <a:cubicBezTo>
                  <a:pt x="17074" y="15565"/>
                  <a:pt x="17143" y="14105"/>
                  <a:pt x="17668" y="12804"/>
                </a:cubicBezTo>
                <a:lnTo>
                  <a:pt x="17668" y="12804"/>
                </a:lnTo>
                <a:cubicBezTo>
                  <a:pt x="18238" y="13694"/>
                  <a:pt x="18193" y="14903"/>
                  <a:pt x="17622" y="15748"/>
                </a:cubicBezTo>
                <a:cubicBezTo>
                  <a:pt x="17725" y="15771"/>
                  <a:pt x="17830" y="15782"/>
                  <a:pt x="17936" y="15782"/>
                </a:cubicBezTo>
                <a:cubicBezTo>
                  <a:pt x="18557" y="15782"/>
                  <a:pt x="19191" y="15397"/>
                  <a:pt x="19425" y="14812"/>
                </a:cubicBezTo>
                <a:lnTo>
                  <a:pt x="19425" y="14812"/>
                </a:lnTo>
                <a:cubicBezTo>
                  <a:pt x="20064" y="15155"/>
                  <a:pt x="19927" y="16319"/>
                  <a:pt x="19220" y="16524"/>
                </a:cubicBezTo>
                <a:cubicBezTo>
                  <a:pt x="19471" y="16981"/>
                  <a:pt x="19608" y="17483"/>
                  <a:pt x="19608" y="18008"/>
                </a:cubicBezTo>
                <a:cubicBezTo>
                  <a:pt x="19996" y="17574"/>
                  <a:pt x="20316" y="17118"/>
                  <a:pt x="20589" y="16615"/>
                </a:cubicBezTo>
                <a:lnTo>
                  <a:pt x="20589" y="16615"/>
                </a:lnTo>
                <a:cubicBezTo>
                  <a:pt x="20544" y="17437"/>
                  <a:pt x="20521" y="18282"/>
                  <a:pt x="20475" y="19126"/>
                </a:cubicBezTo>
                <a:cubicBezTo>
                  <a:pt x="20653" y="19326"/>
                  <a:pt x="20928" y="19429"/>
                  <a:pt x="21203" y="19429"/>
                </a:cubicBezTo>
                <a:cubicBezTo>
                  <a:pt x="21493" y="19429"/>
                  <a:pt x="21783" y="19315"/>
                  <a:pt x="21959" y="19080"/>
                </a:cubicBezTo>
                <a:cubicBezTo>
                  <a:pt x="22282" y="18671"/>
                  <a:pt x="22158" y="17977"/>
                  <a:pt x="21720" y="17689"/>
                </a:cubicBezTo>
                <a:lnTo>
                  <a:pt x="21720" y="17689"/>
                </a:lnTo>
                <a:cubicBezTo>
                  <a:pt x="21771" y="17711"/>
                  <a:pt x="21826" y="17721"/>
                  <a:pt x="21882" y="17721"/>
                </a:cubicBezTo>
                <a:cubicBezTo>
                  <a:pt x="22122" y="17721"/>
                  <a:pt x="22383" y="17535"/>
                  <a:pt x="22484" y="17300"/>
                </a:cubicBezTo>
                <a:cubicBezTo>
                  <a:pt x="22598" y="16981"/>
                  <a:pt x="22507" y="16615"/>
                  <a:pt x="22415" y="16273"/>
                </a:cubicBezTo>
                <a:lnTo>
                  <a:pt x="22027" y="14881"/>
                </a:lnTo>
                <a:lnTo>
                  <a:pt x="22027" y="14881"/>
                </a:lnTo>
                <a:cubicBezTo>
                  <a:pt x="22319" y="14973"/>
                  <a:pt x="22624" y="15018"/>
                  <a:pt x="22929" y="15018"/>
                </a:cubicBezTo>
                <a:cubicBezTo>
                  <a:pt x="23676" y="15018"/>
                  <a:pt x="24428" y="14750"/>
                  <a:pt x="24995" y="14264"/>
                </a:cubicBezTo>
                <a:lnTo>
                  <a:pt x="24995" y="14264"/>
                </a:lnTo>
                <a:cubicBezTo>
                  <a:pt x="25200" y="15040"/>
                  <a:pt x="25132" y="15908"/>
                  <a:pt x="24812" y="16661"/>
                </a:cubicBezTo>
                <a:cubicBezTo>
                  <a:pt x="25200" y="16547"/>
                  <a:pt x="25588" y="16410"/>
                  <a:pt x="25953" y="16273"/>
                </a:cubicBezTo>
                <a:lnTo>
                  <a:pt x="25953" y="16273"/>
                </a:lnTo>
                <a:cubicBezTo>
                  <a:pt x="26364" y="16615"/>
                  <a:pt x="25999" y="17254"/>
                  <a:pt x="25588" y="17574"/>
                </a:cubicBezTo>
                <a:cubicBezTo>
                  <a:pt x="25177" y="17894"/>
                  <a:pt x="24652" y="18350"/>
                  <a:pt x="24858" y="18829"/>
                </a:cubicBezTo>
                <a:cubicBezTo>
                  <a:pt x="25360" y="18373"/>
                  <a:pt x="25999" y="18031"/>
                  <a:pt x="26684" y="17916"/>
                </a:cubicBezTo>
                <a:lnTo>
                  <a:pt x="26684" y="17916"/>
                </a:lnTo>
                <a:cubicBezTo>
                  <a:pt x="26912" y="18419"/>
                  <a:pt x="26592" y="19080"/>
                  <a:pt x="26067" y="19217"/>
                </a:cubicBezTo>
                <a:cubicBezTo>
                  <a:pt x="26296" y="19469"/>
                  <a:pt x="26547" y="19697"/>
                  <a:pt x="26798" y="19925"/>
                </a:cubicBezTo>
                <a:cubicBezTo>
                  <a:pt x="26273" y="20404"/>
                  <a:pt x="26113" y="21226"/>
                  <a:pt x="26410" y="21842"/>
                </a:cubicBezTo>
                <a:cubicBezTo>
                  <a:pt x="27026" y="21043"/>
                  <a:pt x="27528" y="20153"/>
                  <a:pt x="27871" y="19217"/>
                </a:cubicBezTo>
                <a:lnTo>
                  <a:pt x="27871" y="19217"/>
                </a:lnTo>
                <a:cubicBezTo>
                  <a:pt x="27734" y="19765"/>
                  <a:pt x="27894" y="20382"/>
                  <a:pt x="28282" y="20792"/>
                </a:cubicBezTo>
                <a:cubicBezTo>
                  <a:pt x="28898" y="20382"/>
                  <a:pt x="29354" y="19720"/>
                  <a:pt x="29491" y="18989"/>
                </a:cubicBezTo>
                <a:cubicBezTo>
                  <a:pt x="30085" y="19058"/>
                  <a:pt x="30678" y="19195"/>
                  <a:pt x="31226" y="19423"/>
                </a:cubicBezTo>
                <a:cubicBezTo>
                  <a:pt x="30929" y="19902"/>
                  <a:pt x="30610" y="20382"/>
                  <a:pt x="30290" y="20884"/>
                </a:cubicBezTo>
                <a:cubicBezTo>
                  <a:pt x="30464" y="20993"/>
                  <a:pt x="30675" y="21050"/>
                  <a:pt x="30885" y="21050"/>
                </a:cubicBezTo>
                <a:cubicBezTo>
                  <a:pt x="31115" y="21050"/>
                  <a:pt x="31344" y="20981"/>
                  <a:pt x="31523" y="20838"/>
                </a:cubicBezTo>
                <a:lnTo>
                  <a:pt x="31523" y="20838"/>
                </a:lnTo>
                <a:cubicBezTo>
                  <a:pt x="31431" y="21203"/>
                  <a:pt x="31386" y="21705"/>
                  <a:pt x="31705" y="21911"/>
                </a:cubicBezTo>
                <a:cubicBezTo>
                  <a:pt x="31831" y="21979"/>
                  <a:pt x="31968" y="21991"/>
                  <a:pt x="32108" y="21991"/>
                </a:cubicBezTo>
                <a:cubicBezTo>
                  <a:pt x="32178" y="21991"/>
                  <a:pt x="32248" y="21988"/>
                  <a:pt x="32318" y="21988"/>
                </a:cubicBezTo>
                <a:cubicBezTo>
                  <a:pt x="32389" y="21988"/>
                  <a:pt x="32459" y="21991"/>
                  <a:pt x="32527" y="22002"/>
                </a:cubicBezTo>
                <a:cubicBezTo>
                  <a:pt x="32892" y="22093"/>
                  <a:pt x="33166" y="22459"/>
                  <a:pt x="33121" y="22824"/>
                </a:cubicBezTo>
                <a:cubicBezTo>
                  <a:pt x="33098" y="23212"/>
                  <a:pt x="32755" y="23531"/>
                  <a:pt x="32390" y="23531"/>
                </a:cubicBezTo>
                <a:cubicBezTo>
                  <a:pt x="32984" y="23646"/>
                  <a:pt x="32915" y="24513"/>
                  <a:pt x="32801" y="25106"/>
                </a:cubicBezTo>
                <a:cubicBezTo>
                  <a:pt x="32700" y="25629"/>
                  <a:pt x="32972" y="26382"/>
                  <a:pt x="33413" y="26382"/>
                </a:cubicBezTo>
                <a:cubicBezTo>
                  <a:pt x="33472" y="26382"/>
                  <a:pt x="33535" y="26369"/>
                  <a:pt x="33600" y="26339"/>
                </a:cubicBezTo>
                <a:cubicBezTo>
                  <a:pt x="33737" y="26270"/>
                  <a:pt x="33828" y="26133"/>
                  <a:pt x="33919" y="25997"/>
                </a:cubicBezTo>
                <a:cubicBezTo>
                  <a:pt x="34069" y="25762"/>
                  <a:pt x="35356" y="22153"/>
                  <a:pt x="34365" y="22153"/>
                </a:cubicBezTo>
                <a:cubicBezTo>
                  <a:pt x="34296" y="22153"/>
                  <a:pt x="34217" y="22171"/>
                  <a:pt x="34125" y="22208"/>
                </a:cubicBezTo>
                <a:cubicBezTo>
                  <a:pt x="34558" y="22025"/>
                  <a:pt x="35015" y="21842"/>
                  <a:pt x="35449" y="21683"/>
                </a:cubicBezTo>
                <a:lnTo>
                  <a:pt x="35449" y="21683"/>
                </a:lnTo>
                <a:cubicBezTo>
                  <a:pt x="35406" y="21685"/>
                  <a:pt x="35364" y="21686"/>
                  <a:pt x="35322" y="21686"/>
                </a:cubicBezTo>
                <a:cubicBezTo>
                  <a:pt x="34089" y="21686"/>
                  <a:pt x="32907" y="20729"/>
                  <a:pt x="32664" y="19537"/>
                </a:cubicBezTo>
                <a:cubicBezTo>
                  <a:pt x="32915" y="19514"/>
                  <a:pt x="33166" y="19514"/>
                  <a:pt x="33417" y="19491"/>
                </a:cubicBezTo>
                <a:cubicBezTo>
                  <a:pt x="33075" y="18624"/>
                  <a:pt x="32367" y="17939"/>
                  <a:pt x="31477" y="17620"/>
                </a:cubicBezTo>
                <a:cubicBezTo>
                  <a:pt x="31885" y="17447"/>
                  <a:pt x="32315" y="17361"/>
                  <a:pt x="32744" y="17361"/>
                </a:cubicBezTo>
                <a:cubicBezTo>
                  <a:pt x="32939" y="17361"/>
                  <a:pt x="33133" y="17379"/>
                  <a:pt x="33326" y="17414"/>
                </a:cubicBezTo>
                <a:cubicBezTo>
                  <a:pt x="33463" y="16889"/>
                  <a:pt x="32869" y="16478"/>
                  <a:pt x="32344" y="16364"/>
                </a:cubicBezTo>
                <a:cubicBezTo>
                  <a:pt x="31797" y="16250"/>
                  <a:pt x="31180" y="16250"/>
                  <a:pt x="30838" y="15816"/>
                </a:cubicBezTo>
                <a:lnTo>
                  <a:pt x="33531" y="15269"/>
                </a:lnTo>
                <a:cubicBezTo>
                  <a:pt x="33235" y="14675"/>
                  <a:pt x="32481" y="14538"/>
                  <a:pt x="31819" y="14447"/>
                </a:cubicBezTo>
                <a:cubicBezTo>
                  <a:pt x="29628" y="14196"/>
                  <a:pt x="28807" y="13968"/>
                  <a:pt x="27916" y="11982"/>
                </a:cubicBezTo>
                <a:cubicBezTo>
                  <a:pt x="27662" y="11363"/>
                  <a:pt x="28364" y="10788"/>
                  <a:pt x="29041" y="10788"/>
                </a:cubicBezTo>
                <a:cubicBezTo>
                  <a:pt x="29213" y="10788"/>
                  <a:pt x="29384" y="10826"/>
                  <a:pt x="29537" y="10909"/>
                </a:cubicBezTo>
                <a:cubicBezTo>
                  <a:pt x="30267" y="11320"/>
                  <a:pt x="30541" y="12233"/>
                  <a:pt x="30724" y="13055"/>
                </a:cubicBezTo>
                <a:cubicBezTo>
                  <a:pt x="31203" y="12301"/>
                  <a:pt x="31340" y="11343"/>
                  <a:pt x="31135" y="10475"/>
                </a:cubicBezTo>
                <a:lnTo>
                  <a:pt x="31135" y="10475"/>
                </a:lnTo>
                <a:cubicBezTo>
                  <a:pt x="31842" y="11503"/>
                  <a:pt x="32847" y="12324"/>
                  <a:pt x="33988" y="12849"/>
                </a:cubicBezTo>
                <a:cubicBezTo>
                  <a:pt x="34204" y="11539"/>
                  <a:pt x="35552" y="10638"/>
                  <a:pt x="36852" y="10638"/>
                </a:cubicBezTo>
                <a:cubicBezTo>
                  <a:pt x="37340" y="10638"/>
                  <a:pt x="37822" y="10765"/>
                  <a:pt x="38233" y="11046"/>
                </a:cubicBezTo>
                <a:cubicBezTo>
                  <a:pt x="38213" y="11043"/>
                  <a:pt x="38193" y="11042"/>
                  <a:pt x="38174" y="11042"/>
                </a:cubicBezTo>
                <a:cubicBezTo>
                  <a:pt x="37692" y="11042"/>
                  <a:pt x="37494" y="11838"/>
                  <a:pt x="37845" y="12233"/>
                </a:cubicBezTo>
                <a:cubicBezTo>
                  <a:pt x="38211" y="12621"/>
                  <a:pt x="38827" y="12644"/>
                  <a:pt x="39352" y="12667"/>
                </a:cubicBezTo>
                <a:cubicBezTo>
                  <a:pt x="40288" y="11731"/>
                  <a:pt x="40972" y="10544"/>
                  <a:pt x="41315" y="9288"/>
                </a:cubicBezTo>
                <a:cubicBezTo>
                  <a:pt x="41349" y="9811"/>
                  <a:pt x="41857" y="10073"/>
                  <a:pt x="42368" y="10073"/>
                </a:cubicBezTo>
                <a:cubicBezTo>
                  <a:pt x="42884" y="10073"/>
                  <a:pt x="43403" y="9805"/>
                  <a:pt x="43438" y="9266"/>
                </a:cubicBezTo>
                <a:cubicBezTo>
                  <a:pt x="43483" y="10293"/>
                  <a:pt x="44008" y="11274"/>
                  <a:pt x="44830" y="11891"/>
                </a:cubicBezTo>
                <a:cubicBezTo>
                  <a:pt x="45811" y="11183"/>
                  <a:pt x="46450" y="10019"/>
                  <a:pt x="46542" y="8809"/>
                </a:cubicBezTo>
                <a:cubicBezTo>
                  <a:pt x="47888" y="9334"/>
                  <a:pt x="49235" y="9836"/>
                  <a:pt x="50559" y="10361"/>
                </a:cubicBezTo>
                <a:cubicBezTo>
                  <a:pt x="51518" y="11959"/>
                  <a:pt x="50673" y="14356"/>
                  <a:pt x="48916" y="14995"/>
                </a:cubicBezTo>
                <a:cubicBezTo>
                  <a:pt x="49966" y="15474"/>
                  <a:pt x="50148" y="17163"/>
                  <a:pt x="49235" y="17825"/>
                </a:cubicBezTo>
                <a:cubicBezTo>
                  <a:pt x="50011" y="18487"/>
                  <a:pt x="50810" y="19149"/>
                  <a:pt x="51586" y="19811"/>
                </a:cubicBezTo>
                <a:cubicBezTo>
                  <a:pt x="50993" y="21043"/>
                  <a:pt x="50787" y="22481"/>
                  <a:pt x="51016" y="23851"/>
                </a:cubicBezTo>
                <a:cubicBezTo>
                  <a:pt x="52727" y="23098"/>
                  <a:pt x="53526" y="20792"/>
                  <a:pt x="52636" y="19149"/>
                </a:cubicBezTo>
                <a:lnTo>
                  <a:pt x="52636" y="19149"/>
                </a:lnTo>
                <a:cubicBezTo>
                  <a:pt x="53093" y="19902"/>
                  <a:pt x="53937" y="20404"/>
                  <a:pt x="54805" y="20473"/>
                </a:cubicBezTo>
                <a:cubicBezTo>
                  <a:pt x="54485" y="21523"/>
                  <a:pt x="55101" y="22778"/>
                  <a:pt x="56128" y="23166"/>
                </a:cubicBezTo>
                <a:cubicBezTo>
                  <a:pt x="56859" y="21112"/>
                  <a:pt x="56699" y="18784"/>
                  <a:pt x="55695" y="16866"/>
                </a:cubicBezTo>
                <a:cubicBezTo>
                  <a:pt x="56973" y="16159"/>
                  <a:pt x="55855" y="14196"/>
                  <a:pt x="54690" y="13306"/>
                </a:cubicBezTo>
                <a:lnTo>
                  <a:pt x="54690" y="13306"/>
                </a:lnTo>
                <a:cubicBezTo>
                  <a:pt x="55170" y="13351"/>
                  <a:pt x="55672" y="13420"/>
                  <a:pt x="56151" y="13488"/>
                </a:cubicBezTo>
                <a:cubicBezTo>
                  <a:pt x="55901" y="13199"/>
                  <a:pt x="55650" y="12894"/>
                  <a:pt x="55400" y="12600"/>
                </a:cubicBezTo>
                <a:lnTo>
                  <a:pt x="55400" y="12600"/>
                </a:lnTo>
                <a:cubicBezTo>
                  <a:pt x="55568" y="12756"/>
                  <a:pt x="55774" y="12825"/>
                  <a:pt x="55990" y="12825"/>
                </a:cubicBezTo>
                <a:cubicBezTo>
                  <a:pt x="56772" y="12825"/>
                  <a:pt x="57701" y="11930"/>
                  <a:pt x="57566" y="11023"/>
                </a:cubicBezTo>
                <a:cubicBezTo>
                  <a:pt x="57384" y="9791"/>
                  <a:pt x="56197" y="8992"/>
                  <a:pt x="55124" y="8353"/>
                </a:cubicBezTo>
                <a:lnTo>
                  <a:pt x="55124" y="8353"/>
                </a:lnTo>
                <a:cubicBezTo>
                  <a:pt x="55155" y="8358"/>
                  <a:pt x="55186" y="8361"/>
                  <a:pt x="55216" y="8361"/>
                </a:cubicBezTo>
                <a:cubicBezTo>
                  <a:pt x="55691" y="8361"/>
                  <a:pt x="56003" y="7707"/>
                  <a:pt x="55832" y="7234"/>
                </a:cubicBezTo>
                <a:cubicBezTo>
                  <a:pt x="55649" y="6732"/>
                  <a:pt x="55170" y="6412"/>
                  <a:pt x="54713" y="6139"/>
                </a:cubicBezTo>
                <a:cubicBezTo>
                  <a:pt x="54881" y="5958"/>
                  <a:pt x="55088" y="5881"/>
                  <a:pt x="55308" y="5881"/>
                </a:cubicBezTo>
                <a:cubicBezTo>
                  <a:pt x="55895" y="5881"/>
                  <a:pt x="56576" y="6431"/>
                  <a:pt x="56859" y="7029"/>
                </a:cubicBezTo>
                <a:cubicBezTo>
                  <a:pt x="57247" y="7873"/>
                  <a:pt x="57407" y="8923"/>
                  <a:pt x="58206" y="9380"/>
                </a:cubicBezTo>
                <a:cubicBezTo>
                  <a:pt x="58418" y="9506"/>
                  <a:pt x="58646" y="9563"/>
                  <a:pt x="58874" y="9563"/>
                </a:cubicBezTo>
                <a:cubicBezTo>
                  <a:pt x="59800" y="9563"/>
                  <a:pt x="60739" y="8633"/>
                  <a:pt x="60739" y="7645"/>
                </a:cubicBezTo>
                <a:cubicBezTo>
                  <a:pt x="60739" y="6390"/>
                  <a:pt x="59689" y="5363"/>
                  <a:pt x="58502" y="4929"/>
                </a:cubicBezTo>
                <a:cubicBezTo>
                  <a:pt x="59438" y="4929"/>
                  <a:pt x="60374" y="4518"/>
                  <a:pt x="61036" y="3856"/>
                </a:cubicBezTo>
                <a:cubicBezTo>
                  <a:pt x="60602" y="3719"/>
                  <a:pt x="60146" y="3559"/>
                  <a:pt x="59917" y="3171"/>
                </a:cubicBezTo>
                <a:cubicBezTo>
                  <a:pt x="59731" y="2820"/>
                  <a:pt x="59957" y="2263"/>
                  <a:pt x="60323" y="2245"/>
                </a:cubicBezTo>
                <a:lnTo>
                  <a:pt x="60323" y="2245"/>
                </a:lnTo>
                <a:cubicBezTo>
                  <a:pt x="60008" y="2213"/>
                  <a:pt x="59693" y="2197"/>
                  <a:pt x="59378" y="2197"/>
                </a:cubicBezTo>
                <a:cubicBezTo>
                  <a:pt x="58156" y="2197"/>
                  <a:pt x="56946" y="2437"/>
                  <a:pt x="55832" y="2897"/>
                </a:cubicBezTo>
                <a:lnTo>
                  <a:pt x="55809" y="1505"/>
                </a:lnTo>
                <a:cubicBezTo>
                  <a:pt x="55127" y="1701"/>
                  <a:pt x="54418" y="1799"/>
                  <a:pt x="53708" y="1799"/>
                </a:cubicBezTo>
                <a:cubicBezTo>
                  <a:pt x="52848" y="1799"/>
                  <a:pt x="51988" y="1656"/>
                  <a:pt x="51175" y="1368"/>
                </a:cubicBezTo>
                <a:cubicBezTo>
                  <a:pt x="50491" y="1939"/>
                  <a:pt x="49806" y="2487"/>
                  <a:pt x="49121" y="3034"/>
                </a:cubicBezTo>
                <a:cubicBezTo>
                  <a:pt x="48756" y="2441"/>
                  <a:pt x="49167" y="1596"/>
                  <a:pt x="49806" y="1277"/>
                </a:cubicBezTo>
                <a:cubicBezTo>
                  <a:pt x="50199" y="1080"/>
                  <a:pt x="50634" y="1022"/>
                  <a:pt x="51076" y="1022"/>
                </a:cubicBezTo>
                <a:cubicBezTo>
                  <a:pt x="51353" y="1022"/>
                  <a:pt x="51633" y="1045"/>
                  <a:pt x="51906" y="1071"/>
                </a:cubicBezTo>
                <a:cubicBezTo>
                  <a:pt x="51885" y="499"/>
                  <a:pt x="51334" y="0"/>
                  <a:pt x="50777" y="0"/>
                </a:cubicBezTo>
                <a:close/>
              </a:path>
            </a:pathLst>
          </a:custGeom>
          <a:solidFill>
            <a:srgbClr val="3270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995" name="Google Shape;3995;p37"/>
          <p:cNvGrpSpPr/>
          <p:nvPr/>
        </p:nvGrpSpPr>
        <p:grpSpPr>
          <a:xfrm flipH="1">
            <a:off x="11659967" y="3112651"/>
            <a:ext cx="1479867" cy="1581100"/>
            <a:chOff x="454950" y="2869750"/>
            <a:chExt cx="1109900" cy="1185825"/>
          </a:xfrm>
        </p:grpSpPr>
        <p:sp>
          <p:nvSpPr>
            <p:cNvPr id="3996" name="Google Shape;3996;p37"/>
            <p:cNvSpPr/>
            <p:nvPr/>
          </p:nvSpPr>
          <p:spPr>
            <a:xfrm>
              <a:off x="454950" y="3726850"/>
              <a:ext cx="470800" cy="328725"/>
            </a:xfrm>
            <a:custGeom>
              <a:avLst/>
              <a:gdLst/>
              <a:ahLst/>
              <a:cxnLst/>
              <a:rect l="l" t="t" r="r" b="b"/>
              <a:pathLst>
                <a:path w="18832" h="13149" extrusionOk="0">
                  <a:moveTo>
                    <a:pt x="9998" y="685"/>
                  </a:moveTo>
                  <a:cubicBezTo>
                    <a:pt x="9998" y="765"/>
                    <a:pt x="10013" y="843"/>
                    <a:pt x="10040" y="917"/>
                  </a:cubicBezTo>
                  <a:lnTo>
                    <a:pt x="10040" y="917"/>
                  </a:lnTo>
                  <a:cubicBezTo>
                    <a:pt x="10028" y="839"/>
                    <a:pt x="10014" y="762"/>
                    <a:pt x="9998" y="685"/>
                  </a:cubicBezTo>
                  <a:close/>
                  <a:moveTo>
                    <a:pt x="2694" y="4109"/>
                  </a:moveTo>
                  <a:lnTo>
                    <a:pt x="2694" y="4109"/>
                  </a:lnTo>
                  <a:cubicBezTo>
                    <a:pt x="3038" y="4399"/>
                    <a:pt x="3454" y="4602"/>
                    <a:pt x="3896" y="4697"/>
                  </a:cubicBezTo>
                  <a:lnTo>
                    <a:pt x="3896" y="4697"/>
                  </a:lnTo>
                  <a:cubicBezTo>
                    <a:pt x="3549" y="4408"/>
                    <a:pt x="3137" y="4202"/>
                    <a:pt x="2694" y="4109"/>
                  </a:cubicBezTo>
                  <a:close/>
                  <a:moveTo>
                    <a:pt x="1758" y="11048"/>
                  </a:moveTo>
                  <a:cubicBezTo>
                    <a:pt x="1802" y="11064"/>
                    <a:pt x="1846" y="11072"/>
                    <a:pt x="1890" y="11072"/>
                  </a:cubicBezTo>
                  <a:cubicBezTo>
                    <a:pt x="1937" y="11072"/>
                    <a:pt x="1983" y="11063"/>
                    <a:pt x="2027" y="11048"/>
                  </a:cubicBezTo>
                  <a:lnTo>
                    <a:pt x="2027" y="11048"/>
                  </a:lnTo>
                  <a:cubicBezTo>
                    <a:pt x="1938" y="11048"/>
                    <a:pt x="1849" y="11048"/>
                    <a:pt x="1758" y="11048"/>
                  </a:cubicBezTo>
                  <a:close/>
                  <a:moveTo>
                    <a:pt x="10523" y="0"/>
                  </a:moveTo>
                  <a:cubicBezTo>
                    <a:pt x="10500" y="457"/>
                    <a:pt x="10500" y="890"/>
                    <a:pt x="10477" y="1347"/>
                  </a:cubicBezTo>
                  <a:cubicBezTo>
                    <a:pt x="10277" y="1280"/>
                    <a:pt x="10114" y="1116"/>
                    <a:pt x="10040" y="917"/>
                  </a:cubicBezTo>
                  <a:lnTo>
                    <a:pt x="10040" y="917"/>
                  </a:lnTo>
                  <a:cubicBezTo>
                    <a:pt x="10192" y="1923"/>
                    <a:pt x="9952" y="2986"/>
                    <a:pt x="9359" y="3812"/>
                  </a:cubicBezTo>
                  <a:cubicBezTo>
                    <a:pt x="9336" y="3812"/>
                    <a:pt x="9336" y="3789"/>
                    <a:pt x="9313" y="3766"/>
                  </a:cubicBezTo>
                  <a:cubicBezTo>
                    <a:pt x="9131" y="3538"/>
                    <a:pt x="9062" y="3219"/>
                    <a:pt x="9176" y="2945"/>
                  </a:cubicBezTo>
                  <a:cubicBezTo>
                    <a:pt x="9137" y="2935"/>
                    <a:pt x="9098" y="2930"/>
                    <a:pt x="9060" y="2930"/>
                  </a:cubicBezTo>
                  <a:cubicBezTo>
                    <a:pt x="8966" y="2930"/>
                    <a:pt x="8876" y="2957"/>
                    <a:pt x="8794" y="3001"/>
                  </a:cubicBezTo>
                  <a:lnTo>
                    <a:pt x="8794" y="3001"/>
                  </a:lnTo>
                  <a:cubicBezTo>
                    <a:pt x="9252" y="2631"/>
                    <a:pt x="9276" y="1841"/>
                    <a:pt x="8811" y="1461"/>
                  </a:cubicBezTo>
                  <a:lnTo>
                    <a:pt x="8811" y="1461"/>
                  </a:lnTo>
                  <a:cubicBezTo>
                    <a:pt x="8697" y="1781"/>
                    <a:pt x="8583" y="2100"/>
                    <a:pt x="8309" y="2306"/>
                  </a:cubicBezTo>
                  <a:cubicBezTo>
                    <a:pt x="8190" y="2392"/>
                    <a:pt x="8029" y="2443"/>
                    <a:pt x="7874" y="2443"/>
                  </a:cubicBezTo>
                  <a:cubicBezTo>
                    <a:pt x="7703" y="2443"/>
                    <a:pt x="7538" y="2381"/>
                    <a:pt x="7442" y="2237"/>
                  </a:cubicBezTo>
                  <a:cubicBezTo>
                    <a:pt x="7670" y="1826"/>
                    <a:pt x="7647" y="1301"/>
                    <a:pt x="7350" y="936"/>
                  </a:cubicBezTo>
                  <a:cubicBezTo>
                    <a:pt x="6962" y="1233"/>
                    <a:pt x="6803" y="1803"/>
                    <a:pt x="7008" y="2260"/>
                  </a:cubicBezTo>
                  <a:cubicBezTo>
                    <a:pt x="6643" y="1918"/>
                    <a:pt x="6255" y="1552"/>
                    <a:pt x="5867" y="1210"/>
                  </a:cubicBezTo>
                  <a:lnTo>
                    <a:pt x="5867" y="1210"/>
                  </a:lnTo>
                  <a:cubicBezTo>
                    <a:pt x="6072" y="1689"/>
                    <a:pt x="6278" y="2169"/>
                    <a:pt x="6483" y="2648"/>
                  </a:cubicBezTo>
                  <a:cubicBezTo>
                    <a:pt x="6163" y="2374"/>
                    <a:pt x="5844" y="2077"/>
                    <a:pt x="5524" y="1781"/>
                  </a:cubicBezTo>
                  <a:lnTo>
                    <a:pt x="5524" y="1781"/>
                  </a:lnTo>
                  <a:cubicBezTo>
                    <a:pt x="5821" y="2351"/>
                    <a:pt x="5730" y="3105"/>
                    <a:pt x="5319" y="3584"/>
                  </a:cubicBezTo>
                  <a:cubicBezTo>
                    <a:pt x="5365" y="3127"/>
                    <a:pt x="5296" y="2648"/>
                    <a:pt x="5136" y="2214"/>
                  </a:cubicBezTo>
                  <a:cubicBezTo>
                    <a:pt x="4497" y="2694"/>
                    <a:pt x="4497" y="3789"/>
                    <a:pt x="5136" y="4246"/>
                  </a:cubicBezTo>
                  <a:cubicBezTo>
                    <a:pt x="4566" y="3858"/>
                    <a:pt x="3904" y="3607"/>
                    <a:pt x="3196" y="3584"/>
                  </a:cubicBezTo>
                  <a:lnTo>
                    <a:pt x="3196" y="3584"/>
                  </a:lnTo>
                  <a:cubicBezTo>
                    <a:pt x="3539" y="3972"/>
                    <a:pt x="3881" y="4360"/>
                    <a:pt x="4246" y="4748"/>
                  </a:cubicBezTo>
                  <a:cubicBezTo>
                    <a:pt x="4128" y="4739"/>
                    <a:pt x="4011" y="4721"/>
                    <a:pt x="3896" y="4697"/>
                  </a:cubicBezTo>
                  <a:lnTo>
                    <a:pt x="3896" y="4697"/>
                  </a:lnTo>
                  <a:cubicBezTo>
                    <a:pt x="4229" y="4974"/>
                    <a:pt x="4501" y="5327"/>
                    <a:pt x="4680" y="5729"/>
                  </a:cubicBezTo>
                  <a:cubicBezTo>
                    <a:pt x="4337" y="5524"/>
                    <a:pt x="3972" y="5387"/>
                    <a:pt x="3584" y="5296"/>
                  </a:cubicBezTo>
                  <a:lnTo>
                    <a:pt x="3584" y="5296"/>
                  </a:lnTo>
                  <a:cubicBezTo>
                    <a:pt x="3516" y="5684"/>
                    <a:pt x="3653" y="6095"/>
                    <a:pt x="3949" y="6369"/>
                  </a:cubicBezTo>
                  <a:cubicBezTo>
                    <a:pt x="3773" y="6240"/>
                    <a:pt x="3552" y="6168"/>
                    <a:pt x="3326" y="6168"/>
                  </a:cubicBezTo>
                  <a:cubicBezTo>
                    <a:pt x="3229" y="6168"/>
                    <a:pt x="3132" y="6182"/>
                    <a:pt x="3036" y="6209"/>
                  </a:cubicBezTo>
                  <a:cubicBezTo>
                    <a:pt x="3721" y="6734"/>
                    <a:pt x="4725" y="6871"/>
                    <a:pt x="5182" y="7601"/>
                  </a:cubicBezTo>
                  <a:cubicBezTo>
                    <a:pt x="4452" y="8058"/>
                    <a:pt x="3402" y="8149"/>
                    <a:pt x="2534" y="8354"/>
                  </a:cubicBezTo>
                  <a:cubicBezTo>
                    <a:pt x="2648" y="8651"/>
                    <a:pt x="2877" y="8925"/>
                    <a:pt x="3128" y="9108"/>
                  </a:cubicBezTo>
                  <a:cubicBezTo>
                    <a:pt x="2781" y="9400"/>
                    <a:pt x="2302" y="9429"/>
                    <a:pt x="1833" y="9429"/>
                  </a:cubicBezTo>
                  <a:cubicBezTo>
                    <a:pt x="1715" y="9429"/>
                    <a:pt x="1598" y="9427"/>
                    <a:pt x="1484" y="9427"/>
                  </a:cubicBezTo>
                  <a:cubicBezTo>
                    <a:pt x="914" y="9427"/>
                    <a:pt x="229" y="9564"/>
                    <a:pt x="1" y="10089"/>
                  </a:cubicBezTo>
                  <a:cubicBezTo>
                    <a:pt x="526" y="9975"/>
                    <a:pt x="1051" y="9861"/>
                    <a:pt x="1576" y="9747"/>
                  </a:cubicBezTo>
                  <a:lnTo>
                    <a:pt x="1576" y="9747"/>
                  </a:lnTo>
                  <a:cubicBezTo>
                    <a:pt x="1439" y="9998"/>
                    <a:pt x="1324" y="10272"/>
                    <a:pt x="1188" y="10523"/>
                  </a:cubicBezTo>
                  <a:cubicBezTo>
                    <a:pt x="1477" y="10414"/>
                    <a:pt x="1794" y="10349"/>
                    <a:pt x="2106" y="10349"/>
                  </a:cubicBezTo>
                  <a:cubicBezTo>
                    <a:pt x="2189" y="10349"/>
                    <a:pt x="2271" y="10353"/>
                    <a:pt x="2352" y="10363"/>
                  </a:cubicBezTo>
                  <a:cubicBezTo>
                    <a:pt x="2489" y="10621"/>
                    <a:pt x="2290" y="10957"/>
                    <a:pt x="2027" y="11048"/>
                  </a:cubicBezTo>
                  <a:lnTo>
                    <a:pt x="2027" y="11048"/>
                  </a:lnTo>
                  <a:cubicBezTo>
                    <a:pt x="2318" y="11049"/>
                    <a:pt x="2602" y="11053"/>
                    <a:pt x="2899" y="11071"/>
                  </a:cubicBezTo>
                  <a:cubicBezTo>
                    <a:pt x="2968" y="11390"/>
                    <a:pt x="2534" y="11550"/>
                    <a:pt x="2215" y="11596"/>
                  </a:cubicBezTo>
                  <a:cubicBezTo>
                    <a:pt x="1895" y="11641"/>
                    <a:pt x="1461" y="11892"/>
                    <a:pt x="1621" y="12189"/>
                  </a:cubicBezTo>
                  <a:cubicBezTo>
                    <a:pt x="1678" y="12303"/>
                    <a:pt x="1798" y="12343"/>
                    <a:pt x="1932" y="12343"/>
                  </a:cubicBezTo>
                  <a:cubicBezTo>
                    <a:pt x="2066" y="12343"/>
                    <a:pt x="2215" y="12303"/>
                    <a:pt x="2329" y="12257"/>
                  </a:cubicBezTo>
                  <a:cubicBezTo>
                    <a:pt x="3014" y="11938"/>
                    <a:pt x="3653" y="11527"/>
                    <a:pt x="4223" y="11048"/>
                  </a:cubicBezTo>
                  <a:lnTo>
                    <a:pt x="4223" y="11048"/>
                  </a:lnTo>
                  <a:cubicBezTo>
                    <a:pt x="4200" y="11207"/>
                    <a:pt x="4246" y="11367"/>
                    <a:pt x="4360" y="11459"/>
                  </a:cubicBezTo>
                  <a:cubicBezTo>
                    <a:pt x="4589" y="11322"/>
                    <a:pt x="4794" y="11185"/>
                    <a:pt x="4999" y="11048"/>
                  </a:cubicBezTo>
                  <a:lnTo>
                    <a:pt x="4999" y="11048"/>
                  </a:lnTo>
                  <a:cubicBezTo>
                    <a:pt x="4771" y="11459"/>
                    <a:pt x="4611" y="11892"/>
                    <a:pt x="4520" y="12349"/>
                  </a:cubicBezTo>
                  <a:cubicBezTo>
                    <a:pt x="4550" y="12339"/>
                    <a:pt x="4579" y="12335"/>
                    <a:pt x="4607" y="12335"/>
                  </a:cubicBezTo>
                  <a:cubicBezTo>
                    <a:pt x="4974" y="12335"/>
                    <a:pt x="5122" y="13126"/>
                    <a:pt x="5547" y="13148"/>
                  </a:cubicBezTo>
                  <a:cubicBezTo>
                    <a:pt x="5555" y="13148"/>
                    <a:pt x="5562" y="13148"/>
                    <a:pt x="5570" y="13148"/>
                  </a:cubicBezTo>
                  <a:cubicBezTo>
                    <a:pt x="5901" y="13148"/>
                    <a:pt x="5994" y="12683"/>
                    <a:pt x="5963" y="12349"/>
                  </a:cubicBezTo>
                  <a:lnTo>
                    <a:pt x="5963" y="12349"/>
                  </a:lnTo>
                  <a:cubicBezTo>
                    <a:pt x="6008" y="12631"/>
                    <a:pt x="6284" y="12839"/>
                    <a:pt x="6557" y="12839"/>
                  </a:cubicBezTo>
                  <a:cubicBezTo>
                    <a:pt x="6594" y="12839"/>
                    <a:pt x="6630" y="12836"/>
                    <a:pt x="6666" y="12828"/>
                  </a:cubicBezTo>
                  <a:cubicBezTo>
                    <a:pt x="6975" y="12746"/>
                    <a:pt x="7154" y="12403"/>
                    <a:pt x="7085" y="12102"/>
                  </a:cubicBezTo>
                  <a:lnTo>
                    <a:pt x="7085" y="12102"/>
                  </a:lnTo>
                  <a:cubicBezTo>
                    <a:pt x="7183" y="12326"/>
                    <a:pt x="7429" y="12453"/>
                    <a:pt x="7676" y="12453"/>
                  </a:cubicBezTo>
                  <a:cubicBezTo>
                    <a:pt x="7802" y="12453"/>
                    <a:pt x="7929" y="12420"/>
                    <a:pt x="8035" y="12349"/>
                  </a:cubicBezTo>
                  <a:cubicBezTo>
                    <a:pt x="8378" y="12121"/>
                    <a:pt x="8492" y="11687"/>
                    <a:pt x="8423" y="11276"/>
                  </a:cubicBezTo>
                  <a:cubicBezTo>
                    <a:pt x="8363" y="10937"/>
                    <a:pt x="8181" y="10615"/>
                    <a:pt x="7999" y="10311"/>
                  </a:cubicBezTo>
                  <a:lnTo>
                    <a:pt x="7999" y="10311"/>
                  </a:lnTo>
                  <a:cubicBezTo>
                    <a:pt x="8188" y="10592"/>
                    <a:pt x="8471" y="10815"/>
                    <a:pt x="8788" y="10934"/>
                  </a:cubicBezTo>
                  <a:cubicBezTo>
                    <a:pt x="8720" y="10546"/>
                    <a:pt x="8674" y="10135"/>
                    <a:pt x="8629" y="9724"/>
                  </a:cubicBezTo>
                  <a:cubicBezTo>
                    <a:pt x="8583" y="9541"/>
                    <a:pt x="8560" y="9313"/>
                    <a:pt x="8651" y="9130"/>
                  </a:cubicBezTo>
                  <a:cubicBezTo>
                    <a:pt x="8705" y="8988"/>
                    <a:pt x="8856" y="8873"/>
                    <a:pt x="9006" y="8873"/>
                  </a:cubicBezTo>
                  <a:cubicBezTo>
                    <a:pt x="9048" y="8873"/>
                    <a:pt x="9091" y="8882"/>
                    <a:pt x="9131" y="8902"/>
                  </a:cubicBezTo>
                  <a:cubicBezTo>
                    <a:pt x="9405" y="9016"/>
                    <a:pt x="9313" y="9404"/>
                    <a:pt x="9245" y="9678"/>
                  </a:cubicBezTo>
                  <a:cubicBezTo>
                    <a:pt x="9154" y="9975"/>
                    <a:pt x="9222" y="10386"/>
                    <a:pt x="9496" y="10386"/>
                  </a:cubicBezTo>
                  <a:cubicBezTo>
                    <a:pt x="9587" y="10089"/>
                    <a:pt x="9724" y="9815"/>
                    <a:pt x="9952" y="9610"/>
                  </a:cubicBezTo>
                  <a:cubicBezTo>
                    <a:pt x="9998" y="10135"/>
                    <a:pt x="10181" y="10660"/>
                    <a:pt x="10455" y="11139"/>
                  </a:cubicBezTo>
                  <a:cubicBezTo>
                    <a:pt x="10637" y="10911"/>
                    <a:pt x="10706" y="10614"/>
                    <a:pt x="10637" y="10340"/>
                  </a:cubicBezTo>
                  <a:lnTo>
                    <a:pt x="10637" y="10340"/>
                  </a:lnTo>
                  <a:cubicBezTo>
                    <a:pt x="10837" y="10685"/>
                    <a:pt x="11238" y="10943"/>
                    <a:pt x="11635" y="10943"/>
                  </a:cubicBezTo>
                  <a:cubicBezTo>
                    <a:pt x="11737" y="10943"/>
                    <a:pt x="11840" y="10925"/>
                    <a:pt x="11938" y="10888"/>
                  </a:cubicBezTo>
                  <a:cubicBezTo>
                    <a:pt x="12397" y="10691"/>
                    <a:pt x="12521" y="9950"/>
                    <a:pt x="12110" y="9707"/>
                  </a:cubicBezTo>
                  <a:lnTo>
                    <a:pt x="12110" y="9707"/>
                  </a:lnTo>
                  <a:cubicBezTo>
                    <a:pt x="12424" y="9860"/>
                    <a:pt x="12781" y="9932"/>
                    <a:pt x="13142" y="9932"/>
                  </a:cubicBezTo>
                  <a:cubicBezTo>
                    <a:pt x="13266" y="9932"/>
                    <a:pt x="13390" y="9923"/>
                    <a:pt x="13513" y="9906"/>
                  </a:cubicBezTo>
                  <a:cubicBezTo>
                    <a:pt x="13650" y="9861"/>
                    <a:pt x="13833" y="9792"/>
                    <a:pt x="13833" y="9655"/>
                  </a:cubicBezTo>
                  <a:cubicBezTo>
                    <a:pt x="13833" y="9541"/>
                    <a:pt x="13719" y="9450"/>
                    <a:pt x="13627" y="9381"/>
                  </a:cubicBezTo>
                  <a:cubicBezTo>
                    <a:pt x="13308" y="9153"/>
                    <a:pt x="12988" y="8971"/>
                    <a:pt x="12737" y="8651"/>
                  </a:cubicBezTo>
                  <a:cubicBezTo>
                    <a:pt x="12943" y="8583"/>
                    <a:pt x="13171" y="8309"/>
                    <a:pt x="13399" y="8240"/>
                  </a:cubicBezTo>
                  <a:cubicBezTo>
                    <a:pt x="13250" y="8155"/>
                    <a:pt x="12686" y="7754"/>
                    <a:pt x="12462" y="7754"/>
                  </a:cubicBezTo>
                  <a:cubicBezTo>
                    <a:pt x="12451" y="7754"/>
                    <a:pt x="12440" y="7755"/>
                    <a:pt x="12431" y="7757"/>
                  </a:cubicBezTo>
                  <a:lnTo>
                    <a:pt x="12431" y="7757"/>
                  </a:lnTo>
                  <a:cubicBezTo>
                    <a:pt x="12814" y="7645"/>
                    <a:pt x="13198" y="7554"/>
                    <a:pt x="13582" y="7441"/>
                  </a:cubicBezTo>
                  <a:cubicBezTo>
                    <a:pt x="13080" y="6962"/>
                    <a:pt x="12395" y="6711"/>
                    <a:pt x="11710" y="6711"/>
                  </a:cubicBezTo>
                  <a:cubicBezTo>
                    <a:pt x="11915" y="6437"/>
                    <a:pt x="12235" y="6254"/>
                    <a:pt x="12600" y="6232"/>
                  </a:cubicBezTo>
                  <a:cubicBezTo>
                    <a:pt x="12052" y="6140"/>
                    <a:pt x="11527" y="5912"/>
                    <a:pt x="11094" y="5592"/>
                  </a:cubicBezTo>
                  <a:cubicBezTo>
                    <a:pt x="11438" y="5396"/>
                    <a:pt x="11852" y="5293"/>
                    <a:pt x="12262" y="5293"/>
                  </a:cubicBezTo>
                  <a:cubicBezTo>
                    <a:pt x="12422" y="5293"/>
                    <a:pt x="12583" y="5309"/>
                    <a:pt x="12737" y="5341"/>
                  </a:cubicBezTo>
                  <a:cubicBezTo>
                    <a:pt x="12486" y="5273"/>
                    <a:pt x="12281" y="5067"/>
                    <a:pt x="12189" y="4816"/>
                  </a:cubicBezTo>
                  <a:lnTo>
                    <a:pt x="12189" y="4816"/>
                  </a:lnTo>
                  <a:cubicBezTo>
                    <a:pt x="13125" y="5182"/>
                    <a:pt x="14038" y="5547"/>
                    <a:pt x="14951" y="5889"/>
                  </a:cubicBezTo>
                  <a:cubicBezTo>
                    <a:pt x="14860" y="5684"/>
                    <a:pt x="15111" y="5478"/>
                    <a:pt x="15339" y="5478"/>
                  </a:cubicBezTo>
                  <a:cubicBezTo>
                    <a:pt x="15567" y="5478"/>
                    <a:pt x="15773" y="5592"/>
                    <a:pt x="15978" y="5638"/>
                  </a:cubicBezTo>
                  <a:cubicBezTo>
                    <a:pt x="16022" y="5645"/>
                    <a:pt x="16066" y="5649"/>
                    <a:pt x="16110" y="5649"/>
                  </a:cubicBezTo>
                  <a:cubicBezTo>
                    <a:pt x="16614" y="5649"/>
                    <a:pt x="17095" y="5184"/>
                    <a:pt x="17074" y="4679"/>
                  </a:cubicBezTo>
                  <a:lnTo>
                    <a:pt x="17074" y="4679"/>
                  </a:lnTo>
                  <a:cubicBezTo>
                    <a:pt x="16893" y="4770"/>
                    <a:pt x="16692" y="4813"/>
                    <a:pt x="16489" y="4813"/>
                  </a:cubicBezTo>
                  <a:cubicBezTo>
                    <a:pt x="16128" y="4813"/>
                    <a:pt x="15762" y="4677"/>
                    <a:pt x="15499" y="4428"/>
                  </a:cubicBezTo>
                  <a:lnTo>
                    <a:pt x="15499" y="4428"/>
                  </a:lnTo>
                  <a:cubicBezTo>
                    <a:pt x="15583" y="4447"/>
                    <a:pt x="15668" y="4456"/>
                    <a:pt x="15753" y="4456"/>
                  </a:cubicBezTo>
                  <a:cubicBezTo>
                    <a:pt x="16292" y="4456"/>
                    <a:pt x="16825" y="4097"/>
                    <a:pt x="16983" y="3584"/>
                  </a:cubicBezTo>
                  <a:cubicBezTo>
                    <a:pt x="17095" y="3611"/>
                    <a:pt x="17209" y="3624"/>
                    <a:pt x="17324" y="3624"/>
                  </a:cubicBezTo>
                  <a:cubicBezTo>
                    <a:pt x="17975" y="3624"/>
                    <a:pt x="18618" y="3201"/>
                    <a:pt x="18831" y="2580"/>
                  </a:cubicBezTo>
                  <a:lnTo>
                    <a:pt x="18831" y="2580"/>
                  </a:lnTo>
                  <a:cubicBezTo>
                    <a:pt x="18483" y="2970"/>
                    <a:pt x="17973" y="3079"/>
                    <a:pt x="17436" y="3079"/>
                  </a:cubicBezTo>
                  <a:cubicBezTo>
                    <a:pt x="17094" y="3079"/>
                    <a:pt x="16741" y="3035"/>
                    <a:pt x="16412" y="2990"/>
                  </a:cubicBezTo>
                  <a:cubicBezTo>
                    <a:pt x="16236" y="2971"/>
                    <a:pt x="16050" y="2959"/>
                    <a:pt x="15863" y="2959"/>
                  </a:cubicBezTo>
                  <a:cubicBezTo>
                    <a:pt x="15152" y="2959"/>
                    <a:pt x="14423" y="3134"/>
                    <a:pt x="14152" y="3766"/>
                  </a:cubicBezTo>
                  <a:lnTo>
                    <a:pt x="14152" y="3766"/>
                  </a:lnTo>
                  <a:cubicBezTo>
                    <a:pt x="14175" y="3470"/>
                    <a:pt x="14129" y="3150"/>
                    <a:pt x="14038" y="2876"/>
                  </a:cubicBezTo>
                  <a:cubicBezTo>
                    <a:pt x="14540" y="2762"/>
                    <a:pt x="14997" y="2351"/>
                    <a:pt x="15157" y="1849"/>
                  </a:cubicBezTo>
                  <a:cubicBezTo>
                    <a:pt x="15081" y="1819"/>
                    <a:pt x="15002" y="1803"/>
                    <a:pt x="14924" y="1803"/>
                  </a:cubicBezTo>
                  <a:cubicBezTo>
                    <a:pt x="14776" y="1803"/>
                    <a:pt x="14631" y="1859"/>
                    <a:pt x="14512" y="1969"/>
                  </a:cubicBezTo>
                  <a:lnTo>
                    <a:pt x="14512" y="1969"/>
                  </a:lnTo>
                  <a:cubicBezTo>
                    <a:pt x="14885" y="1601"/>
                    <a:pt x="14947" y="953"/>
                    <a:pt x="14654" y="548"/>
                  </a:cubicBezTo>
                  <a:lnTo>
                    <a:pt x="14654" y="548"/>
                  </a:lnTo>
                  <a:cubicBezTo>
                    <a:pt x="14107" y="594"/>
                    <a:pt x="13901" y="1233"/>
                    <a:pt x="13719" y="1735"/>
                  </a:cubicBezTo>
                  <a:cubicBezTo>
                    <a:pt x="13579" y="2174"/>
                    <a:pt x="13231" y="2682"/>
                    <a:pt x="12810" y="2682"/>
                  </a:cubicBezTo>
                  <a:cubicBezTo>
                    <a:pt x="12749" y="2682"/>
                    <a:pt x="12687" y="2671"/>
                    <a:pt x="12623" y="2648"/>
                  </a:cubicBezTo>
                  <a:cubicBezTo>
                    <a:pt x="12965" y="2169"/>
                    <a:pt x="13308" y="1667"/>
                    <a:pt x="13582" y="1164"/>
                  </a:cubicBezTo>
                  <a:cubicBezTo>
                    <a:pt x="13450" y="1134"/>
                    <a:pt x="13316" y="1119"/>
                    <a:pt x="13181" y="1119"/>
                  </a:cubicBezTo>
                  <a:cubicBezTo>
                    <a:pt x="12705" y="1119"/>
                    <a:pt x="12225" y="1301"/>
                    <a:pt x="11870" y="1621"/>
                  </a:cubicBezTo>
                  <a:cubicBezTo>
                    <a:pt x="12189" y="1256"/>
                    <a:pt x="12281" y="708"/>
                    <a:pt x="12098" y="251"/>
                  </a:cubicBezTo>
                  <a:lnTo>
                    <a:pt x="12098" y="251"/>
                  </a:lnTo>
                  <a:cubicBezTo>
                    <a:pt x="11710" y="617"/>
                    <a:pt x="11413" y="1050"/>
                    <a:pt x="11185" y="1507"/>
                  </a:cubicBezTo>
                  <a:cubicBezTo>
                    <a:pt x="11071" y="982"/>
                    <a:pt x="10843" y="457"/>
                    <a:pt x="10523" y="0"/>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7" name="Google Shape;3997;p37"/>
            <p:cNvSpPr/>
            <p:nvPr/>
          </p:nvSpPr>
          <p:spPr>
            <a:xfrm>
              <a:off x="711175" y="3498025"/>
              <a:ext cx="215725" cy="210575"/>
            </a:xfrm>
            <a:custGeom>
              <a:avLst/>
              <a:gdLst/>
              <a:ahLst/>
              <a:cxnLst/>
              <a:rect l="l" t="t" r="r" b="b"/>
              <a:pathLst>
                <a:path w="8629" h="8423" extrusionOk="0">
                  <a:moveTo>
                    <a:pt x="206" y="4337"/>
                  </a:moveTo>
                  <a:lnTo>
                    <a:pt x="206" y="4337"/>
                  </a:lnTo>
                  <a:cubicBezTo>
                    <a:pt x="460" y="4431"/>
                    <a:pt x="706" y="4548"/>
                    <a:pt x="940" y="4689"/>
                  </a:cubicBezTo>
                  <a:lnTo>
                    <a:pt x="940" y="4689"/>
                  </a:lnTo>
                  <a:cubicBezTo>
                    <a:pt x="811" y="4465"/>
                    <a:pt x="487" y="4381"/>
                    <a:pt x="206" y="4337"/>
                  </a:cubicBezTo>
                  <a:close/>
                  <a:moveTo>
                    <a:pt x="548" y="5205"/>
                  </a:moveTo>
                  <a:lnTo>
                    <a:pt x="548" y="5205"/>
                  </a:lnTo>
                  <a:cubicBezTo>
                    <a:pt x="563" y="5217"/>
                    <a:pt x="579" y="5227"/>
                    <a:pt x="596" y="5234"/>
                  </a:cubicBezTo>
                  <a:lnTo>
                    <a:pt x="596" y="5234"/>
                  </a:lnTo>
                  <a:cubicBezTo>
                    <a:pt x="580" y="5224"/>
                    <a:pt x="564" y="5214"/>
                    <a:pt x="548" y="5205"/>
                  </a:cubicBezTo>
                  <a:close/>
                  <a:moveTo>
                    <a:pt x="5045" y="0"/>
                  </a:moveTo>
                  <a:cubicBezTo>
                    <a:pt x="4953" y="251"/>
                    <a:pt x="4908" y="525"/>
                    <a:pt x="4953" y="822"/>
                  </a:cubicBezTo>
                  <a:cubicBezTo>
                    <a:pt x="4657" y="685"/>
                    <a:pt x="4360" y="525"/>
                    <a:pt x="4109" y="343"/>
                  </a:cubicBezTo>
                  <a:lnTo>
                    <a:pt x="4109" y="343"/>
                  </a:lnTo>
                  <a:cubicBezTo>
                    <a:pt x="4380" y="823"/>
                    <a:pt x="4384" y="1361"/>
                    <a:pt x="3770" y="1361"/>
                  </a:cubicBezTo>
                  <a:cubicBezTo>
                    <a:pt x="3713" y="1361"/>
                    <a:pt x="3651" y="1357"/>
                    <a:pt x="3584" y="1347"/>
                  </a:cubicBezTo>
                  <a:cubicBezTo>
                    <a:pt x="3264" y="1301"/>
                    <a:pt x="2990" y="1119"/>
                    <a:pt x="2739" y="936"/>
                  </a:cubicBezTo>
                  <a:lnTo>
                    <a:pt x="2739" y="936"/>
                  </a:lnTo>
                  <a:cubicBezTo>
                    <a:pt x="2945" y="1119"/>
                    <a:pt x="3059" y="1416"/>
                    <a:pt x="3013" y="1689"/>
                  </a:cubicBezTo>
                  <a:cubicBezTo>
                    <a:pt x="2873" y="1615"/>
                    <a:pt x="2718" y="1578"/>
                    <a:pt x="2564" y="1578"/>
                  </a:cubicBezTo>
                  <a:cubicBezTo>
                    <a:pt x="2339" y="1578"/>
                    <a:pt x="2116" y="1655"/>
                    <a:pt x="1940" y="1804"/>
                  </a:cubicBezTo>
                  <a:cubicBezTo>
                    <a:pt x="2260" y="1918"/>
                    <a:pt x="2648" y="2123"/>
                    <a:pt x="2625" y="2465"/>
                  </a:cubicBezTo>
                  <a:cubicBezTo>
                    <a:pt x="2625" y="2717"/>
                    <a:pt x="2397" y="2922"/>
                    <a:pt x="2146" y="2968"/>
                  </a:cubicBezTo>
                  <a:cubicBezTo>
                    <a:pt x="2116" y="2971"/>
                    <a:pt x="2085" y="2972"/>
                    <a:pt x="2055" y="2972"/>
                  </a:cubicBezTo>
                  <a:cubicBezTo>
                    <a:pt x="1852" y="2972"/>
                    <a:pt x="1636" y="2910"/>
                    <a:pt x="1438" y="2831"/>
                  </a:cubicBezTo>
                  <a:cubicBezTo>
                    <a:pt x="1320" y="2791"/>
                    <a:pt x="1185" y="2735"/>
                    <a:pt x="1062" y="2735"/>
                  </a:cubicBezTo>
                  <a:cubicBezTo>
                    <a:pt x="1042" y="2735"/>
                    <a:pt x="1023" y="2736"/>
                    <a:pt x="1004" y="2739"/>
                  </a:cubicBezTo>
                  <a:cubicBezTo>
                    <a:pt x="845" y="2762"/>
                    <a:pt x="685" y="2899"/>
                    <a:pt x="731" y="3036"/>
                  </a:cubicBezTo>
                  <a:cubicBezTo>
                    <a:pt x="753" y="3150"/>
                    <a:pt x="868" y="3219"/>
                    <a:pt x="959" y="3264"/>
                  </a:cubicBezTo>
                  <a:cubicBezTo>
                    <a:pt x="1291" y="3430"/>
                    <a:pt x="1659" y="3510"/>
                    <a:pt x="2030" y="3510"/>
                  </a:cubicBezTo>
                  <a:cubicBezTo>
                    <a:pt x="2373" y="3510"/>
                    <a:pt x="2718" y="3442"/>
                    <a:pt x="3036" y="3310"/>
                  </a:cubicBezTo>
                  <a:cubicBezTo>
                    <a:pt x="3134" y="3271"/>
                    <a:pt x="3250" y="3214"/>
                    <a:pt x="3368" y="3214"/>
                  </a:cubicBezTo>
                  <a:cubicBezTo>
                    <a:pt x="3387" y="3214"/>
                    <a:pt x="3405" y="3216"/>
                    <a:pt x="3424" y="3219"/>
                  </a:cubicBezTo>
                  <a:cubicBezTo>
                    <a:pt x="3812" y="3287"/>
                    <a:pt x="3721" y="3903"/>
                    <a:pt x="3424" y="4155"/>
                  </a:cubicBezTo>
                  <a:cubicBezTo>
                    <a:pt x="2967" y="4200"/>
                    <a:pt x="2579" y="4565"/>
                    <a:pt x="2511" y="4999"/>
                  </a:cubicBezTo>
                  <a:cubicBezTo>
                    <a:pt x="2274" y="4726"/>
                    <a:pt x="1906" y="4554"/>
                    <a:pt x="1547" y="4554"/>
                  </a:cubicBezTo>
                  <a:cubicBezTo>
                    <a:pt x="1456" y="4554"/>
                    <a:pt x="1366" y="4565"/>
                    <a:pt x="1278" y="4588"/>
                  </a:cubicBezTo>
                  <a:cubicBezTo>
                    <a:pt x="1324" y="4725"/>
                    <a:pt x="1370" y="4862"/>
                    <a:pt x="1415" y="5022"/>
                  </a:cubicBezTo>
                  <a:cubicBezTo>
                    <a:pt x="1264" y="4899"/>
                    <a:pt x="1105" y="4788"/>
                    <a:pt x="940" y="4689"/>
                  </a:cubicBezTo>
                  <a:lnTo>
                    <a:pt x="940" y="4689"/>
                  </a:lnTo>
                  <a:cubicBezTo>
                    <a:pt x="947" y="4700"/>
                    <a:pt x="953" y="4713"/>
                    <a:pt x="959" y="4725"/>
                  </a:cubicBezTo>
                  <a:cubicBezTo>
                    <a:pt x="1071" y="4950"/>
                    <a:pt x="876" y="5252"/>
                    <a:pt x="676" y="5252"/>
                  </a:cubicBezTo>
                  <a:cubicBezTo>
                    <a:pt x="649" y="5252"/>
                    <a:pt x="622" y="5246"/>
                    <a:pt x="596" y="5234"/>
                  </a:cubicBezTo>
                  <a:lnTo>
                    <a:pt x="596" y="5234"/>
                  </a:lnTo>
                  <a:cubicBezTo>
                    <a:pt x="857" y="5406"/>
                    <a:pt x="1128" y="5741"/>
                    <a:pt x="913" y="5935"/>
                  </a:cubicBezTo>
                  <a:cubicBezTo>
                    <a:pt x="832" y="6009"/>
                    <a:pt x="714" y="6025"/>
                    <a:pt x="590" y="6025"/>
                  </a:cubicBezTo>
                  <a:cubicBezTo>
                    <a:pt x="492" y="6025"/>
                    <a:pt x="390" y="6015"/>
                    <a:pt x="299" y="6015"/>
                  </a:cubicBezTo>
                  <a:cubicBezTo>
                    <a:pt x="150" y="6015"/>
                    <a:pt x="29" y="6042"/>
                    <a:pt x="0" y="6186"/>
                  </a:cubicBezTo>
                  <a:cubicBezTo>
                    <a:pt x="206" y="6254"/>
                    <a:pt x="411" y="6346"/>
                    <a:pt x="571" y="6506"/>
                  </a:cubicBezTo>
                  <a:cubicBezTo>
                    <a:pt x="708" y="6665"/>
                    <a:pt x="776" y="6939"/>
                    <a:pt x="639" y="7099"/>
                  </a:cubicBezTo>
                  <a:cubicBezTo>
                    <a:pt x="548" y="7213"/>
                    <a:pt x="388" y="7259"/>
                    <a:pt x="251" y="7350"/>
                  </a:cubicBezTo>
                  <a:cubicBezTo>
                    <a:pt x="137" y="7441"/>
                    <a:pt x="46" y="7624"/>
                    <a:pt x="137" y="7738"/>
                  </a:cubicBezTo>
                  <a:cubicBezTo>
                    <a:pt x="174" y="7775"/>
                    <a:pt x="221" y="7791"/>
                    <a:pt x="272" y="7791"/>
                  </a:cubicBezTo>
                  <a:cubicBezTo>
                    <a:pt x="377" y="7791"/>
                    <a:pt x="501" y="7724"/>
                    <a:pt x="594" y="7647"/>
                  </a:cubicBezTo>
                  <a:cubicBezTo>
                    <a:pt x="982" y="7350"/>
                    <a:pt x="1347" y="7031"/>
                    <a:pt x="1712" y="6665"/>
                  </a:cubicBezTo>
                  <a:lnTo>
                    <a:pt x="1712" y="6665"/>
                  </a:lnTo>
                  <a:cubicBezTo>
                    <a:pt x="1552" y="6848"/>
                    <a:pt x="1484" y="7145"/>
                    <a:pt x="1644" y="7304"/>
                  </a:cubicBezTo>
                  <a:cubicBezTo>
                    <a:pt x="1685" y="7351"/>
                    <a:pt x="1739" y="7371"/>
                    <a:pt x="1796" y="7371"/>
                  </a:cubicBezTo>
                  <a:cubicBezTo>
                    <a:pt x="1916" y="7371"/>
                    <a:pt x="2044" y="7280"/>
                    <a:pt x="2060" y="7171"/>
                  </a:cubicBezTo>
                  <a:lnTo>
                    <a:pt x="2060" y="7171"/>
                  </a:lnTo>
                  <a:cubicBezTo>
                    <a:pt x="2178" y="7630"/>
                    <a:pt x="2374" y="8065"/>
                    <a:pt x="2648" y="8423"/>
                  </a:cubicBezTo>
                  <a:cubicBezTo>
                    <a:pt x="3127" y="7875"/>
                    <a:pt x="3104" y="7099"/>
                    <a:pt x="2762" y="6506"/>
                  </a:cubicBezTo>
                  <a:cubicBezTo>
                    <a:pt x="3107" y="5949"/>
                    <a:pt x="3458" y="5886"/>
                    <a:pt x="3820" y="5886"/>
                  </a:cubicBezTo>
                  <a:cubicBezTo>
                    <a:pt x="3924" y="5886"/>
                    <a:pt x="4029" y="5891"/>
                    <a:pt x="4135" y="5891"/>
                  </a:cubicBezTo>
                  <a:cubicBezTo>
                    <a:pt x="4415" y="5891"/>
                    <a:pt x="4702" y="5855"/>
                    <a:pt x="4999" y="5593"/>
                  </a:cubicBezTo>
                  <a:cubicBezTo>
                    <a:pt x="4588" y="5113"/>
                    <a:pt x="4314" y="4497"/>
                    <a:pt x="4337" y="3858"/>
                  </a:cubicBezTo>
                  <a:lnTo>
                    <a:pt x="4337" y="3858"/>
                  </a:lnTo>
                  <a:cubicBezTo>
                    <a:pt x="4474" y="3980"/>
                    <a:pt x="4651" y="4051"/>
                    <a:pt x="4829" y="4051"/>
                  </a:cubicBezTo>
                  <a:cubicBezTo>
                    <a:pt x="4918" y="4051"/>
                    <a:pt x="5007" y="4033"/>
                    <a:pt x="5090" y="3995"/>
                  </a:cubicBezTo>
                  <a:cubicBezTo>
                    <a:pt x="4930" y="3698"/>
                    <a:pt x="4793" y="3424"/>
                    <a:pt x="4634" y="3127"/>
                  </a:cubicBezTo>
                  <a:cubicBezTo>
                    <a:pt x="4588" y="3036"/>
                    <a:pt x="4542" y="2945"/>
                    <a:pt x="4565" y="2854"/>
                  </a:cubicBezTo>
                  <a:cubicBezTo>
                    <a:pt x="4565" y="2704"/>
                    <a:pt x="4701" y="2629"/>
                    <a:pt x="4850" y="2629"/>
                  </a:cubicBezTo>
                  <a:cubicBezTo>
                    <a:pt x="4975" y="2629"/>
                    <a:pt x="5109" y="2681"/>
                    <a:pt x="5182" y="2785"/>
                  </a:cubicBezTo>
                  <a:cubicBezTo>
                    <a:pt x="5341" y="3013"/>
                    <a:pt x="5296" y="3310"/>
                    <a:pt x="5250" y="3584"/>
                  </a:cubicBezTo>
                  <a:cubicBezTo>
                    <a:pt x="5275" y="3457"/>
                    <a:pt x="5399" y="3394"/>
                    <a:pt x="5532" y="3394"/>
                  </a:cubicBezTo>
                  <a:cubicBezTo>
                    <a:pt x="5638" y="3394"/>
                    <a:pt x="5750" y="3434"/>
                    <a:pt x="5821" y="3515"/>
                  </a:cubicBezTo>
                  <a:cubicBezTo>
                    <a:pt x="5958" y="3675"/>
                    <a:pt x="5958" y="3949"/>
                    <a:pt x="5889" y="4177"/>
                  </a:cubicBezTo>
                  <a:cubicBezTo>
                    <a:pt x="5798" y="4428"/>
                    <a:pt x="5661" y="4657"/>
                    <a:pt x="5615" y="4885"/>
                  </a:cubicBezTo>
                  <a:cubicBezTo>
                    <a:pt x="5866" y="4748"/>
                    <a:pt x="6483" y="4497"/>
                    <a:pt x="6460" y="4155"/>
                  </a:cubicBezTo>
                  <a:cubicBezTo>
                    <a:pt x="6437" y="3903"/>
                    <a:pt x="6140" y="3652"/>
                    <a:pt x="6323" y="3493"/>
                  </a:cubicBezTo>
                  <a:lnTo>
                    <a:pt x="6323" y="3493"/>
                  </a:lnTo>
                  <a:cubicBezTo>
                    <a:pt x="6665" y="3675"/>
                    <a:pt x="7053" y="3812"/>
                    <a:pt x="7441" y="3881"/>
                  </a:cubicBezTo>
                  <a:cubicBezTo>
                    <a:pt x="7396" y="3538"/>
                    <a:pt x="7236" y="3242"/>
                    <a:pt x="7008" y="2990"/>
                  </a:cubicBezTo>
                  <a:cubicBezTo>
                    <a:pt x="7373" y="2968"/>
                    <a:pt x="7738" y="2922"/>
                    <a:pt x="8080" y="2808"/>
                  </a:cubicBezTo>
                  <a:cubicBezTo>
                    <a:pt x="8012" y="2694"/>
                    <a:pt x="7966" y="2580"/>
                    <a:pt x="7898" y="2465"/>
                  </a:cubicBezTo>
                  <a:cubicBezTo>
                    <a:pt x="8103" y="2397"/>
                    <a:pt x="8331" y="2374"/>
                    <a:pt x="8537" y="2351"/>
                  </a:cubicBezTo>
                  <a:cubicBezTo>
                    <a:pt x="8354" y="2123"/>
                    <a:pt x="8080" y="1963"/>
                    <a:pt x="7784" y="1895"/>
                  </a:cubicBezTo>
                  <a:cubicBezTo>
                    <a:pt x="8012" y="1872"/>
                    <a:pt x="8240" y="1849"/>
                    <a:pt x="8400" y="1689"/>
                  </a:cubicBezTo>
                  <a:cubicBezTo>
                    <a:pt x="8582" y="1552"/>
                    <a:pt x="8628" y="1256"/>
                    <a:pt x="8446" y="1119"/>
                  </a:cubicBezTo>
                  <a:cubicBezTo>
                    <a:pt x="8391" y="1080"/>
                    <a:pt x="8328" y="1065"/>
                    <a:pt x="8262" y="1065"/>
                  </a:cubicBezTo>
                  <a:cubicBezTo>
                    <a:pt x="8137" y="1065"/>
                    <a:pt x="8003" y="1119"/>
                    <a:pt x="7898" y="1164"/>
                  </a:cubicBezTo>
                  <a:cubicBezTo>
                    <a:pt x="8058" y="891"/>
                    <a:pt x="8058" y="503"/>
                    <a:pt x="7875" y="229"/>
                  </a:cubicBezTo>
                  <a:cubicBezTo>
                    <a:pt x="7738" y="480"/>
                    <a:pt x="7601" y="754"/>
                    <a:pt x="7487" y="1005"/>
                  </a:cubicBezTo>
                  <a:cubicBezTo>
                    <a:pt x="7464" y="1050"/>
                    <a:pt x="7441" y="1096"/>
                    <a:pt x="7396" y="1119"/>
                  </a:cubicBezTo>
                  <a:cubicBezTo>
                    <a:pt x="7374" y="1130"/>
                    <a:pt x="7354" y="1134"/>
                    <a:pt x="7334" y="1134"/>
                  </a:cubicBezTo>
                  <a:cubicBezTo>
                    <a:pt x="7157" y="1134"/>
                    <a:pt x="7061" y="728"/>
                    <a:pt x="6854" y="728"/>
                  </a:cubicBezTo>
                  <a:cubicBezTo>
                    <a:pt x="6845" y="728"/>
                    <a:pt x="6835" y="729"/>
                    <a:pt x="6825" y="731"/>
                  </a:cubicBezTo>
                  <a:cubicBezTo>
                    <a:pt x="6665" y="1096"/>
                    <a:pt x="6323" y="1347"/>
                    <a:pt x="5935" y="1416"/>
                  </a:cubicBezTo>
                  <a:cubicBezTo>
                    <a:pt x="6163" y="1096"/>
                    <a:pt x="6254" y="662"/>
                    <a:pt x="6186" y="274"/>
                  </a:cubicBezTo>
                  <a:lnTo>
                    <a:pt x="6186" y="274"/>
                  </a:lnTo>
                  <a:cubicBezTo>
                    <a:pt x="5935" y="388"/>
                    <a:pt x="5729" y="571"/>
                    <a:pt x="5592" y="799"/>
                  </a:cubicBezTo>
                  <a:cubicBezTo>
                    <a:pt x="5478" y="503"/>
                    <a:pt x="5296" y="206"/>
                    <a:pt x="5045" y="0"/>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8" name="Google Shape;3998;p37"/>
            <p:cNvSpPr/>
            <p:nvPr/>
          </p:nvSpPr>
          <p:spPr>
            <a:xfrm>
              <a:off x="978800" y="3383800"/>
              <a:ext cx="109575" cy="132050"/>
            </a:xfrm>
            <a:custGeom>
              <a:avLst/>
              <a:gdLst/>
              <a:ahLst/>
              <a:cxnLst/>
              <a:rect l="l" t="t" r="r" b="b"/>
              <a:pathLst>
                <a:path w="4383" h="5282" extrusionOk="0">
                  <a:moveTo>
                    <a:pt x="1531" y="5227"/>
                  </a:moveTo>
                  <a:cubicBezTo>
                    <a:pt x="1530" y="5229"/>
                    <a:pt x="1530" y="5230"/>
                    <a:pt x="1530" y="5231"/>
                  </a:cubicBezTo>
                  <a:cubicBezTo>
                    <a:pt x="1530" y="5230"/>
                    <a:pt x="1530" y="5229"/>
                    <a:pt x="1531" y="5227"/>
                  </a:cubicBezTo>
                  <a:close/>
                  <a:moveTo>
                    <a:pt x="2915" y="1"/>
                  </a:moveTo>
                  <a:cubicBezTo>
                    <a:pt x="2100" y="1"/>
                    <a:pt x="1322" y="349"/>
                    <a:pt x="502" y="392"/>
                  </a:cubicBezTo>
                  <a:lnTo>
                    <a:pt x="1598" y="917"/>
                  </a:lnTo>
                  <a:cubicBezTo>
                    <a:pt x="1164" y="1237"/>
                    <a:pt x="639" y="1419"/>
                    <a:pt x="92" y="1465"/>
                  </a:cubicBezTo>
                  <a:cubicBezTo>
                    <a:pt x="244" y="1558"/>
                    <a:pt x="415" y="1595"/>
                    <a:pt x="593" y="1595"/>
                  </a:cubicBezTo>
                  <a:cubicBezTo>
                    <a:pt x="896" y="1595"/>
                    <a:pt x="1219" y="1489"/>
                    <a:pt x="1507" y="1374"/>
                  </a:cubicBezTo>
                  <a:lnTo>
                    <a:pt x="1507" y="1374"/>
                  </a:lnTo>
                  <a:cubicBezTo>
                    <a:pt x="1278" y="1648"/>
                    <a:pt x="936" y="1762"/>
                    <a:pt x="639" y="1922"/>
                  </a:cubicBezTo>
                  <a:cubicBezTo>
                    <a:pt x="320" y="2081"/>
                    <a:pt x="23" y="2332"/>
                    <a:pt x="0" y="2675"/>
                  </a:cubicBezTo>
                  <a:cubicBezTo>
                    <a:pt x="160" y="2515"/>
                    <a:pt x="365" y="2378"/>
                    <a:pt x="571" y="2310"/>
                  </a:cubicBezTo>
                  <a:lnTo>
                    <a:pt x="571" y="2310"/>
                  </a:lnTo>
                  <a:cubicBezTo>
                    <a:pt x="480" y="2447"/>
                    <a:pt x="388" y="2606"/>
                    <a:pt x="343" y="2789"/>
                  </a:cubicBezTo>
                  <a:cubicBezTo>
                    <a:pt x="665" y="2708"/>
                    <a:pt x="969" y="2486"/>
                    <a:pt x="1146" y="2200"/>
                  </a:cubicBezTo>
                  <a:lnTo>
                    <a:pt x="1146" y="2200"/>
                  </a:lnTo>
                  <a:cubicBezTo>
                    <a:pt x="1144" y="2271"/>
                    <a:pt x="1174" y="2356"/>
                    <a:pt x="1187" y="2424"/>
                  </a:cubicBezTo>
                  <a:cubicBezTo>
                    <a:pt x="1256" y="2721"/>
                    <a:pt x="982" y="2949"/>
                    <a:pt x="753" y="3109"/>
                  </a:cubicBezTo>
                  <a:cubicBezTo>
                    <a:pt x="525" y="3291"/>
                    <a:pt x="251" y="3497"/>
                    <a:pt x="274" y="3793"/>
                  </a:cubicBezTo>
                  <a:cubicBezTo>
                    <a:pt x="753" y="3565"/>
                    <a:pt x="1210" y="3223"/>
                    <a:pt x="1552" y="2812"/>
                  </a:cubicBezTo>
                  <a:lnTo>
                    <a:pt x="1552" y="2812"/>
                  </a:lnTo>
                  <a:cubicBezTo>
                    <a:pt x="1438" y="2972"/>
                    <a:pt x="1301" y="3131"/>
                    <a:pt x="1187" y="3291"/>
                  </a:cubicBezTo>
                  <a:cubicBezTo>
                    <a:pt x="1031" y="3470"/>
                    <a:pt x="439" y="4846"/>
                    <a:pt x="1093" y="4846"/>
                  </a:cubicBezTo>
                  <a:cubicBezTo>
                    <a:pt x="1108" y="4846"/>
                    <a:pt x="1125" y="4845"/>
                    <a:pt x="1142" y="4843"/>
                  </a:cubicBezTo>
                  <a:cubicBezTo>
                    <a:pt x="1507" y="4820"/>
                    <a:pt x="1301" y="4136"/>
                    <a:pt x="1598" y="3953"/>
                  </a:cubicBezTo>
                  <a:lnTo>
                    <a:pt x="1598" y="3953"/>
                  </a:lnTo>
                  <a:cubicBezTo>
                    <a:pt x="1666" y="4363"/>
                    <a:pt x="1644" y="4818"/>
                    <a:pt x="1531" y="5227"/>
                  </a:cubicBezTo>
                  <a:lnTo>
                    <a:pt x="1531" y="5227"/>
                  </a:lnTo>
                  <a:cubicBezTo>
                    <a:pt x="1601" y="4979"/>
                    <a:pt x="1850" y="4819"/>
                    <a:pt x="1940" y="4592"/>
                  </a:cubicBezTo>
                  <a:cubicBezTo>
                    <a:pt x="2009" y="4341"/>
                    <a:pt x="2009" y="4067"/>
                    <a:pt x="2009" y="3839"/>
                  </a:cubicBezTo>
                  <a:cubicBezTo>
                    <a:pt x="2191" y="4067"/>
                    <a:pt x="2191" y="4410"/>
                    <a:pt x="2260" y="4683"/>
                  </a:cubicBezTo>
                  <a:cubicBezTo>
                    <a:pt x="2346" y="4962"/>
                    <a:pt x="2532" y="5281"/>
                    <a:pt x="2800" y="5281"/>
                  </a:cubicBezTo>
                  <a:cubicBezTo>
                    <a:pt x="2818" y="5281"/>
                    <a:pt x="2835" y="5280"/>
                    <a:pt x="2853" y="5277"/>
                  </a:cubicBezTo>
                  <a:cubicBezTo>
                    <a:pt x="2625" y="4866"/>
                    <a:pt x="2488" y="4387"/>
                    <a:pt x="2488" y="3907"/>
                  </a:cubicBezTo>
                  <a:lnTo>
                    <a:pt x="2488" y="3907"/>
                  </a:lnTo>
                  <a:cubicBezTo>
                    <a:pt x="2534" y="4159"/>
                    <a:pt x="2739" y="4387"/>
                    <a:pt x="3013" y="4432"/>
                  </a:cubicBezTo>
                  <a:cubicBezTo>
                    <a:pt x="2968" y="4273"/>
                    <a:pt x="2899" y="4136"/>
                    <a:pt x="2831" y="3999"/>
                  </a:cubicBezTo>
                  <a:lnTo>
                    <a:pt x="2831" y="3999"/>
                  </a:lnTo>
                  <a:cubicBezTo>
                    <a:pt x="2994" y="4137"/>
                    <a:pt x="3212" y="4206"/>
                    <a:pt x="3433" y="4206"/>
                  </a:cubicBezTo>
                  <a:cubicBezTo>
                    <a:pt x="3613" y="4206"/>
                    <a:pt x="3795" y="4160"/>
                    <a:pt x="3949" y="4067"/>
                  </a:cubicBezTo>
                  <a:cubicBezTo>
                    <a:pt x="3744" y="3907"/>
                    <a:pt x="3515" y="3748"/>
                    <a:pt x="3333" y="3542"/>
                  </a:cubicBezTo>
                  <a:cubicBezTo>
                    <a:pt x="3173" y="3337"/>
                    <a:pt x="3036" y="3063"/>
                    <a:pt x="3059" y="2789"/>
                  </a:cubicBezTo>
                  <a:lnTo>
                    <a:pt x="3059" y="2789"/>
                  </a:lnTo>
                  <a:cubicBezTo>
                    <a:pt x="3150" y="3086"/>
                    <a:pt x="3424" y="3291"/>
                    <a:pt x="3721" y="3291"/>
                  </a:cubicBezTo>
                  <a:cubicBezTo>
                    <a:pt x="3264" y="3063"/>
                    <a:pt x="3036" y="2447"/>
                    <a:pt x="3219" y="1967"/>
                  </a:cubicBezTo>
                  <a:lnTo>
                    <a:pt x="3219" y="1967"/>
                  </a:lnTo>
                  <a:cubicBezTo>
                    <a:pt x="3287" y="2287"/>
                    <a:pt x="3561" y="2538"/>
                    <a:pt x="3881" y="2606"/>
                  </a:cubicBezTo>
                  <a:lnTo>
                    <a:pt x="3629" y="1922"/>
                  </a:lnTo>
                  <a:lnTo>
                    <a:pt x="3629" y="1922"/>
                  </a:lnTo>
                  <a:cubicBezTo>
                    <a:pt x="3812" y="2127"/>
                    <a:pt x="4040" y="2310"/>
                    <a:pt x="4291" y="2447"/>
                  </a:cubicBezTo>
                  <a:cubicBezTo>
                    <a:pt x="4337" y="2264"/>
                    <a:pt x="4200" y="2059"/>
                    <a:pt x="4109" y="1899"/>
                  </a:cubicBezTo>
                  <a:cubicBezTo>
                    <a:pt x="3721" y="1077"/>
                    <a:pt x="4383" y="73"/>
                    <a:pt x="3059" y="4"/>
                  </a:cubicBezTo>
                  <a:cubicBezTo>
                    <a:pt x="3011" y="2"/>
                    <a:pt x="2963" y="1"/>
                    <a:pt x="2915" y="1"/>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9" name="Google Shape;3999;p37"/>
            <p:cNvSpPr/>
            <p:nvPr/>
          </p:nvSpPr>
          <p:spPr>
            <a:xfrm>
              <a:off x="874950" y="3357925"/>
              <a:ext cx="139550" cy="126425"/>
            </a:xfrm>
            <a:custGeom>
              <a:avLst/>
              <a:gdLst/>
              <a:ahLst/>
              <a:cxnLst/>
              <a:rect l="l" t="t" r="r" b="b"/>
              <a:pathLst>
                <a:path w="5582" h="5057" extrusionOk="0">
                  <a:moveTo>
                    <a:pt x="959" y="674"/>
                  </a:moveTo>
                  <a:cubicBezTo>
                    <a:pt x="974" y="690"/>
                    <a:pt x="989" y="705"/>
                    <a:pt x="1004" y="720"/>
                  </a:cubicBezTo>
                  <a:lnTo>
                    <a:pt x="1004" y="720"/>
                  </a:lnTo>
                  <a:cubicBezTo>
                    <a:pt x="989" y="705"/>
                    <a:pt x="974" y="689"/>
                    <a:pt x="959" y="674"/>
                  </a:cubicBezTo>
                  <a:close/>
                  <a:moveTo>
                    <a:pt x="4486" y="1"/>
                  </a:moveTo>
                  <a:cubicBezTo>
                    <a:pt x="3922" y="1"/>
                    <a:pt x="3185" y="194"/>
                    <a:pt x="2536" y="194"/>
                  </a:cubicBezTo>
                  <a:cubicBezTo>
                    <a:pt x="2280" y="194"/>
                    <a:pt x="2038" y="164"/>
                    <a:pt x="1826" y="81"/>
                  </a:cubicBezTo>
                  <a:lnTo>
                    <a:pt x="1826" y="81"/>
                  </a:lnTo>
                  <a:cubicBezTo>
                    <a:pt x="2283" y="263"/>
                    <a:pt x="2922" y="423"/>
                    <a:pt x="3287" y="743"/>
                  </a:cubicBezTo>
                  <a:cubicBezTo>
                    <a:pt x="2899" y="961"/>
                    <a:pt x="2454" y="1121"/>
                    <a:pt x="2022" y="1121"/>
                  </a:cubicBezTo>
                  <a:cubicBezTo>
                    <a:pt x="1659" y="1121"/>
                    <a:pt x="1305" y="1007"/>
                    <a:pt x="1004" y="720"/>
                  </a:cubicBezTo>
                  <a:lnTo>
                    <a:pt x="1004" y="720"/>
                  </a:lnTo>
                  <a:cubicBezTo>
                    <a:pt x="1240" y="953"/>
                    <a:pt x="1476" y="1169"/>
                    <a:pt x="1712" y="1405"/>
                  </a:cubicBezTo>
                  <a:cubicBezTo>
                    <a:pt x="1370" y="1248"/>
                    <a:pt x="974" y="1100"/>
                    <a:pt x="609" y="1100"/>
                  </a:cubicBezTo>
                  <a:cubicBezTo>
                    <a:pt x="389" y="1100"/>
                    <a:pt x="180" y="1153"/>
                    <a:pt x="0" y="1290"/>
                  </a:cubicBezTo>
                  <a:cubicBezTo>
                    <a:pt x="548" y="1313"/>
                    <a:pt x="1096" y="1473"/>
                    <a:pt x="1598" y="1701"/>
                  </a:cubicBezTo>
                  <a:cubicBezTo>
                    <a:pt x="1415" y="1724"/>
                    <a:pt x="1255" y="1747"/>
                    <a:pt x="1073" y="1747"/>
                  </a:cubicBezTo>
                  <a:cubicBezTo>
                    <a:pt x="1278" y="1793"/>
                    <a:pt x="1484" y="1884"/>
                    <a:pt x="1643" y="2021"/>
                  </a:cubicBezTo>
                  <a:cubicBezTo>
                    <a:pt x="1164" y="2249"/>
                    <a:pt x="662" y="2386"/>
                    <a:pt x="160" y="2432"/>
                  </a:cubicBezTo>
                  <a:cubicBezTo>
                    <a:pt x="381" y="2517"/>
                    <a:pt x="617" y="2557"/>
                    <a:pt x="855" y="2557"/>
                  </a:cubicBezTo>
                  <a:cubicBezTo>
                    <a:pt x="1258" y="2557"/>
                    <a:pt x="1665" y="2441"/>
                    <a:pt x="2009" y="2226"/>
                  </a:cubicBezTo>
                  <a:lnTo>
                    <a:pt x="2009" y="2226"/>
                  </a:lnTo>
                  <a:cubicBezTo>
                    <a:pt x="1895" y="2500"/>
                    <a:pt x="1575" y="2660"/>
                    <a:pt x="1324" y="2820"/>
                  </a:cubicBezTo>
                  <a:cubicBezTo>
                    <a:pt x="1096" y="3002"/>
                    <a:pt x="867" y="3322"/>
                    <a:pt x="1027" y="3596"/>
                  </a:cubicBezTo>
                  <a:cubicBezTo>
                    <a:pt x="1210" y="3367"/>
                    <a:pt x="1438" y="3162"/>
                    <a:pt x="1666" y="3002"/>
                  </a:cubicBezTo>
                  <a:lnTo>
                    <a:pt x="1666" y="3002"/>
                  </a:lnTo>
                  <a:cubicBezTo>
                    <a:pt x="1552" y="3253"/>
                    <a:pt x="1484" y="3550"/>
                    <a:pt x="1484" y="3824"/>
                  </a:cubicBezTo>
                  <a:cubicBezTo>
                    <a:pt x="1758" y="3550"/>
                    <a:pt x="2031" y="3299"/>
                    <a:pt x="2305" y="3048"/>
                  </a:cubicBezTo>
                  <a:lnTo>
                    <a:pt x="2305" y="3048"/>
                  </a:lnTo>
                  <a:cubicBezTo>
                    <a:pt x="2397" y="3390"/>
                    <a:pt x="2031" y="3687"/>
                    <a:pt x="1849" y="3984"/>
                  </a:cubicBezTo>
                  <a:cubicBezTo>
                    <a:pt x="1666" y="4303"/>
                    <a:pt x="1689" y="4737"/>
                    <a:pt x="1917" y="5057"/>
                  </a:cubicBezTo>
                  <a:cubicBezTo>
                    <a:pt x="2100" y="4600"/>
                    <a:pt x="2374" y="4166"/>
                    <a:pt x="2693" y="3801"/>
                  </a:cubicBezTo>
                  <a:lnTo>
                    <a:pt x="2693" y="3801"/>
                  </a:lnTo>
                  <a:cubicBezTo>
                    <a:pt x="2625" y="4029"/>
                    <a:pt x="2671" y="4303"/>
                    <a:pt x="2830" y="4486"/>
                  </a:cubicBezTo>
                  <a:cubicBezTo>
                    <a:pt x="2945" y="4258"/>
                    <a:pt x="3059" y="4029"/>
                    <a:pt x="3173" y="3801"/>
                  </a:cubicBezTo>
                  <a:cubicBezTo>
                    <a:pt x="3218" y="4029"/>
                    <a:pt x="3310" y="4280"/>
                    <a:pt x="3447" y="4463"/>
                  </a:cubicBezTo>
                  <a:cubicBezTo>
                    <a:pt x="3515" y="3824"/>
                    <a:pt x="3652" y="3162"/>
                    <a:pt x="3835" y="2546"/>
                  </a:cubicBezTo>
                  <a:lnTo>
                    <a:pt x="3835" y="2546"/>
                  </a:lnTo>
                  <a:cubicBezTo>
                    <a:pt x="3812" y="2843"/>
                    <a:pt x="3835" y="3162"/>
                    <a:pt x="3949" y="3459"/>
                  </a:cubicBezTo>
                  <a:cubicBezTo>
                    <a:pt x="4040" y="3162"/>
                    <a:pt x="4154" y="2843"/>
                    <a:pt x="4268" y="2546"/>
                  </a:cubicBezTo>
                  <a:lnTo>
                    <a:pt x="4428" y="3071"/>
                  </a:lnTo>
                  <a:cubicBezTo>
                    <a:pt x="4474" y="2683"/>
                    <a:pt x="4565" y="2318"/>
                    <a:pt x="4565" y="1929"/>
                  </a:cubicBezTo>
                  <a:cubicBezTo>
                    <a:pt x="4650" y="1986"/>
                    <a:pt x="4769" y="2025"/>
                    <a:pt x="4881" y="2025"/>
                  </a:cubicBezTo>
                  <a:cubicBezTo>
                    <a:pt x="4949" y="2025"/>
                    <a:pt x="5015" y="2010"/>
                    <a:pt x="5067" y="1975"/>
                  </a:cubicBezTo>
                  <a:cubicBezTo>
                    <a:pt x="5204" y="1861"/>
                    <a:pt x="5296" y="1656"/>
                    <a:pt x="5318" y="1473"/>
                  </a:cubicBezTo>
                  <a:cubicBezTo>
                    <a:pt x="5581" y="274"/>
                    <a:pt x="5156" y="1"/>
                    <a:pt x="4486" y="1"/>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0" name="Google Shape;4000;p37"/>
            <p:cNvSpPr/>
            <p:nvPr/>
          </p:nvSpPr>
          <p:spPr>
            <a:xfrm>
              <a:off x="990775" y="3326500"/>
              <a:ext cx="114150" cy="99075"/>
            </a:xfrm>
            <a:custGeom>
              <a:avLst/>
              <a:gdLst/>
              <a:ahLst/>
              <a:cxnLst/>
              <a:rect l="l" t="t" r="r" b="b"/>
              <a:pathLst>
                <a:path w="4566" h="3963" extrusionOk="0">
                  <a:moveTo>
                    <a:pt x="1100" y="0"/>
                  </a:moveTo>
                  <a:cubicBezTo>
                    <a:pt x="1009" y="0"/>
                    <a:pt x="944" y="32"/>
                    <a:pt x="914" y="105"/>
                  </a:cubicBezTo>
                  <a:cubicBezTo>
                    <a:pt x="822" y="311"/>
                    <a:pt x="1028" y="493"/>
                    <a:pt x="1210" y="607"/>
                  </a:cubicBezTo>
                  <a:cubicBezTo>
                    <a:pt x="1393" y="744"/>
                    <a:pt x="1576" y="950"/>
                    <a:pt x="1461" y="1132"/>
                  </a:cubicBezTo>
                  <a:cubicBezTo>
                    <a:pt x="1406" y="1212"/>
                    <a:pt x="1325" y="1237"/>
                    <a:pt x="1232" y="1237"/>
                  </a:cubicBezTo>
                  <a:cubicBezTo>
                    <a:pt x="1065" y="1237"/>
                    <a:pt x="858" y="1155"/>
                    <a:pt x="693" y="1155"/>
                  </a:cubicBezTo>
                  <a:cubicBezTo>
                    <a:pt x="607" y="1155"/>
                    <a:pt x="532" y="1177"/>
                    <a:pt x="480" y="1246"/>
                  </a:cubicBezTo>
                  <a:cubicBezTo>
                    <a:pt x="777" y="1406"/>
                    <a:pt x="1119" y="1520"/>
                    <a:pt x="1484" y="1543"/>
                  </a:cubicBezTo>
                  <a:cubicBezTo>
                    <a:pt x="936" y="1589"/>
                    <a:pt x="343" y="1657"/>
                    <a:pt x="1" y="2068"/>
                  </a:cubicBezTo>
                  <a:cubicBezTo>
                    <a:pt x="54" y="2101"/>
                    <a:pt x="111" y="2115"/>
                    <a:pt x="170" y="2115"/>
                  </a:cubicBezTo>
                  <a:cubicBezTo>
                    <a:pt x="313" y="2115"/>
                    <a:pt x="465" y="2035"/>
                    <a:pt x="594" y="1954"/>
                  </a:cubicBezTo>
                  <a:cubicBezTo>
                    <a:pt x="704" y="1899"/>
                    <a:pt x="839" y="1844"/>
                    <a:pt x="959" y="1844"/>
                  </a:cubicBezTo>
                  <a:cubicBezTo>
                    <a:pt x="1038" y="1844"/>
                    <a:pt x="1110" y="1868"/>
                    <a:pt x="1165" y="1931"/>
                  </a:cubicBezTo>
                  <a:cubicBezTo>
                    <a:pt x="936" y="2091"/>
                    <a:pt x="708" y="2319"/>
                    <a:pt x="548" y="2570"/>
                  </a:cubicBezTo>
                  <a:cubicBezTo>
                    <a:pt x="461" y="2702"/>
                    <a:pt x="457" y="2960"/>
                    <a:pt x="599" y="2960"/>
                  </a:cubicBezTo>
                  <a:cubicBezTo>
                    <a:pt x="604" y="2960"/>
                    <a:pt x="611" y="2959"/>
                    <a:pt x="617" y="2958"/>
                  </a:cubicBezTo>
                  <a:cubicBezTo>
                    <a:pt x="663" y="2958"/>
                    <a:pt x="708" y="2935"/>
                    <a:pt x="754" y="2890"/>
                  </a:cubicBezTo>
                  <a:cubicBezTo>
                    <a:pt x="1142" y="2570"/>
                    <a:pt x="1507" y="2251"/>
                    <a:pt x="1895" y="1908"/>
                  </a:cubicBezTo>
                  <a:lnTo>
                    <a:pt x="1895" y="1908"/>
                  </a:lnTo>
                  <a:cubicBezTo>
                    <a:pt x="1735" y="2410"/>
                    <a:pt x="1370" y="2821"/>
                    <a:pt x="914" y="3004"/>
                  </a:cubicBezTo>
                  <a:cubicBezTo>
                    <a:pt x="1598" y="2776"/>
                    <a:pt x="2192" y="2342"/>
                    <a:pt x="2625" y="1771"/>
                  </a:cubicBezTo>
                  <a:lnTo>
                    <a:pt x="2625" y="1771"/>
                  </a:lnTo>
                  <a:cubicBezTo>
                    <a:pt x="2557" y="2137"/>
                    <a:pt x="2329" y="2479"/>
                    <a:pt x="2032" y="2707"/>
                  </a:cubicBezTo>
                  <a:cubicBezTo>
                    <a:pt x="2283" y="2525"/>
                    <a:pt x="2557" y="2342"/>
                    <a:pt x="2831" y="2205"/>
                  </a:cubicBezTo>
                  <a:lnTo>
                    <a:pt x="2831" y="2205"/>
                  </a:lnTo>
                  <a:cubicBezTo>
                    <a:pt x="2808" y="2753"/>
                    <a:pt x="2306" y="3164"/>
                    <a:pt x="2237" y="3689"/>
                  </a:cubicBezTo>
                  <a:cubicBezTo>
                    <a:pt x="2219" y="3802"/>
                    <a:pt x="2294" y="3962"/>
                    <a:pt x="2385" y="3962"/>
                  </a:cubicBezTo>
                  <a:cubicBezTo>
                    <a:pt x="2404" y="3962"/>
                    <a:pt x="2423" y="3955"/>
                    <a:pt x="2443" y="3940"/>
                  </a:cubicBezTo>
                  <a:cubicBezTo>
                    <a:pt x="2466" y="3917"/>
                    <a:pt x="2466" y="3871"/>
                    <a:pt x="2489" y="3848"/>
                  </a:cubicBezTo>
                  <a:cubicBezTo>
                    <a:pt x="2625" y="3415"/>
                    <a:pt x="2785" y="3004"/>
                    <a:pt x="2922" y="2570"/>
                  </a:cubicBezTo>
                  <a:cubicBezTo>
                    <a:pt x="3014" y="2844"/>
                    <a:pt x="3105" y="3164"/>
                    <a:pt x="3265" y="3369"/>
                  </a:cubicBezTo>
                  <a:cubicBezTo>
                    <a:pt x="3515" y="3164"/>
                    <a:pt x="3561" y="2710"/>
                    <a:pt x="3380" y="2413"/>
                  </a:cubicBezTo>
                  <a:lnTo>
                    <a:pt x="3380" y="2413"/>
                  </a:lnTo>
                  <a:cubicBezTo>
                    <a:pt x="3632" y="2822"/>
                    <a:pt x="4087" y="3118"/>
                    <a:pt x="4566" y="3141"/>
                  </a:cubicBezTo>
                  <a:cubicBezTo>
                    <a:pt x="4543" y="2707"/>
                    <a:pt x="4292" y="2296"/>
                    <a:pt x="3927" y="2045"/>
                  </a:cubicBezTo>
                  <a:lnTo>
                    <a:pt x="3927" y="2045"/>
                  </a:lnTo>
                  <a:cubicBezTo>
                    <a:pt x="4086" y="2068"/>
                    <a:pt x="4246" y="2114"/>
                    <a:pt x="4383" y="2137"/>
                  </a:cubicBezTo>
                  <a:cubicBezTo>
                    <a:pt x="4178" y="2022"/>
                    <a:pt x="3972" y="1908"/>
                    <a:pt x="3767" y="1817"/>
                  </a:cubicBezTo>
                  <a:lnTo>
                    <a:pt x="3767" y="1817"/>
                  </a:lnTo>
                  <a:cubicBezTo>
                    <a:pt x="3835" y="1840"/>
                    <a:pt x="3909" y="1851"/>
                    <a:pt x="3984" y="1851"/>
                  </a:cubicBezTo>
                  <a:cubicBezTo>
                    <a:pt x="4058" y="1851"/>
                    <a:pt x="4132" y="1840"/>
                    <a:pt x="4200" y="1817"/>
                  </a:cubicBezTo>
                  <a:lnTo>
                    <a:pt x="3675" y="1497"/>
                  </a:lnTo>
                  <a:cubicBezTo>
                    <a:pt x="3904" y="1452"/>
                    <a:pt x="4086" y="1224"/>
                    <a:pt x="4063" y="995"/>
                  </a:cubicBezTo>
                  <a:lnTo>
                    <a:pt x="4063" y="995"/>
                  </a:lnTo>
                  <a:cubicBezTo>
                    <a:pt x="3927" y="1064"/>
                    <a:pt x="3790" y="1132"/>
                    <a:pt x="3675" y="1224"/>
                  </a:cubicBezTo>
                  <a:cubicBezTo>
                    <a:pt x="3767" y="927"/>
                    <a:pt x="3835" y="607"/>
                    <a:pt x="3881" y="288"/>
                  </a:cubicBezTo>
                  <a:lnTo>
                    <a:pt x="3881" y="288"/>
                  </a:lnTo>
                  <a:cubicBezTo>
                    <a:pt x="3630" y="447"/>
                    <a:pt x="3470" y="699"/>
                    <a:pt x="3424" y="995"/>
                  </a:cubicBezTo>
                  <a:cubicBezTo>
                    <a:pt x="3265" y="858"/>
                    <a:pt x="3150" y="676"/>
                    <a:pt x="3082" y="493"/>
                  </a:cubicBezTo>
                  <a:lnTo>
                    <a:pt x="3082" y="493"/>
                  </a:lnTo>
                  <a:cubicBezTo>
                    <a:pt x="3105" y="721"/>
                    <a:pt x="3128" y="950"/>
                    <a:pt x="3150" y="1201"/>
                  </a:cubicBezTo>
                  <a:cubicBezTo>
                    <a:pt x="3033" y="1084"/>
                    <a:pt x="1634" y="0"/>
                    <a:pt x="1100"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1" name="Google Shape;4001;p37"/>
            <p:cNvSpPr/>
            <p:nvPr/>
          </p:nvSpPr>
          <p:spPr>
            <a:xfrm>
              <a:off x="896625" y="3209850"/>
              <a:ext cx="121000" cy="143650"/>
            </a:xfrm>
            <a:custGeom>
              <a:avLst/>
              <a:gdLst/>
              <a:ahLst/>
              <a:cxnLst/>
              <a:rect l="l" t="t" r="r" b="b"/>
              <a:pathLst>
                <a:path w="4840" h="5746" extrusionOk="0">
                  <a:moveTo>
                    <a:pt x="3150" y="1"/>
                  </a:moveTo>
                  <a:lnTo>
                    <a:pt x="3150" y="1"/>
                  </a:lnTo>
                  <a:cubicBezTo>
                    <a:pt x="3125" y="56"/>
                    <a:pt x="3114" y="112"/>
                    <a:pt x="3115" y="168"/>
                  </a:cubicBezTo>
                  <a:lnTo>
                    <a:pt x="3115" y="168"/>
                  </a:lnTo>
                  <a:cubicBezTo>
                    <a:pt x="3126" y="112"/>
                    <a:pt x="3137" y="56"/>
                    <a:pt x="3150" y="1"/>
                  </a:cubicBezTo>
                  <a:close/>
                  <a:moveTo>
                    <a:pt x="3115" y="168"/>
                  </a:moveTo>
                  <a:cubicBezTo>
                    <a:pt x="3015" y="710"/>
                    <a:pt x="3028" y="1266"/>
                    <a:pt x="3173" y="1804"/>
                  </a:cubicBezTo>
                  <a:cubicBezTo>
                    <a:pt x="2831" y="1712"/>
                    <a:pt x="2717" y="1302"/>
                    <a:pt x="2602" y="959"/>
                  </a:cubicBezTo>
                  <a:cubicBezTo>
                    <a:pt x="2497" y="665"/>
                    <a:pt x="2276" y="312"/>
                    <a:pt x="1974" y="312"/>
                  </a:cubicBezTo>
                  <a:cubicBezTo>
                    <a:pt x="1948" y="312"/>
                    <a:pt x="1922" y="315"/>
                    <a:pt x="1895" y="320"/>
                  </a:cubicBezTo>
                  <a:cubicBezTo>
                    <a:pt x="2260" y="594"/>
                    <a:pt x="2511" y="1028"/>
                    <a:pt x="2602" y="1484"/>
                  </a:cubicBezTo>
                  <a:cubicBezTo>
                    <a:pt x="2397" y="1302"/>
                    <a:pt x="2214" y="1142"/>
                    <a:pt x="2009" y="982"/>
                  </a:cubicBezTo>
                  <a:lnTo>
                    <a:pt x="2009" y="982"/>
                  </a:lnTo>
                  <a:cubicBezTo>
                    <a:pt x="2009" y="1188"/>
                    <a:pt x="2169" y="1370"/>
                    <a:pt x="2214" y="1576"/>
                  </a:cubicBezTo>
                  <a:cubicBezTo>
                    <a:pt x="2280" y="1773"/>
                    <a:pt x="2177" y="2056"/>
                    <a:pt x="1965" y="2056"/>
                  </a:cubicBezTo>
                  <a:cubicBezTo>
                    <a:pt x="1957" y="2056"/>
                    <a:pt x="1949" y="2056"/>
                    <a:pt x="1941" y="2055"/>
                  </a:cubicBezTo>
                  <a:cubicBezTo>
                    <a:pt x="1849" y="2032"/>
                    <a:pt x="1781" y="1964"/>
                    <a:pt x="1712" y="1872"/>
                  </a:cubicBezTo>
                  <a:cubicBezTo>
                    <a:pt x="1393" y="1461"/>
                    <a:pt x="1187" y="982"/>
                    <a:pt x="1096" y="480"/>
                  </a:cubicBezTo>
                  <a:lnTo>
                    <a:pt x="1096" y="480"/>
                  </a:lnTo>
                  <a:cubicBezTo>
                    <a:pt x="1005" y="1119"/>
                    <a:pt x="1119" y="1804"/>
                    <a:pt x="1438" y="2374"/>
                  </a:cubicBezTo>
                  <a:cubicBezTo>
                    <a:pt x="1119" y="2078"/>
                    <a:pt x="799" y="1781"/>
                    <a:pt x="457" y="1484"/>
                  </a:cubicBezTo>
                  <a:lnTo>
                    <a:pt x="457" y="1484"/>
                  </a:lnTo>
                  <a:cubicBezTo>
                    <a:pt x="708" y="1849"/>
                    <a:pt x="982" y="2215"/>
                    <a:pt x="1233" y="2580"/>
                  </a:cubicBezTo>
                  <a:cubicBezTo>
                    <a:pt x="1093" y="2533"/>
                    <a:pt x="946" y="2511"/>
                    <a:pt x="799" y="2511"/>
                  </a:cubicBezTo>
                  <a:cubicBezTo>
                    <a:pt x="512" y="2511"/>
                    <a:pt x="226" y="2597"/>
                    <a:pt x="0" y="2762"/>
                  </a:cubicBezTo>
                  <a:cubicBezTo>
                    <a:pt x="503" y="2877"/>
                    <a:pt x="1028" y="2968"/>
                    <a:pt x="1530" y="3036"/>
                  </a:cubicBezTo>
                  <a:cubicBezTo>
                    <a:pt x="1164" y="3082"/>
                    <a:pt x="776" y="3242"/>
                    <a:pt x="480" y="3470"/>
                  </a:cubicBezTo>
                  <a:cubicBezTo>
                    <a:pt x="776" y="3539"/>
                    <a:pt x="1096" y="3561"/>
                    <a:pt x="1416" y="3561"/>
                  </a:cubicBezTo>
                  <a:cubicBezTo>
                    <a:pt x="1119" y="3653"/>
                    <a:pt x="845" y="3858"/>
                    <a:pt x="708" y="4132"/>
                  </a:cubicBezTo>
                  <a:cubicBezTo>
                    <a:pt x="1164" y="4178"/>
                    <a:pt x="1644" y="4246"/>
                    <a:pt x="2100" y="4383"/>
                  </a:cubicBezTo>
                  <a:cubicBezTo>
                    <a:pt x="1826" y="4543"/>
                    <a:pt x="1621" y="4817"/>
                    <a:pt x="1530" y="5091"/>
                  </a:cubicBezTo>
                  <a:cubicBezTo>
                    <a:pt x="1572" y="5109"/>
                    <a:pt x="1616" y="5117"/>
                    <a:pt x="1661" y="5117"/>
                  </a:cubicBezTo>
                  <a:cubicBezTo>
                    <a:pt x="1811" y="5117"/>
                    <a:pt x="1973" y="5038"/>
                    <a:pt x="2119" y="5038"/>
                  </a:cubicBezTo>
                  <a:cubicBezTo>
                    <a:pt x="2144" y="5038"/>
                    <a:pt x="2168" y="5040"/>
                    <a:pt x="2192" y="5045"/>
                  </a:cubicBezTo>
                  <a:cubicBezTo>
                    <a:pt x="2374" y="5091"/>
                    <a:pt x="2466" y="5273"/>
                    <a:pt x="2602" y="5410"/>
                  </a:cubicBezTo>
                  <a:cubicBezTo>
                    <a:pt x="2694" y="5519"/>
                    <a:pt x="2817" y="5594"/>
                    <a:pt x="2951" y="5635"/>
                  </a:cubicBezTo>
                  <a:lnTo>
                    <a:pt x="2951" y="5635"/>
                  </a:lnTo>
                  <a:cubicBezTo>
                    <a:pt x="2956" y="5644"/>
                    <a:pt x="2962" y="5653"/>
                    <a:pt x="2968" y="5661"/>
                  </a:cubicBezTo>
                  <a:cubicBezTo>
                    <a:pt x="3205" y="5703"/>
                    <a:pt x="3451" y="5745"/>
                    <a:pt x="3691" y="5745"/>
                  </a:cubicBezTo>
                  <a:cubicBezTo>
                    <a:pt x="3842" y="5745"/>
                    <a:pt x="3990" y="5728"/>
                    <a:pt x="4132" y="5684"/>
                  </a:cubicBezTo>
                  <a:cubicBezTo>
                    <a:pt x="4520" y="5547"/>
                    <a:pt x="4839" y="5136"/>
                    <a:pt x="4702" y="4748"/>
                  </a:cubicBezTo>
                  <a:cubicBezTo>
                    <a:pt x="4657" y="4566"/>
                    <a:pt x="4474" y="4406"/>
                    <a:pt x="4269" y="4360"/>
                  </a:cubicBezTo>
                  <a:cubicBezTo>
                    <a:pt x="4223" y="3424"/>
                    <a:pt x="4269" y="2352"/>
                    <a:pt x="4702" y="1507"/>
                  </a:cubicBezTo>
                  <a:lnTo>
                    <a:pt x="4702" y="1507"/>
                  </a:lnTo>
                  <a:cubicBezTo>
                    <a:pt x="4411" y="1888"/>
                    <a:pt x="4164" y="2313"/>
                    <a:pt x="4004" y="2760"/>
                  </a:cubicBezTo>
                  <a:lnTo>
                    <a:pt x="4004" y="2760"/>
                  </a:lnTo>
                  <a:cubicBezTo>
                    <a:pt x="4004" y="2624"/>
                    <a:pt x="4009" y="2488"/>
                    <a:pt x="4018" y="2352"/>
                  </a:cubicBezTo>
                  <a:lnTo>
                    <a:pt x="4018" y="2352"/>
                  </a:lnTo>
                  <a:cubicBezTo>
                    <a:pt x="4002" y="2382"/>
                    <a:pt x="3986" y="2412"/>
                    <a:pt x="3968" y="2441"/>
                  </a:cubicBezTo>
                  <a:lnTo>
                    <a:pt x="3968" y="2441"/>
                  </a:lnTo>
                  <a:cubicBezTo>
                    <a:pt x="3916" y="1891"/>
                    <a:pt x="3814" y="1344"/>
                    <a:pt x="3493" y="891"/>
                  </a:cubicBezTo>
                  <a:cubicBezTo>
                    <a:pt x="3344" y="668"/>
                    <a:pt x="3120" y="415"/>
                    <a:pt x="3115" y="168"/>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2" name="Google Shape;4002;p37"/>
            <p:cNvSpPr/>
            <p:nvPr/>
          </p:nvSpPr>
          <p:spPr>
            <a:xfrm>
              <a:off x="1095775" y="3194450"/>
              <a:ext cx="103300" cy="84475"/>
            </a:xfrm>
            <a:custGeom>
              <a:avLst/>
              <a:gdLst/>
              <a:ahLst/>
              <a:cxnLst/>
              <a:rect l="l" t="t" r="r" b="b"/>
              <a:pathLst>
                <a:path w="4132" h="3379" extrusionOk="0">
                  <a:moveTo>
                    <a:pt x="1941" y="0"/>
                  </a:moveTo>
                  <a:cubicBezTo>
                    <a:pt x="1986" y="297"/>
                    <a:pt x="2146" y="594"/>
                    <a:pt x="2397" y="776"/>
                  </a:cubicBezTo>
                  <a:cubicBezTo>
                    <a:pt x="2388" y="777"/>
                    <a:pt x="2380" y="777"/>
                    <a:pt x="2371" y="777"/>
                  </a:cubicBezTo>
                  <a:cubicBezTo>
                    <a:pt x="1846" y="777"/>
                    <a:pt x="1444" y="161"/>
                    <a:pt x="956" y="161"/>
                  </a:cubicBezTo>
                  <a:cubicBezTo>
                    <a:pt x="905" y="161"/>
                    <a:pt x="853" y="168"/>
                    <a:pt x="799" y="183"/>
                  </a:cubicBezTo>
                  <a:cubicBezTo>
                    <a:pt x="1096" y="434"/>
                    <a:pt x="1347" y="731"/>
                    <a:pt x="1553" y="1050"/>
                  </a:cubicBezTo>
                  <a:cubicBezTo>
                    <a:pt x="1497" y="1082"/>
                    <a:pt x="1437" y="1094"/>
                    <a:pt x="1373" y="1094"/>
                  </a:cubicBezTo>
                  <a:cubicBezTo>
                    <a:pt x="1197" y="1094"/>
                    <a:pt x="998" y="1005"/>
                    <a:pt x="826" y="1005"/>
                  </a:cubicBezTo>
                  <a:cubicBezTo>
                    <a:pt x="749" y="1005"/>
                    <a:pt x="678" y="1023"/>
                    <a:pt x="617" y="1073"/>
                  </a:cubicBezTo>
                  <a:cubicBezTo>
                    <a:pt x="776" y="1164"/>
                    <a:pt x="936" y="1233"/>
                    <a:pt x="1096" y="1301"/>
                  </a:cubicBezTo>
                  <a:cubicBezTo>
                    <a:pt x="822" y="1353"/>
                    <a:pt x="548" y="1378"/>
                    <a:pt x="274" y="1378"/>
                  </a:cubicBezTo>
                  <a:cubicBezTo>
                    <a:pt x="183" y="1378"/>
                    <a:pt x="92" y="1376"/>
                    <a:pt x="0" y="1370"/>
                  </a:cubicBezTo>
                  <a:lnTo>
                    <a:pt x="0" y="1370"/>
                  </a:lnTo>
                  <a:cubicBezTo>
                    <a:pt x="238" y="1590"/>
                    <a:pt x="551" y="1710"/>
                    <a:pt x="865" y="1710"/>
                  </a:cubicBezTo>
                  <a:cubicBezTo>
                    <a:pt x="974" y="1710"/>
                    <a:pt x="1082" y="1696"/>
                    <a:pt x="1187" y="1667"/>
                  </a:cubicBezTo>
                  <a:lnTo>
                    <a:pt x="1187" y="1667"/>
                  </a:lnTo>
                  <a:cubicBezTo>
                    <a:pt x="845" y="1849"/>
                    <a:pt x="503" y="2032"/>
                    <a:pt x="160" y="2192"/>
                  </a:cubicBezTo>
                  <a:cubicBezTo>
                    <a:pt x="503" y="2100"/>
                    <a:pt x="845" y="2009"/>
                    <a:pt x="1165" y="1895"/>
                  </a:cubicBezTo>
                  <a:lnTo>
                    <a:pt x="1165" y="1895"/>
                  </a:lnTo>
                  <a:cubicBezTo>
                    <a:pt x="1187" y="2032"/>
                    <a:pt x="1050" y="2123"/>
                    <a:pt x="936" y="2214"/>
                  </a:cubicBezTo>
                  <a:cubicBezTo>
                    <a:pt x="822" y="2306"/>
                    <a:pt x="731" y="2465"/>
                    <a:pt x="822" y="2580"/>
                  </a:cubicBezTo>
                  <a:cubicBezTo>
                    <a:pt x="854" y="2603"/>
                    <a:pt x="891" y="2613"/>
                    <a:pt x="930" y="2613"/>
                  </a:cubicBezTo>
                  <a:cubicBezTo>
                    <a:pt x="1003" y="2613"/>
                    <a:pt x="1082" y="2579"/>
                    <a:pt x="1142" y="2534"/>
                  </a:cubicBezTo>
                  <a:cubicBezTo>
                    <a:pt x="1279" y="2436"/>
                    <a:pt x="1416" y="2322"/>
                    <a:pt x="1524" y="2190"/>
                  </a:cubicBezTo>
                  <a:lnTo>
                    <a:pt x="1524" y="2190"/>
                  </a:lnTo>
                  <a:cubicBezTo>
                    <a:pt x="1334" y="2458"/>
                    <a:pt x="1265" y="2812"/>
                    <a:pt x="1370" y="3127"/>
                  </a:cubicBezTo>
                  <a:cubicBezTo>
                    <a:pt x="1644" y="2739"/>
                    <a:pt x="1872" y="2351"/>
                    <a:pt x="2078" y="1940"/>
                  </a:cubicBezTo>
                  <a:cubicBezTo>
                    <a:pt x="2169" y="2237"/>
                    <a:pt x="2214" y="2534"/>
                    <a:pt x="2192" y="2831"/>
                  </a:cubicBezTo>
                  <a:cubicBezTo>
                    <a:pt x="2306" y="2694"/>
                    <a:pt x="2420" y="2534"/>
                    <a:pt x="2488" y="2374"/>
                  </a:cubicBezTo>
                  <a:lnTo>
                    <a:pt x="2488" y="2374"/>
                  </a:lnTo>
                  <a:cubicBezTo>
                    <a:pt x="2443" y="2739"/>
                    <a:pt x="2557" y="3105"/>
                    <a:pt x="2785" y="3378"/>
                  </a:cubicBezTo>
                  <a:lnTo>
                    <a:pt x="3059" y="1940"/>
                  </a:lnTo>
                  <a:cubicBezTo>
                    <a:pt x="3196" y="2237"/>
                    <a:pt x="3242" y="2580"/>
                    <a:pt x="3173" y="2899"/>
                  </a:cubicBezTo>
                  <a:cubicBezTo>
                    <a:pt x="3721" y="2397"/>
                    <a:pt x="4132" y="1575"/>
                    <a:pt x="3561" y="959"/>
                  </a:cubicBezTo>
                  <a:cubicBezTo>
                    <a:pt x="3287" y="662"/>
                    <a:pt x="2009" y="411"/>
                    <a:pt x="1941"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3" name="Google Shape;4003;p37"/>
            <p:cNvSpPr/>
            <p:nvPr/>
          </p:nvSpPr>
          <p:spPr>
            <a:xfrm>
              <a:off x="1059250" y="3331975"/>
              <a:ext cx="123850" cy="123275"/>
            </a:xfrm>
            <a:custGeom>
              <a:avLst/>
              <a:gdLst/>
              <a:ahLst/>
              <a:cxnLst/>
              <a:rect l="l" t="t" r="r" b="b"/>
              <a:pathLst>
                <a:path w="4954" h="4931" extrusionOk="0">
                  <a:moveTo>
                    <a:pt x="411" y="2009"/>
                  </a:moveTo>
                  <a:cubicBezTo>
                    <a:pt x="412" y="2010"/>
                    <a:pt x="412" y="2010"/>
                    <a:pt x="413" y="2011"/>
                  </a:cubicBezTo>
                  <a:lnTo>
                    <a:pt x="413" y="2011"/>
                  </a:lnTo>
                  <a:cubicBezTo>
                    <a:pt x="412" y="2010"/>
                    <a:pt x="412" y="2010"/>
                    <a:pt x="411" y="2009"/>
                  </a:cubicBezTo>
                  <a:close/>
                  <a:moveTo>
                    <a:pt x="2877" y="0"/>
                  </a:moveTo>
                  <a:cubicBezTo>
                    <a:pt x="2694" y="502"/>
                    <a:pt x="2648" y="1027"/>
                    <a:pt x="2762" y="1530"/>
                  </a:cubicBezTo>
                  <a:cubicBezTo>
                    <a:pt x="2648" y="1393"/>
                    <a:pt x="2534" y="1256"/>
                    <a:pt x="2420" y="1119"/>
                  </a:cubicBezTo>
                  <a:lnTo>
                    <a:pt x="2420" y="1119"/>
                  </a:lnTo>
                  <a:cubicBezTo>
                    <a:pt x="2557" y="1370"/>
                    <a:pt x="2534" y="1712"/>
                    <a:pt x="2352" y="1940"/>
                  </a:cubicBezTo>
                  <a:cubicBezTo>
                    <a:pt x="2260" y="1712"/>
                    <a:pt x="2237" y="1461"/>
                    <a:pt x="2260" y="1210"/>
                  </a:cubicBezTo>
                  <a:lnTo>
                    <a:pt x="2260" y="1210"/>
                  </a:lnTo>
                  <a:cubicBezTo>
                    <a:pt x="2192" y="1347"/>
                    <a:pt x="2101" y="1461"/>
                    <a:pt x="2009" y="1575"/>
                  </a:cubicBezTo>
                  <a:cubicBezTo>
                    <a:pt x="2055" y="1278"/>
                    <a:pt x="2009" y="1005"/>
                    <a:pt x="1895" y="731"/>
                  </a:cubicBezTo>
                  <a:cubicBezTo>
                    <a:pt x="1781" y="936"/>
                    <a:pt x="1713" y="1164"/>
                    <a:pt x="1713" y="1393"/>
                  </a:cubicBezTo>
                  <a:cubicBezTo>
                    <a:pt x="1621" y="1073"/>
                    <a:pt x="1553" y="776"/>
                    <a:pt x="1461" y="457"/>
                  </a:cubicBezTo>
                  <a:lnTo>
                    <a:pt x="1461" y="457"/>
                  </a:lnTo>
                  <a:cubicBezTo>
                    <a:pt x="1256" y="845"/>
                    <a:pt x="1279" y="1370"/>
                    <a:pt x="1507" y="1735"/>
                  </a:cubicBezTo>
                  <a:cubicBezTo>
                    <a:pt x="1302" y="1552"/>
                    <a:pt x="1073" y="1347"/>
                    <a:pt x="868" y="1141"/>
                  </a:cubicBezTo>
                  <a:lnTo>
                    <a:pt x="868" y="1141"/>
                  </a:lnTo>
                  <a:cubicBezTo>
                    <a:pt x="982" y="1415"/>
                    <a:pt x="1096" y="1689"/>
                    <a:pt x="1210" y="1963"/>
                  </a:cubicBezTo>
                  <a:cubicBezTo>
                    <a:pt x="1065" y="1859"/>
                    <a:pt x="957" y="1755"/>
                    <a:pt x="800" y="1755"/>
                  </a:cubicBezTo>
                  <a:cubicBezTo>
                    <a:pt x="785" y="1755"/>
                    <a:pt x="770" y="1756"/>
                    <a:pt x="754" y="1758"/>
                  </a:cubicBezTo>
                  <a:cubicBezTo>
                    <a:pt x="712" y="1779"/>
                    <a:pt x="475" y="2014"/>
                    <a:pt x="421" y="2014"/>
                  </a:cubicBezTo>
                  <a:cubicBezTo>
                    <a:pt x="418" y="2014"/>
                    <a:pt x="415" y="2013"/>
                    <a:pt x="413" y="2011"/>
                  </a:cubicBezTo>
                  <a:lnTo>
                    <a:pt x="413" y="2011"/>
                  </a:lnTo>
                  <a:cubicBezTo>
                    <a:pt x="434" y="2040"/>
                    <a:pt x="468" y="2052"/>
                    <a:pt x="503" y="2052"/>
                  </a:cubicBezTo>
                  <a:cubicBezTo>
                    <a:pt x="546" y="2052"/>
                    <a:pt x="592" y="2034"/>
                    <a:pt x="617" y="2009"/>
                  </a:cubicBezTo>
                  <a:lnTo>
                    <a:pt x="617" y="2009"/>
                  </a:lnTo>
                  <a:cubicBezTo>
                    <a:pt x="663" y="2100"/>
                    <a:pt x="548" y="2191"/>
                    <a:pt x="480" y="2260"/>
                  </a:cubicBezTo>
                  <a:cubicBezTo>
                    <a:pt x="411" y="2328"/>
                    <a:pt x="389" y="2488"/>
                    <a:pt x="503" y="2488"/>
                  </a:cubicBezTo>
                  <a:cubicBezTo>
                    <a:pt x="252" y="2762"/>
                    <a:pt x="92" y="3082"/>
                    <a:pt x="1" y="3424"/>
                  </a:cubicBezTo>
                  <a:cubicBezTo>
                    <a:pt x="252" y="3264"/>
                    <a:pt x="457" y="3059"/>
                    <a:pt x="640" y="2831"/>
                  </a:cubicBezTo>
                  <a:lnTo>
                    <a:pt x="640" y="2831"/>
                  </a:lnTo>
                  <a:cubicBezTo>
                    <a:pt x="434" y="3150"/>
                    <a:pt x="252" y="3538"/>
                    <a:pt x="389" y="3881"/>
                  </a:cubicBezTo>
                  <a:cubicBezTo>
                    <a:pt x="594" y="3538"/>
                    <a:pt x="822" y="3219"/>
                    <a:pt x="1028" y="2876"/>
                  </a:cubicBezTo>
                  <a:lnTo>
                    <a:pt x="1028" y="2876"/>
                  </a:lnTo>
                  <a:cubicBezTo>
                    <a:pt x="982" y="3082"/>
                    <a:pt x="959" y="3310"/>
                    <a:pt x="982" y="3515"/>
                  </a:cubicBezTo>
                  <a:cubicBezTo>
                    <a:pt x="1269" y="3185"/>
                    <a:pt x="1555" y="2854"/>
                    <a:pt x="1821" y="2523"/>
                  </a:cubicBezTo>
                  <a:lnTo>
                    <a:pt x="1821" y="2523"/>
                  </a:lnTo>
                  <a:cubicBezTo>
                    <a:pt x="1457" y="3009"/>
                    <a:pt x="1830" y="3849"/>
                    <a:pt x="1986" y="4405"/>
                  </a:cubicBezTo>
                  <a:cubicBezTo>
                    <a:pt x="1986" y="4451"/>
                    <a:pt x="2009" y="4497"/>
                    <a:pt x="2009" y="4542"/>
                  </a:cubicBezTo>
                  <a:cubicBezTo>
                    <a:pt x="2032" y="4634"/>
                    <a:pt x="2078" y="4748"/>
                    <a:pt x="2169" y="4748"/>
                  </a:cubicBezTo>
                  <a:cubicBezTo>
                    <a:pt x="2237" y="4725"/>
                    <a:pt x="2260" y="4634"/>
                    <a:pt x="2283" y="4565"/>
                  </a:cubicBezTo>
                  <a:cubicBezTo>
                    <a:pt x="2329" y="4360"/>
                    <a:pt x="2374" y="4132"/>
                    <a:pt x="2420" y="3926"/>
                  </a:cubicBezTo>
                  <a:cubicBezTo>
                    <a:pt x="2443" y="4269"/>
                    <a:pt x="2557" y="4611"/>
                    <a:pt x="2740" y="4930"/>
                  </a:cubicBezTo>
                  <a:cubicBezTo>
                    <a:pt x="2877" y="4816"/>
                    <a:pt x="2968" y="4657"/>
                    <a:pt x="3036" y="4497"/>
                  </a:cubicBezTo>
                  <a:cubicBezTo>
                    <a:pt x="3082" y="4634"/>
                    <a:pt x="3151" y="4771"/>
                    <a:pt x="3196" y="4908"/>
                  </a:cubicBezTo>
                  <a:cubicBezTo>
                    <a:pt x="3493" y="4542"/>
                    <a:pt x="3561" y="4017"/>
                    <a:pt x="3356" y="3584"/>
                  </a:cubicBezTo>
                  <a:lnTo>
                    <a:pt x="3356" y="3584"/>
                  </a:lnTo>
                  <a:cubicBezTo>
                    <a:pt x="3539" y="3766"/>
                    <a:pt x="3744" y="3926"/>
                    <a:pt x="3927" y="4109"/>
                  </a:cubicBezTo>
                  <a:cubicBezTo>
                    <a:pt x="3959" y="4141"/>
                    <a:pt x="4014" y="4173"/>
                    <a:pt x="4060" y="4173"/>
                  </a:cubicBezTo>
                  <a:cubicBezTo>
                    <a:pt x="4079" y="4173"/>
                    <a:pt x="4096" y="4168"/>
                    <a:pt x="4109" y="4154"/>
                  </a:cubicBezTo>
                  <a:cubicBezTo>
                    <a:pt x="4155" y="4132"/>
                    <a:pt x="4155" y="4086"/>
                    <a:pt x="4155" y="4040"/>
                  </a:cubicBezTo>
                  <a:cubicBezTo>
                    <a:pt x="4132" y="3607"/>
                    <a:pt x="3904" y="3196"/>
                    <a:pt x="3584" y="2922"/>
                  </a:cubicBezTo>
                  <a:lnTo>
                    <a:pt x="3584" y="2922"/>
                  </a:lnTo>
                  <a:cubicBezTo>
                    <a:pt x="3790" y="3082"/>
                    <a:pt x="3995" y="3241"/>
                    <a:pt x="4200" y="3401"/>
                  </a:cubicBezTo>
                  <a:cubicBezTo>
                    <a:pt x="4124" y="3132"/>
                    <a:pt x="3950" y="2880"/>
                    <a:pt x="3734" y="2698"/>
                  </a:cubicBezTo>
                  <a:lnTo>
                    <a:pt x="3734" y="2698"/>
                  </a:lnTo>
                  <a:cubicBezTo>
                    <a:pt x="3955" y="2851"/>
                    <a:pt x="4203" y="2956"/>
                    <a:pt x="4452" y="3013"/>
                  </a:cubicBezTo>
                  <a:cubicBezTo>
                    <a:pt x="4474" y="2671"/>
                    <a:pt x="4155" y="2328"/>
                    <a:pt x="3790" y="2306"/>
                  </a:cubicBezTo>
                  <a:cubicBezTo>
                    <a:pt x="3904" y="2237"/>
                    <a:pt x="4041" y="2237"/>
                    <a:pt x="4178" y="2237"/>
                  </a:cubicBezTo>
                  <a:cubicBezTo>
                    <a:pt x="4315" y="2214"/>
                    <a:pt x="4452" y="2214"/>
                    <a:pt x="4566" y="2169"/>
                  </a:cubicBezTo>
                  <a:cubicBezTo>
                    <a:pt x="4703" y="2100"/>
                    <a:pt x="4794" y="1963"/>
                    <a:pt x="4748" y="1849"/>
                  </a:cubicBezTo>
                  <a:cubicBezTo>
                    <a:pt x="4734" y="1765"/>
                    <a:pt x="4652" y="1716"/>
                    <a:pt x="4575" y="1716"/>
                  </a:cubicBezTo>
                  <a:cubicBezTo>
                    <a:pt x="4553" y="1716"/>
                    <a:pt x="4530" y="1720"/>
                    <a:pt x="4511" y="1729"/>
                  </a:cubicBezTo>
                  <a:lnTo>
                    <a:pt x="4511" y="1729"/>
                  </a:lnTo>
                  <a:cubicBezTo>
                    <a:pt x="4650" y="1604"/>
                    <a:pt x="4785" y="1459"/>
                    <a:pt x="4885" y="1278"/>
                  </a:cubicBezTo>
                  <a:cubicBezTo>
                    <a:pt x="4931" y="1256"/>
                    <a:pt x="4954" y="1210"/>
                    <a:pt x="4954" y="1141"/>
                  </a:cubicBezTo>
                  <a:cubicBezTo>
                    <a:pt x="4940" y="1072"/>
                    <a:pt x="4857" y="1044"/>
                    <a:pt x="4769" y="1044"/>
                  </a:cubicBezTo>
                  <a:cubicBezTo>
                    <a:pt x="4713" y="1044"/>
                    <a:pt x="4656" y="1055"/>
                    <a:pt x="4611" y="1073"/>
                  </a:cubicBezTo>
                  <a:cubicBezTo>
                    <a:pt x="4450" y="1153"/>
                    <a:pt x="4325" y="1269"/>
                    <a:pt x="4219" y="1421"/>
                  </a:cubicBezTo>
                  <a:lnTo>
                    <a:pt x="4219" y="1421"/>
                  </a:lnTo>
                  <a:cubicBezTo>
                    <a:pt x="4353" y="1206"/>
                    <a:pt x="4423" y="957"/>
                    <a:pt x="4360" y="708"/>
                  </a:cubicBezTo>
                  <a:lnTo>
                    <a:pt x="4360" y="708"/>
                  </a:lnTo>
                  <a:cubicBezTo>
                    <a:pt x="4155" y="1119"/>
                    <a:pt x="3812" y="1438"/>
                    <a:pt x="3424" y="1666"/>
                  </a:cubicBezTo>
                  <a:cubicBezTo>
                    <a:pt x="3698" y="1415"/>
                    <a:pt x="3995" y="1050"/>
                    <a:pt x="3858" y="685"/>
                  </a:cubicBezTo>
                  <a:lnTo>
                    <a:pt x="3858" y="685"/>
                  </a:lnTo>
                  <a:cubicBezTo>
                    <a:pt x="3675" y="766"/>
                    <a:pt x="3510" y="920"/>
                    <a:pt x="3412" y="1098"/>
                  </a:cubicBezTo>
                  <a:lnTo>
                    <a:pt x="3412" y="1098"/>
                  </a:lnTo>
                  <a:cubicBezTo>
                    <a:pt x="3519" y="862"/>
                    <a:pt x="3531" y="595"/>
                    <a:pt x="3447" y="365"/>
                  </a:cubicBezTo>
                  <a:lnTo>
                    <a:pt x="3447" y="365"/>
                  </a:lnTo>
                  <a:cubicBezTo>
                    <a:pt x="3265" y="457"/>
                    <a:pt x="3128" y="616"/>
                    <a:pt x="3082" y="822"/>
                  </a:cubicBezTo>
                  <a:cubicBezTo>
                    <a:pt x="3014" y="548"/>
                    <a:pt x="2945" y="274"/>
                    <a:pt x="2877"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4" name="Google Shape;4004;p37"/>
            <p:cNvSpPr/>
            <p:nvPr/>
          </p:nvSpPr>
          <p:spPr>
            <a:xfrm>
              <a:off x="1018750" y="3192175"/>
              <a:ext cx="87600" cy="116125"/>
            </a:xfrm>
            <a:custGeom>
              <a:avLst/>
              <a:gdLst/>
              <a:ahLst/>
              <a:cxnLst/>
              <a:rect l="l" t="t" r="r" b="b"/>
              <a:pathLst>
                <a:path w="3504" h="4645" extrusionOk="0">
                  <a:moveTo>
                    <a:pt x="2944" y="1529"/>
                  </a:moveTo>
                  <a:cubicBezTo>
                    <a:pt x="2916" y="1577"/>
                    <a:pt x="2890" y="1626"/>
                    <a:pt x="2865" y="1676"/>
                  </a:cubicBezTo>
                  <a:lnTo>
                    <a:pt x="2865" y="1676"/>
                  </a:lnTo>
                  <a:cubicBezTo>
                    <a:pt x="2892" y="1628"/>
                    <a:pt x="2918" y="1579"/>
                    <a:pt x="2944" y="1529"/>
                  </a:cubicBezTo>
                  <a:close/>
                  <a:moveTo>
                    <a:pt x="3264" y="1849"/>
                  </a:moveTo>
                  <a:lnTo>
                    <a:pt x="3264" y="1849"/>
                  </a:lnTo>
                  <a:cubicBezTo>
                    <a:pt x="3256" y="1858"/>
                    <a:pt x="3248" y="1866"/>
                    <a:pt x="3241" y="1875"/>
                  </a:cubicBezTo>
                  <a:lnTo>
                    <a:pt x="3241" y="1875"/>
                  </a:lnTo>
                  <a:cubicBezTo>
                    <a:pt x="3249" y="1867"/>
                    <a:pt x="3256" y="1858"/>
                    <a:pt x="3264" y="1849"/>
                  </a:cubicBezTo>
                  <a:close/>
                  <a:moveTo>
                    <a:pt x="1986" y="0"/>
                  </a:moveTo>
                  <a:cubicBezTo>
                    <a:pt x="1986" y="708"/>
                    <a:pt x="1780" y="1415"/>
                    <a:pt x="1392" y="2009"/>
                  </a:cubicBezTo>
                  <a:cubicBezTo>
                    <a:pt x="1529" y="1461"/>
                    <a:pt x="1461" y="845"/>
                    <a:pt x="1187" y="342"/>
                  </a:cubicBezTo>
                  <a:cubicBezTo>
                    <a:pt x="1004" y="799"/>
                    <a:pt x="982" y="1347"/>
                    <a:pt x="1118" y="1826"/>
                  </a:cubicBezTo>
                  <a:cubicBezTo>
                    <a:pt x="845" y="1438"/>
                    <a:pt x="662" y="1027"/>
                    <a:pt x="548" y="571"/>
                  </a:cubicBezTo>
                  <a:cubicBezTo>
                    <a:pt x="388" y="1096"/>
                    <a:pt x="388" y="1689"/>
                    <a:pt x="525" y="2214"/>
                  </a:cubicBezTo>
                  <a:cubicBezTo>
                    <a:pt x="297" y="1963"/>
                    <a:pt x="114" y="1689"/>
                    <a:pt x="0" y="1392"/>
                  </a:cubicBezTo>
                  <a:lnTo>
                    <a:pt x="0" y="1392"/>
                  </a:lnTo>
                  <a:cubicBezTo>
                    <a:pt x="68" y="2214"/>
                    <a:pt x="479" y="3036"/>
                    <a:pt x="1255" y="3401"/>
                  </a:cubicBezTo>
                  <a:cubicBezTo>
                    <a:pt x="1235" y="3398"/>
                    <a:pt x="1215" y="3396"/>
                    <a:pt x="1195" y="3396"/>
                  </a:cubicBezTo>
                  <a:cubicBezTo>
                    <a:pt x="949" y="3396"/>
                    <a:pt x="757" y="3648"/>
                    <a:pt x="799" y="3880"/>
                  </a:cubicBezTo>
                  <a:cubicBezTo>
                    <a:pt x="847" y="4057"/>
                    <a:pt x="1031" y="4177"/>
                    <a:pt x="1207" y="4177"/>
                  </a:cubicBezTo>
                  <a:cubicBezTo>
                    <a:pt x="1281" y="4177"/>
                    <a:pt x="1354" y="4156"/>
                    <a:pt x="1415" y="4109"/>
                  </a:cubicBezTo>
                  <a:lnTo>
                    <a:pt x="1415" y="4109"/>
                  </a:lnTo>
                  <a:cubicBezTo>
                    <a:pt x="1278" y="4246"/>
                    <a:pt x="1278" y="4474"/>
                    <a:pt x="1392" y="4611"/>
                  </a:cubicBezTo>
                  <a:cubicBezTo>
                    <a:pt x="1552" y="4629"/>
                    <a:pt x="1715" y="4644"/>
                    <a:pt x="1877" y="4644"/>
                  </a:cubicBezTo>
                  <a:cubicBezTo>
                    <a:pt x="2110" y="4644"/>
                    <a:pt x="2341" y="4614"/>
                    <a:pt x="2556" y="4519"/>
                  </a:cubicBezTo>
                  <a:cubicBezTo>
                    <a:pt x="3504" y="4091"/>
                    <a:pt x="2624" y="2615"/>
                    <a:pt x="3241" y="1875"/>
                  </a:cubicBezTo>
                  <a:lnTo>
                    <a:pt x="3241" y="1875"/>
                  </a:lnTo>
                  <a:cubicBezTo>
                    <a:pt x="2912" y="2259"/>
                    <a:pt x="2715" y="2728"/>
                    <a:pt x="2648" y="3218"/>
                  </a:cubicBezTo>
                  <a:cubicBezTo>
                    <a:pt x="2565" y="2702"/>
                    <a:pt x="2632" y="2149"/>
                    <a:pt x="2865" y="1676"/>
                  </a:cubicBezTo>
                  <a:lnTo>
                    <a:pt x="2865" y="1676"/>
                  </a:lnTo>
                  <a:cubicBezTo>
                    <a:pt x="2681" y="2010"/>
                    <a:pt x="2479" y="2329"/>
                    <a:pt x="2260" y="2648"/>
                  </a:cubicBezTo>
                  <a:cubicBezTo>
                    <a:pt x="2511" y="2146"/>
                    <a:pt x="2602" y="1575"/>
                    <a:pt x="2556" y="1004"/>
                  </a:cubicBezTo>
                  <a:lnTo>
                    <a:pt x="2556" y="1004"/>
                  </a:lnTo>
                  <a:cubicBezTo>
                    <a:pt x="2442" y="1370"/>
                    <a:pt x="2283" y="1712"/>
                    <a:pt x="2077" y="2031"/>
                  </a:cubicBezTo>
                  <a:cubicBezTo>
                    <a:pt x="2442" y="1438"/>
                    <a:pt x="2214" y="662"/>
                    <a:pt x="1986"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5" name="Google Shape;4005;p37"/>
            <p:cNvSpPr/>
            <p:nvPr/>
          </p:nvSpPr>
          <p:spPr>
            <a:xfrm>
              <a:off x="1124300" y="3276625"/>
              <a:ext cx="110150" cy="126700"/>
            </a:xfrm>
            <a:custGeom>
              <a:avLst/>
              <a:gdLst/>
              <a:ahLst/>
              <a:cxnLst/>
              <a:rect l="l" t="t" r="r" b="b"/>
              <a:pathLst>
                <a:path w="4406" h="5068" extrusionOk="0">
                  <a:moveTo>
                    <a:pt x="3493" y="0"/>
                  </a:moveTo>
                  <a:lnTo>
                    <a:pt x="3493" y="0"/>
                  </a:lnTo>
                  <a:cubicBezTo>
                    <a:pt x="3356" y="662"/>
                    <a:pt x="3082" y="1324"/>
                    <a:pt x="2671" y="1872"/>
                  </a:cubicBezTo>
                  <a:cubicBezTo>
                    <a:pt x="2831" y="1461"/>
                    <a:pt x="2900" y="1027"/>
                    <a:pt x="2854" y="594"/>
                  </a:cubicBezTo>
                  <a:lnTo>
                    <a:pt x="2854" y="594"/>
                  </a:lnTo>
                  <a:cubicBezTo>
                    <a:pt x="2694" y="1210"/>
                    <a:pt x="2489" y="1803"/>
                    <a:pt x="2192" y="2374"/>
                  </a:cubicBezTo>
                  <a:cubicBezTo>
                    <a:pt x="2238" y="1963"/>
                    <a:pt x="2238" y="1461"/>
                    <a:pt x="1872" y="1256"/>
                  </a:cubicBezTo>
                  <a:lnTo>
                    <a:pt x="1872" y="1256"/>
                  </a:lnTo>
                  <a:cubicBezTo>
                    <a:pt x="1964" y="1781"/>
                    <a:pt x="1850" y="2374"/>
                    <a:pt x="1598" y="2853"/>
                  </a:cubicBezTo>
                  <a:lnTo>
                    <a:pt x="1553" y="1598"/>
                  </a:lnTo>
                  <a:cubicBezTo>
                    <a:pt x="1484" y="1940"/>
                    <a:pt x="1416" y="2283"/>
                    <a:pt x="1347" y="2625"/>
                  </a:cubicBezTo>
                  <a:cubicBezTo>
                    <a:pt x="1325" y="2762"/>
                    <a:pt x="1302" y="2876"/>
                    <a:pt x="1210" y="2967"/>
                  </a:cubicBezTo>
                  <a:cubicBezTo>
                    <a:pt x="1164" y="3006"/>
                    <a:pt x="1104" y="3024"/>
                    <a:pt x="1040" y="3024"/>
                  </a:cubicBezTo>
                  <a:cubicBezTo>
                    <a:pt x="918" y="3024"/>
                    <a:pt x="783" y="2959"/>
                    <a:pt x="708" y="2853"/>
                  </a:cubicBezTo>
                  <a:cubicBezTo>
                    <a:pt x="594" y="2716"/>
                    <a:pt x="571" y="2511"/>
                    <a:pt x="549" y="2306"/>
                  </a:cubicBezTo>
                  <a:cubicBezTo>
                    <a:pt x="229" y="2534"/>
                    <a:pt x="1" y="3104"/>
                    <a:pt x="46" y="3470"/>
                  </a:cubicBezTo>
                  <a:cubicBezTo>
                    <a:pt x="138" y="4154"/>
                    <a:pt x="549" y="4771"/>
                    <a:pt x="1165" y="5067"/>
                  </a:cubicBezTo>
                  <a:cubicBezTo>
                    <a:pt x="959" y="4839"/>
                    <a:pt x="845" y="4497"/>
                    <a:pt x="891" y="4177"/>
                  </a:cubicBezTo>
                  <a:lnTo>
                    <a:pt x="891" y="4177"/>
                  </a:lnTo>
                  <a:cubicBezTo>
                    <a:pt x="1005" y="4451"/>
                    <a:pt x="1233" y="4679"/>
                    <a:pt x="1507" y="4816"/>
                  </a:cubicBezTo>
                  <a:cubicBezTo>
                    <a:pt x="1553" y="4748"/>
                    <a:pt x="1553" y="4657"/>
                    <a:pt x="1484" y="4588"/>
                  </a:cubicBezTo>
                  <a:lnTo>
                    <a:pt x="1484" y="4588"/>
                  </a:lnTo>
                  <a:cubicBezTo>
                    <a:pt x="1827" y="4888"/>
                    <a:pt x="2289" y="5047"/>
                    <a:pt x="2741" y="5047"/>
                  </a:cubicBezTo>
                  <a:cubicBezTo>
                    <a:pt x="2771" y="5047"/>
                    <a:pt x="2801" y="5046"/>
                    <a:pt x="2831" y="5045"/>
                  </a:cubicBezTo>
                  <a:cubicBezTo>
                    <a:pt x="2443" y="4976"/>
                    <a:pt x="2078" y="4748"/>
                    <a:pt x="1850" y="4405"/>
                  </a:cubicBezTo>
                  <a:lnTo>
                    <a:pt x="1850" y="4405"/>
                  </a:lnTo>
                  <a:cubicBezTo>
                    <a:pt x="2131" y="4660"/>
                    <a:pt x="2507" y="4797"/>
                    <a:pt x="2880" y="4797"/>
                  </a:cubicBezTo>
                  <a:cubicBezTo>
                    <a:pt x="3143" y="4797"/>
                    <a:pt x="3404" y="4729"/>
                    <a:pt x="3630" y="4588"/>
                  </a:cubicBezTo>
                  <a:cubicBezTo>
                    <a:pt x="3333" y="4497"/>
                    <a:pt x="3059" y="4383"/>
                    <a:pt x="2785" y="4223"/>
                  </a:cubicBezTo>
                  <a:lnTo>
                    <a:pt x="2785" y="4223"/>
                  </a:lnTo>
                  <a:cubicBezTo>
                    <a:pt x="3333" y="4246"/>
                    <a:pt x="3881" y="4360"/>
                    <a:pt x="4406" y="4565"/>
                  </a:cubicBezTo>
                  <a:cubicBezTo>
                    <a:pt x="4338" y="4017"/>
                    <a:pt x="3721" y="3721"/>
                    <a:pt x="3196" y="3538"/>
                  </a:cubicBezTo>
                  <a:cubicBezTo>
                    <a:pt x="3516" y="3538"/>
                    <a:pt x="3858" y="3538"/>
                    <a:pt x="4201" y="3584"/>
                  </a:cubicBezTo>
                  <a:cubicBezTo>
                    <a:pt x="3915" y="3377"/>
                    <a:pt x="3574" y="3270"/>
                    <a:pt x="3239" y="3270"/>
                  </a:cubicBezTo>
                  <a:cubicBezTo>
                    <a:pt x="3093" y="3270"/>
                    <a:pt x="2947" y="3291"/>
                    <a:pt x="2808" y="3333"/>
                  </a:cubicBezTo>
                  <a:cubicBezTo>
                    <a:pt x="2945" y="3082"/>
                    <a:pt x="3219" y="2967"/>
                    <a:pt x="3470" y="2808"/>
                  </a:cubicBezTo>
                  <a:cubicBezTo>
                    <a:pt x="3721" y="2648"/>
                    <a:pt x="3927" y="2374"/>
                    <a:pt x="3835" y="2100"/>
                  </a:cubicBezTo>
                  <a:lnTo>
                    <a:pt x="3835" y="2100"/>
                  </a:lnTo>
                  <a:cubicBezTo>
                    <a:pt x="3493" y="2579"/>
                    <a:pt x="3014" y="2967"/>
                    <a:pt x="2466" y="3173"/>
                  </a:cubicBezTo>
                  <a:cubicBezTo>
                    <a:pt x="3014" y="2716"/>
                    <a:pt x="3516" y="2054"/>
                    <a:pt x="3447" y="1347"/>
                  </a:cubicBezTo>
                  <a:lnTo>
                    <a:pt x="3447" y="1347"/>
                  </a:lnTo>
                  <a:cubicBezTo>
                    <a:pt x="3396" y="1435"/>
                    <a:pt x="3344" y="1526"/>
                    <a:pt x="3293" y="1617"/>
                  </a:cubicBezTo>
                  <a:lnTo>
                    <a:pt x="3293" y="1617"/>
                  </a:lnTo>
                  <a:cubicBezTo>
                    <a:pt x="3552" y="1094"/>
                    <a:pt x="3708" y="529"/>
                    <a:pt x="3493"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6" name="Google Shape;4006;p37"/>
            <p:cNvSpPr/>
            <p:nvPr/>
          </p:nvSpPr>
          <p:spPr>
            <a:xfrm>
              <a:off x="1298925" y="3327325"/>
              <a:ext cx="174625" cy="138200"/>
            </a:xfrm>
            <a:custGeom>
              <a:avLst/>
              <a:gdLst/>
              <a:ahLst/>
              <a:cxnLst/>
              <a:rect l="l" t="t" r="r" b="b"/>
              <a:pathLst>
                <a:path w="6985" h="5528" extrusionOk="0">
                  <a:moveTo>
                    <a:pt x="4891" y="0"/>
                  </a:moveTo>
                  <a:cubicBezTo>
                    <a:pt x="4335" y="0"/>
                    <a:pt x="3837" y="223"/>
                    <a:pt x="3766" y="848"/>
                  </a:cubicBezTo>
                  <a:lnTo>
                    <a:pt x="3926" y="985"/>
                  </a:lnTo>
                  <a:cubicBezTo>
                    <a:pt x="3150" y="1201"/>
                    <a:pt x="2464" y="1272"/>
                    <a:pt x="1743" y="1272"/>
                  </a:cubicBezTo>
                  <a:cubicBezTo>
                    <a:pt x="1320" y="1272"/>
                    <a:pt x="884" y="1247"/>
                    <a:pt x="411" y="1213"/>
                  </a:cubicBezTo>
                  <a:lnTo>
                    <a:pt x="411" y="1213"/>
                  </a:lnTo>
                  <a:lnTo>
                    <a:pt x="1096" y="1738"/>
                  </a:lnTo>
                  <a:cubicBezTo>
                    <a:pt x="845" y="1784"/>
                    <a:pt x="617" y="1898"/>
                    <a:pt x="434" y="2035"/>
                  </a:cubicBezTo>
                  <a:cubicBezTo>
                    <a:pt x="845" y="2218"/>
                    <a:pt x="1301" y="2332"/>
                    <a:pt x="1781" y="2332"/>
                  </a:cubicBezTo>
                  <a:cubicBezTo>
                    <a:pt x="1575" y="2606"/>
                    <a:pt x="1164" y="2651"/>
                    <a:pt x="822" y="2697"/>
                  </a:cubicBezTo>
                  <a:cubicBezTo>
                    <a:pt x="480" y="2765"/>
                    <a:pt x="92" y="2902"/>
                    <a:pt x="0" y="3222"/>
                  </a:cubicBezTo>
                  <a:cubicBezTo>
                    <a:pt x="388" y="2994"/>
                    <a:pt x="822" y="2880"/>
                    <a:pt x="1278" y="2857"/>
                  </a:cubicBezTo>
                  <a:lnTo>
                    <a:pt x="1278" y="2857"/>
                  </a:lnTo>
                  <a:cubicBezTo>
                    <a:pt x="1050" y="3017"/>
                    <a:pt x="913" y="3245"/>
                    <a:pt x="845" y="3519"/>
                  </a:cubicBezTo>
                  <a:cubicBezTo>
                    <a:pt x="1187" y="3336"/>
                    <a:pt x="1552" y="3199"/>
                    <a:pt x="1918" y="3131"/>
                  </a:cubicBezTo>
                  <a:lnTo>
                    <a:pt x="1918" y="3131"/>
                  </a:lnTo>
                  <a:cubicBezTo>
                    <a:pt x="1963" y="3405"/>
                    <a:pt x="1735" y="3633"/>
                    <a:pt x="1552" y="3815"/>
                  </a:cubicBezTo>
                  <a:cubicBezTo>
                    <a:pt x="1393" y="4021"/>
                    <a:pt x="1210" y="4318"/>
                    <a:pt x="1370" y="4546"/>
                  </a:cubicBezTo>
                  <a:cubicBezTo>
                    <a:pt x="1438" y="4649"/>
                    <a:pt x="1558" y="4694"/>
                    <a:pt x="1684" y="4694"/>
                  </a:cubicBezTo>
                  <a:cubicBezTo>
                    <a:pt x="1809" y="4694"/>
                    <a:pt x="1940" y="4649"/>
                    <a:pt x="2032" y="4569"/>
                  </a:cubicBezTo>
                  <a:cubicBezTo>
                    <a:pt x="2214" y="4386"/>
                    <a:pt x="2306" y="4135"/>
                    <a:pt x="2374" y="3907"/>
                  </a:cubicBezTo>
                  <a:lnTo>
                    <a:pt x="2374" y="3907"/>
                  </a:lnTo>
                  <a:cubicBezTo>
                    <a:pt x="2237" y="4455"/>
                    <a:pt x="2328" y="5048"/>
                    <a:pt x="2602" y="5527"/>
                  </a:cubicBezTo>
                  <a:cubicBezTo>
                    <a:pt x="2671" y="5253"/>
                    <a:pt x="2739" y="4980"/>
                    <a:pt x="2785" y="4706"/>
                  </a:cubicBezTo>
                  <a:cubicBezTo>
                    <a:pt x="2899" y="5048"/>
                    <a:pt x="3196" y="5345"/>
                    <a:pt x="3538" y="5459"/>
                  </a:cubicBezTo>
                  <a:cubicBezTo>
                    <a:pt x="3470" y="4820"/>
                    <a:pt x="3401" y="4181"/>
                    <a:pt x="3333" y="3564"/>
                  </a:cubicBezTo>
                  <a:lnTo>
                    <a:pt x="3333" y="3564"/>
                  </a:lnTo>
                  <a:cubicBezTo>
                    <a:pt x="3515" y="3793"/>
                    <a:pt x="3721" y="3998"/>
                    <a:pt x="3926" y="4203"/>
                  </a:cubicBezTo>
                  <a:cubicBezTo>
                    <a:pt x="3972" y="4021"/>
                    <a:pt x="4040" y="3815"/>
                    <a:pt x="4086" y="3610"/>
                  </a:cubicBezTo>
                  <a:cubicBezTo>
                    <a:pt x="4314" y="3770"/>
                    <a:pt x="4565" y="3930"/>
                    <a:pt x="4794" y="4089"/>
                  </a:cubicBezTo>
                  <a:cubicBezTo>
                    <a:pt x="4853" y="4134"/>
                    <a:pt x="4932" y="4169"/>
                    <a:pt x="4999" y="4169"/>
                  </a:cubicBezTo>
                  <a:cubicBezTo>
                    <a:pt x="5034" y="4169"/>
                    <a:pt x="5066" y="4159"/>
                    <a:pt x="5090" y="4135"/>
                  </a:cubicBezTo>
                  <a:cubicBezTo>
                    <a:pt x="5136" y="4089"/>
                    <a:pt x="5136" y="4021"/>
                    <a:pt x="5136" y="3975"/>
                  </a:cubicBezTo>
                  <a:cubicBezTo>
                    <a:pt x="5136" y="3610"/>
                    <a:pt x="5067" y="3245"/>
                    <a:pt x="4908" y="2925"/>
                  </a:cubicBezTo>
                  <a:lnTo>
                    <a:pt x="4908" y="2925"/>
                  </a:lnTo>
                  <a:cubicBezTo>
                    <a:pt x="5204" y="3108"/>
                    <a:pt x="5524" y="3222"/>
                    <a:pt x="5866" y="3245"/>
                  </a:cubicBezTo>
                  <a:cubicBezTo>
                    <a:pt x="6072" y="3245"/>
                    <a:pt x="6346" y="3153"/>
                    <a:pt x="6323" y="2948"/>
                  </a:cubicBezTo>
                  <a:cubicBezTo>
                    <a:pt x="6300" y="2857"/>
                    <a:pt x="6232" y="2811"/>
                    <a:pt x="6186" y="2743"/>
                  </a:cubicBezTo>
                  <a:cubicBezTo>
                    <a:pt x="5958" y="2560"/>
                    <a:pt x="5729" y="2400"/>
                    <a:pt x="5478" y="2263"/>
                  </a:cubicBezTo>
                  <a:cubicBezTo>
                    <a:pt x="6026" y="1989"/>
                    <a:pt x="6528" y="1647"/>
                    <a:pt x="6985" y="1259"/>
                  </a:cubicBezTo>
                  <a:cubicBezTo>
                    <a:pt x="6872" y="1254"/>
                    <a:pt x="6759" y="1251"/>
                    <a:pt x="6646" y="1251"/>
                  </a:cubicBezTo>
                  <a:cubicBezTo>
                    <a:pt x="6261" y="1251"/>
                    <a:pt x="5879" y="1284"/>
                    <a:pt x="5511" y="1371"/>
                  </a:cubicBezTo>
                  <a:lnTo>
                    <a:pt x="5511" y="1371"/>
                  </a:lnTo>
                  <a:cubicBezTo>
                    <a:pt x="5742" y="1308"/>
                    <a:pt x="6187" y="617"/>
                    <a:pt x="6300" y="437"/>
                  </a:cubicBezTo>
                  <a:cubicBezTo>
                    <a:pt x="5980" y="195"/>
                    <a:pt x="5410" y="0"/>
                    <a:pt x="4891"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7" name="Google Shape;4007;p37"/>
            <p:cNvSpPr/>
            <p:nvPr/>
          </p:nvSpPr>
          <p:spPr>
            <a:xfrm>
              <a:off x="1227600" y="3212700"/>
              <a:ext cx="186050" cy="156375"/>
            </a:xfrm>
            <a:custGeom>
              <a:avLst/>
              <a:gdLst/>
              <a:ahLst/>
              <a:cxnLst/>
              <a:rect l="l" t="t" r="r" b="b"/>
              <a:pathLst>
                <a:path w="7442" h="6255" extrusionOk="0">
                  <a:moveTo>
                    <a:pt x="4588" y="1"/>
                  </a:moveTo>
                  <a:cubicBezTo>
                    <a:pt x="4109" y="503"/>
                    <a:pt x="3972" y="1325"/>
                    <a:pt x="4268" y="1941"/>
                  </a:cubicBezTo>
                  <a:cubicBezTo>
                    <a:pt x="4040" y="1781"/>
                    <a:pt x="3812" y="1644"/>
                    <a:pt x="3561" y="1507"/>
                  </a:cubicBezTo>
                  <a:lnTo>
                    <a:pt x="3561" y="1507"/>
                  </a:lnTo>
                  <a:cubicBezTo>
                    <a:pt x="3470" y="1690"/>
                    <a:pt x="3561" y="1918"/>
                    <a:pt x="3629" y="2101"/>
                  </a:cubicBezTo>
                  <a:lnTo>
                    <a:pt x="3858" y="2603"/>
                  </a:lnTo>
                  <a:cubicBezTo>
                    <a:pt x="3323" y="2202"/>
                    <a:pt x="2421" y="1793"/>
                    <a:pt x="1605" y="1793"/>
                  </a:cubicBezTo>
                  <a:cubicBezTo>
                    <a:pt x="1027" y="1793"/>
                    <a:pt x="491" y="1999"/>
                    <a:pt x="160" y="2557"/>
                  </a:cubicBezTo>
                  <a:cubicBezTo>
                    <a:pt x="484" y="2267"/>
                    <a:pt x="923" y="2117"/>
                    <a:pt x="1353" y="2117"/>
                  </a:cubicBezTo>
                  <a:cubicBezTo>
                    <a:pt x="1498" y="2117"/>
                    <a:pt x="1642" y="2135"/>
                    <a:pt x="1780" y="2169"/>
                  </a:cubicBezTo>
                  <a:cubicBezTo>
                    <a:pt x="1507" y="2306"/>
                    <a:pt x="1210" y="2466"/>
                    <a:pt x="913" y="2603"/>
                  </a:cubicBezTo>
                  <a:cubicBezTo>
                    <a:pt x="959" y="2854"/>
                    <a:pt x="1370" y="3014"/>
                    <a:pt x="1255" y="3242"/>
                  </a:cubicBezTo>
                  <a:cubicBezTo>
                    <a:pt x="1210" y="3356"/>
                    <a:pt x="1050" y="3379"/>
                    <a:pt x="936" y="3402"/>
                  </a:cubicBezTo>
                  <a:cubicBezTo>
                    <a:pt x="616" y="3425"/>
                    <a:pt x="297" y="3470"/>
                    <a:pt x="0" y="3493"/>
                  </a:cubicBezTo>
                  <a:cubicBezTo>
                    <a:pt x="287" y="3780"/>
                    <a:pt x="703" y="3956"/>
                    <a:pt x="1115" y="3956"/>
                  </a:cubicBezTo>
                  <a:cubicBezTo>
                    <a:pt x="1162" y="3956"/>
                    <a:pt x="1209" y="3954"/>
                    <a:pt x="1255" y="3950"/>
                  </a:cubicBezTo>
                  <a:lnTo>
                    <a:pt x="1255" y="3950"/>
                  </a:lnTo>
                  <a:cubicBezTo>
                    <a:pt x="1050" y="3995"/>
                    <a:pt x="913" y="4178"/>
                    <a:pt x="845" y="4360"/>
                  </a:cubicBezTo>
                  <a:cubicBezTo>
                    <a:pt x="879" y="4355"/>
                    <a:pt x="912" y="4352"/>
                    <a:pt x="943" y="4352"/>
                  </a:cubicBezTo>
                  <a:cubicBezTo>
                    <a:pt x="1039" y="4352"/>
                    <a:pt x="1124" y="4377"/>
                    <a:pt x="1210" y="4429"/>
                  </a:cubicBezTo>
                  <a:cubicBezTo>
                    <a:pt x="1062" y="4675"/>
                    <a:pt x="820" y="4850"/>
                    <a:pt x="552" y="4938"/>
                  </a:cubicBezTo>
                  <a:lnTo>
                    <a:pt x="552" y="4938"/>
                  </a:lnTo>
                  <a:cubicBezTo>
                    <a:pt x="540" y="4910"/>
                    <a:pt x="524" y="4884"/>
                    <a:pt x="502" y="4863"/>
                  </a:cubicBezTo>
                  <a:cubicBezTo>
                    <a:pt x="475" y="4846"/>
                    <a:pt x="444" y="4839"/>
                    <a:pt x="413" y="4839"/>
                  </a:cubicBezTo>
                  <a:cubicBezTo>
                    <a:pt x="313" y="4839"/>
                    <a:pt x="211" y="4913"/>
                    <a:pt x="228" y="4999"/>
                  </a:cubicBezTo>
                  <a:cubicBezTo>
                    <a:pt x="338" y="4993"/>
                    <a:pt x="447" y="4972"/>
                    <a:pt x="552" y="4938"/>
                  </a:cubicBezTo>
                  <a:lnTo>
                    <a:pt x="552" y="4938"/>
                  </a:lnTo>
                  <a:cubicBezTo>
                    <a:pt x="590" y="5027"/>
                    <a:pt x="577" y="5141"/>
                    <a:pt x="525" y="5228"/>
                  </a:cubicBezTo>
                  <a:cubicBezTo>
                    <a:pt x="479" y="5319"/>
                    <a:pt x="365" y="5410"/>
                    <a:pt x="251" y="5479"/>
                  </a:cubicBezTo>
                  <a:cubicBezTo>
                    <a:pt x="390" y="5575"/>
                    <a:pt x="559" y="5620"/>
                    <a:pt x="729" y="5620"/>
                  </a:cubicBezTo>
                  <a:cubicBezTo>
                    <a:pt x="1005" y="5620"/>
                    <a:pt x="1283" y="5499"/>
                    <a:pt x="1438" y="5273"/>
                  </a:cubicBezTo>
                  <a:lnTo>
                    <a:pt x="1438" y="5273"/>
                  </a:lnTo>
                  <a:cubicBezTo>
                    <a:pt x="1529" y="5661"/>
                    <a:pt x="1301" y="6095"/>
                    <a:pt x="913" y="6255"/>
                  </a:cubicBezTo>
                  <a:cubicBezTo>
                    <a:pt x="1415" y="6255"/>
                    <a:pt x="1849" y="5935"/>
                    <a:pt x="2146" y="5547"/>
                  </a:cubicBezTo>
                  <a:cubicBezTo>
                    <a:pt x="2420" y="5159"/>
                    <a:pt x="2579" y="4680"/>
                    <a:pt x="2716" y="4223"/>
                  </a:cubicBezTo>
                  <a:lnTo>
                    <a:pt x="2967" y="5912"/>
                  </a:lnTo>
                  <a:cubicBezTo>
                    <a:pt x="3196" y="5410"/>
                    <a:pt x="3424" y="4908"/>
                    <a:pt x="3652" y="4406"/>
                  </a:cubicBezTo>
                  <a:lnTo>
                    <a:pt x="3652" y="4406"/>
                  </a:lnTo>
                  <a:cubicBezTo>
                    <a:pt x="3584" y="4817"/>
                    <a:pt x="3515" y="5228"/>
                    <a:pt x="3470" y="5639"/>
                  </a:cubicBezTo>
                  <a:cubicBezTo>
                    <a:pt x="3538" y="5045"/>
                    <a:pt x="3789" y="4269"/>
                    <a:pt x="4177" y="3835"/>
                  </a:cubicBezTo>
                  <a:cubicBezTo>
                    <a:pt x="4223" y="4292"/>
                    <a:pt x="4702" y="4520"/>
                    <a:pt x="5022" y="4794"/>
                  </a:cubicBezTo>
                  <a:cubicBezTo>
                    <a:pt x="5090" y="4863"/>
                    <a:pt x="5159" y="4931"/>
                    <a:pt x="5250" y="4931"/>
                  </a:cubicBezTo>
                  <a:cubicBezTo>
                    <a:pt x="5275" y="4939"/>
                    <a:pt x="5301" y="4943"/>
                    <a:pt x="5326" y="4943"/>
                  </a:cubicBezTo>
                  <a:cubicBezTo>
                    <a:pt x="5503" y="4943"/>
                    <a:pt x="5664" y="4746"/>
                    <a:pt x="5684" y="4566"/>
                  </a:cubicBezTo>
                  <a:cubicBezTo>
                    <a:pt x="5706" y="4338"/>
                    <a:pt x="5615" y="4132"/>
                    <a:pt x="5501" y="3927"/>
                  </a:cubicBezTo>
                  <a:cubicBezTo>
                    <a:pt x="5535" y="3910"/>
                    <a:pt x="5569" y="3902"/>
                    <a:pt x="5603" y="3902"/>
                  </a:cubicBezTo>
                  <a:cubicBezTo>
                    <a:pt x="5750" y="3902"/>
                    <a:pt x="5892" y="4044"/>
                    <a:pt x="6003" y="4155"/>
                  </a:cubicBezTo>
                  <a:cubicBezTo>
                    <a:pt x="6089" y="4228"/>
                    <a:pt x="6213" y="4275"/>
                    <a:pt x="6314" y="4275"/>
                  </a:cubicBezTo>
                  <a:cubicBezTo>
                    <a:pt x="6402" y="4275"/>
                    <a:pt x="6472" y="4240"/>
                    <a:pt x="6482" y="4155"/>
                  </a:cubicBezTo>
                  <a:cubicBezTo>
                    <a:pt x="6505" y="4086"/>
                    <a:pt x="6482" y="4018"/>
                    <a:pt x="6460" y="3972"/>
                  </a:cubicBezTo>
                  <a:cubicBezTo>
                    <a:pt x="6391" y="3790"/>
                    <a:pt x="6323" y="3607"/>
                    <a:pt x="6254" y="3425"/>
                  </a:cubicBezTo>
                  <a:cubicBezTo>
                    <a:pt x="6825" y="3333"/>
                    <a:pt x="7327" y="2854"/>
                    <a:pt x="7441" y="2260"/>
                  </a:cubicBezTo>
                  <a:lnTo>
                    <a:pt x="7441" y="2260"/>
                  </a:lnTo>
                  <a:cubicBezTo>
                    <a:pt x="7146" y="2575"/>
                    <a:pt x="6733" y="2754"/>
                    <a:pt x="6318" y="2754"/>
                  </a:cubicBezTo>
                  <a:cubicBezTo>
                    <a:pt x="6251" y="2754"/>
                    <a:pt x="6184" y="2749"/>
                    <a:pt x="6117" y="2740"/>
                  </a:cubicBezTo>
                  <a:cubicBezTo>
                    <a:pt x="6346" y="2648"/>
                    <a:pt x="6505" y="2375"/>
                    <a:pt x="6460" y="2101"/>
                  </a:cubicBezTo>
                  <a:lnTo>
                    <a:pt x="6460" y="2101"/>
                  </a:lnTo>
                  <a:cubicBezTo>
                    <a:pt x="6368" y="2123"/>
                    <a:pt x="6277" y="2146"/>
                    <a:pt x="6186" y="2169"/>
                  </a:cubicBezTo>
                  <a:cubicBezTo>
                    <a:pt x="6323" y="1872"/>
                    <a:pt x="6391" y="1507"/>
                    <a:pt x="6368" y="1165"/>
                  </a:cubicBezTo>
                  <a:lnTo>
                    <a:pt x="6368" y="1165"/>
                  </a:lnTo>
                  <a:cubicBezTo>
                    <a:pt x="6072" y="1416"/>
                    <a:pt x="5752" y="1667"/>
                    <a:pt x="5455" y="1918"/>
                  </a:cubicBezTo>
                  <a:cubicBezTo>
                    <a:pt x="5866" y="1530"/>
                    <a:pt x="6026" y="937"/>
                    <a:pt x="5889" y="389"/>
                  </a:cubicBezTo>
                  <a:lnTo>
                    <a:pt x="5889" y="389"/>
                  </a:lnTo>
                  <a:cubicBezTo>
                    <a:pt x="5729" y="663"/>
                    <a:pt x="5547" y="914"/>
                    <a:pt x="5296" y="1119"/>
                  </a:cubicBezTo>
                  <a:cubicBezTo>
                    <a:pt x="5410" y="800"/>
                    <a:pt x="5387" y="412"/>
                    <a:pt x="5273" y="92"/>
                  </a:cubicBezTo>
                  <a:cubicBezTo>
                    <a:pt x="5067" y="526"/>
                    <a:pt x="4885" y="937"/>
                    <a:pt x="4679" y="1347"/>
                  </a:cubicBezTo>
                  <a:cubicBezTo>
                    <a:pt x="4497" y="937"/>
                    <a:pt x="4451" y="434"/>
                    <a:pt x="4588" y="1"/>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8" name="Google Shape;4008;p37"/>
            <p:cNvSpPr/>
            <p:nvPr/>
          </p:nvSpPr>
          <p:spPr>
            <a:xfrm>
              <a:off x="1236150" y="3123125"/>
              <a:ext cx="168800" cy="116425"/>
            </a:xfrm>
            <a:custGeom>
              <a:avLst/>
              <a:gdLst/>
              <a:ahLst/>
              <a:cxnLst/>
              <a:rect l="l" t="t" r="r" b="b"/>
              <a:pathLst>
                <a:path w="6752" h="4657" extrusionOk="0">
                  <a:moveTo>
                    <a:pt x="731" y="0"/>
                  </a:moveTo>
                  <a:cubicBezTo>
                    <a:pt x="750" y="57"/>
                    <a:pt x="771" y="112"/>
                    <a:pt x="794" y="163"/>
                  </a:cubicBezTo>
                  <a:lnTo>
                    <a:pt x="794" y="163"/>
                  </a:lnTo>
                  <a:cubicBezTo>
                    <a:pt x="772" y="109"/>
                    <a:pt x="751" y="54"/>
                    <a:pt x="731" y="0"/>
                  </a:cubicBezTo>
                  <a:close/>
                  <a:moveTo>
                    <a:pt x="6688" y="23"/>
                  </a:moveTo>
                  <a:lnTo>
                    <a:pt x="6688" y="23"/>
                  </a:lnTo>
                  <a:cubicBezTo>
                    <a:pt x="6414" y="708"/>
                    <a:pt x="5752" y="1210"/>
                    <a:pt x="5045" y="1301"/>
                  </a:cubicBezTo>
                  <a:cubicBezTo>
                    <a:pt x="5227" y="1096"/>
                    <a:pt x="5387" y="890"/>
                    <a:pt x="5524" y="662"/>
                  </a:cubicBezTo>
                  <a:cubicBezTo>
                    <a:pt x="5442" y="621"/>
                    <a:pt x="5346" y="598"/>
                    <a:pt x="5249" y="598"/>
                  </a:cubicBezTo>
                  <a:cubicBezTo>
                    <a:pt x="5132" y="598"/>
                    <a:pt x="5013" y="631"/>
                    <a:pt x="4914" y="703"/>
                  </a:cubicBezTo>
                  <a:lnTo>
                    <a:pt x="4914" y="703"/>
                  </a:lnTo>
                  <a:cubicBezTo>
                    <a:pt x="4973" y="655"/>
                    <a:pt x="4928" y="547"/>
                    <a:pt x="4862" y="525"/>
                  </a:cubicBezTo>
                  <a:cubicBezTo>
                    <a:pt x="4850" y="521"/>
                    <a:pt x="4836" y="519"/>
                    <a:pt x="4823" y="519"/>
                  </a:cubicBezTo>
                  <a:cubicBezTo>
                    <a:pt x="4762" y="519"/>
                    <a:pt x="4694" y="556"/>
                    <a:pt x="4657" y="594"/>
                  </a:cubicBezTo>
                  <a:cubicBezTo>
                    <a:pt x="4383" y="799"/>
                    <a:pt x="4177" y="1050"/>
                    <a:pt x="4018" y="1324"/>
                  </a:cubicBezTo>
                  <a:cubicBezTo>
                    <a:pt x="3995" y="1415"/>
                    <a:pt x="3949" y="1507"/>
                    <a:pt x="3858" y="1552"/>
                  </a:cubicBezTo>
                  <a:cubicBezTo>
                    <a:pt x="3835" y="1567"/>
                    <a:pt x="3807" y="1575"/>
                    <a:pt x="3779" y="1575"/>
                  </a:cubicBezTo>
                  <a:cubicBezTo>
                    <a:pt x="3724" y="1575"/>
                    <a:pt x="3668" y="1545"/>
                    <a:pt x="3653" y="1484"/>
                  </a:cubicBezTo>
                  <a:cubicBezTo>
                    <a:pt x="3630" y="1438"/>
                    <a:pt x="3675" y="1370"/>
                    <a:pt x="3653" y="1301"/>
                  </a:cubicBezTo>
                  <a:cubicBezTo>
                    <a:pt x="3644" y="1250"/>
                    <a:pt x="3601" y="1228"/>
                    <a:pt x="3548" y="1228"/>
                  </a:cubicBezTo>
                  <a:cubicBezTo>
                    <a:pt x="3458" y="1228"/>
                    <a:pt x="3339" y="1292"/>
                    <a:pt x="3310" y="1393"/>
                  </a:cubicBezTo>
                  <a:cubicBezTo>
                    <a:pt x="3242" y="1529"/>
                    <a:pt x="3242" y="1735"/>
                    <a:pt x="3105" y="1803"/>
                  </a:cubicBezTo>
                  <a:cubicBezTo>
                    <a:pt x="2410" y="1131"/>
                    <a:pt x="1241" y="1159"/>
                    <a:pt x="794" y="163"/>
                  </a:cubicBezTo>
                  <a:lnTo>
                    <a:pt x="794" y="163"/>
                  </a:lnTo>
                  <a:cubicBezTo>
                    <a:pt x="949" y="541"/>
                    <a:pt x="1156" y="910"/>
                    <a:pt x="1416" y="1210"/>
                  </a:cubicBezTo>
                  <a:cubicBezTo>
                    <a:pt x="1142" y="1050"/>
                    <a:pt x="822" y="959"/>
                    <a:pt x="525" y="959"/>
                  </a:cubicBezTo>
                  <a:cubicBezTo>
                    <a:pt x="708" y="1256"/>
                    <a:pt x="982" y="1507"/>
                    <a:pt x="1302" y="1689"/>
                  </a:cubicBezTo>
                  <a:cubicBezTo>
                    <a:pt x="1005" y="1666"/>
                    <a:pt x="731" y="1644"/>
                    <a:pt x="457" y="1621"/>
                  </a:cubicBezTo>
                  <a:cubicBezTo>
                    <a:pt x="320" y="1621"/>
                    <a:pt x="183" y="1621"/>
                    <a:pt x="92" y="1712"/>
                  </a:cubicBezTo>
                  <a:cubicBezTo>
                    <a:pt x="0" y="1826"/>
                    <a:pt x="69" y="2032"/>
                    <a:pt x="206" y="2123"/>
                  </a:cubicBezTo>
                  <a:cubicBezTo>
                    <a:pt x="320" y="2214"/>
                    <a:pt x="503" y="2214"/>
                    <a:pt x="662" y="2214"/>
                  </a:cubicBezTo>
                  <a:lnTo>
                    <a:pt x="1781" y="2214"/>
                  </a:lnTo>
                  <a:cubicBezTo>
                    <a:pt x="1484" y="2420"/>
                    <a:pt x="1187" y="2625"/>
                    <a:pt x="891" y="2808"/>
                  </a:cubicBezTo>
                  <a:cubicBezTo>
                    <a:pt x="951" y="2842"/>
                    <a:pt x="1014" y="2854"/>
                    <a:pt x="1079" y="2854"/>
                  </a:cubicBezTo>
                  <a:cubicBezTo>
                    <a:pt x="1185" y="2854"/>
                    <a:pt x="1293" y="2822"/>
                    <a:pt x="1393" y="2808"/>
                  </a:cubicBezTo>
                  <a:cubicBezTo>
                    <a:pt x="1412" y="2805"/>
                    <a:pt x="1433" y="2803"/>
                    <a:pt x="1454" y="2803"/>
                  </a:cubicBezTo>
                  <a:cubicBezTo>
                    <a:pt x="1605" y="2803"/>
                    <a:pt x="1781" y="2876"/>
                    <a:pt x="1781" y="3036"/>
                  </a:cubicBezTo>
                  <a:cubicBezTo>
                    <a:pt x="1781" y="3104"/>
                    <a:pt x="1735" y="3173"/>
                    <a:pt x="1667" y="3241"/>
                  </a:cubicBezTo>
                  <a:cubicBezTo>
                    <a:pt x="1347" y="3584"/>
                    <a:pt x="936" y="3835"/>
                    <a:pt x="480" y="3949"/>
                  </a:cubicBezTo>
                  <a:cubicBezTo>
                    <a:pt x="634" y="4005"/>
                    <a:pt x="795" y="4032"/>
                    <a:pt x="954" y="4032"/>
                  </a:cubicBezTo>
                  <a:cubicBezTo>
                    <a:pt x="1520" y="4032"/>
                    <a:pt x="2078" y="3698"/>
                    <a:pt x="2335" y="3182"/>
                  </a:cubicBezTo>
                  <a:lnTo>
                    <a:pt x="2335" y="3182"/>
                  </a:lnTo>
                  <a:cubicBezTo>
                    <a:pt x="2322" y="3225"/>
                    <a:pt x="2318" y="3267"/>
                    <a:pt x="2329" y="3310"/>
                  </a:cubicBezTo>
                  <a:cubicBezTo>
                    <a:pt x="2345" y="3375"/>
                    <a:pt x="2420" y="3429"/>
                    <a:pt x="2486" y="3429"/>
                  </a:cubicBezTo>
                  <a:cubicBezTo>
                    <a:pt x="2513" y="3429"/>
                    <a:pt x="2537" y="3421"/>
                    <a:pt x="2557" y="3401"/>
                  </a:cubicBezTo>
                  <a:cubicBezTo>
                    <a:pt x="2557" y="3835"/>
                    <a:pt x="2671" y="4268"/>
                    <a:pt x="2854" y="4657"/>
                  </a:cubicBezTo>
                  <a:cubicBezTo>
                    <a:pt x="3032" y="4321"/>
                    <a:pt x="3080" y="3899"/>
                    <a:pt x="2953" y="3538"/>
                  </a:cubicBezTo>
                  <a:lnTo>
                    <a:pt x="2953" y="3538"/>
                  </a:lnTo>
                  <a:cubicBezTo>
                    <a:pt x="3095" y="3917"/>
                    <a:pt x="3409" y="4248"/>
                    <a:pt x="3789" y="4383"/>
                  </a:cubicBezTo>
                  <a:cubicBezTo>
                    <a:pt x="3653" y="4063"/>
                    <a:pt x="3516" y="3721"/>
                    <a:pt x="3379" y="3378"/>
                  </a:cubicBezTo>
                  <a:lnTo>
                    <a:pt x="3379" y="3378"/>
                  </a:lnTo>
                  <a:cubicBezTo>
                    <a:pt x="3544" y="3618"/>
                    <a:pt x="3843" y="3857"/>
                    <a:pt x="4121" y="3857"/>
                  </a:cubicBezTo>
                  <a:cubicBezTo>
                    <a:pt x="4187" y="3857"/>
                    <a:pt x="4253" y="3843"/>
                    <a:pt x="4314" y="3812"/>
                  </a:cubicBezTo>
                  <a:cubicBezTo>
                    <a:pt x="4272" y="3726"/>
                    <a:pt x="4049" y="3240"/>
                    <a:pt x="3946" y="3179"/>
                  </a:cubicBezTo>
                  <a:lnTo>
                    <a:pt x="3946" y="3179"/>
                  </a:lnTo>
                  <a:cubicBezTo>
                    <a:pt x="4283" y="3290"/>
                    <a:pt x="4664" y="3355"/>
                    <a:pt x="5045" y="3355"/>
                  </a:cubicBezTo>
                  <a:cubicBezTo>
                    <a:pt x="4817" y="3219"/>
                    <a:pt x="4611" y="3036"/>
                    <a:pt x="4429" y="2876"/>
                  </a:cubicBezTo>
                  <a:lnTo>
                    <a:pt x="4429" y="2876"/>
                  </a:lnTo>
                  <a:cubicBezTo>
                    <a:pt x="4748" y="2899"/>
                    <a:pt x="5091" y="2922"/>
                    <a:pt x="5410" y="2945"/>
                  </a:cubicBezTo>
                  <a:cubicBezTo>
                    <a:pt x="5159" y="2853"/>
                    <a:pt x="4908" y="2694"/>
                    <a:pt x="4680" y="2511"/>
                  </a:cubicBezTo>
                  <a:cubicBezTo>
                    <a:pt x="5296" y="2488"/>
                    <a:pt x="5981" y="2420"/>
                    <a:pt x="6369" y="1963"/>
                  </a:cubicBezTo>
                  <a:cubicBezTo>
                    <a:pt x="6460" y="1849"/>
                    <a:pt x="6551" y="1689"/>
                    <a:pt x="6483" y="1529"/>
                  </a:cubicBezTo>
                  <a:cubicBezTo>
                    <a:pt x="6456" y="1450"/>
                    <a:pt x="6360" y="1401"/>
                    <a:pt x="6276" y="1401"/>
                  </a:cubicBezTo>
                  <a:cubicBezTo>
                    <a:pt x="6258" y="1401"/>
                    <a:pt x="6241" y="1403"/>
                    <a:pt x="6225" y="1408"/>
                  </a:cubicBezTo>
                  <a:lnTo>
                    <a:pt x="6225" y="1408"/>
                  </a:lnTo>
                  <a:cubicBezTo>
                    <a:pt x="6579" y="1061"/>
                    <a:pt x="6752" y="532"/>
                    <a:pt x="6688" y="23"/>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9" name="Google Shape;4009;p37"/>
            <p:cNvSpPr/>
            <p:nvPr/>
          </p:nvSpPr>
          <p:spPr>
            <a:xfrm>
              <a:off x="1388500" y="3064350"/>
              <a:ext cx="176350" cy="175200"/>
            </a:xfrm>
            <a:custGeom>
              <a:avLst/>
              <a:gdLst/>
              <a:ahLst/>
              <a:cxnLst/>
              <a:rect l="l" t="t" r="r" b="b"/>
              <a:pathLst>
                <a:path w="7054" h="7008" extrusionOk="0">
                  <a:moveTo>
                    <a:pt x="4229" y="5501"/>
                  </a:moveTo>
                  <a:cubicBezTo>
                    <a:pt x="4402" y="5676"/>
                    <a:pt x="4609" y="5817"/>
                    <a:pt x="4794" y="5889"/>
                  </a:cubicBezTo>
                  <a:cubicBezTo>
                    <a:pt x="4613" y="5748"/>
                    <a:pt x="4424" y="5619"/>
                    <a:pt x="4229" y="5501"/>
                  </a:cubicBezTo>
                  <a:close/>
                  <a:moveTo>
                    <a:pt x="5479" y="0"/>
                  </a:moveTo>
                  <a:lnTo>
                    <a:pt x="5479" y="0"/>
                  </a:lnTo>
                  <a:cubicBezTo>
                    <a:pt x="5000" y="274"/>
                    <a:pt x="4589" y="662"/>
                    <a:pt x="4292" y="1119"/>
                  </a:cubicBezTo>
                  <a:cubicBezTo>
                    <a:pt x="4429" y="753"/>
                    <a:pt x="4543" y="411"/>
                    <a:pt x="4657" y="23"/>
                  </a:cubicBezTo>
                  <a:lnTo>
                    <a:pt x="4657" y="23"/>
                  </a:lnTo>
                  <a:cubicBezTo>
                    <a:pt x="4292" y="274"/>
                    <a:pt x="3995" y="639"/>
                    <a:pt x="3835" y="1050"/>
                  </a:cubicBezTo>
                  <a:cubicBezTo>
                    <a:pt x="3858" y="731"/>
                    <a:pt x="3858" y="434"/>
                    <a:pt x="3881" y="114"/>
                  </a:cubicBezTo>
                  <a:lnTo>
                    <a:pt x="3881" y="114"/>
                  </a:lnTo>
                  <a:cubicBezTo>
                    <a:pt x="3447" y="685"/>
                    <a:pt x="3242" y="1393"/>
                    <a:pt x="3059" y="2100"/>
                  </a:cubicBezTo>
                  <a:cubicBezTo>
                    <a:pt x="2968" y="1644"/>
                    <a:pt x="2854" y="1187"/>
                    <a:pt x="2649" y="776"/>
                  </a:cubicBezTo>
                  <a:cubicBezTo>
                    <a:pt x="2397" y="1187"/>
                    <a:pt x="2375" y="1735"/>
                    <a:pt x="2603" y="2169"/>
                  </a:cubicBezTo>
                  <a:cubicBezTo>
                    <a:pt x="2329" y="1803"/>
                    <a:pt x="1964" y="1507"/>
                    <a:pt x="1530" y="1347"/>
                  </a:cubicBezTo>
                  <a:lnTo>
                    <a:pt x="1530" y="1347"/>
                  </a:lnTo>
                  <a:cubicBezTo>
                    <a:pt x="1713" y="1781"/>
                    <a:pt x="1941" y="2214"/>
                    <a:pt x="2238" y="2579"/>
                  </a:cubicBezTo>
                  <a:cubicBezTo>
                    <a:pt x="1987" y="2511"/>
                    <a:pt x="1736" y="2442"/>
                    <a:pt x="1484" y="2351"/>
                  </a:cubicBezTo>
                  <a:lnTo>
                    <a:pt x="1484" y="2351"/>
                  </a:lnTo>
                  <a:cubicBezTo>
                    <a:pt x="1576" y="2534"/>
                    <a:pt x="1667" y="2716"/>
                    <a:pt x="1758" y="2899"/>
                  </a:cubicBezTo>
                  <a:cubicBezTo>
                    <a:pt x="1804" y="2990"/>
                    <a:pt x="1827" y="3059"/>
                    <a:pt x="1781" y="3150"/>
                  </a:cubicBezTo>
                  <a:cubicBezTo>
                    <a:pt x="1758" y="3196"/>
                    <a:pt x="1690" y="3219"/>
                    <a:pt x="1644" y="3241"/>
                  </a:cubicBezTo>
                  <a:lnTo>
                    <a:pt x="1074" y="3447"/>
                  </a:lnTo>
                  <a:cubicBezTo>
                    <a:pt x="1140" y="3438"/>
                    <a:pt x="1210" y="3433"/>
                    <a:pt x="1281" y="3433"/>
                  </a:cubicBezTo>
                  <a:cubicBezTo>
                    <a:pt x="1404" y="3433"/>
                    <a:pt x="1528" y="3449"/>
                    <a:pt x="1644" y="3492"/>
                  </a:cubicBezTo>
                  <a:cubicBezTo>
                    <a:pt x="1325" y="3607"/>
                    <a:pt x="1051" y="3812"/>
                    <a:pt x="823" y="4040"/>
                  </a:cubicBezTo>
                  <a:cubicBezTo>
                    <a:pt x="1011" y="4092"/>
                    <a:pt x="1199" y="4117"/>
                    <a:pt x="1387" y="4117"/>
                  </a:cubicBezTo>
                  <a:cubicBezTo>
                    <a:pt x="1450" y="4117"/>
                    <a:pt x="1513" y="4114"/>
                    <a:pt x="1576" y="4109"/>
                  </a:cubicBezTo>
                  <a:lnTo>
                    <a:pt x="1576" y="4109"/>
                  </a:lnTo>
                  <a:cubicBezTo>
                    <a:pt x="1667" y="4177"/>
                    <a:pt x="1553" y="4314"/>
                    <a:pt x="1462" y="4383"/>
                  </a:cubicBezTo>
                  <a:cubicBezTo>
                    <a:pt x="1188" y="4588"/>
                    <a:pt x="891" y="4816"/>
                    <a:pt x="617" y="5045"/>
                  </a:cubicBezTo>
                  <a:cubicBezTo>
                    <a:pt x="651" y="5072"/>
                    <a:pt x="690" y="5083"/>
                    <a:pt x="731" y="5083"/>
                  </a:cubicBezTo>
                  <a:cubicBezTo>
                    <a:pt x="825" y="5083"/>
                    <a:pt x="932" y="5024"/>
                    <a:pt x="1028" y="4976"/>
                  </a:cubicBezTo>
                  <a:cubicBezTo>
                    <a:pt x="1069" y="4962"/>
                    <a:pt x="1117" y="4955"/>
                    <a:pt x="1164" y="4955"/>
                  </a:cubicBezTo>
                  <a:cubicBezTo>
                    <a:pt x="1270" y="4955"/>
                    <a:pt x="1370" y="4995"/>
                    <a:pt x="1370" y="5090"/>
                  </a:cubicBezTo>
                  <a:cubicBezTo>
                    <a:pt x="1370" y="5159"/>
                    <a:pt x="1325" y="5204"/>
                    <a:pt x="1279" y="5227"/>
                  </a:cubicBezTo>
                  <a:cubicBezTo>
                    <a:pt x="914" y="5638"/>
                    <a:pt x="229" y="6049"/>
                    <a:pt x="1" y="6551"/>
                  </a:cubicBezTo>
                  <a:cubicBezTo>
                    <a:pt x="29" y="6556"/>
                    <a:pt x="60" y="6559"/>
                    <a:pt x="94" y="6559"/>
                  </a:cubicBezTo>
                  <a:cubicBezTo>
                    <a:pt x="486" y="6559"/>
                    <a:pt x="1200" y="6211"/>
                    <a:pt x="1232" y="5782"/>
                  </a:cubicBezTo>
                  <a:lnTo>
                    <a:pt x="1232" y="5782"/>
                  </a:lnTo>
                  <a:cubicBezTo>
                    <a:pt x="1219" y="6253"/>
                    <a:pt x="1425" y="6762"/>
                    <a:pt x="1850" y="7008"/>
                  </a:cubicBezTo>
                  <a:cubicBezTo>
                    <a:pt x="1941" y="6483"/>
                    <a:pt x="1644" y="5798"/>
                    <a:pt x="2009" y="5364"/>
                  </a:cubicBezTo>
                  <a:cubicBezTo>
                    <a:pt x="2201" y="5961"/>
                    <a:pt x="2691" y="6816"/>
                    <a:pt x="3424" y="6816"/>
                  </a:cubicBezTo>
                  <a:cubicBezTo>
                    <a:pt x="3476" y="6816"/>
                    <a:pt x="3530" y="6811"/>
                    <a:pt x="3584" y="6802"/>
                  </a:cubicBezTo>
                  <a:cubicBezTo>
                    <a:pt x="3151" y="6277"/>
                    <a:pt x="2854" y="5547"/>
                    <a:pt x="3059" y="4908"/>
                  </a:cubicBezTo>
                  <a:lnTo>
                    <a:pt x="3059" y="4908"/>
                  </a:lnTo>
                  <a:cubicBezTo>
                    <a:pt x="3463" y="5087"/>
                    <a:pt x="3857" y="5276"/>
                    <a:pt x="4229" y="5501"/>
                  </a:cubicBezTo>
                  <a:lnTo>
                    <a:pt x="4229" y="5501"/>
                  </a:lnTo>
                  <a:cubicBezTo>
                    <a:pt x="4017" y="5287"/>
                    <a:pt x="3858" y="5022"/>
                    <a:pt x="3858" y="4771"/>
                  </a:cubicBezTo>
                  <a:lnTo>
                    <a:pt x="3858" y="4771"/>
                  </a:lnTo>
                  <a:cubicBezTo>
                    <a:pt x="4612" y="5433"/>
                    <a:pt x="4748" y="5684"/>
                    <a:pt x="5890" y="5752"/>
                  </a:cubicBezTo>
                  <a:cubicBezTo>
                    <a:pt x="5981" y="5250"/>
                    <a:pt x="5365" y="5045"/>
                    <a:pt x="5365" y="4634"/>
                  </a:cubicBezTo>
                  <a:lnTo>
                    <a:pt x="5365" y="4634"/>
                  </a:lnTo>
                  <a:cubicBezTo>
                    <a:pt x="5422" y="4637"/>
                    <a:pt x="5476" y="4639"/>
                    <a:pt x="5526" y="4639"/>
                  </a:cubicBezTo>
                  <a:cubicBezTo>
                    <a:pt x="6460" y="4639"/>
                    <a:pt x="6236" y="4049"/>
                    <a:pt x="5890" y="3355"/>
                  </a:cubicBezTo>
                  <a:cubicBezTo>
                    <a:pt x="6147" y="3201"/>
                    <a:pt x="6455" y="3163"/>
                    <a:pt x="6756" y="3163"/>
                  </a:cubicBezTo>
                  <a:cubicBezTo>
                    <a:pt x="6857" y="3163"/>
                    <a:pt x="6957" y="3167"/>
                    <a:pt x="7054" y="3173"/>
                  </a:cubicBezTo>
                  <a:cubicBezTo>
                    <a:pt x="6803" y="2875"/>
                    <a:pt x="6555" y="2769"/>
                    <a:pt x="6307" y="2769"/>
                  </a:cubicBezTo>
                  <a:cubicBezTo>
                    <a:pt x="5917" y="2769"/>
                    <a:pt x="5524" y="3031"/>
                    <a:pt x="5115" y="3233"/>
                  </a:cubicBezTo>
                  <a:lnTo>
                    <a:pt x="5115" y="3233"/>
                  </a:lnTo>
                  <a:cubicBezTo>
                    <a:pt x="5385" y="3063"/>
                    <a:pt x="5616" y="2768"/>
                    <a:pt x="5616" y="2511"/>
                  </a:cubicBezTo>
                  <a:lnTo>
                    <a:pt x="5616" y="2511"/>
                  </a:lnTo>
                  <a:cubicBezTo>
                    <a:pt x="5277" y="2611"/>
                    <a:pt x="4816" y="2797"/>
                    <a:pt x="4461" y="2797"/>
                  </a:cubicBezTo>
                  <a:cubicBezTo>
                    <a:pt x="4410" y="2797"/>
                    <a:pt x="4361" y="2794"/>
                    <a:pt x="4315" y="2785"/>
                  </a:cubicBezTo>
                  <a:cubicBezTo>
                    <a:pt x="5205" y="2306"/>
                    <a:pt x="5867" y="1484"/>
                    <a:pt x="5890" y="434"/>
                  </a:cubicBezTo>
                  <a:lnTo>
                    <a:pt x="5890" y="434"/>
                  </a:lnTo>
                  <a:cubicBezTo>
                    <a:pt x="5502" y="890"/>
                    <a:pt x="5045" y="1278"/>
                    <a:pt x="4566" y="1621"/>
                  </a:cubicBezTo>
                  <a:cubicBezTo>
                    <a:pt x="4863" y="1096"/>
                    <a:pt x="5159" y="548"/>
                    <a:pt x="5479"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0" name="Google Shape;4010;p37"/>
            <p:cNvSpPr/>
            <p:nvPr/>
          </p:nvSpPr>
          <p:spPr>
            <a:xfrm>
              <a:off x="1370250" y="2869750"/>
              <a:ext cx="176925" cy="175225"/>
            </a:xfrm>
            <a:custGeom>
              <a:avLst/>
              <a:gdLst/>
              <a:ahLst/>
              <a:cxnLst/>
              <a:rect l="l" t="t" r="r" b="b"/>
              <a:pathLst>
                <a:path w="7077" h="7009" extrusionOk="0">
                  <a:moveTo>
                    <a:pt x="4254" y="5481"/>
                  </a:moveTo>
                  <a:cubicBezTo>
                    <a:pt x="4426" y="5655"/>
                    <a:pt x="4633" y="5795"/>
                    <a:pt x="4817" y="5867"/>
                  </a:cubicBezTo>
                  <a:cubicBezTo>
                    <a:pt x="4636" y="5726"/>
                    <a:pt x="4448" y="5598"/>
                    <a:pt x="4254" y="5481"/>
                  </a:cubicBezTo>
                  <a:close/>
                  <a:moveTo>
                    <a:pt x="5501" y="1"/>
                  </a:moveTo>
                  <a:cubicBezTo>
                    <a:pt x="5022" y="252"/>
                    <a:pt x="4611" y="640"/>
                    <a:pt x="4292" y="1096"/>
                  </a:cubicBezTo>
                  <a:cubicBezTo>
                    <a:pt x="4451" y="754"/>
                    <a:pt x="4565" y="389"/>
                    <a:pt x="4680" y="24"/>
                  </a:cubicBezTo>
                  <a:lnTo>
                    <a:pt x="4680" y="24"/>
                  </a:lnTo>
                  <a:cubicBezTo>
                    <a:pt x="4314" y="252"/>
                    <a:pt x="4018" y="617"/>
                    <a:pt x="3858" y="1028"/>
                  </a:cubicBezTo>
                  <a:cubicBezTo>
                    <a:pt x="3858" y="708"/>
                    <a:pt x="3881" y="412"/>
                    <a:pt x="3904" y="92"/>
                  </a:cubicBezTo>
                  <a:lnTo>
                    <a:pt x="3904" y="92"/>
                  </a:lnTo>
                  <a:cubicBezTo>
                    <a:pt x="3470" y="663"/>
                    <a:pt x="3264" y="1370"/>
                    <a:pt x="3082" y="2078"/>
                  </a:cubicBezTo>
                  <a:cubicBezTo>
                    <a:pt x="2991" y="1621"/>
                    <a:pt x="2876" y="1188"/>
                    <a:pt x="2671" y="777"/>
                  </a:cubicBezTo>
                  <a:cubicBezTo>
                    <a:pt x="2420" y="1165"/>
                    <a:pt x="2397" y="1713"/>
                    <a:pt x="2625" y="2146"/>
                  </a:cubicBezTo>
                  <a:cubicBezTo>
                    <a:pt x="2351" y="1781"/>
                    <a:pt x="1986" y="1484"/>
                    <a:pt x="1553" y="1325"/>
                  </a:cubicBezTo>
                  <a:lnTo>
                    <a:pt x="1553" y="1325"/>
                  </a:lnTo>
                  <a:cubicBezTo>
                    <a:pt x="1735" y="1758"/>
                    <a:pt x="1963" y="2192"/>
                    <a:pt x="2260" y="2580"/>
                  </a:cubicBezTo>
                  <a:cubicBezTo>
                    <a:pt x="2009" y="2489"/>
                    <a:pt x="1758" y="2420"/>
                    <a:pt x="1507" y="2329"/>
                  </a:cubicBezTo>
                  <a:lnTo>
                    <a:pt x="1507" y="2329"/>
                  </a:lnTo>
                  <a:cubicBezTo>
                    <a:pt x="1598" y="2512"/>
                    <a:pt x="1689" y="2694"/>
                    <a:pt x="1781" y="2900"/>
                  </a:cubicBezTo>
                  <a:cubicBezTo>
                    <a:pt x="1826" y="2968"/>
                    <a:pt x="1849" y="3059"/>
                    <a:pt x="1804" y="3128"/>
                  </a:cubicBezTo>
                  <a:cubicBezTo>
                    <a:pt x="1781" y="3173"/>
                    <a:pt x="1712" y="3196"/>
                    <a:pt x="1667" y="3219"/>
                  </a:cubicBezTo>
                  <a:lnTo>
                    <a:pt x="1096" y="3447"/>
                  </a:lnTo>
                  <a:cubicBezTo>
                    <a:pt x="1166" y="3430"/>
                    <a:pt x="1239" y="3422"/>
                    <a:pt x="1311" y="3422"/>
                  </a:cubicBezTo>
                  <a:cubicBezTo>
                    <a:pt x="1429" y="3422"/>
                    <a:pt x="1545" y="3442"/>
                    <a:pt x="1644" y="3470"/>
                  </a:cubicBezTo>
                  <a:cubicBezTo>
                    <a:pt x="1347" y="3584"/>
                    <a:pt x="1073" y="3790"/>
                    <a:pt x="845" y="4018"/>
                  </a:cubicBezTo>
                  <a:cubicBezTo>
                    <a:pt x="1033" y="4069"/>
                    <a:pt x="1222" y="4095"/>
                    <a:pt x="1410" y="4095"/>
                  </a:cubicBezTo>
                  <a:cubicBezTo>
                    <a:pt x="1473" y="4095"/>
                    <a:pt x="1535" y="4092"/>
                    <a:pt x="1598" y="4086"/>
                  </a:cubicBezTo>
                  <a:lnTo>
                    <a:pt x="1598" y="4086"/>
                  </a:lnTo>
                  <a:cubicBezTo>
                    <a:pt x="1667" y="4155"/>
                    <a:pt x="1575" y="4292"/>
                    <a:pt x="1484" y="4360"/>
                  </a:cubicBezTo>
                  <a:cubicBezTo>
                    <a:pt x="1210" y="4589"/>
                    <a:pt x="913" y="4794"/>
                    <a:pt x="640" y="5022"/>
                  </a:cubicBezTo>
                  <a:cubicBezTo>
                    <a:pt x="674" y="5050"/>
                    <a:pt x="712" y="5061"/>
                    <a:pt x="753" y="5061"/>
                  </a:cubicBezTo>
                  <a:cubicBezTo>
                    <a:pt x="848" y="5061"/>
                    <a:pt x="955" y="5002"/>
                    <a:pt x="1050" y="4954"/>
                  </a:cubicBezTo>
                  <a:cubicBezTo>
                    <a:pt x="1090" y="4941"/>
                    <a:pt x="1136" y="4933"/>
                    <a:pt x="1181" y="4933"/>
                  </a:cubicBezTo>
                  <a:cubicBezTo>
                    <a:pt x="1289" y="4933"/>
                    <a:pt x="1393" y="4977"/>
                    <a:pt x="1393" y="5091"/>
                  </a:cubicBezTo>
                  <a:cubicBezTo>
                    <a:pt x="1393" y="5136"/>
                    <a:pt x="1347" y="5182"/>
                    <a:pt x="1301" y="5228"/>
                  </a:cubicBezTo>
                  <a:cubicBezTo>
                    <a:pt x="936" y="5616"/>
                    <a:pt x="251" y="6049"/>
                    <a:pt x="0" y="6529"/>
                  </a:cubicBezTo>
                  <a:cubicBezTo>
                    <a:pt x="30" y="6534"/>
                    <a:pt x="63" y="6537"/>
                    <a:pt x="98" y="6537"/>
                  </a:cubicBezTo>
                  <a:cubicBezTo>
                    <a:pt x="508" y="6537"/>
                    <a:pt x="1222" y="6188"/>
                    <a:pt x="1255" y="5760"/>
                  </a:cubicBezTo>
                  <a:lnTo>
                    <a:pt x="1255" y="5760"/>
                  </a:lnTo>
                  <a:cubicBezTo>
                    <a:pt x="1242" y="6232"/>
                    <a:pt x="1447" y="6762"/>
                    <a:pt x="1849" y="7008"/>
                  </a:cubicBezTo>
                  <a:cubicBezTo>
                    <a:pt x="1963" y="6460"/>
                    <a:pt x="1667" y="5776"/>
                    <a:pt x="2032" y="5365"/>
                  </a:cubicBezTo>
                  <a:cubicBezTo>
                    <a:pt x="2204" y="5946"/>
                    <a:pt x="2722" y="6812"/>
                    <a:pt x="3470" y="6812"/>
                  </a:cubicBezTo>
                  <a:cubicBezTo>
                    <a:pt x="3515" y="6812"/>
                    <a:pt x="3560" y="6809"/>
                    <a:pt x="3607" y="6803"/>
                  </a:cubicBezTo>
                  <a:cubicBezTo>
                    <a:pt x="3173" y="6278"/>
                    <a:pt x="2876" y="5524"/>
                    <a:pt x="3082" y="4908"/>
                  </a:cubicBezTo>
                  <a:lnTo>
                    <a:pt x="3082" y="4908"/>
                  </a:lnTo>
                  <a:cubicBezTo>
                    <a:pt x="3487" y="5073"/>
                    <a:pt x="3881" y="5258"/>
                    <a:pt x="4254" y="5481"/>
                  </a:cubicBezTo>
                  <a:lnTo>
                    <a:pt x="4254" y="5481"/>
                  </a:lnTo>
                  <a:cubicBezTo>
                    <a:pt x="4041" y="5267"/>
                    <a:pt x="3881" y="5001"/>
                    <a:pt x="3881" y="4748"/>
                  </a:cubicBezTo>
                  <a:lnTo>
                    <a:pt x="3881" y="4748"/>
                  </a:lnTo>
                  <a:cubicBezTo>
                    <a:pt x="4634" y="5410"/>
                    <a:pt x="4771" y="5684"/>
                    <a:pt x="5889" y="5730"/>
                  </a:cubicBezTo>
                  <a:cubicBezTo>
                    <a:pt x="6003" y="5228"/>
                    <a:pt x="5387" y="5022"/>
                    <a:pt x="5387" y="4611"/>
                  </a:cubicBezTo>
                  <a:lnTo>
                    <a:pt x="5387" y="4611"/>
                  </a:lnTo>
                  <a:cubicBezTo>
                    <a:pt x="5444" y="4615"/>
                    <a:pt x="5498" y="4617"/>
                    <a:pt x="5548" y="4617"/>
                  </a:cubicBezTo>
                  <a:cubicBezTo>
                    <a:pt x="6482" y="4617"/>
                    <a:pt x="6259" y="4026"/>
                    <a:pt x="5912" y="3333"/>
                  </a:cubicBezTo>
                  <a:cubicBezTo>
                    <a:pt x="6169" y="3179"/>
                    <a:pt x="6477" y="3141"/>
                    <a:pt x="6779" y="3141"/>
                  </a:cubicBezTo>
                  <a:cubicBezTo>
                    <a:pt x="6879" y="3141"/>
                    <a:pt x="6979" y="3145"/>
                    <a:pt x="7076" y="3151"/>
                  </a:cubicBezTo>
                  <a:cubicBezTo>
                    <a:pt x="6827" y="2854"/>
                    <a:pt x="6580" y="2747"/>
                    <a:pt x="6332" y="2747"/>
                  </a:cubicBezTo>
                  <a:cubicBezTo>
                    <a:pt x="5956" y="2747"/>
                    <a:pt x="5578" y="2994"/>
                    <a:pt x="5185" y="3202"/>
                  </a:cubicBezTo>
                  <a:lnTo>
                    <a:pt x="5185" y="3202"/>
                  </a:lnTo>
                  <a:cubicBezTo>
                    <a:pt x="5434" y="3027"/>
                    <a:pt x="5638" y="2746"/>
                    <a:pt x="5638" y="2489"/>
                  </a:cubicBezTo>
                  <a:lnTo>
                    <a:pt x="5638" y="2489"/>
                  </a:lnTo>
                  <a:cubicBezTo>
                    <a:pt x="5299" y="2588"/>
                    <a:pt x="4838" y="2775"/>
                    <a:pt x="4484" y="2775"/>
                  </a:cubicBezTo>
                  <a:cubicBezTo>
                    <a:pt x="4433" y="2775"/>
                    <a:pt x="4383" y="2771"/>
                    <a:pt x="4337" y="2763"/>
                  </a:cubicBezTo>
                  <a:cubicBezTo>
                    <a:pt x="5227" y="2283"/>
                    <a:pt x="5889" y="1484"/>
                    <a:pt x="5912" y="412"/>
                  </a:cubicBezTo>
                  <a:lnTo>
                    <a:pt x="5912" y="412"/>
                  </a:lnTo>
                  <a:cubicBezTo>
                    <a:pt x="5524" y="868"/>
                    <a:pt x="5068" y="1256"/>
                    <a:pt x="4588" y="1621"/>
                  </a:cubicBezTo>
                  <a:cubicBezTo>
                    <a:pt x="4885" y="1074"/>
                    <a:pt x="5182" y="526"/>
                    <a:pt x="5501" y="1"/>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1" name="Google Shape;4011;p37"/>
            <p:cNvSpPr/>
            <p:nvPr/>
          </p:nvSpPr>
          <p:spPr>
            <a:xfrm>
              <a:off x="1291500" y="2931375"/>
              <a:ext cx="161525" cy="119875"/>
            </a:xfrm>
            <a:custGeom>
              <a:avLst/>
              <a:gdLst/>
              <a:ahLst/>
              <a:cxnLst/>
              <a:rect l="l" t="t" r="r" b="b"/>
              <a:pathLst>
                <a:path w="6461" h="4795" extrusionOk="0">
                  <a:moveTo>
                    <a:pt x="3283" y="3894"/>
                  </a:moveTo>
                  <a:cubicBezTo>
                    <a:pt x="3330" y="4109"/>
                    <a:pt x="3426" y="4316"/>
                    <a:pt x="3538" y="4452"/>
                  </a:cubicBezTo>
                  <a:cubicBezTo>
                    <a:pt x="3468" y="4259"/>
                    <a:pt x="3382" y="4074"/>
                    <a:pt x="3283" y="3894"/>
                  </a:cubicBezTo>
                  <a:close/>
                  <a:moveTo>
                    <a:pt x="3150" y="1"/>
                  </a:moveTo>
                  <a:cubicBezTo>
                    <a:pt x="3082" y="366"/>
                    <a:pt x="3082" y="754"/>
                    <a:pt x="3128" y="1142"/>
                  </a:cubicBezTo>
                  <a:cubicBezTo>
                    <a:pt x="2991" y="982"/>
                    <a:pt x="2854" y="823"/>
                    <a:pt x="2717" y="686"/>
                  </a:cubicBezTo>
                  <a:cubicBezTo>
                    <a:pt x="2694" y="845"/>
                    <a:pt x="2694" y="1005"/>
                    <a:pt x="2671" y="1165"/>
                  </a:cubicBezTo>
                  <a:cubicBezTo>
                    <a:pt x="2671" y="1233"/>
                    <a:pt x="2648" y="1302"/>
                    <a:pt x="2603" y="1348"/>
                  </a:cubicBezTo>
                  <a:cubicBezTo>
                    <a:pt x="2587" y="1355"/>
                    <a:pt x="2572" y="1358"/>
                    <a:pt x="2557" y="1358"/>
                  </a:cubicBezTo>
                  <a:cubicBezTo>
                    <a:pt x="2527" y="1358"/>
                    <a:pt x="2496" y="1348"/>
                    <a:pt x="2466" y="1348"/>
                  </a:cubicBezTo>
                  <a:lnTo>
                    <a:pt x="1986" y="1256"/>
                  </a:lnTo>
                  <a:lnTo>
                    <a:pt x="1986" y="1256"/>
                  </a:lnTo>
                  <a:cubicBezTo>
                    <a:pt x="2123" y="1302"/>
                    <a:pt x="2260" y="1393"/>
                    <a:pt x="2352" y="1530"/>
                  </a:cubicBezTo>
                  <a:cubicBezTo>
                    <a:pt x="2252" y="1503"/>
                    <a:pt x="2150" y="1490"/>
                    <a:pt x="2047" y="1490"/>
                  </a:cubicBezTo>
                  <a:cubicBezTo>
                    <a:pt x="1888" y="1490"/>
                    <a:pt x="1728" y="1521"/>
                    <a:pt x="1575" y="1576"/>
                  </a:cubicBezTo>
                  <a:cubicBezTo>
                    <a:pt x="1712" y="1713"/>
                    <a:pt x="1895" y="1827"/>
                    <a:pt x="2078" y="1918"/>
                  </a:cubicBezTo>
                  <a:cubicBezTo>
                    <a:pt x="2078" y="2009"/>
                    <a:pt x="1963" y="2055"/>
                    <a:pt x="1895" y="2055"/>
                  </a:cubicBezTo>
                  <a:cubicBezTo>
                    <a:pt x="1598" y="2101"/>
                    <a:pt x="1324" y="2124"/>
                    <a:pt x="1028" y="2169"/>
                  </a:cubicBezTo>
                  <a:cubicBezTo>
                    <a:pt x="1073" y="2261"/>
                    <a:pt x="1233" y="2283"/>
                    <a:pt x="1347" y="2283"/>
                  </a:cubicBezTo>
                  <a:cubicBezTo>
                    <a:pt x="1461" y="2306"/>
                    <a:pt x="1598" y="2420"/>
                    <a:pt x="1530" y="2512"/>
                  </a:cubicBezTo>
                  <a:cubicBezTo>
                    <a:pt x="1507" y="2557"/>
                    <a:pt x="1461" y="2557"/>
                    <a:pt x="1416" y="2580"/>
                  </a:cubicBezTo>
                  <a:cubicBezTo>
                    <a:pt x="1005" y="2694"/>
                    <a:pt x="366" y="2694"/>
                    <a:pt x="1" y="2945"/>
                  </a:cubicBezTo>
                  <a:cubicBezTo>
                    <a:pt x="117" y="3050"/>
                    <a:pt x="371" y="3119"/>
                    <a:pt x="618" y="3119"/>
                  </a:cubicBezTo>
                  <a:cubicBezTo>
                    <a:pt x="852" y="3119"/>
                    <a:pt x="1080" y="3058"/>
                    <a:pt x="1183" y="2907"/>
                  </a:cubicBezTo>
                  <a:lnTo>
                    <a:pt x="1183" y="2907"/>
                  </a:lnTo>
                  <a:cubicBezTo>
                    <a:pt x="958" y="3248"/>
                    <a:pt x="892" y="3678"/>
                    <a:pt x="1073" y="4018"/>
                  </a:cubicBezTo>
                  <a:cubicBezTo>
                    <a:pt x="1347" y="3699"/>
                    <a:pt x="1439" y="3105"/>
                    <a:pt x="1849" y="2968"/>
                  </a:cubicBezTo>
                  <a:lnTo>
                    <a:pt x="1849" y="2968"/>
                  </a:lnTo>
                  <a:cubicBezTo>
                    <a:pt x="1735" y="3470"/>
                    <a:pt x="1735" y="4338"/>
                    <a:pt x="2329" y="4589"/>
                  </a:cubicBezTo>
                  <a:cubicBezTo>
                    <a:pt x="2260" y="4064"/>
                    <a:pt x="2352" y="3425"/>
                    <a:pt x="2740" y="3082"/>
                  </a:cubicBezTo>
                  <a:cubicBezTo>
                    <a:pt x="2937" y="3336"/>
                    <a:pt x="3125" y="3606"/>
                    <a:pt x="3283" y="3894"/>
                  </a:cubicBezTo>
                  <a:lnTo>
                    <a:pt x="3283" y="3894"/>
                  </a:lnTo>
                  <a:cubicBezTo>
                    <a:pt x="3236" y="3675"/>
                    <a:pt x="3241" y="3449"/>
                    <a:pt x="3333" y="3288"/>
                  </a:cubicBezTo>
                  <a:lnTo>
                    <a:pt x="3333" y="3288"/>
                  </a:lnTo>
                  <a:cubicBezTo>
                    <a:pt x="3584" y="4064"/>
                    <a:pt x="3584" y="4292"/>
                    <a:pt x="4337" y="4794"/>
                  </a:cubicBezTo>
                  <a:cubicBezTo>
                    <a:pt x="4588" y="4497"/>
                    <a:pt x="4269" y="4109"/>
                    <a:pt x="4429" y="3813"/>
                  </a:cubicBezTo>
                  <a:lnTo>
                    <a:pt x="4429" y="3813"/>
                  </a:lnTo>
                  <a:cubicBezTo>
                    <a:pt x="4632" y="3953"/>
                    <a:pt x="4787" y="4013"/>
                    <a:pt x="4904" y="4013"/>
                  </a:cubicBezTo>
                  <a:cubicBezTo>
                    <a:pt x="5206" y="4013"/>
                    <a:pt x="5263" y="3612"/>
                    <a:pt x="5296" y="3151"/>
                  </a:cubicBezTo>
                  <a:cubicBezTo>
                    <a:pt x="5616" y="3151"/>
                    <a:pt x="5912" y="3333"/>
                    <a:pt x="6163" y="3493"/>
                  </a:cubicBezTo>
                  <a:cubicBezTo>
                    <a:pt x="6027" y="2731"/>
                    <a:pt x="5438" y="2789"/>
                    <a:pt x="4870" y="2764"/>
                  </a:cubicBezTo>
                  <a:lnTo>
                    <a:pt x="4870" y="2764"/>
                  </a:lnTo>
                  <a:cubicBezTo>
                    <a:pt x="5101" y="2740"/>
                    <a:pt x="5345" y="2625"/>
                    <a:pt x="5456" y="2466"/>
                  </a:cubicBezTo>
                  <a:cubicBezTo>
                    <a:pt x="5136" y="2375"/>
                    <a:pt x="4680" y="2306"/>
                    <a:pt x="4451" y="2124"/>
                  </a:cubicBezTo>
                  <a:lnTo>
                    <a:pt x="4451" y="2124"/>
                  </a:lnTo>
                  <a:cubicBezTo>
                    <a:pt x="4504" y="2127"/>
                    <a:pt x="4557" y="2128"/>
                    <a:pt x="4609" y="2128"/>
                  </a:cubicBezTo>
                  <a:cubicBezTo>
                    <a:pt x="5351" y="2128"/>
                    <a:pt x="6055" y="1824"/>
                    <a:pt x="6460" y="1142"/>
                  </a:cubicBezTo>
                  <a:lnTo>
                    <a:pt x="6460" y="1142"/>
                  </a:lnTo>
                  <a:cubicBezTo>
                    <a:pt x="6026" y="1302"/>
                    <a:pt x="5547" y="1393"/>
                    <a:pt x="5091" y="1416"/>
                  </a:cubicBezTo>
                  <a:cubicBezTo>
                    <a:pt x="5501" y="1188"/>
                    <a:pt x="5935" y="937"/>
                    <a:pt x="6346" y="686"/>
                  </a:cubicBezTo>
                  <a:cubicBezTo>
                    <a:pt x="6311" y="684"/>
                    <a:pt x="6276" y="683"/>
                    <a:pt x="6241" y="683"/>
                  </a:cubicBezTo>
                  <a:cubicBezTo>
                    <a:pt x="5862" y="683"/>
                    <a:pt x="5468" y="792"/>
                    <a:pt x="5113" y="960"/>
                  </a:cubicBezTo>
                  <a:cubicBezTo>
                    <a:pt x="5342" y="777"/>
                    <a:pt x="5570" y="572"/>
                    <a:pt x="5798" y="366"/>
                  </a:cubicBezTo>
                  <a:lnTo>
                    <a:pt x="5798" y="366"/>
                  </a:lnTo>
                  <a:cubicBezTo>
                    <a:pt x="5456" y="389"/>
                    <a:pt x="5113" y="526"/>
                    <a:pt x="4817" y="731"/>
                  </a:cubicBezTo>
                  <a:cubicBezTo>
                    <a:pt x="4954" y="526"/>
                    <a:pt x="5091" y="320"/>
                    <a:pt x="5228" y="115"/>
                  </a:cubicBezTo>
                  <a:lnTo>
                    <a:pt x="5228" y="115"/>
                  </a:lnTo>
                  <a:cubicBezTo>
                    <a:pt x="4703" y="320"/>
                    <a:pt x="4292" y="731"/>
                    <a:pt x="3881" y="1119"/>
                  </a:cubicBezTo>
                  <a:cubicBezTo>
                    <a:pt x="4018" y="800"/>
                    <a:pt x="4086" y="435"/>
                    <a:pt x="4132" y="69"/>
                  </a:cubicBezTo>
                  <a:lnTo>
                    <a:pt x="4132" y="69"/>
                  </a:lnTo>
                  <a:cubicBezTo>
                    <a:pt x="3790" y="252"/>
                    <a:pt x="3561" y="617"/>
                    <a:pt x="3538" y="1005"/>
                  </a:cubicBezTo>
                  <a:cubicBezTo>
                    <a:pt x="3516" y="640"/>
                    <a:pt x="3379" y="275"/>
                    <a:pt x="3150" y="1"/>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07D174C-E351-4B1D-A5C5-B6C3B664B2BB}"/>
              </a:ext>
            </a:extLst>
          </p:cNvPr>
          <p:cNvPicPr>
            <a:picLocks noChangeAspect="1"/>
          </p:cNvPicPr>
          <p:nvPr/>
        </p:nvPicPr>
        <p:blipFill>
          <a:blip r:embed="rId4"/>
          <a:stretch>
            <a:fillRect/>
          </a:stretch>
        </p:blipFill>
        <p:spPr>
          <a:xfrm>
            <a:off x="1632725" y="1439748"/>
            <a:ext cx="3383042" cy="2358303"/>
          </a:xfrm>
          <a:prstGeom prst="rect">
            <a:avLst/>
          </a:prstGeom>
        </p:spPr>
      </p:pic>
      <p:pic>
        <p:nvPicPr>
          <p:cNvPr id="3" name="Picture 2">
            <a:extLst>
              <a:ext uri="{FF2B5EF4-FFF2-40B4-BE49-F238E27FC236}">
                <a16:creationId xmlns:a16="http://schemas.microsoft.com/office/drawing/2014/main" id="{4EA416A5-D91B-5248-6A66-ED66BDBD6289}"/>
              </a:ext>
            </a:extLst>
          </p:cNvPr>
          <p:cNvPicPr>
            <a:picLocks noChangeAspect="1"/>
          </p:cNvPicPr>
          <p:nvPr/>
        </p:nvPicPr>
        <p:blipFill>
          <a:blip r:embed="rId5"/>
          <a:stretch>
            <a:fillRect/>
          </a:stretch>
        </p:blipFill>
        <p:spPr>
          <a:xfrm>
            <a:off x="3006204" y="2648868"/>
            <a:ext cx="7875630" cy="1240085"/>
          </a:xfrm>
          <a:prstGeom prst="rect">
            <a:avLst/>
          </a:prstGeom>
        </p:spPr>
      </p:pic>
      <p:pic>
        <p:nvPicPr>
          <p:cNvPr id="6" name="Picture 5">
            <a:extLst>
              <a:ext uri="{FF2B5EF4-FFF2-40B4-BE49-F238E27FC236}">
                <a16:creationId xmlns:a16="http://schemas.microsoft.com/office/drawing/2014/main" id="{5112CBFD-1D17-6A7E-9BC9-5C7140A15483}"/>
              </a:ext>
            </a:extLst>
          </p:cNvPr>
          <p:cNvPicPr>
            <a:picLocks noChangeAspect="1"/>
          </p:cNvPicPr>
          <p:nvPr/>
        </p:nvPicPr>
        <p:blipFill>
          <a:blip r:embed="rId6"/>
          <a:stretch>
            <a:fillRect/>
          </a:stretch>
        </p:blipFill>
        <p:spPr>
          <a:xfrm>
            <a:off x="6084854" y="3762622"/>
            <a:ext cx="2115495" cy="963251"/>
          </a:xfrm>
          <a:prstGeom prst="rect">
            <a:avLst/>
          </a:prstGeom>
        </p:spPr>
      </p:pic>
    </p:spTree>
    <p:extLst>
      <p:ext uri="{BB962C8B-B14F-4D97-AF65-F5344CB8AC3E}">
        <p14:creationId xmlns:p14="http://schemas.microsoft.com/office/powerpoint/2010/main" val="3476156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P\Desktop\390-3902411_rabbit-vector-rabbit-clipart-cute-clipart-bunny-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36" b="96909" l="3171" r="95122"/>
                    </a14:imgEffect>
                  </a14:imgLayer>
                </a14:imgProps>
              </a:ext>
              <a:ext uri="{28A0092B-C50C-407E-A947-70E740481C1C}">
                <a14:useLocalDpi xmlns:a14="http://schemas.microsoft.com/office/drawing/2010/main" val="0"/>
              </a:ext>
            </a:extLst>
          </a:blip>
          <a:srcRect/>
          <a:stretch>
            <a:fillRect/>
          </a:stretch>
        </p:blipFill>
        <p:spPr bwMode="auto">
          <a:xfrm>
            <a:off x="-3313045" y="3762672"/>
            <a:ext cx="468289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orange text&#10;&#10;Description automatically generated">
            <a:extLst>
              <a:ext uri="{FF2B5EF4-FFF2-40B4-BE49-F238E27FC236}">
                <a16:creationId xmlns:a16="http://schemas.microsoft.com/office/drawing/2014/main" id="{038D1B67-01CF-872C-CC7A-32367B79E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028" y="1849999"/>
            <a:ext cx="10985944" cy="3158002"/>
          </a:xfrm>
          <a:prstGeom prst="rect">
            <a:avLst/>
          </a:prstGeom>
        </p:spPr>
      </p:pic>
    </p:spTree>
    <p:extLst>
      <p:ext uri="{BB962C8B-B14F-4D97-AF65-F5344CB8AC3E}">
        <p14:creationId xmlns:p14="http://schemas.microsoft.com/office/powerpoint/2010/main" val="3742952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1.35802E-6 L 0.23246 -0.00062 " pathEditMode="relative" rAng="0" ptsTypes="AA">
                                      <p:cBhvr>
                                        <p:cTn id="6" dur="2000" fill="hold"/>
                                        <p:tgtEl>
                                          <p:spTgt spid="2050"/>
                                        </p:tgtEl>
                                        <p:attrNameLst>
                                          <p:attrName>ppt_x</p:attrName>
                                          <p:attrName>ppt_y</p:attrName>
                                        </p:attrNameLst>
                                      </p:cBhvr>
                                      <p:rCtr x="11615" y="-31"/>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33DD7DC-D2C3-4FF6-8739-7464646D2F10}"/>
              </a:ext>
            </a:extLst>
          </p:cNvPr>
          <p:cNvSpPr/>
          <p:nvPr/>
        </p:nvSpPr>
        <p:spPr>
          <a:xfrm>
            <a:off x="185057" y="201881"/>
            <a:ext cx="11800114" cy="6481948"/>
          </a:xfrm>
          <a:custGeom>
            <a:avLst/>
            <a:gdLst>
              <a:gd name="connsiteX0" fmla="*/ 0 w 11800114"/>
              <a:gd name="connsiteY0" fmla="*/ 282094 h 6481948"/>
              <a:gd name="connsiteX1" fmla="*/ 282094 w 11800114"/>
              <a:gd name="connsiteY1" fmla="*/ 0 h 6481948"/>
              <a:gd name="connsiteX2" fmla="*/ 985818 w 11800114"/>
              <a:gd name="connsiteY2" fmla="*/ 0 h 6481948"/>
              <a:gd name="connsiteX3" fmla="*/ 1352464 w 11800114"/>
              <a:gd name="connsiteY3" fmla="*/ 0 h 6481948"/>
              <a:gd name="connsiteX4" fmla="*/ 1719110 w 11800114"/>
              <a:gd name="connsiteY4" fmla="*/ 0 h 6481948"/>
              <a:gd name="connsiteX5" fmla="*/ 2310474 w 11800114"/>
              <a:gd name="connsiteY5" fmla="*/ 0 h 6481948"/>
              <a:gd name="connsiteX6" fmla="*/ 2901839 w 11800114"/>
              <a:gd name="connsiteY6" fmla="*/ 0 h 6481948"/>
              <a:gd name="connsiteX7" fmla="*/ 3380844 w 11800114"/>
              <a:gd name="connsiteY7" fmla="*/ 0 h 6481948"/>
              <a:gd name="connsiteX8" fmla="*/ 4196927 w 11800114"/>
              <a:gd name="connsiteY8" fmla="*/ 0 h 6481948"/>
              <a:gd name="connsiteX9" fmla="*/ 4563573 w 11800114"/>
              <a:gd name="connsiteY9" fmla="*/ 0 h 6481948"/>
              <a:gd name="connsiteX10" fmla="*/ 5379656 w 11800114"/>
              <a:gd name="connsiteY10" fmla="*/ 0 h 6481948"/>
              <a:gd name="connsiteX11" fmla="*/ 5746302 w 11800114"/>
              <a:gd name="connsiteY11" fmla="*/ 0 h 6481948"/>
              <a:gd name="connsiteX12" fmla="*/ 6450026 w 11800114"/>
              <a:gd name="connsiteY12" fmla="*/ 0 h 6481948"/>
              <a:gd name="connsiteX13" fmla="*/ 7266109 w 11800114"/>
              <a:gd name="connsiteY13" fmla="*/ 0 h 6481948"/>
              <a:gd name="connsiteX14" fmla="*/ 7520396 w 11800114"/>
              <a:gd name="connsiteY14" fmla="*/ 0 h 6481948"/>
              <a:gd name="connsiteX15" fmla="*/ 8336479 w 11800114"/>
              <a:gd name="connsiteY15" fmla="*/ 0 h 6481948"/>
              <a:gd name="connsiteX16" fmla="*/ 9152562 w 11800114"/>
              <a:gd name="connsiteY16" fmla="*/ 0 h 6481948"/>
              <a:gd name="connsiteX17" fmla="*/ 9406849 w 11800114"/>
              <a:gd name="connsiteY17" fmla="*/ 0 h 6481948"/>
              <a:gd name="connsiteX18" fmla="*/ 9998213 w 11800114"/>
              <a:gd name="connsiteY18" fmla="*/ 0 h 6481948"/>
              <a:gd name="connsiteX19" fmla="*/ 10477218 w 11800114"/>
              <a:gd name="connsiteY19" fmla="*/ 0 h 6481948"/>
              <a:gd name="connsiteX20" fmla="*/ 10956224 w 11800114"/>
              <a:gd name="connsiteY20" fmla="*/ 0 h 6481948"/>
              <a:gd name="connsiteX21" fmla="*/ 11518020 w 11800114"/>
              <a:gd name="connsiteY21" fmla="*/ 0 h 6481948"/>
              <a:gd name="connsiteX22" fmla="*/ 11800114 w 11800114"/>
              <a:gd name="connsiteY22" fmla="*/ 282094 h 6481948"/>
              <a:gd name="connsiteX23" fmla="*/ 11800114 w 11800114"/>
              <a:gd name="connsiteY23" fmla="*/ 696337 h 6481948"/>
              <a:gd name="connsiteX24" fmla="*/ 11800114 w 11800114"/>
              <a:gd name="connsiteY24" fmla="*/ 1110580 h 6481948"/>
              <a:gd name="connsiteX25" fmla="*/ 11800114 w 11800114"/>
              <a:gd name="connsiteY25" fmla="*/ 1584001 h 6481948"/>
              <a:gd name="connsiteX26" fmla="*/ 11800114 w 11800114"/>
              <a:gd name="connsiteY26" fmla="*/ 2175777 h 6481948"/>
              <a:gd name="connsiteX27" fmla="*/ 11800114 w 11800114"/>
              <a:gd name="connsiteY27" fmla="*/ 2826731 h 6481948"/>
              <a:gd name="connsiteX28" fmla="*/ 11800114 w 11800114"/>
              <a:gd name="connsiteY28" fmla="*/ 3359329 h 6481948"/>
              <a:gd name="connsiteX29" fmla="*/ 11800114 w 11800114"/>
              <a:gd name="connsiteY29" fmla="*/ 3832750 h 6481948"/>
              <a:gd name="connsiteX30" fmla="*/ 11800114 w 11800114"/>
              <a:gd name="connsiteY30" fmla="*/ 4306171 h 6481948"/>
              <a:gd name="connsiteX31" fmla="*/ 11800114 w 11800114"/>
              <a:gd name="connsiteY31" fmla="*/ 4957124 h 6481948"/>
              <a:gd name="connsiteX32" fmla="*/ 11800114 w 11800114"/>
              <a:gd name="connsiteY32" fmla="*/ 5371368 h 6481948"/>
              <a:gd name="connsiteX33" fmla="*/ 11800114 w 11800114"/>
              <a:gd name="connsiteY33" fmla="*/ 6199854 h 6481948"/>
              <a:gd name="connsiteX34" fmla="*/ 11518020 w 11800114"/>
              <a:gd name="connsiteY34" fmla="*/ 6481948 h 6481948"/>
              <a:gd name="connsiteX35" fmla="*/ 11039015 w 11800114"/>
              <a:gd name="connsiteY35" fmla="*/ 6481948 h 6481948"/>
              <a:gd name="connsiteX36" fmla="*/ 10784728 w 11800114"/>
              <a:gd name="connsiteY36" fmla="*/ 6481948 h 6481948"/>
              <a:gd name="connsiteX37" fmla="*/ 10530441 w 11800114"/>
              <a:gd name="connsiteY37" fmla="*/ 6481948 h 6481948"/>
              <a:gd name="connsiteX38" fmla="*/ 10051436 w 11800114"/>
              <a:gd name="connsiteY38" fmla="*/ 6481948 h 6481948"/>
              <a:gd name="connsiteX39" fmla="*/ 9460071 w 11800114"/>
              <a:gd name="connsiteY39" fmla="*/ 6481948 h 6481948"/>
              <a:gd name="connsiteX40" fmla="*/ 8756348 w 11800114"/>
              <a:gd name="connsiteY40" fmla="*/ 6481948 h 6481948"/>
              <a:gd name="connsiteX41" fmla="*/ 8052624 w 11800114"/>
              <a:gd name="connsiteY41" fmla="*/ 6481948 h 6481948"/>
              <a:gd name="connsiteX42" fmla="*/ 7236541 w 11800114"/>
              <a:gd name="connsiteY42" fmla="*/ 6481948 h 6481948"/>
              <a:gd name="connsiteX43" fmla="*/ 6645176 w 11800114"/>
              <a:gd name="connsiteY43" fmla="*/ 6481948 h 6481948"/>
              <a:gd name="connsiteX44" fmla="*/ 6390890 w 11800114"/>
              <a:gd name="connsiteY44" fmla="*/ 6481948 h 6481948"/>
              <a:gd name="connsiteX45" fmla="*/ 5574807 w 11800114"/>
              <a:gd name="connsiteY45" fmla="*/ 6481948 h 6481948"/>
              <a:gd name="connsiteX46" fmla="*/ 4983442 w 11800114"/>
              <a:gd name="connsiteY46" fmla="*/ 6481948 h 6481948"/>
              <a:gd name="connsiteX47" fmla="*/ 4392077 w 11800114"/>
              <a:gd name="connsiteY47" fmla="*/ 6481948 h 6481948"/>
              <a:gd name="connsiteX48" fmla="*/ 4025431 w 11800114"/>
              <a:gd name="connsiteY48" fmla="*/ 6481948 h 6481948"/>
              <a:gd name="connsiteX49" fmla="*/ 3209348 w 11800114"/>
              <a:gd name="connsiteY49" fmla="*/ 6481948 h 6481948"/>
              <a:gd name="connsiteX50" fmla="*/ 2842702 w 11800114"/>
              <a:gd name="connsiteY50" fmla="*/ 6481948 h 6481948"/>
              <a:gd name="connsiteX51" fmla="*/ 2026619 w 11800114"/>
              <a:gd name="connsiteY51" fmla="*/ 6481948 h 6481948"/>
              <a:gd name="connsiteX52" fmla="*/ 1772333 w 11800114"/>
              <a:gd name="connsiteY52" fmla="*/ 6481948 h 6481948"/>
              <a:gd name="connsiteX53" fmla="*/ 1068609 w 11800114"/>
              <a:gd name="connsiteY53" fmla="*/ 6481948 h 6481948"/>
              <a:gd name="connsiteX54" fmla="*/ 282094 w 11800114"/>
              <a:gd name="connsiteY54" fmla="*/ 6481948 h 6481948"/>
              <a:gd name="connsiteX55" fmla="*/ 0 w 11800114"/>
              <a:gd name="connsiteY55" fmla="*/ 6199854 h 6481948"/>
              <a:gd name="connsiteX56" fmla="*/ 0 w 11800114"/>
              <a:gd name="connsiteY56" fmla="*/ 5667256 h 6481948"/>
              <a:gd name="connsiteX57" fmla="*/ 0 w 11800114"/>
              <a:gd name="connsiteY57" fmla="*/ 5193835 h 6481948"/>
              <a:gd name="connsiteX58" fmla="*/ 0 w 11800114"/>
              <a:gd name="connsiteY58" fmla="*/ 4661236 h 6481948"/>
              <a:gd name="connsiteX59" fmla="*/ 0 w 11800114"/>
              <a:gd name="connsiteY59" fmla="*/ 3951105 h 6481948"/>
              <a:gd name="connsiteX60" fmla="*/ 0 w 11800114"/>
              <a:gd name="connsiteY60" fmla="*/ 3300152 h 6481948"/>
              <a:gd name="connsiteX61" fmla="*/ 0 w 11800114"/>
              <a:gd name="connsiteY61" fmla="*/ 2885908 h 6481948"/>
              <a:gd name="connsiteX62" fmla="*/ 0 w 11800114"/>
              <a:gd name="connsiteY62" fmla="*/ 2471665 h 6481948"/>
              <a:gd name="connsiteX63" fmla="*/ 0 w 11800114"/>
              <a:gd name="connsiteY63" fmla="*/ 1761534 h 6481948"/>
              <a:gd name="connsiteX64" fmla="*/ 0 w 11800114"/>
              <a:gd name="connsiteY64" fmla="*/ 1347291 h 6481948"/>
              <a:gd name="connsiteX65" fmla="*/ 0 w 11800114"/>
              <a:gd name="connsiteY65" fmla="*/ 933048 h 6481948"/>
              <a:gd name="connsiteX66" fmla="*/ 0 w 11800114"/>
              <a:gd name="connsiteY66" fmla="*/ 282094 h 64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800114" h="6481948" fill="none" extrusionOk="0">
                <a:moveTo>
                  <a:pt x="0" y="282094"/>
                </a:moveTo>
                <a:cubicBezTo>
                  <a:pt x="36420" y="131908"/>
                  <a:pt x="144866" y="28487"/>
                  <a:pt x="282094" y="0"/>
                </a:cubicBezTo>
                <a:cubicBezTo>
                  <a:pt x="560653" y="-61685"/>
                  <a:pt x="641914" y="44561"/>
                  <a:pt x="985818" y="0"/>
                </a:cubicBezTo>
                <a:cubicBezTo>
                  <a:pt x="1329722" y="-44561"/>
                  <a:pt x="1214186" y="1434"/>
                  <a:pt x="1352464" y="0"/>
                </a:cubicBezTo>
                <a:cubicBezTo>
                  <a:pt x="1490742" y="-1434"/>
                  <a:pt x="1560554" y="6124"/>
                  <a:pt x="1719110" y="0"/>
                </a:cubicBezTo>
                <a:cubicBezTo>
                  <a:pt x="1877666" y="-6124"/>
                  <a:pt x="2124860" y="35218"/>
                  <a:pt x="2310474" y="0"/>
                </a:cubicBezTo>
                <a:cubicBezTo>
                  <a:pt x="2496088" y="-35218"/>
                  <a:pt x="2744228" y="42165"/>
                  <a:pt x="2901839" y="0"/>
                </a:cubicBezTo>
                <a:cubicBezTo>
                  <a:pt x="3059450" y="-42165"/>
                  <a:pt x="3273326" y="757"/>
                  <a:pt x="3380844" y="0"/>
                </a:cubicBezTo>
                <a:cubicBezTo>
                  <a:pt x="3488362" y="-757"/>
                  <a:pt x="3918343" y="70803"/>
                  <a:pt x="4196927" y="0"/>
                </a:cubicBezTo>
                <a:cubicBezTo>
                  <a:pt x="4475511" y="-70803"/>
                  <a:pt x="4398160" y="4175"/>
                  <a:pt x="4563573" y="0"/>
                </a:cubicBezTo>
                <a:cubicBezTo>
                  <a:pt x="4728986" y="-4175"/>
                  <a:pt x="5191685" y="53250"/>
                  <a:pt x="5379656" y="0"/>
                </a:cubicBezTo>
                <a:cubicBezTo>
                  <a:pt x="5567627" y="-53250"/>
                  <a:pt x="5597710" y="30522"/>
                  <a:pt x="5746302" y="0"/>
                </a:cubicBezTo>
                <a:cubicBezTo>
                  <a:pt x="5894894" y="-30522"/>
                  <a:pt x="6269718" y="40163"/>
                  <a:pt x="6450026" y="0"/>
                </a:cubicBezTo>
                <a:cubicBezTo>
                  <a:pt x="6630334" y="-40163"/>
                  <a:pt x="6963055" y="29886"/>
                  <a:pt x="7266109" y="0"/>
                </a:cubicBezTo>
                <a:cubicBezTo>
                  <a:pt x="7569163" y="-29886"/>
                  <a:pt x="7460965" y="27055"/>
                  <a:pt x="7520396" y="0"/>
                </a:cubicBezTo>
                <a:cubicBezTo>
                  <a:pt x="7579827" y="-27055"/>
                  <a:pt x="8046107" y="83358"/>
                  <a:pt x="8336479" y="0"/>
                </a:cubicBezTo>
                <a:cubicBezTo>
                  <a:pt x="8626851" y="-83358"/>
                  <a:pt x="8955079" y="22958"/>
                  <a:pt x="9152562" y="0"/>
                </a:cubicBezTo>
                <a:cubicBezTo>
                  <a:pt x="9350045" y="-22958"/>
                  <a:pt x="9338156" y="5227"/>
                  <a:pt x="9406849" y="0"/>
                </a:cubicBezTo>
                <a:cubicBezTo>
                  <a:pt x="9475542" y="-5227"/>
                  <a:pt x="9730581" y="70548"/>
                  <a:pt x="9998213" y="0"/>
                </a:cubicBezTo>
                <a:cubicBezTo>
                  <a:pt x="10265845" y="-70548"/>
                  <a:pt x="10303039" y="35725"/>
                  <a:pt x="10477218" y="0"/>
                </a:cubicBezTo>
                <a:cubicBezTo>
                  <a:pt x="10651397" y="-35725"/>
                  <a:pt x="10733594" y="15732"/>
                  <a:pt x="10956224" y="0"/>
                </a:cubicBezTo>
                <a:cubicBezTo>
                  <a:pt x="11178854" y="-15732"/>
                  <a:pt x="11379758" y="845"/>
                  <a:pt x="11518020" y="0"/>
                </a:cubicBezTo>
                <a:cubicBezTo>
                  <a:pt x="11699014" y="8664"/>
                  <a:pt x="11777174" y="145906"/>
                  <a:pt x="11800114" y="282094"/>
                </a:cubicBezTo>
                <a:cubicBezTo>
                  <a:pt x="11801290" y="470048"/>
                  <a:pt x="11760367" y="558412"/>
                  <a:pt x="11800114" y="696337"/>
                </a:cubicBezTo>
                <a:cubicBezTo>
                  <a:pt x="11839861" y="834262"/>
                  <a:pt x="11760284" y="1013417"/>
                  <a:pt x="11800114" y="1110580"/>
                </a:cubicBezTo>
                <a:cubicBezTo>
                  <a:pt x="11839944" y="1207743"/>
                  <a:pt x="11760250" y="1411381"/>
                  <a:pt x="11800114" y="1584001"/>
                </a:cubicBezTo>
                <a:cubicBezTo>
                  <a:pt x="11839978" y="1756621"/>
                  <a:pt x="11738636" y="1884646"/>
                  <a:pt x="11800114" y="2175777"/>
                </a:cubicBezTo>
                <a:cubicBezTo>
                  <a:pt x="11861592" y="2466908"/>
                  <a:pt x="11757242" y="2541231"/>
                  <a:pt x="11800114" y="2826731"/>
                </a:cubicBezTo>
                <a:cubicBezTo>
                  <a:pt x="11842986" y="3112231"/>
                  <a:pt x="11792463" y="3187349"/>
                  <a:pt x="11800114" y="3359329"/>
                </a:cubicBezTo>
                <a:cubicBezTo>
                  <a:pt x="11807765" y="3531309"/>
                  <a:pt x="11797500" y="3620664"/>
                  <a:pt x="11800114" y="3832750"/>
                </a:cubicBezTo>
                <a:cubicBezTo>
                  <a:pt x="11802728" y="4044836"/>
                  <a:pt x="11788577" y="4158967"/>
                  <a:pt x="11800114" y="4306171"/>
                </a:cubicBezTo>
                <a:cubicBezTo>
                  <a:pt x="11811651" y="4453375"/>
                  <a:pt x="11735233" y="4751593"/>
                  <a:pt x="11800114" y="4957124"/>
                </a:cubicBezTo>
                <a:cubicBezTo>
                  <a:pt x="11864995" y="5162655"/>
                  <a:pt x="11772800" y="5284632"/>
                  <a:pt x="11800114" y="5371368"/>
                </a:cubicBezTo>
                <a:cubicBezTo>
                  <a:pt x="11827428" y="5458104"/>
                  <a:pt x="11764467" y="6004896"/>
                  <a:pt x="11800114" y="6199854"/>
                </a:cubicBezTo>
                <a:cubicBezTo>
                  <a:pt x="11820985" y="6318054"/>
                  <a:pt x="11714918" y="6491405"/>
                  <a:pt x="11518020" y="6481948"/>
                </a:cubicBezTo>
                <a:cubicBezTo>
                  <a:pt x="11403552" y="6493193"/>
                  <a:pt x="11264850" y="6456596"/>
                  <a:pt x="11039015" y="6481948"/>
                </a:cubicBezTo>
                <a:cubicBezTo>
                  <a:pt x="10813180" y="6507300"/>
                  <a:pt x="10847063" y="6471890"/>
                  <a:pt x="10784728" y="6481948"/>
                </a:cubicBezTo>
                <a:cubicBezTo>
                  <a:pt x="10722393" y="6492006"/>
                  <a:pt x="10649532" y="6477409"/>
                  <a:pt x="10530441" y="6481948"/>
                </a:cubicBezTo>
                <a:cubicBezTo>
                  <a:pt x="10411350" y="6486487"/>
                  <a:pt x="10188598" y="6471310"/>
                  <a:pt x="10051436" y="6481948"/>
                </a:cubicBezTo>
                <a:cubicBezTo>
                  <a:pt x="9914274" y="6492586"/>
                  <a:pt x="9659500" y="6469719"/>
                  <a:pt x="9460071" y="6481948"/>
                </a:cubicBezTo>
                <a:cubicBezTo>
                  <a:pt x="9260642" y="6494177"/>
                  <a:pt x="8948957" y="6436689"/>
                  <a:pt x="8756348" y="6481948"/>
                </a:cubicBezTo>
                <a:cubicBezTo>
                  <a:pt x="8563739" y="6527207"/>
                  <a:pt x="8299767" y="6440110"/>
                  <a:pt x="8052624" y="6481948"/>
                </a:cubicBezTo>
                <a:cubicBezTo>
                  <a:pt x="7805481" y="6523786"/>
                  <a:pt x="7566950" y="6475751"/>
                  <a:pt x="7236541" y="6481948"/>
                </a:cubicBezTo>
                <a:cubicBezTo>
                  <a:pt x="6906132" y="6488145"/>
                  <a:pt x="6778484" y="6447380"/>
                  <a:pt x="6645176" y="6481948"/>
                </a:cubicBezTo>
                <a:cubicBezTo>
                  <a:pt x="6511869" y="6516516"/>
                  <a:pt x="6485391" y="6468121"/>
                  <a:pt x="6390890" y="6481948"/>
                </a:cubicBezTo>
                <a:cubicBezTo>
                  <a:pt x="6296389" y="6495775"/>
                  <a:pt x="5953152" y="6420694"/>
                  <a:pt x="5574807" y="6481948"/>
                </a:cubicBezTo>
                <a:cubicBezTo>
                  <a:pt x="5196462" y="6543202"/>
                  <a:pt x="5109268" y="6443044"/>
                  <a:pt x="4983442" y="6481948"/>
                </a:cubicBezTo>
                <a:cubicBezTo>
                  <a:pt x="4857616" y="6520852"/>
                  <a:pt x="4531057" y="6439161"/>
                  <a:pt x="4392077" y="6481948"/>
                </a:cubicBezTo>
                <a:cubicBezTo>
                  <a:pt x="4253098" y="6524735"/>
                  <a:pt x="4201460" y="6453422"/>
                  <a:pt x="4025431" y="6481948"/>
                </a:cubicBezTo>
                <a:cubicBezTo>
                  <a:pt x="3849402" y="6510474"/>
                  <a:pt x="3377649" y="6415193"/>
                  <a:pt x="3209348" y="6481948"/>
                </a:cubicBezTo>
                <a:cubicBezTo>
                  <a:pt x="3041047" y="6548703"/>
                  <a:pt x="2922144" y="6455805"/>
                  <a:pt x="2842702" y="6481948"/>
                </a:cubicBezTo>
                <a:cubicBezTo>
                  <a:pt x="2763260" y="6508091"/>
                  <a:pt x="2256729" y="6406625"/>
                  <a:pt x="2026619" y="6481948"/>
                </a:cubicBezTo>
                <a:cubicBezTo>
                  <a:pt x="1796509" y="6557271"/>
                  <a:pt x="1870918" y="6466033"/>
                  <a:pt x="1772333" y="6481948"/>
                </a:cubicBezTo>
                <a:cubicBezTo>
                  <a:pt x="1673748" y="6497863"/>
                  <a:pt x="1388654" y="6461740"/>
                  <a:pt x="1068609" y="6481948"/>
                </a:cubicBezTo>
                <a:cubicBezTo>
                  <a:pt x="748564" y="6502156"/>
                  <a:pt x="673435" y="6413392"/>
                  <a:pt x="282094" y="6481948"/>
                </a:cubicBezTo>
                <a:cubicBezTo>
                  <a:pt x="132007" y="6478773"/>
                  <a:pt x="3038" y="6399101"/>
                  <a:pt x="0" y="6199854"/>
                </a:cubicBezTo>
                <a:cubicBezTo>
                  <a:pt x="-63140" y="6026856"/>
                  <a:pt x="55462" y="5806064"/>
                  <a:pt x="0" y="5667256"/>
                </a:cubicBezTo>
                <a:cubicBezTo>
                  <a:pt x="-55462" y="5528448"/>
                  <a:pt x="2299" y="5313493"/>
                  <a:pt x="0" y="5193835"/>
                </a:cubicBezTo>
                <a:cubicBezTo>
                  <a:pt x="-2299" y="5074177"/>
                  <a:pt x="396" y="4924089"/>
                  <a:pt x="0" y="4661236"/>
                </a:cubicBezTo>
                <a:cubicBezTo>
                  <a:pt x="-396" y="4398383"/>
                  <a:pt x="47151" y="4158885"/>
                  <a:pt x="0" y="3951105"/>
                </a:cubicBezTo>
                <a:cubicBezTo>
                  <a:pt x="-47151" y="3743325"/>
                  <a:pt x="66465" y="3432108"/>
                  <a:pt x="0" y="3300152"/>
                </a:cubicBezTo>
                <a:cubicBezTo>
                  <a:pt x="-66465" y="3168196"/>
                  <a:pt x="48214" y="2975931"/>
                  <a:pt x="0" y="2885908"/>
                </a:cubicBezTo>
                <a:cubicBezTo>
                  <a:pt x="-48214" y="2795885"/>
                  <a:pt x="22792" y="2636946"/>
                  <a:pt x="0" y="2471665"/>
                </a:cubicBezTo>
                <a:cubicBezTo>
                  <a:pt x="-22792" y="2306384"/>
                  <a:pt x="72137" y="1934414"/>
                  <a:pt x="0" y="1761534"/>
                </a:cubicBezTo>
                <a:cubicBezTo>
                  <a:pt x="-72137" y="1588654"/>
                  <a:pt x="33112" y="1473660"/>
                  <a:pt x="0" y="1347291"/>
                </a:cubicBezTo>
                <a:cubicBezTo>
                  <a:pt x="-33112" y="1220922"/>
                  <a:pt x="327" y="1138762"/>
                  <a:pt x="0" y="933048"/>
                </a:cubicBezTo>
                <a:cubicBezTo>
                  <a:pt x="-327" y="727334"/>
                  <a:pt x="15202" y="561533"/>
                  <a:pt x="0" y="282094"/>
                </a:cubicBezTo>
                <a:close/>
              </a:path>
              <a:path w="11800114" h="6481948" stroke="0" extrusionOk="0">
                <a:moveTo>
                  <a:pt x="0" y="282094"/>
                </a:moveTo>
                <a:cubicBezTo>
                  <a:pt x="-4331" y="123626"/>
                  <a:pt x="122847" y="1295"/>
                  <a:pt x="282094" y="0"/>
                </a:cubicBezTo>
                <a:cubicBezTo>
                  <a:pt x="529425" y="-75130"/>
                  <a:pt x="916577" y="72524"/>
                  <a:pt x="1098177" y="0"/>
                </a:cubicBezTo>
                <a:cubicBezTo>
                  <a:pt x="1279777" y="-72524"/>
                  <a:pt x="1470241" y="6691"/>
                  <a:pt x="1577182" y="0"/>
                </a:cubicBezTo>
                <a:cubicBezTo>
                  <a:pt x="1684124" y="-6691"/>
                  <a:pt x="1780822" y="36490"/>
                  <a:pt x="1943828" y="0"/>
                </a:cubicBezTo>
                <a:cubicBezTo>
                  <a:pt x="2106834" y="-36490"/>
                  <a:pt x="2345918" y="77730"/>
                  <a:pt x="2647552" y="0"/>
                </a:cubicBezTo>
                <a:cubicBezTo>
                  <a:pt x="2949186" y="-77730"/>
                  <a:pt x="2934916" y="744"/>
                  <a:pt x="3126557" y="0"/>
                </a:cubicBezTo>
                <a:cubicBezTo>
                  <a:pt x="3318199" y="-744"/>
                  <a:pt x="3693203" y="59225"/>
                  <a:pt x="3942640" y="0"/>
                </a:cubicBezTo>
                <a:cubicBezTo>
                  <a:pt x="4192077" y="-59225"/>
                  <a:pt x="4225952" y="16505"/>
                  <a:pt x="4309286" y="0"/>
                </a:cubicBezTo>
                <a:cubicBezTo>
                  <a:pt x="4392620" y="-16505"/>
                  <a:pt x="4930865" y="26653"/>
                  <a:pt x="5125369" y="0"/>
                </a:cubicBezTo>
                <a:cubicBezTo>
                  <a:pt x="5319873" y="-26653"/>
                  <a:pt x="5298171" y="24629"/>
                  <a:pt x="5379656" y="0"/>
                </a:cubicBezTo>
                <a:cubicBezTo>
                  <a:pt x="5461141" y="-24629"/>
                  <a:pt x="5675386" y="69306"/>
                  <a:pt x="5971021" y="0"/>
                </a:cubicBezTo>
                <a:cubicBezTo>
                  <a:pt x="6266656" y="-69306"/>
                  <a:pt x="6315452" y="24476"/>
                  <a:pt x="6562385" y="0"/>
                </a:cubicBezTo>
                <a:cubicBezTo>
                  <a:pt x="6809318" y="-24476"/>
                  <a:pt x="6803079" y="56258"/>
                  <a:pt x="7041391" y="0"/>
                </a:cubicBezTo>
                <a:cubicBezTo>
                  <a:pt x="7279703" y="-56258"/>
                  <a:pt x="7638730" y="3202"/>
                  <a:pt x="7857474" y="0"/>
                </a:cubicBezTo>
                <a:cubicBezTo>
                  <a:pt x="8076218" y="-3202"/>
                  <a:pt x="8294709" y="38758"/>
                  <a:pt x="8673557" y="0"/>
                </a:cubicBezTo>
                <a:cubicBezTo>
                  <a:pt x="9052405" y="-38758"/>
                  <a:pt x="8954172" y="18107"/>
                  <a:pt x="9040203" y="0"/>
                </a:cubicBezTo>
                <a:cubicBezTo>
                  <a:pt x="9126234" y="-18107"/>
                  <a:pt x="9478838" y="335"/>
                  <a:pt x="9631567" y="0"/>
                </a:cubicBezTo>
                <a:cubicBezTo>
                  <a:pt x="9784296" y="-335"/>
                  <a:pt x="10194010" y="17367"/>
                  <a:pt x="10447650" y="0"/>
                </a:cubicBezTo>
                <a:cubicBezTo>
                  <a:pt x="10701290" y="-17367"/>
                  <a:pt x="11084891" y="66614"/>
                  <a:pt x="11518020" y="0"/>
                </a:cubicBezTo>
                <a:cubicBezTo>
                  <a:pt x="11666334" y="13378"/>
                  <a:pt x="11828786" y="147603"/>
                  <a:pt x="11800114" y="282094"/>
                </a:cubicBezTo>
                <a:cubicBezTo>
                  <a:pt x="11808909" y="494808"/>
                  <a:pt x="11766507" y="623559"/>
                  <a:pt x="11800114" y="755515"/>
                </a:cubicBezTo>
                <a:cubicBezTo>
                  <a:pt x="11833721" y="887471"/>
                  <a:pt x="11796442" y="1220456"/>
                  <a:pt x="11800114" y="1347291"/>
                </a:cubicBezTo>
                <a:cubicBezTo>
                  <a:pt x="11803786" y="1474126"/>
                  <a:pt x="11793418" y="1684321"/>
                  <a:pt x="11800114" y="1820712"/>
                </a:cubicBezTo>
                <a:cubicBezTo>
                  <a:pt x="11806810" y="1957103"/>
                  <a:pt x="11760571" y="2197561"/>
                  <a:pt x="11800114" y="2412488"/>
                </a:cubicBezTo>
                <a:cubicBezTo>
                  <a:pt x="11839657" y="2627415"/>
                  <a:pt x="11786695" y="2632419"/>
                  <a:pt x="11800114" y="2826731"/>
                </a:cubicBezTo>
                <a:cubicBezTo>
                  <a:pt x="11813533" y="3021043"/>
                  <a:pt x="11768920" y="3078149"/>
                  <a:pt x="11800114" y="3240974"/>
                </a:cubicBezTo>
                <a:cubicBezTo>
                  <a:pt x="11831308" y="3403799"/>
                  <a:pt x="11790972" y="3680194"/>
                  <a:pt x="11800114" y="3832750"/>
                </a:cubicBezTo>
                <a:cubicBezTo>
                  <a:pt x="11809256" y="3985306"/>
                  <a:pt x="11767449" y="4164442"/>
                  <a:pt x="11800114" y="4306171"/>
                </a:cubicBezTo>
                <a:cubicBezTo>
                  <a:pt x="11832779" y="4447900"/>
                  <a:pt x="11777302" y="4750857"/>
                  <a:pt x="11800114" y="4957124"/>
                </a:cubicBezTo>
                <a:cubicBezTo>
                  <a:pt x="11822926" y="5163391"/>
                  <a:pt x="11799936" y="5303232"/>
                  <a:pt x="11800114" y="5430545"/>
                </a:cubicBezTo>
                <a:cubicBezTo>
                  <a:pt x="11800292" y="5557858"/>
                  <a:pt x="11713875" y="5958492"/>
                  <a:pt x="11800114" y="6199854"/>
                </a:cubicBezTo>
                <a:cubicBezTo>
                  <a:pt x="11795138" y="6360687"/>
                  <a:pt x="11661787" y="6507690"/>
                  <a:pt x="11518020" y="6481948"/>
                </a:cubicBezTo>
                <a:cubicBezTo>
                  <a:pt x="11327135" y="6524915"/>
                  <a:pt x="11120569" y="6432336"/>
                  <a:pt x="10814296" y="6481948"/>
                </a:cubicBezTo>
                <a:cubicBezTo>
                  <a:pt x="10508023" y="6531560"/>
                  <a:pt x="10611711" y="6481872"/>
                  <a:pt x="10560009" y="6481948"/>
                </a:cubicBezTo>
                <a:cubicBezTo>
                  <a:pt x="10508307" y="6482024"/>
                  <a:pt x="10313153" y="6451778"/>
                  <a:pt x="10193363" y="6481948"/>
                </a:cubicBezTo>
                <a:cubicBezTo>
                  <a:pt x="10073573" y="6512118"/>
                  <a:pt x="9685780" y="6464403"/>
                  <a:pt x="9489640" y="6481948"/>
                </a:cubicBezTo>
                <a:cubicBezTo>
                  <a:pt x="9293500" y="6499493"/>
                  <a:pt x="9200688" y="6456523"/>
                  <a:pt x="9122994" y="6481948"/>
                </a:cubicBezTo>
                <a:cubicBezTo>
                  <a:pt x="9045300" y="6507373"/>
                  <a:pt x="8920765" y="6466083"/>
                  <a:pt x="8868707" y="6481948"/>
                </a:cubicBezTo>
                <a:cubicBezTo>
                  <a:pt x="8816649" y="6497813"/>
                  <a:pt x="8581464" y="6446042"/>
                  <a:pt x="8502061" y="6481948"/>
                </a:cubicBezTo>
                <a:cubicBezTo>
                  <a:pt x="8422658" y="6517854"/>
                  <a:pt x="8149368" y="6471734"/>
                  <a:pt x="8023056" y="6481948"/>
                </a:cubicBezTo>
                <a:cubicBezTo>
                  <a:pt x="7896745" y="6492162"/>
                  <a:pt x="7717975" y="6459352"/>
                  <a:pt x="7431691" y="6481948"/>
                </a:cubicBezTo>
                <a:cubicBezTo>
                  <a:pt x="7145408" y="6504544"/>
                  <a:pt x="7209101" y="6454730"/>
                  <a:pt x="7065045" y="6481948"/>
                </a:cubicBezTo>
                <a:cubicBezTo>
                  <a:pt x="6920989" y="6509166"/>
                  <a:pt x="6532374" y="6388615"/>
                  <a:pt x="6248962" y="6481948"/>
                </a:cubicBezTo>
                <a:cubicBezTo>
                  <a:pt x="5965550" y="6575281"/>
                  <a:pt x="5921325" y="6448861"/>
                  <a:pt x="5657598" y="6481948"/>
                </a:cubicBezTo>
                <a:cubicBezTo>
                  <a:pt x="5393871" y="6515035"/>
                  <a:pt x="5110903" y="6397879"/>
                  <a:pt x="4841514" y="6481948"/>
                </a:cubicBezTo>
                <a:cubicBezTo>
                  <a:pt x="4572125" y="6566017"/>
                  <a:pt x="4484822" y="6429467"/>
                  <a:pt x="4137791" y="6481948"/>
                </a:cubicBezTo>
                <a:cubicBezTo>
                  <a:pt x="3790760" y="6534429"/>
                  <a:pt x="3896058" y="6453514"/>
                  <a:pt x="3658785" y="6481948"/>
                </a:cubicBezTo>
                <a:cubicBezTo>
                  <a:pt x="3421512" y="6510382"/>
                  <a:pt x="3271357" y="6439548"/>
                  <a:pt x="2955062" y="6481948"/>
                </a:cubicBezTo>
                <a:cubicBezTo>
                  <a:pt x="2638767" y="6524348"/>
                  <a:pt x="2710034" y="6470280"/>
                  <a:pt x="2588416" y="6481948"/>
                </a:cubicBezTo>
                <a:cubicBezTo>
                  <a:pt x="2466798" y="6493616"/>
                  <a:pt x="2116369" y="6475328"/>
                  <a:pt x="1997051" y="6481948"/>
                </a:cubicBezTo>
                <a:cubicBezTo>
                  <a:pt x="1877734" y="6488568"/>
                  <a:pt x="1865703" y="6459334"/>
                  <a:pt x="1742764" y="6481948"/>
                </a:cubicBezTo>
                <a:cubicBezTo>
                  <a:pt x="1619825" y="6504562"/>
                  <a:pt x="1306404" y="6449666"/>
                  <a:pt x="926681" y="6481948"/>
                </a:cubicBezTo>
                <a:cubicBezTo>
                  <a:pt x="546958" y="6514230"/>
                  <a:pt x="416647" y="6458346"/>
                  <a:pt x="282094" y="6481948"/>
                </a:cubicBezTo>
                <a:cubicBezTo>
                  <a:pt x="135593" y="6445969"/>
                  <a:pt x="8767" y="6322719"/>
                  <a:pt x="0" y="6199854"/>
                </a:cubicBezTo>
                <a:cubicBezTo>
                  <a:pt x="-47601" y="6039122"/>
                  <a:pt x="69880" y="5732072"/>
                  <a:pt x="0" y="5608078"/>
                </a:cubicBezTo>
                <a:cubicBezTo>
                  <a:pt x="-69880" y="5484084"/>
                  <a:pt x="2584" y="5268108"/>
                  <a:pt x="0" y="5016302"/>
                </a:cubicBezTo>
                <a:cubicBezTo>
                  <a:pt x="-2584" y="4764496"/>
                  <a:pt x="1218" y="4585899"/>
                  <a:pt x="0" y="4365348"/>
                </a:cubicBezTo>
                <a:cubicBezTo>
                  <a:pt x="-1218" y="4144797"/>
                  <a:pt x="72825" y="3975290"/>
                  <a:pt x="0" y="3655217"/>
                </a:cubicBezTo>
                <a:cubicBezTo>
                  <a:pt x="-72825" y="3335144"/>
                  <a:pt x="66073" y="3285309"/>
                  <a:pt x="0" y="3004264"/>
                </a:cubicBezTo>
                <a:cubicBezTo>
                  <a:pt x="-66073" y="2723219"/>
                  <a:pt x="17176" y="2455451"/>
                  <a:pt x="0" y="2294132"/>
                </a:cubicBezTo>
                <a:cubicBezTo>
                  <a:pt x="-17176" y="2132813"/>
                  <a:pt x="68910" y="1835026"/>
                  <a:pt x="0" y="1643179"/>
                </a:cubicBezTo>
                <a:cubicBezTo>
                  <a:pt x="-68910" y="1451332"/>
                  <a:pt x="3412" y="1376563"/>
                  <a:pt x="0" y="1169758"/>
                </a:cubicBezTo>
                <a:cubicBezTo>
                  <a:pt x="-3412" y="962953"/>
                  <a:pt x="67565" y="697521"/>
                  <a:pt x="0" y="282094"/>
                </a:cubicBezTo>
                <a:close/>
              </a:path>
            </a:pathLst>
          </a:custGeom>
          <a:ln>
            <a:extLst>
              <a:ext uri="{C807C97D-BFC1-408E-A445-0C87EB9F89A2}">
                <ask:lineSketchStyleProps xmlns="" xmlns:ask="http://schemas.microsoft.com/office/drawing/2018/sketchyshapes" sd="1219033472">
                  <a:prstGeom prst="roundRect">
                    <a:avLst>
                      <a:gd name="adj" fmla="val 4352"/>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8" name="Oval 17">
            <a:extLst>
              <a:ext uri="{FF2B5EF4-FFF2-40B4-BE49-F238E27FC236}">
                <a16:creationId xmlns:a16="http://schemas.microsoft.com/office/drawing/2014/main" id="{09DEDA89-C0D3-442B-8370-F25E1C40D4CB}"/>
              </a:ext>
            </a:extLst>
          </p:cNvPr>
          <p:cNvSpPr/>
          <p:nvPr/>
        </p:nvSpPr>
        <p:spPr>
          <a:xfrm>
            <a:off x="490878" y="461042"/>
            <a:ext cx="646806" cy="5596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Calibri" panose="020F0502020204030204" pitchFamily="34" charset="0"/>
                <a:ea typeface="Arial-Rounded" panose="020B0500000000000000" pitchFamily="34" charset="0"/>
                <a:cs typeface="Calibri" panose="020F0502020204030204" pitchFamily="34" charset="0"/>
              </a:rPr>
              <a:t>1</a:t>
            </a:r>
            <a:endParaRPr lang="vi-VN" sz="4800" b="1" dirty="0">
              <a:latin typeface="Calibri" panose="020F0502020204030204" pitchFamily="34" charset="0"/>
              <a:ea typeface="Arial-Rounded" panose="020B0500000000000000" pitchFamily="34" charset="0"/>
              <a:cs typeface="Calibri" panose="020F0502020204030204" pitchFamily="34" charset="0"/>
            </a:endParaRPr>
          </a:p>
        </p:txBody>
      </p:sp>
      <p:sp>
        <p:nvSpPr>
          <p:cNvPr id="19" name="TextBox 18">
            <a:extLst>
              <a:ext uri="{FF2B5EF4-FFF2-40B4-BE49-F238E27FC236}">
                <a16:creationId xmlns:a16="http://schemas.microsoft.com/office/drawing/2014/main" id="{7EE8040D-4AC9-4356-B0A3-988C70618A8A}"/>
              </a:ext>
            </a:extLst>
          </p:cNvPr>
          <p:cNvSpPr txBox="1"/>
          <p:nvPr/>
        </p:nvSpPr>
        <p:spPr>
          <a:xfrm>
            <a:off x="1217427" y="371915"/>
            <a:ext cx="5629939" cy="646331"/>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ea typeface="Arial-Rounded" panose="020B0500000000000000" pitchFamily="34" charset="0"/>
                <a:cs typeface="Calibri" panose="020F0502020204030204" pitchFamily="34" charset="0"/>
              </a:rPr>
              <a:t>Tính rồi thử lại (theo mẫu).</a:t>
            </a:r>
          </a:p>
        </p:txBody>
      </p:sp>
      <p:pic>
        <p:nvPicPr>
          <p:cNvPr id="5" name="Picture 4">
            <a:extLst>
              <a:ext uri="{FF2B5EF4-FFF2-40B4-BE49-F238E27FC236}">
                <a16:creationId xmlns:a16="http://schemas.microsoft.com/office/drawing/2014/main" id="{51D016B4-4E55-F8BA-DA50-F59B34F34AC3}"/>
              </a:ext>
            </a:extLst>
          </p:cNvPr>
          <p:cNvPicPr>
            <a:picLocks noChangeAspect="1"/>
          </p:cNvPicPr>
          <p:nvPr/>
        </p:nvPicPr>
        <p:blipFill>
          <a:blip r:embed="rId3"/>
          <a:stretch>
            <a:fillRect/>
          </a:stretch>
        </p:blipFill>
        <p:spPr>
          <a:xfrm>
            <a:off x="669851" y="1554381"/>
            <a:ext cx="11142699" cy="1757993"/>
          </a:xfrm>
          <a:prstGeom prst="rect">
            <a:avLst/>
          </a:prstGeom>
        </p:spPr>
      </p:pic>
      <p:sp>
        <p:nvSpPr>
          <p:cNvPr id="7" name="TextBox 6">
            <a:extLst>
              <a:ext uri="{FF2B5EF4-FFF2-40B4-BE49-F238E27FC236}">
                <a16:creationId xmlns:a16="http://schemas.microsoft.com/office/drawing/2014/main" id="{6DF09808-534F-ADB1-7F3B-0773B8277F83}"/>
              </a:ext>
            </a:extLst>
          </p:cNvPr>
          <p:cNvSpPr txBox="1"/>
          <p:nvPr/>
        </p:nvSpPr>
        <p:spPr>
          <a:xfrm>
            <a:off x="1190847" y="3540642"/>
            <a:ext cx="10558130" cy="646331"/>
          </a:xfrm>
          <a:prstGeom prst="rect">
            <a:avLst/>
          </a:prstGeom>
          <a:noFill/>
        </p:spPr>
        <p:txBody>
          <a:bodyPr wrap="square" rtlCol="0">
            <a:spAutoFit/>
          </a:bodyPr>
          <a:lstStyle/>
          <a:p>
            <a:r>
              <a:rPr lang="pt-BR" sz="3600" b="1" dirty="0">
                <a:latin typeface="Cambria" panose="02040503050406030204" pitchFamily="18" charset="0"/>
                <a:ea typeface="Cambria" panose="02040503050406030204" pitchFamily="18" charset="0"/>
              </a:rPr>
              <a:t>a) 8 549 + 9 627                                       b) 35,71 – 29,4</a:t>
            </a:r>
            <a:endParaRPr lang="en-US"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9ED5C95-09D3-5EF6-DA87-DB7AFFF190EC}"/>
                  </a:ext>
                </a:extLst>
              </p:cNvPr>
              <p:cNvSpPr txBox="1"/>
              <p:nvPr/>
            </p:nvSpPr>
            <p:spPr>
              <a:xfrm>
                <a:off x="1499190" y="4465675"/>
                <a:ext cx="9824484" cy="1070358"/>
              </a:xfrm>
              <a:prstGeom prst="rect">
                <a:avLst/>
              </a:prstGeom>
              <a:noFill/>
            </p:spPr>
            <p:txBody>
              <a:bodyPr wrap="square" rtlCol="0">
                <a:spAutoFit/>
              </a:bodyPr>
              <a:lstStyle/>
              <a:p>
                <a:pPr algn="ctr"/>
                <a:r>
                  <a:rPr lang="pt-BR" sz="4400" b="1" dirty="0">
                    <a:latin typeface="Cambria" panose="02040503050406030204" pitchFamily="18" charset="0"/>
                    <a:ea typeface="Cambria" panose="02040503050406030204" pitchFamily="18" charset="0"/>
                  </a:rPr>
                  <a:t>c) </a:t>
                </a:r>
                <a14:m>
                  <m:oMath xmlns:m="http://schemas.openxmlformats.org/officeDocument/2006/math">
                    <m:f>
                      <m:fPr>
                        <m:ctrlPr>
                          <a:rPr lang="pt-BR" sz="4400" b="1" i="1" smtClean="0">
                            <a:latin typeface="Cambria Math" panose="02040503050406030204" pitchFamily="18" charset="0"/>
                            <a:ea typeface="Cambria" panose="02040503050406030204" pitchFamily="18" charset="0"/>
                          </a:rPr>
                        </m:ctrlPr>
                      </m:fPr>
                      <m:num>
                        <m:r>
                          <a:rPr lang="en-US" sz="4400" b="1" i="1" smtClean="0">
                            <a:latin typeface="Cambria Math" panose="02040503050406030204" pitchFamily="18" charset="0"/>
                            <a:ea typeface="Cambria" panose="02040503050406030204" pitchFamily="18" charset="0"/>
                          </a:rPr>
                          <m:t>𝟏𝟏</m:t>
                        </m:r>
                      </m:num>
                      <m:den>
                        <m:r>
                          <a:rPr lang="en-US" sz="4400" b="1" i="1" smtClean="0">
                            <a:latin typeface="Cambria Math" panose="02040503050406030204" pitchFamily="18" charset="0"/>
                            <a:ea typeface="Cambria" panose="02040503050406030204" pitchFamily="18" charset="0"/>
                          </a:rPr>
                          <m:t>𝟗</m:t>
                        </m:r>
                      </m:den>
                    </m:f>
                    <m:r>
                      <a:rPr lang="en-US" sz="4400" b="1" i="1" smtClean="0">
                        <a:latin typeface="Cambria Math" panose="02040503050406030204" pitchFamily="18" charset="0"/>
                        <a:ea typeface="Cambria" panose="02040503050406030204" pitchFamily="18" charset="0"/>
                      </a:rPr>
                      <m:t> −</m:t>
                    </m:r>
                    <m:f>
                      <m:fPr>
                        <m:ctrlPr>
                          <a:rPr lang="pt-BR" sz="4400" b="1" i="1">
                            <a:latin typeface="Cambria Math" panose="02040503050406030204" pitchFamily="18" charset="0"/>
                            <a:ea typeface="Cambria" panose="02040503050406030204" pitchFamily="18" charset="0"/>
                          </a:rPr>
                        </m:ctrlPr>
                      </m:fPr>
                      <m:num>
                        <m:r>
                          <a:rPr lang="en-US" sz="4400" b="1" i="1" smtClean="0">
                            <a:latin typeface="Cambria Math" panose="02040503050406030204" pitchFamily="18" charset="0"/>
                            <a:ea typeface="Cambria" panose="02040503050406030204" pitchFamily="18" charset="0"/>
                          </a:rPr>
                          <m:t>𝟑</m:t>
                        </m:r>
                      </m:num>
                      <m:den>
                        <m:r>
                          <a:rPr lang="en-US" sz="4400" b="1" i="1" smtClean="0">
                            <a:latin typeface="Cambria Math" panose="02040503050406030204" pitchFamily="18" charset="0"/>
                            <a:ea typeface="Cambria" panose="02040503050406030204" pitchFamily="18" charset="0"/>
                          </a:rPr>
                          <m:t>𝟒</m:t>
                        </m:r>
                      </m:den>
                    </m:f>
                  </m:oMath>
                </a14:m>
                <a:endParaRPr lang="en-US" sz="4400" b="1" dirty="0">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19ED5C95-09D3-5EF6-DA87-DB7AFFF190EC}"/>
                  </a:ext>
                </a:extLst>
              </p:cNvPr>
              <p:cNvSpPr txBox="1">
                <a:spLocks noRot="1" noChangeAspect="1" noMove="1" noResize="1" noEditPoints="1" noAdjustHandles="1" noChangeArrowheads="1" noChangeShapeType="1" noTextEdit="1"/>
              </p:cNvSpPr>
              <p:nvPr/>
            </p:nvSpPr>
            <p:spPr>
              <a:xfrm>
                <a:off x="1499190" y="4465675"/>
                <a:ext cx="9824484" cy="1070358"/>
              </a:xfrm>
              <a:prstGeom prst="rect">
                <a:avLst/>
              </a:prstGeom>
              <a:blipFill>
                <a:blip r:embed="rId4"/>
                <a:stretch>
                  <a:fillRect b="-12000"/>
                </a:stretch>
              </a:blipFill>
            </p:spPr>
            <p:txBody>
              <a:bodyPr/>
              <a:lstStyle/>
              <a:p>
                <a:r>
                  <a:rPr lang="en-US">
                    <a:noFill/>
                  </a:rPr>
                  <a:t> </a:t>
                </a:r>
              </a:p>
            </p:txBody>
          </p:sp>
        </mc:Fallback>
      </mc:AlternateContent>
    </p:spTree>
    <p:extLst>
      <p:ext uri="{BB962C8B-B14F-4D97-AF65-F5344CB8AC3E}">
        <p14:creationId xmlns:p14="http://schemas.microsoft.com/office/powerpoint/2010/main" val="35309153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7" grpId="0"/>
      <p:bldP spid="8"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TotalTime>
  <Words>427</Words>
  <Application>Microsoft Office PowerPoint</Application>
  <PresentationFormat>Widescreen</PresentationFormat>
  <Paragraphs>83</Paragraphs>
  <Slides>17</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宋体</vt:lpstr>
      <vt:lpstr>#9Slide05 SVNClementine</vt:lpstr>
      <vt:lpstr>Arial</vt:lpstr>
      <vt:lpstr>Arial-Rounded</vt:lpstr>
      <vt:lpstr>Calibri</vt:lpstr>
      <vt:lpstr>Cambria</vt:lpstr>
      <vt:lpstr>Cambria Math</vt:lpstr>
      <vt:lpstr>等线</vt:lpstr>
      <vt:lpstr>Segoe UI Black</vt:lpstr>
      <vt:lpstr>黑体</vt:lpstr>
      <vt:lpstr>Times New Roman</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ChatGPT</cp:lastModifiedBy>
  <cp:revision>42</cp:revision>
  <dcterms:created xsi:type="dcterms:W3CDTF">2021-07-09T06:30:31Z</dcterms:created>
  <dcterms:modified xsi:type="dcterms:W3CDTF">2025-04-24T05:38:25Z</dcterms:modified>
</cp:coreProperties>
</file>