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19"/>
  </p:notesMasterIdLst>
  <p:handoutMasterIdLst>
    <p:handoutMasterId r:id="rId20"/>
  </p:handoutMasterIdLst>
  <p:sldIdLst>
    <p:sldId id="273" r:id="rId3"/>
    <p:sldId id="3267" r:id="rId4"/>
    <p:sldId id="271" r:id="rId5"/>
    <p:sldId id="411" r:id="rId6"/>
    <p:sldId id="412" r:id="rId7"/>
    <p:sldId id="413" r:id="rId8"/>
    <p:sldId id="3284" r:id="rId9"/>
    <p:sldId id="3273" r:id="rId10"/>
    <p:sldId id="2007577309" r:id="rId11"/>
    <p:sldId id="2007577310" r:id="rId12"/>
    <p:sldId id="2007577311" r:id="rId13"/>
    <p:sldId id="2007577316" r:id="rId14"/>
    <p:sldId id="2007577317" r:id="rId15"/>
    <p:sldId id="2007577318" r:id="rId16"/>
    <p:sldId id="2007577301" r:id="rId17"/>
    <p:sldId id="3286" r:id="rId1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34" autoAdjust="0"/>
  </p:normalViewPr>
  <p:slideViewPr>
    <p:cSldViewPr>
      <p:cViewPr>
        <p:scale>
          <a:sx n="50" d="100"/>
          <a:sy n="50" d="100"/>
        </p:scale>
        <p:origin x="1086" y="6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6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01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0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21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22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6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807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1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71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6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1884751-B9DE-4DF7-8B5A-D66997F5DC88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3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jpe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699354"/>
            <a:ext cx="7488832" cy="37447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9D7CF3-A501-092E-1DFB-F78475F02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2571750"/>
            <a:ext cx="6620830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6B53D-CE57-BB64-F9B6-9485FAB98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635646"/>
            <a:ext cx="457239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08071" cy="577081"/>
            <a:chOff x="1046203" y="850875"/>
            <a:chExt cx="10677426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7930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hoặc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dấu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“?”.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9FB528-EBBD-1139-126B-0D7A3C53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89480"/>
            <a:ext cx="8244408" cy="205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AAD14E-28D8-B58F-0EB2-DEF940E8D870}"/>
              </a:ext>
            </a:extLst>
          </p:cNvPr>
          <p:cNvSpPr/>
          <p:nvPr/>
        </p:nvSpPr>
        <p:spPr>
          <a:xfrm>
            <a:off x="190770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B149CE-71E2-78F5-26A9-7DBC593AFAF9}"/>
              </a:ext>
            </a:extLst>
          </p:cNvPr>
          <p:cNvSpPr/>
          <p:nvPr/>
        </p:nvSpPr>
        <p:spPr>
          <a:xfrm>
            <a:off x="298782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4447DF-6CB3-011B-7D4E-A0CC91D46152}"/>
              </a:ext>
            </a:extLst>
          </p:cNvPr>
          <p:cNvSpPr/>
          <p:nvPr/>
        </p:nvSpPr>
        <p:spPr>
          <a:xfrm>
            <a:off x="1907704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804BBA-F2B3-0C91-B7FA-FC68DF75D114}"/>
              </a:ext>
            </a:extLst>
          </p:cNvPr>
          <p:cNvSpPr/>
          <p:nvPr/>
        </p:nvSpPr>
        <p:spPr>
          <a:xfrm>
            <a:off x="1907704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DE1D47-B52E-3401-B919-89D3AD6BFC02}"/>
              </a:ext>
            </a:extLst>
          </p:cNvPr>
          <p:cNvSpPr/>
          <p:nvPr/>
        </p:nvSpPr>
        <p:spPr>
          <a:xfrm>
            <a:off x="6300192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2EEE4F-2B3D-285C-7D99-0A5BB0898EDD}"/>
              </a:ext>
            </a:extLst>
          </p:cNvPr>
          <p:cNvSpPr/>
          <p:nvPr/>
        </p:nvSpPr>
        <p:spPr>
          <a:xfrm>
            <a:off x="7884368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487F3E7-3F98-425F-6537-CF2320CDD918}"/>
              </a:ext>
            </a:extLst>
          </p:cNvPr>
          <p:cNvSpPr/>
          <p:nvPr/>
        </p:nvSpPr>
        <p:spPr>
          <a:xfrm>
            <a:off x="6876256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3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5487791" cy="577081"/>
            <a:chOff x="1046203" y="850875"/>
            <a:chExt cx="7317054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6432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tiện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(3,29 + 4,63) + 5,37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𝐝</m:t>
                              </m:r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  <m:f>
                                <m:fPr>
                                  <m:ctrlPr>
                                    <a:rPr lang="en-US" sz="24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endParaRPr lang="en-US" sz="2400" b="1" i="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990918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93713" t="-4268" b="-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93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F2D6F0-D88D-C467-34F1-35C069A8C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7132"/>
              </p:ext>
            </p:extLst>
          </p:nvPr>
        </p:nvGraphicFramePr>
        <p:xfrm>
          <a:off x="539552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275 + (725 + 486)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(275 + 725)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1 000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1 486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2FCF7C4-A9AF-3F97-9EAA-A95F63E1F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2575"/>
              </p:ext>
            </p:extLst>
          </p:nvPr>
        </p:nvGraphicFramePr>
        <p:xfrm>
          <a:off x="4788024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(3,29 + 4,63) + 5,37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(4,63 + 5,37)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+ 10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13,29</a:t>
                      </a:r>
                      <a:endParaRPr lang="pt-BR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6D84EF4-2E4A-4BC2-499E-7CE548B38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81933"/>
              </p:ext>
            </p:extLst>
          </p:nvPr>
        </p:nvGraphicFramePr>
        <p:xfrm>
          <a:off x="539552" y="2571750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63,4 + 597 + 36,6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(63,4 + 36,6)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100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697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) +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  <m:r>
                                <a:rPr lang="en-US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1 + 1 </a:t>
                          </a: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21901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b="-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13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80079" cy="1200329"/>
            <a:chOff x="1046203" y="850875"/>
            <a:chExt cx="10773437" cy="160043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88909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Rô-bốt nối hai cây gậy ngắn, mỗi cây gậy dài 0,8 m thành cây gậy dài AB. Cho biết chỗ nối là đoạn MN dài 0,15 m (như hình vẽ). Hỏi cây gậy AB dài bao nhiêu mét?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F19327-6EAD-D50A-4A87-BAB3E3DF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39702"/>
            <a:ext cx="7452320" cy="2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509C0-1A89-2A25-672B-1B29043332AA}"/>
              </a:ext>
            </a:extLst>
          </p:cNvPr>
          <p:cNvSpPr txBox="1"/>
          <p:nvPr/>
        </p:nvSpPr>
        <p:spPr>
          <a:xfrm>
            <a:off x="1259632" y="1203598"/>
            <a:ext cx="6624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0,8 + 0,8 = 1,6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1,6 – 0,15 = 1,45 (m)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1,45 m.</a:t>
            </a: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4ECCC528-27F3-8632-077A-0EDFA3F90B4C}"/>
              </a:ext>
            </a:extLst>
          </p:cNvPr>
          <p:cNvSpPr/>
          <p:nvPr/>
        </p:nvSpPr>
        <p:spPr>
          <a:xfrm>
            <a:off x="1503862" y="1780903"/>
            <a:ext cx="6709410" cy="309230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432090" y="390675"/>
            <a:ext cx="4400550" cy="957850"/>
            <a:chOff x="846773" y="365935"/>
            <a:chExt cx="5867400" cy="1277133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1767839" y="365935"/>
              <a:ext cx="4236721" cy="1277133"/>
            </a:xfrm>
            <a:custGeom>
              <a:avLst/>
              <a:gdLst>
                <a:gd name="connsiteX0" fmla="*/ 0 w 4236721"/>
                <a:gd name="connsiteY0" fmla="*/ 262553 h 1277133"/>
                <a:gd name="connsiteX1" fmla="*/ 599310 w 4236721"/>
                <a:gd name="connsiteY1" fmla="*/ 19877 h 1277133"/>
                <a:gd name="connsiteX2" fmla="*/ 3637410 w 4236721"/>
                <a:gd name="connsiteY2" fmla="*/ 0 h 1277133"/>
                <a:gd name="connsiteX3" fmla="*/ 4236721 w 4236721"/>
                <a:gd name="connsiteY3" fmla="*/ 262553 h 1277133"/>
                <a:gd name="connsiteX4" fmla="*/ 4236721 w 4236721"/>
                <a:gd name="connsiteY4" fmla="*/ 652149 h 1277133"/>
                <a:gd name="connsiteX5" fmla="*/ 4236721 w 4236721"/>
                <a:gd name="connsiteY5" fmla="*/ 1074212 h 1277133"/>
                <a:gd name="connsiteX6" fmla="*/ 3859260 w 4236721"/>
                <a:gd name="connsiteY6" fmla="*/ 1277133 h 1277133"/>
                <a:gd name="connsiteX7" fmla="*/ 3197718 w 4236721"/>
                <a:gd name="connsiteY7" fmla="*/ 1277133 h 1277133"/>
                <a:gd name="connsiteX8" fmla="*/ 2536176 w 4236721"/>
                <a:gd name="connsiteY8" fmla="*/ 1277133 h 1277133"/>
                <a:gd name="connsiteX9" fmla="*/ 1909452 w 4236721"/>
                <a:gd name="connsiteY9" fmla="*/ 1277133 h 1277133"/>
                <a:gd name="connsiteX10" fmla="*/ 1178274 w 4236721"/>
                <a:gd name="connsiteY10" fmla="*/ 1277133 h 1277133"/>
                <a:gd name="connsiteX11" fmla="*/ 377460 w 4236721"/>
                <a:gd name="connsiteY11" fmla="*/ 1277133 h 1277133"/>
                <a:gd name="connsiteX12" fmla="*/ 0 w 4236721"/>
                <a:gd name="connsiteY12" fmla="*/ 1074212 h 1277133"/>
                <a:gd name="connsiteX13" fmla="*/ 0 w 4236721"/>
                <a:gd name="connsiteY13" fmla="*/ 652149 h 1277133"/>
                <a:gd name="connsiteX14" fmla="*/ 0 w 4236721"/>
                <a:gd name="connsiteY14" fmla="*/ 262553 h 127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36721" h="1277133" fill="none" extrusionOk="0">
                  <a:moveTo>
                    <a:pt x="0" y="262553"/>
                  </a:moveTo>
                  <a:cubicBezTo>
                    <a:pt x="-17248" y="121794"/>
                    <a:pt x="373070" y="10181"/>
                    <a:pt x="599310" y="19877"/>
                  </a:cubicBezTo>
                  <a:cubicBezTo>
                    <a:pt x="1570181" y="20916"/>
                    <a:pt x="2512138" y="138066"/>
                    <a:pt x="3637410" y="0"/>
                  </a:cubicBezTo>
                  <a:cubicBezTo>
                    <a:pt x="3842972" y="-4326"/>
                    <a:pt x="4218569" y="156563"/>
                    <a:pt x="4236721" y="262553"/>
                  </a:cubicBezTo>
                  <a:cubicBezTo>
                    <a:pt x="4247808" y="356760"/>
                    <a:pt x="4221823" y="504019"/>
                    <a:pt x="4236721" y="652149"/>
                  </a:cubicBezTo>
                  <a:cubicBezTo>
                    <a:pt x="4251619" y="800279"/>
                    <a:pt x="4230298" y="941452"/>
                    <a:pt x="4236721" y="1074212"/>
                  </a:cubicBezTo>
                  <a:cubicBezTo>
                    <a:pt x="4249197" y="1169804"/>
                    <a:pt x="4093845" y="1294879"/>
                    <a:pt x="3859260" y="1277133"/>
                  </a:cubicBezTo>
                  <a:cubicBezTo>
                    <a:pt x="3708337" y="1307089"/>
                    <a:pt x="3502688" y="1264313"/>
                    <a:pt x="3197718" y="1277133"/>
                  </a:cubicBezTo>
                  <a:cubicBezTo>
                    <a:pt x="2892748" y="1289953"/>
                    <a:pt x="2800894" y="1271106"/>
                    <a:pt x="2536176" y="1277133"/>
                  </a:cubicBezTo>
                  <a:cubicBezTo>
                    <a:pt x="2271458" y="1283160"/>
                    <a:pt x="2191698" y="1254528"/>
                    <a:pt x="1909452" y="1277133"/>
                  </a:cubicBezTo>
                  <a:cubicBezTo>
                    <a:pt x="1627206" y="1299738"/>
                    <a:pt x="1416060" y="1268963"/>
                    <a:pt x="1178274" y="1277133"/>
                  </a:cubicBezTo>
                  <a:cubicBezTo>
                    <a:pt x="940488" y="1285303"/>
                    <a:pt x="768188" y="1310168"/>
                    <a:pt x="377460" y="1277133"/>
                  </a:cubicBezTo>
                  <a:cubicBezTo>
                    <a:pt x="168087" y="1286470"/>
                    <a:pt x="-9545" y="1167501"/>
                    <a:pt x="0" y="1074212"/>
                  </a:cubicBezTo>
                  <a:cubicBezTo>
                    <a:pt x="11192" y="912744"/>
                    <a:pt x="2165" y="849605"/>
                    <a:pt x="0" y="652149"/>
                  </a:cubicBezTo>
                  <a:cubicBezTo>
                    <a:pt x="-2165" y="454693"/>
                    <a:pt x="7806" y="383622"/>
                    <a:pt x="0" y="262553"/>
                  </a:cubicBezTo>
                  <a:close/>
                </a:path>
                <a:path w="4236721" h="1277133" stroke="0" extrusionOk="0">
                  <a:moveTo>
                    <a:pt x="0" y="262553"/>
                  </a:moveTo>
                  <a:cubicBezTo>
                    <a:pt x="20940" y="170961"/>
                    <a:pt x="350769" y="647"/>
                    <a:pt x="599310" y="19877"/>
                  </a:cubicBezTo>
                  <a:cubicBezTo>
                    <a:pt x="1618509" y="79047"/>
                    <a:pt x="2599348" y="-112053"/>
                    <a:pt x="3637410" y="0"/>
                  </a:cubicBezTo>
                  <a:cubicBezTo>
                    <a:pt x="3831280" y="-6946"/>
                    <a:pt x="4251688" y="173262"/>
                    <a:pt x="4236721" y="262553"/>
                  </a:cubicBezTo>
                  <a:cubicBezTo>
                    <a:pt x="4236382" y="345536"/>
                    <a:pt x="4244989" y="540631"/>
                    <a:pt x="4236721" y="668383"/>
                  </a:cubicBezTo>
                  <a:cubicBezTo>
                    <a:pt x="4228454" y="796135"/>
                    <a:pt x="4227946" y="951315"/>
                    <a:pt x="4236721" y="1074212"/>
                  </a:cubicBezTo>
                  <a:cubicBezTo>
                    <a:pt x="4195559" y="1208285"/>
                    <a:pt x="4089776" y="1318754"/>
                    <a:pt x="3859260" y="1277133"/>
                  </a:cubicBezTo>
                  <a:cubicBezTo>
                    <a:pt x="3497533" y="1267000"/>
                    <a:pt x="3260266" y="1268264"/>
                    <a:pt x="3093264" y="1277133"/>
                  </a:cubicBezTo>
                  <a:cubicBezTo>
                    <a:pt x="2926262" y="1286002"/>
                    <a:pt x="2709814" y="1277941"/>
                    <a:pt x="2466540" y="1277133"/>
                  </a:cubicBezTo>
                  <a:cubicBezTo>
                    <a:pt x="2223266" y="1276325"/>
                    <a:pt x="1896021" y="1288028"/>
                    <a:pt x="1735362" y="1277133"/>
                  </a:cubicBezTo>
                  <a:cubicBezTo>
                    <a:pt x="1574703" y="1266238"/>
                    <a:pt x="1243484" y="1266941"/>
                    <a:pt x="1004184" y="1277133"/>
                  </a:cubicBezTo>
                  <a:cubicBezTo>
                    <a:pt x="764884" y="1287325"/>
                    <a:pt x="648205" y="1277819"/>
                    <a:pt x="377460" y="1277133"/>
                  </a:cubicBezTo>
                  <a:cubicBezTo>
                    <a:pt x="161530" y="1270542"/>
                    <a:pt x="471" y="1200732"/>
                    <a:pt x="0" y="1074212"/>
                  </a:cubicBezTo>
                  <a:cubicBezTo>
                    <a:pt x="-11006" y="901055"/>
                    <a:pt x="-17588" y="790328"/>
                    <a:pt x="0" y="652149"/>
                  </a:cubicBezTo>
                  <a:cubicBezTo>
                    <a:pt x="17588" y="513970"/>
                    <a:pt x="15866" y="411693"/>
                    <a:pt x="0" y="262553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9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4"/>
              <a:ext cx="58674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Dặn</a:t>
              </a:r>
              <a:r>
                <a:rPr lang="en-US" sz="495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dò</a:t>
              </a:r>
              <a:endParaRPr lang="en-US" sz="495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5C01CF03-01EF-FB78-2698-B5A2DC899DF3}"/>
              </a:ext>
            </a:extLst>
          </p:cNvPr>
          <p:cNvGrpSpPr/>
          <p:nvPr/>
        </p:nvGrpSpPr>
        <p:grpSpPr>
          <a:xfrm>
            <a:off x="2301461" y="2092026"/>
            <a:ext cx="6201153" cy="860704"/>
            <a:chOff x="2312404" y="2944335"/>
            <a:chExt cx="8268204" cy="1147605"/>
          </a:xfrm>
        </p:grpSpPr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AAFEBAA0-69C6-8ADD-FD81-5F5146D01A6E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4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A28A1FFA-7E72-2686-5236-729E15D3C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E0D38BDE-B2A3-0D99-C411-8EE23014F4EC}"/>
              </a:ext>
            </a:extLst>
          </p:cNvPr>
          <p:cNvGrpSpPr/>
          <p:nvPr/>
        </p:nvGrpSpPr>
        <p:grpSpPr>
          <a:xfrm>
            <a:off x="2301461" y="2952729"/>
            <a:ext cx="6201153" cy="860704"/>
            <a:chOff x="2312404" y="2944335"/>
            <a:chExt cx="8268204" cy="1147605"/>
          </a:xfrm>
        </p:grpSpPr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EADE3F38-BA39-BFE7-7924-99E7EA902738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8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E3F9A34F-CE00-B0AC-9A94-853C14B9A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AA1518B-BC93-CEAB-28EF-361F9C168D7D}"/>
              </a:ext>
            </a:extLst>
          </p:cNvPr>
          <p:cNvGrpSpPr/>
          <p:nvPr/>
        </p:nvGrpSpPr>
        <p:grpSpPr>
          <a:xfrm>
            <a:off x="2301461" y="3813433"/>
            <a:ext cx="6201153" cy="860704"/>
            <a:chOff x="2312404" y="2944335"/>
            <a:chExt cx="8268204" cy="1147605"/>
          </a:xfrm>
        </p:grpSpPr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84B0B4F4-301C-011E-8AFA-BBF001B23EDB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1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C2CFCA55-C34C-5DA4-0465-B0267B435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17387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5AF01-3DA2-7C8B-4EA0-F18985F2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139702"/>
            <a:ext cx="420050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9144000" cy="538326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843808" y="1907381"/>
            <a:ext cx="4367689" cy="1328738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4"/>
              <a:ext cx="5867400" cy="178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Khởi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động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87"/>
            <a:ext cx="9144000" cy="5142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6" y="1843824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5442" y="1820165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211265" y="1166985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97" y="98724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610315" y="98724"/>
            <a:ext cx="4945436" cy="8801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466623" y="2541851"/>
            <a:ext cx="39609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08900" y="4191915"/>
            <a:ext cx="14952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 dirty="0">
                <a:ln w="9525" cmpd="sng">
                  <a:solidFill>
                    <a:srgbClr val="FC6E5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1688841" y="2999161"/>
            <a:ext cx="5766319" cy="175919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RIGHT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WRONG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215278" y="296731"/>
            <a:ext cx="3522668" cy="880160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7 318 + 3191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926108" y="2681729"/>
            <a:ext cx="251557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10 509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48279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747773" y="4513016"/>
            <a:ext cx="164039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8528" y="189662"/>
            <a:ext cx="3683751" cy="880160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83 500 – 28 150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2867" y="268172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55 350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40398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436095" y="4513016"/>
            <a:ext cx="1952077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73828" y="334937"/>
            <a:ext cx="3546443" cy="880160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681 + 14 609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73379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15 290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0564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508103" y="4513016"/>
            <a:ext cx="188006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527459" y="664714"/>
            <a:ext cx="4799172" cy="1583624"/>
            <a:chOff x="581025" y="129539"/>
            <a:chExt cx="6398896" cy="3242311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3242311"/>
            </a:xfrm>
            <a:custGeom>
              <a:avLst/>
              <a:gdLst>
                <a:gd name="connsiteX0" fmla="*/ 0 w 6398896"/>
                <a:gd name="connsiteY0" fmla="*/ 666555 h 3242311"/>
                <a:gd name="connsiteX1" fmla="*/ 905163 w 6398896"/>
                <a:gd name="connsiteY1" fmla="*/ 50463 h 3242311"/>
                <a:gd name="connsiteX2" fmla="*/ 5493732 w 6398896"/>
                <a:gd name="connsiteY2" fmla="*/ 0 h 3242311"/>
                <a:gd name="connsiteX3" fmla="*/ 6398896 w 6398896"/>
                <a:gd name="connsiteY3" fmla="*/ 666555 h 3242311"/>
                <a:gd name="connsiteX4" fmla="*/ 6398896 w 6398896"/>
                <a:gd name="connsiteY4" fmla="*/ 1353419 h 3242311"/>
                <a:gd name="connsiteX5" fmla="*/ 6398896 w 6398896"/>
                <a:gd name="connsiteY5" fmla="*/ 1999071 h 3242311"/>
                <a:gd name="connsiteX6" fmla="*/ 6398896 w 6398896"/>
                <a:gd name="connsiteY6" fmla="*/ 2727147 h 3242311"/>
                <a:gd name="connsiteX7" fmla="*/ 5828801 w 6398896"/>
                <a:gd name="connsiteY7" fmla="*/ 3242311 h 3242311"/>
                <a:gd name="connsiteX8" fmla="*/ 5066288 w 6398896"/>
                <a:gd name="connsiteY8" fmla="*/ 3242311 h 3242311"/>
                <a:gd name="connsiteX9" fmla="*/ 4566711 w 6398896"/>
                <a:gd name="connsiteY9" fmla="*/ 3242311 h 3242311"/>
                <a:gd name="connsiteX10" fmla="*/ 3856786 w 6398896"/>
                <a:gd name="connsiteY10" fmla="*/ 3242311 h 3242311"/>
                <a:gd name="connsiteX11" fmla="*/ 3199448 w 6398896"/>
                <a:gd name="connsiteY11" fmla="*/ 3242311 h 3242311"/>
                <a:gd name="connsiteX12" fmla="*/ 2699870 w 6398896"/>
                <a:gd name="connsiteY12" fmla="*/ 3242311 h 3242311"/>
                <a:gd name="connsiteX13" fmla="*/ 1937358 w 6398896"/>
                <a:gd name="connsiteY13" fmla="*/ 3242311 h 3242311"/>
                <a:gd name="connsiteX14" fmla="*/ 1174845 w 6398896"/>
                <a:gd name="connsiteY14" fmla="*/ 3242311 h 3242311"/>
                <a:gd name="connsiteX15" fmla="*/ 570094 w 6398896"/>
                <a:gd name="connsiteY15" fmla="*/ 3242311 h 3242311"/>
                <a:gd name="connsiteX16" fmla="*/ 0 w 6398896"/>
                <a:gd name="connsiteY16" fmla="*/ 2727147 h 3242311"/>
                <a:gd name="connsiteX17" fmla="*/ 0 w 6398896"/>
                <a:gd name="connsiteY17" fmla="*/ 2060889 h 3242311"/>
                <a:gd name="connsiteX18" fmla="*/ 0 w 6398896"/>
                <a:gd name="connsiteY18" fmla="*/ 1394631 h 3242311"/>
                <a:gd name="connsiteX19" fmla="*/ 0 w 6398896"/>
                <a:gd name="connsiteY19" fmla="*/ 666555 h 324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98896" h="3242311" fill="none" extrusionOk="0">
                  <a:moveTo>
                    <a:pt x="0" y="666555"/>
                  </a:moveTo>
                  <a:cubicBezTo>
                    <a:pt x="-8497" y="381958"/>
                    <a:pt x="591669" y="22110"/>
                    <a:pt x="905163" y="50463"/>
                  </a:cubicBezTo>
                  <a:cubicBezTo>
                    <a:pt x="2407035" y="251783"/>
                    <a:pt x="3766739" y="52296"/>
                    <a:pt x="5493732" y="0"/>
                  </a:cubicBezTo>
                  <a:cubicBezTo>
                    <a:pt x="5789242" y="3372"/>
                    <a:pt x="6417786" y="380148"/>
                    <a:pt x="6398896" y="666555"/>
                  </a:cubicBezTo>
                  <a:cubicBezTo>
                    <a:pt x="6394647" y="810950"/>
                    <a:pt x="6376206" y="1054940"/>
                    <a:pt x="6398896" y="1353419"/>
                  </a:cubicBezTo>
                  <a:cubicBezTo>
                    <a:pt x="6421586" y="1651898"/>
                    <a:pt x="6382717" y="1694774"/>
                    <a:pt x="6398896" y="1999071"/>
                  </a:cubicBezTo>
                  <a:cubicBezTo>
                    <a:pt x="6415075" y="2303368"/>
                    <a:pt x="6414995" y="2396719"/>
                    <a:pt x="6398896" y="2727147"/>
                  </a:cubicBezTo>
                  <a:cubicBezTo>
                    <a:pt x="6401824" y="3027857"/>
                    <a:pt x="6134879" y="3257402"/>
                    <a:pt x="5828801" y="3242311"/>
                  </a:cubicBezTo>
                  <a:cubicBezTo>
                    <a:pt x="5510993" y="3218439"/>
                    <a:pt x="5332482" y="3275681"/>
                    <a:pt x="5066288" y="3242311"/>
                  </a:cubicBezTo>
                  <a:cubicBezTo>
                    <a:pt x="4800094" y="3208941"/>
                    <a:pt x="4752577" y="3251228"/>
                    <a:pt x="4566711" y="3242311"/>
                  </a:cubicBezTo>
                  <a:cubicBezTo>
                    <a:pt x="4380845" y="3233394"/>
                    <a:pt x="4098246" y="3213337"/>
                    <a:pt x="3856786" y="3242311"/>
                  </a:cubicBezTo>
                  <a:cubicBezTo>
                    <a:pt x="3615327" y="3271285"/>
                    <a:pt x="3504114" y="3243049"/>
                    <a:pt x="3199448" y="3242311"/>
                  </a:cubicBezTo>
                  <a:cubicBezTo>
                    <a:pt x="2894782" y="3241573"/>
                    <a:pt x="2820724" y="3243869"/>
                    <a:pt x="2699870" y="3242311"/>
                  </a:cubicBezTo>
                  <a:cubicBezTo>
                    <a:pt x="2579016" y="3240753"/>
                    <a:pt x="2261992" y="3218960"/>
                    <a:pt x="1937358" y="3242311"/>
                  </a:cubicBezTo>
                  <a:cubicBezTo>
                    <a:pt x="1612724" y="3265662"/>
                    <a:pt x="1471095" y="3220429"/>
                    <a:pt x="1174845" y="3242311"/>
                  </a:cubicBezTo>
                  <a:cubicBezTo>
                    <a:pt x="878595" y="3264193"/>
                    <a:pt x="698466" y="3225453"/>
                    <a:pt x="570094" y="3242311"/>
                  </a:cubicBezTo>
                  <a:cubicBezTo>
                    <a:pt x="277110" y="3257268"/>
                    <a:pt x="-14737" y="2996479"/>
                    <a:pt x="0" y="2727147"/>
                  </a:cubicBezTo>
                  <a:cubicBezTo>
                    <a:pt x="-14807" y="2495086"/>
                    <a:pt x="-16304" y="2276271"/>
                    <a:pt x="0" y="2060889"/>
                  </a:cubicBezTo>
                  <a:cubicBezTo>
                    <a:pt x="16304" y="1845507"/>
                    <a:pt x="-13812" y="1721782"/>
                    <a:pt x="0" y="1394631"/>
                  </a:cubicBezTo>
                  <a:cubicBezTo>
                    <a:pt x="13812" y="1067480"/>
                    <a:pt x="-30098" y="996359"/>
                    <a:pt x="0" y="666555"/>
                  </a:cubicBezTo>
                  <a:close/>
                </a:path>
                <a:path w="6398896" h="3242311" stroke="0" extrusionOk="0">
                  <a:moveTo>
                    <a:pt x="0" y="666555"/>
                  </a:moveTo>
                  <a:cubicBezTo>
                    <a:pt x="54577" y="435410"/>
                    <a:pt x="566766" y="39166"/>
                    <a:pt x="905163" y="50463"/>
                  </a:cubicBezTo>
                  <a:cubicBezTo>
                    <a:pt x="2321697" y="83981"/>
                    <a:pt x="3898616" y="-144286"/>
                    <a:pt x="5493732" y="0"/>
                  </a:cubicBezTo>
                  <a:cubicBezTo>
                    <a:pt x="5755595" y="-25219"/>
                    <a:pt x="6416660" y="409072"/>
                    <a:pt x="6398896" y="666555"/>
                  </a:cubicBezTo>
                  <a:cubicBezTo>
                    <a:pt x="6415234" y="859210"/>
                    <a:pt x="6423434" y="1049816"/>
                    <a:pt x="6398896" y="1353419"/>
                  </a:cubicBezTo>
                  <a:cubicBezTo>
                    <a:pt x="6374358" y="1657022"/>
                    <a:pt x="6398454" y="1694383"/>
                    <a:pt x="6398896" y="1999071"/>
                  </a:cubicBezTo>
                  <a:cubicBezTo>
                    <a:pt x="6399338" y="2303759"/>
                    <a:pt x="6376241" y="2523560"/>
                    <a:pt x="6398896" y="2727147"/>
                  </a:cubicBezTo>
                  <a:cubicBezTo>
                    <a:pt x="6388173" y="2992390"/>
                    <a:pt x="6208715" y="3243651"/>
                    <a:pt x="5828801" y="3242311"/>
                  </a:cubicBezTo>
                  <a:cubicBezTo>
                    <a:pt x="5555632" y="3247931"/>
                    <a:pt x="5418479" y="3253330"/>
                    <a:pt x="5276637" y="3242311"/>
                  </a:cubicBezTo>
                  <a:cubicBezTo>
                    <a:pt x="5134795" y="3231292"/>
                    <a:pt x="4915751" y="3258964"/>
                    <a:pt x="4566711" y="3242311"/>
                  </a:cubicBezTo>
                  <a:cubicBezTo>
                    <a:pt x="4217671" y="3225658"/>
                    <a:pt x="4049974" y="3237336"/>
                    <a:pt x="3856786" y="3242311"/>
                  </a:cubicBezTo>
                  <a:cubicBezTo>
                    <a:pt x="3663598" y="3247286"/>
                    <a:pt x="3499282" y="3257073"/>
                    <a:pt x="3199448" y="3242311"/>
                  </a:cubicBezTo>
                  <a:cubicBezTo>
                    <a:pt x="2899614" y="3227549"/>
                    <a:pt x="2826720" y="3242690"/>
                    <a:pt x="2699870" y="3242311"/>
                  </a:cubicBezTo>
                  <a:cubicBezTo>
                    <a:pt x="2573020" y="3241932"/>
                    <a:pt x="2447808" y="3248288"/>
                    <a:pt x="2200293" y="3242311"/>
                  </a:cubicBezTo>
                  <a:cubicBezTo>
                    <a:pt x="1952778" y="3236334"/>
                    <a:pt x="1835854" y="3226204"/>
                    <a:pt x="1700716" y="3242311"/>
                  </a:cubicBezTo>
                  <a:cubicBezTo>
                    <a:pt x="1565578" y="3258418"/>
                    <a:pt x="1054368" y="3270759"/>
                    <a:pt x="570094" y="3242311"/>
                  </a:cubicBezTo>
                  <a:cubicBezTo>
                    <a:pt x="227140" y="3195572"/>
                    <a:pt x="-50343" y="2984203"/>
                    <a:pt x="0" y="2727147"/>
                  </a:cubicBezTo>
                  <a:cubicBezTo>
                    <a:pt x="-24171" y="2472574"/>
                    <a:pt x="13358" y="2356361"/>
                    <a:pt x="0" y="2102101"/>
                  </a:cubicBezTo>
                  <a:cubicBezTo>
                    <a:pt x="-13358" y="1847841"/>
                    <a:pt x="30594" y="1704344"/>
                    <a:pt x="0" y="1456449"/>
                  </a:cubicBezTo>
                  <a:cubicBezTo>
                    <a:pt x="-30594" y="1208554"/>
                    <a:pt x="-2655" y="1018301"/>
                    <a:pt x="0" y="666555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=""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5"/>
              <a:ext cx="5867400" cy="226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Luyện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tập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4813734" cy="577081"/>
            <a:chOff x="1046203" y="850875"/>
            <a:chExt cx="6418311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55339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Tính</a:t>
              </a:r>
              <a:endParaRPr lang="en-US" sz="3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b) 64,38 + 93,46</a:t>
                          </a:r>
                        </a:p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  86,09 – 54,3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         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12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50704" r="-119120" b="-7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3949" t="-50704" b="-7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81D1A-594C-E472-9BC8-B9ABE222DFD6}"/>
              </a:ext>
            </a:extLst>
          </p:cNvPr>
          <p:cNvSpPr txBox="1"/>
          <p:nvPr/>
        </p:nvSpPr>
        <p:spPr>
          <a:xfrm>
            <a:off x="539552" y="69954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C9216-AA6E-B0D2-BF21-F65A89F82E64}"/>
              </a:ext>
            </a:extLst>
          </p:cNvPr>
          <p:cNvSpPr txBox="1"/>
          <p:nvPr/>
        </p:nvSpPr>
        <p:spPr>
          <a:xfrm>
            <a:off x="1187624" y="62753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536 817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82 579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122CF-BFE0-006B-F8BF-14B1D692FC53}"/>
              </a:ext>
            </a:extLst>
          </p:cNvPr>
          <p:cNvSpPr txBox="1"/>
          <p:nvPr/>
        </p:nvSpPr>
        <p:spPr>
          <a:xfrm>
            <a:off x="971600" y="8435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CF2E2-502D-4667-95D9-170046F1AE80}"/>
              </a:ext>
            </a:extLst>
          </p:cNvPr>
          <p:cNvCxnSpPr>
            <a:cxnSpLocks/>
          </p:cNvCxnSpPr>
          <p:nvPr/>
        </p:nvCxnSpPr>
        <p:spPr>
          <a:xfrm>
            <a:off x="1259632" y="141962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7213A3-B42D-53D2-7824-AC2EDDAD503C}"/>
              </a:ext>
            </a:extLst>
          </p:cNvPr>
          <p:cNvSpPr txBox="1"/>
          <p:nvPr/>
        </p:nvSpPr>
        <p:spPr>
          <a:xfrm>
            <a:off x="1187624" y="141962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619 396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E776B-025E-842E-22F8-3064597B0099}"/>
              </a:ext>
            </a:extLst>
          </p:cNvPr>
          <p:cNvSpPr txBox="1"/>
          <p:nvPr/>
        </p:nvSpPr>
        <p:spPr>
          <a:xfrm>
            <a:off x="5508104" y="55552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981 759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645 267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68BF5-438F-B73F-E328-24E3DBC3081D}"/>
              </a:ext>
            </a:extLst>
          </p:cNvPr>
          <p:cNvSpPr txBox="1"/>
          <p:nvPr/>
        </p:nvSpPr>
        <p:spPr>
          <a:xfrm>
            <a:off x="5292080" y="77155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E4E3DD-C588-D800-38DD-CEBF1F576CA3}"/>
              </a:ext>
            </a:extLst>
          </p:cNvPr>
          <p:cNvCxnSpPr>
            <a:cxnSpLocks/>
          </p:cNvCxnSpPr>
          <p:nvPr/>
        </p:nvCxnSpPr>
        <p:spPr>
          <a:xfrm>
            <a:off x="5580112" y="1347614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AC92C8-F4BE-3451-E4C8-E1729E429AD1}"/>
              </a:ext>
            </a:extLst>
          </p:cNvPr>
          <p:cNvSpPr txBox="1"/>
          <p:nvPr/>
        </p:nvSpPr>
        <p:spPr>
          <a:xfrm>
            <a:off x="5508104" y="134761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336 492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F1F3F0-78B6-E6D9-9ABB-DE95745054B3}"/>
              </a:ext>
            </a:extLst>
          </p:cNvPr>
          <p:cNvSpPr txBox="1"/>
          <p:nvPr/>
        </p:nvSpPr>
        <p:spPr>
          <a:xfrm>
            <a:off x="539552" y="22117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38F85A-4660-2A12-DA03-429397F23ACB}"/>
              </a:ext>
            </a:extLst>
          </p:cNvPr>
          <p:cNvSpPr txBox="1"/>
          <p:nvPr/>
        </p:nvSpPr>
        <p:spPr>
          <a:xfrm>
            <a:off x="1187624" y="213970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64,38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93,46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B34D0-B4FF-48BF-25E1-6187FCFB0378}"/>
              </a:ext>
            </a:extLst>
          </p:cNvPr>
          <p:cNvSpPr txBox="1"/>
          <p:nvPr/>
        </p:nvSpPr>
        <p:spPr>
          <a:xfrm>
            <a:off x="971600" y="235572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24DBE4-DB96-3BFE-9E7F-3799D7B5178B}"/>
              </a:ext>
            </a:extLst>
          </p:cNvPr>
          <p:cNvSpPr txBox="1"/>
          <p:nvPr/>
        </p:nvSpPr>
        <p:spPr>
          <a:xfrm>
            <a:off x="1043608" y="293179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157,84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26F46A-2CEC-9663-89F8-C357EC3AC404}"/>
              </a:ext>
            </a:extLst>
          </p:cNvPr>
          <p:cNvCxnSpPr>
            <a:cxnSpLocks/>
          </p:cNvCxnSpPr>
          <p:nvPr/>
        </p:nvCxnSpPr>
        <p:spPr>
          <a:xfrm>
            <a:off x="1115616" y="2931790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FAFB103-4B8E-A1AC-0D5E-6807D3672E36}"/>
              </a:ext>
            </a:extLst>
          </p:cNvPr>
          <p:cNvSpPr txBox="1"/>
          <p:nvPr/>
        </p:nvSpPr>
        <p:spPr>
          <a:xfrm>
            <a:off x="5724128" y="206769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86,09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54,3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C7D37A-8FF1-55C5-C334-7368DBEA63AA}"/>
              </a:ext>
            </a:extLst>
          </p:cNvPr>
          <p:cNvSpPr txBox="1"/>
          <p:nvPr/>
        </p:nvSpPr>
        <p:spPr>
          <a:xfrm>
            <a:off x="5508104" y="228371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F0D487-7DA4-7733-36EC-5E4C7271A203}"/>
              </a:ext>
            </a:extLst>
          </p:cNvPr>
          <p:cNvSpPr txBox="1"/>
          <p:nvPr/>
        </p:nvSpPr>
        <p:spPr>
          <a:xfrm>
            <a:off x="5652120" y="285978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31,79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28F32D0-E914-0C18-2E9E-B5EB23FA72C7}"/>
              </a:ext>
            </a:extLst>
          </p:cNvPr>
          <p:cNvCxnSpPr>
            <a:cxnSpLocks/>
          </p:cNvCxnSpPr>
          <p:nvPr/>
        </p:nvCxnSpPr>
        <p:spPr>
          <a:xfrm>
            <a:off x="5652120" y="285978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/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 </m:t>
                    </m:r>
                    <m:f>
                      <m:f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41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/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6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600" dirty="0"/>
                  <a:t> =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6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7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9" grpId="0"/>
      <p:bldP spid="40" grpId="0"/>
      <p:bldP spid="41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649</TotalTime>
  <Words>413</Words>
  <Application>Microsoft Office PowerPoint</Application>
  <PresentationFormat>On-screen Show (16:9)</PresentationFormat>
  <Paragraphs>94</Paragraphs>
  <Slides>16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MS Mincho</vt:lpstr>
      <vt:lpstr>宋体</vt:lpstr>
      <vt:lpstr>Arial</vt:lpstr>
      <vt:lpstr>Calibri</vt:lpstr>
      <vt:lpstr>Calibri Light</vt:lpstr>
      <vt:lpstr>Cambria</vt:lpstr>
      <vt:lpstr>Cambria Math</vt:lpstr>
      <vt:lpstr>等线</vt:lpstr>
      <vt:lpstr>SVN-Poky's</vt:lpstr>
      <vt:lpstr>Tahoma</vt:lpstr>
      <vt:lpstr>Times New Roman</vt:lpstr>
      <vt:lpstr>Wingdings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ChatGPT</cp:lastModifiedBy>
  <cp:revision>13</cp:revision>
  <dcterms:created xsi:type="dcterms:W3CDTF">2015-08-22T03:26:29Z</dcterms:created>
  <dcterms:modified xsi:type="dcterms:W3CDTF">2025-04-24T05:34:30Z</dcterms:modified>
</cp:coreProperties>
</file>