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8" r:id="rId3"/>
    <p:sldId id="264" r:id="rId4"/>
    <p:sldId id="265" r:id="rId5"/>
    <p:sldId id="266" r:id="rId6"/>
    <p:sldId id="293" r:id="rId7"/>
    <p:sldId id="272" r:id="rId8"/>
    <p:sldId id="271" r:id="rId9"/>
    <p:sldId id="2634" r:id="rId10"/>
    <p:sldId id="283" r:id="rId11"/>
    <p:sldId id="2635" r:id="rId12"/>
    <p:sldId id="304" r:id="rId13"/>
    <p:sldId id="288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2867" autoAdjust="0"/>
  </p:normalViewPr>
  <p:slideViewPr>
    <p:cSldViewPr snapToGrid="0">
      <p:cViewPr>
        <p:scale>
          <a:sx n="50" d="100"/>
          <a:sy n="50" d="100"/>
        </p:scale>
        <p:origin x="56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806</TotalTime>
  <Words>303</Words>
  <Application>Microsoft Office PowerPoint</Application>
  <PresentationFormat>Widescreen</PresentationFormat>
  <Paragraphs>48</Paragraphs>
  <Slides>13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</vt:lpstr>
      <vt:lpstr>等线</vt:lpstr>
      <vt:lpstr>UTM Cookies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ChatGPT</cp:lastModifiedBy>
  <cp:revision>107</cp:revision>
  <dcterms:created xsi:type="dcterms:W3CDTF">2023-08-20T05:45:54Z</dcterms:created>
  <dcterms:modified xsi:type="dcterms:W3CDTF">2025-04-09T07:45:26Z</dcterms:modified>
  <cp:category>9Slide.vn</cp:category>
</cp:coreProperties>
</file>