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817239695" r:id="rId2"/>
    <p:sldId id="1817239694" r:id="rId3"/>
    <p:sldId id="1817239714" r:id="rId4"/>
    <p:sldId id="1817239715" r:id="rId5"/>
    <p:sldId id="1817239716" r:id="rId6"/>
    <p:sldId id="1817239717" r:id="rId7"/>
    <p:sldId id="1817239697" r:id="rId8"/>
    <p:sldId id="1817239721" r:id="rId9"/>
    <p:sldId id="1817239723" r:id="rId10"/>
    <p:sldId id="1817239718" r:id="rId11"/>
    <p:sldId id="1817239698" r:id="rId12"/>
    <p:sldId id="1817239712" r:id="rId13"/>
    <p:sldId id="1817239719" r:id="rId14"/>
    <p:sldId id="1817239713" r:id="rId15"/>
    <p:sldId id="1817239720" r:id="rId16"/>
    <p:sldId id="18172397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8A9D-B445-E6C2-B816-61ECD7F9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105425"/>
            <a:ext cx="9741192" cy="2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10 giờ 25 phút + 2 giờ 50 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2063693" y="185183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838621" y="2197055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155133" y="3063419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458153" y="305198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89" y="3851910"/>
            <a:ext cx="103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25 phút + 2 giờ 50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 giờ 15 phút</a:t>
            </a:r>
            <a:r>
              <a:rPr lang="vi-VN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098" y="3066459"/>
            <a:ext cx="57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phút = 1 giờ 15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1927316" y="187710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681696" y="22657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003516" y="3077081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218906" y="307725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5465" y="307708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giây = 1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51588" y="3234652"/>
            <a:ext cx="24888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BGĐT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B8B6DC6B-839D-04D5-D9AD-D221839C4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4" y="3340528"/>
            <a:ext cx="8209304" cy="21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3301205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1075" y="823139"/>
            <a:ext cx="7293799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phút + 2 giờ 10 phút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10 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3965723" y="22315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356772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30 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phút + 2 giờ 10 phút </a:t>
            </a:r>
            <a:r>
              <a:rPr lang="en-US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30 phút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1075" y="823139"/>
            <a:ext cx="7293799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giây + 5 phút 30 giây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 30 giây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3965723" y="22315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356772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 50 giây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686530" y="4103370"/>
            <a:ext cx="1128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giây + 5 phút 30 giây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 50 giây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403</Words>
  <Application>Microsoft Office PowerPoint</Application>
  <PresentationFormat>Widescreen</PresentationFormat>
  <Paragraphs>50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#9Slide05 Pattaya</vt:lpstr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ChatGPT</cp:lastModifiedBy>
  <cp:revision>77</cp:revision>
  <dcterms:created xsi:type="dcterms:W3CDTF">2024-06-22T08:49:28Z</dcterms:created>
  <dcterms:modified xsi:type="dcterms:W3CDTF">2025-03-25T07:22:11Z</dcterms:modified>
</cp:coreProperties>
</file>