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90" r:id="rId3"/>
    <p:sldId id="288" r:id="rId4"/>
    <p:sldId id="2007577116" r:id="rId5"/>
    <p:sldId id="2007577117" r:id="rId6"/>
    <p:sldId id="267" r:id="rId7"/>
    <p:sldId id="2007577118" r:id="rId8"/>
    <p:sldId id="2007577119" r:id="rId9"/>
    <p:sldId id="2007577120"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4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3/17/2025</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4.png"/><Relationship Id="rId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70286" y="377160"/>
            <a:ext cx="10289628" cy="6565900"/>
          </a:xfrm>
          <a:prstGeom prst="rect">
            <a:avLst/>
          </a:prstGeom>
          <a:noFill/>
        </p:spPr>
        <p:txBody>
          <a:bodyPr wrap="square" lIns="0" tIns="0" rIns="0" bIns="0" rtlCol="0">
            <a:spAutoFit/>
          </a:bodyPr>
          <a:lstStyle/>
          <a:p>
            <a:pPr algn="ctr">
              <a:lnSpc>
                <a:spcPct val="150000"/>
              </a:lnSpc>
            </a:pPr>
            <a:r>
              <a:rPr lang="en-US" sz="4000" b="1" i="0" dirty="0">
                <a:solidFill>
                  <a:srgbClr val="FF0000"/>
                </a:solidFill>
                <a:effectLst/>
                <a:latin typeface="Cambria" panose="02040503050406030204" pitchFamily="18" charset="0"/>
                <a:ea typeface="Cambria" panose="02040503050406030204" pitchFamily="18" charset="0"/>
              </a:rPr>
              <a:t>BÀI GIẢI:</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r>
              <a:rPr lang="vi-VN" sz="4000" b="0" i="0" dirty="0" smtClean="0">
                <a:solidFill>
                  <a:srgbClr val="FF0000"/>
                </a:solidFill>
                <a:effectLst/>
                <a:latin typeface="Cambria" panose="02040503050406030204" pitchFamily="18" charset="0"/>
                <a:ea typeface="Cambria" panose="02040503050406030204" pitchFamily="18" charset="0"/>
              </a:rPr>
              <a:t>)</a:t>
            </a:r>
            <a:endParaRPr lang="en-US" sz="4000" b="0" i="0" dirty="0" smtClean="0">
              <a:solidFill>
                <a:srgbClr val="FF0000"/>
              </a:solidFill>
              <a:effectLst/>
              <a:latin typeface="Cambria" panose="02040503050406030204" pitchFamily="18" charset="0"/>
              <a:ea typeface="Cambria" panose="02040503050406030204" pitchFamily="18" charset="0"/>
            </a:endParaRPr>
          </a:p>
          <a:p>
            <a:pPr algn="ctr"/>
            <a:endParaRPr lang="en-US" sz="4000" dirty="0" smtClean="0">
              <a:solidFill>
                <a:srgbClr val="FF0000"/>
              </a:solidFill>
              <a:latin typeface="Cambria" panose="02040503050406030204" pitchFamily="18" charset="0"/>
              <a:ea typeface="Cambria" panose="02040503050406030204" pitchFamily="18" charset="0"/>
            </a:endParaRPr>
          </a:p>
          <a:p>
            <a:pPr algn="ctr"/>
            <a:r>
              <a:rPr lang="en-US" sz="4000" dirty="0" err="1" smtClean="0">
                <a:solidFill>
                  <a:srgbClr val="FF0000"/>
                </a:solidFill>
                <a:latin typeface="Cambria" panose="02040503050406030204" pitchFamily="18" charset="0"/>
                <a:ea typeface="Cambria" panose="02040503050406030204" pitchFamily="18" charset="0"/>
              </a:rPr>
              <a:t>Đáp</a:t>
            </a:r>
            <a:r>
              <a:rPr lang="en-US" sz="4000" dirty="0" smtClean="0">
                <a:solidFill>
                  <a:srgbClr val="FF0000"/>
                </a:solidFill>
                <a:latin typeface="Cambria" panose="02040503050406030204" pitchFamily="18" charset="0"/>
                <a:ea typeface="Cambria" panose="02040503050406030204" pitchFamily="18" charset="0"/>
              </a:rPr>
              <a:t> </a:t>
            </a:r>
            <a:r>
              <a:rPr lang="en-US" sz="4000" dirty="0" err="1" smtClean="0">
                <a:solidFill>
                  <a:srgbClr val="FF0000"/>
                </a:solidFill>
                <a:latin typeface="Cambria" panose="02040503050406030204" pitchFamily="18" charset="0"/>
                <a:ea typeface="Cambria" panose="02040503050406030204" pitchFamily="18" charset="0"/>
              </a:rPr>
              <a:t>số</a:t>
            </a:r>
            <a:r>
              <a:rPr lang="en-US" sz="4000" dirty="0" smtClean="0">
                <a:solidFill>
                  <a:srgbClr val="FF0000"/>
                </a:solidFill>
                <a:latin typeface="Cambria" panose="02040503050406030204" pitchFamily="18" charset="0"/>
                <a:ea typeface="Cambria" panose="02040503050406030204" pitchFamily="18" charset="0"/>
              </a:rPr>
              <a:t>: a) 8 </a:t>
            </a:r>
            <a:r>
              <a:rPr lang="vi-VN" sz="4000" dirty="0" smtClean="0">
                <a:solidFill>
                  <a:srgbClr val="FF0000"/>
                </a:solidFill>
                <a:latin typeface="Cambria" panose="02040503050406030204" pitchFamily="18" charset="0"/>
                <a:ea typeface="Cambria" panose="02040503050406030204" pitchFamily="18" charset="0"/>
              </a:rPr>
              <a:t>dm</a:t>
            </a:r>
            <a:r>
              <a:rPr lang="vi-VN" sz="4000" baseline="30000" dirty="0" smtClean="0">
                <a:solidFill>
                  <a:srgbClr val="FF0000"/>
                </a:solidFill>
                <a:latin typeface="Cambria" panose="02040503050406030204" pitchFamily="18" charset="0"/>
                <a:ea typeface="Cambria" panose="02040503050406030204" pitchFamily="18" charset="0"/>
              </a:rPr>
              <a:t>3</a:t>
            </a:r>
            <a:endParaRPr lang="en-US" sz="4000" baseline="30000" dirty="0" smtClean="0">
              <a:solidFill>
                <a:srgbClr val="FF0000"/>
              </a:solidFill>
              <a:latin typeface="Cambria" panose="02040503050406030204" pitchFamily="18" charset="0"/>
              <a:ea typeface="Cambria" panose="02040503050406030204" pitchFamily="18" charset="0"/>
            </a:endParaRPr>
          </a:p>
          <a:p>
            <a:pPr algn="just"/>
            <a:r>
              <a:rPr lang="en-US" sz="4000" b="0" i="0" baseline="30000" dirty="0">
                <a:solidFill>
                  <a:srgbClr val="FF0000"/>
                </a:solidFill>
                <a:effectLst/>
                <a:latin typeface="Cambria" panose="02040503050406030204" pitchFamily="18" charset="0"/>
                <a:ea typeface="Cambria" panose="02040503050406030204" pitchFamily="18" charset="0"/>
              </a:rPr>
              <a:t> </a:t>
            </a:r>
            <a:r>
              <a:rPr lang="en-US" sz="4000" b="0" i="0" baseline="30000" dirty="0" smtClean="0">
                <a:solidFill>
                  <a:srgbClr val="FF0000"/>
                </a:solidFill>
                <a:effectLst/>
                <a:latin typeface="Cambria" panose="02040503050406030204" pitchFamily="18" charset="0"/>
                <a:ea typeface="Cambria" panose="02040503050406030204" pitchFamily="18" charset="0"/>
              </a:rPr>
              <a:t>                       </a:t>
            </a:r>
          </a:p>
          <a:p>
            <a:pPr algn="just"/>
            <a:r>
              <a:rPr lang="en-US" sz="4000" baseline="30000" dirty="0" smtClean="0">
                <a:solidFill>
                  <a:srgbClr val="FF0000"/>
                </a:solidFill>
                <a:latin typeface="Cambria" panose="02040503050406030204" pitchFamily="18" charset="0"/>
                <a:ea typeface="Cambria" panose="02040503050406030204" pitchFamily="18" charset="0"/>
              </a:rPr>
              <a:t> </a:t>
            </a:r>
            <a:r>
              <a:rPr lang="en-US" sz="4000" dirty="0" smtClean="0">
                <a:solidFill>
                  <a:srgbClr val="FF0000"/>
                </a:solidFill>
                <a:latin typeface="Cambria" panose="02040503050406030204" pitchFamily="18" charset="0"/>
                <a:ea typeface="Cambria" panose="02040503050406030204" pitchFamily="18" charset="0"/>
              </a:rPr>
              <a:t>                                             b) </a:t>
            </a:r>
            <a:r>
              <a:rPr lang="vi-VN" sz="4000" dirty="0" smtClean="0">
                <a:solidFill>
                  <a:srgbClr val="FF0000"/>
                </a:solidFill>
                <a:latin typeface="Cambria" panose="02040503050406030204" pitchFamily="18" charset="0"/>
                <a:ea typeface="Cambria" panose="02040503050406030204" pitchFamily="18" charset="0"/>
              </a:rPr>
              <a:t>96 </a:t>
            </a:r>
            <a:r>
              <a:rPr lang="vi-VN" sz="4000" dirty="0">
                <a:solidFill>
                  <a:srgbClr val="FF0000"/>
                </a:solidFill>
                <a:latin typeface="Cambria" panose="02040503050406030204" pitchFamily="18" charset="0"/>
                <a:ea typeface="Cambria" panose="02040503050406030204" pitchFamily="18" charset="0"/>
              </a:rPr>
              <a:t>(dm</a:t>
            </a:r>
            <a:r>
              <a:rPr lang="vi-VN" sz="4000" baseline="30000" dirty="0">
                <a:solidFill>
                  <a:srgbClr val="FF0000"/>
                </a:solidFill>
                <a:latin typeface="Cambria" panose="02040503050406030204" pitchFamily="18" charset="0"/>
                <a:ea typeface="Cambria" panose="02040503050406030204" pitchFamily="18" charset="0"/>
              </a:rPr>
              <a:t>3</a:t>
            </a:r>
            <a:r>
              <a:rPr lang="vi-VN" sz="4000" dirty="0">
                <a:solidFill>
                  <a:srgbClr val="FF0000"/>
                </a:solidFill>
                <a:latin typeface="Cambria" panose="02040503050406030204" pitchFamily="18" charset="0"/>
                <a:ea typeface="Cambria" panose="02040503050406030204" pitchFamily="18" charset="0"/>
              </a:rPr>
              <a:t>)</a:t>
            </a:r>
          </a:p>
          <a:p>
            <a:pPr algn="just"/>
            <a:endParaRPr lang="vi-VN"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394</Words>
  <Application>Microsoft Office PowerPoint</Application>
  <PresentationFormat>Widescreen</PresentationFormat>
  <Paragraphs>30</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맑은 고딕</vt:lpstr>
      <vt:lpstr>#9Slide02 Noi dung dai</vt:lpstr>
      <vt:lpstr>#9Slide02 Tieu de dai</vt:lpstr>
      <vt:lpstr>Arial</vt:lpstr>
      <vt:lpstr>Calibri</vt:lpstr>
      <vt:lpstr>Cambria</vt:lpstr>
      <vt:lpstr>Cambria Math</vt:lpstr>
      <vt:lpstr>等线</vt:lpstr>
      <vt:lpstr>Times New Roman</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ChatGPT</cp:lastModifiedBy>
  <cp:revision>47</cp:revision>
  <dcterms:created xsi:type="dcterms:W3CDTF">2023-10-17T08:21:13Z</dcterms:created>
  <dcterms:modified xsi:type="dcterms:W3CDTF">2025-03-17T04:42:29Z</dcterms:modified>
</cp:coreProperties>
</file>