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73" r:id="rId3"/>
    <p:sldId id="466" r:id="rId4"/>
    <p:sldId id="471" r:id="rId5"/>
    <p:sldId id="470" r:id="rId6"/>
    <p:sldId id="472" r:id="rId7"/>
    <p:sldId id="256" r:id="rId8"/>
    <p:sldId id="266" r:id="rId9"/>
    <p:sldId id="267" r:id="rId10"/>
    <p:sldId id="268" r:id="rId11"/>
    <p:sldId id="274" r:id="rId12"/>
    <p:sldId id="474" r:id="rId13"/>
    <p:sldId id="26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4364" autoAdjust="0"/>
  </p:normalViewPr>
  <p:slideViewPr>
    <p:cSldViewPr snapToGrid="0">
      <p:cViewPr>
        <p:scale>
          <a:sx n="50" d="100"/>
          <a:sy n="50" d="100"/>
        </p:scale>
        <p:origin x="654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0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3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62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/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063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grpSp>
        <p:nvGrpSpPr>
          <p:cNvPr id="8" name="组合 12"/>
          <p:cNvGrpSpPr/>
          <p:nvPr userDrawn="1"/>
        </p:nvGrpSpPr>
        <p:grpSpPr>
          <a:xfrm>
            <a:off x="0" y="4874895"/>
            <a:ext cx="12192000" cy="1983105"/>
            <a:chOff x="0" y="3812345"/>
            <a:chExt cx="12192000" cy="3045655"/>
          </a:xfrm>
        </p:grpSpPr>
        <p:pic>
          <p:nvPicPr>
            <p:cNvPr id="12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>
              <a:fillRect/>
            </a:stretch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19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>
              <a:fillRect/>
            </a:stretch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4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5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0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9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6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9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69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52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2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355" name="Google Shape;355;p5"/>
          <p:cNvSpPr/>
          <p:nvPr/>
        </p:nvSpPr>
        <p:spPr>
          <a:xfrm>
            <a:off x="728423" y="12559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6" name="Google Shape;356;p5"/>
          <p:cNvSpPr/>
          <p:nvPr/>
        </p:nvSpPr>
        <p:spPr>
          <a:xfrm>
            <a:off x="374700" y="1288785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8" name="Google Shape;358;p5"/>
          <p:cNvSpPr/>
          <p:nvPr/>
        </p:nvSpPr>
        <p:spPr>
          <a:xfrm>
            <a:off x="807361" y="13430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0" name="Google Shape;360;p5"/>
          <p:cNvSpPr/>
          <p:nvPr/>
        </p:nvSpPr>
        <p:spPr>
          <a:xfrm>
            <a:off x="374700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2" name="Google Shape;362;p5"/>
          <p:cNvSpPr/>
          <p:nvPr/>
        </p:nvSpPr>
        <p:spPr>
          <a:xfrm>
            <a:off x="807361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3" name="Google Shape;363;p5"/>
          <p:cNvSpPr/>
          <p:nvPr/>
        </p:nvSpPr>
        <p:spPr>
          <a:xfrm>
            <a:off x="376288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5" name="Google Shape;365;p5"/>
          <p:cNvSpPr/>
          <p:nvPr/>
        </p:nvSpPr>
        <p:spPr>
          <a:xfrm>
            <a:off x="374700" y="2240533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7" name="Google Shape;367;p5"/>
          <p:cNvSpPr/>
          <p:nvPr/>
        </p:nvSpPr>
        <p:spPr>
          <a:xfrm>
            <a:off x="807361" y="22947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8" name="Google Shape;368;p5"/>
          <p:cNvSpPr/>
          <p:nvPr/>
        </p:nvSpPr>
        <p:spPr>
          <a:xfrm>
            <a:off x="376288" y="2255316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0" name="Google Shape;370;p5"/>
          <p:cNvSpPr/>
          <p:nvPr/>
        </p:nvSpPr>
        <p:spPr>
          <a:xfrm>
            <a:off x="374700" y="2717212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29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2" name="Google Shape;372;p5"/>
          <p:cNvSpPr/>
          <p:nvPr/>
        </p:nvSpPr>
        <p:spPr>
          <a:xfrm>
            <a:off x="807361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3" name="Google Shape;373;p5"/>
          <p:cNvSpPr/>
          <p:nvPr/>
        </p:nvSpPr>
        <p:spPr>
          <a:xfrm>
            <a:off x="376288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5" name="Google Shape;375;p5"/>
          <p:cNvSpPr/>
          <p:nvPr/>
        </p:nvSpPr>
        <p:spPr>
          <a:xfrm>
            <a:off x="374700" y="3192281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7" name="Google Shape;377;p5"/>
          <p:cNvSpPr/>
          <p:nvPr/>
        </p:nvSpPr>
        <p:spPr>
          <a:xfrm>
            <a:off x="807361" y="324649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8" name="Google Shape;378;p5"/>
          <p:cNvSpPr/>
          <p:nvPr/>
        </p:nvSpPr>
        <p:spPr>
          <a:xfrm>
            <a:off x="376288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0" name="Google Shape;380;p5"/>
          <p:cNvSpPr/>
          <p:nvPr/>
        </p:nvSpPr>
        <p:spPr>
          <a:xfrm>
            <a:off x="374700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2" name="Google Shape;382;p5"/>
          <p:cNvSpPr/>
          <p:nvPr/>
        </p:nvSpPr>
        <p:spPr>
          <a:xfrm>
            <a:off x="807361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3" name="Google Shape;383;p5"/>
          <p:cNvSpPr/>
          <p:nvPr/>
        </p:nvSpPr>
        <p:spPr>
          <a:xfrm>
            <a:off x="376288" y="368208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5" name="Google Shape;385;p5"/>
          <p:cNvSpPr/>
          <p:nvPr/>
        </p:nvSpPr>
        <p:spPr>
          <a:xfrm>
            <a:off x="374700" y="414398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7" name="Google Shape;387;p5"/>
          <p:cNvSpPr/>
          <p:nvPr/>
        </p:nvSpPr>
        <p:spPr>
          <a:xfrm>
            <a:off x="807361" y="41982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8" name="Google Shape;388;p5"/>
          <p:cNvSpPr/>
          <p:nvPr/>
        </p:nvSpPr>
        <p:spPr>
          <a:xfrm>
            <a:off x="376288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0" name="Google Shape;390;p5"/>
          <p:cNvSpPr/>
          <p:nvPr/>
        </p:nvSpPr>
        <p:spPr>
          <a:xfrm>
            <a:off x="374700" y="462066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2" name="Google Shape;392;p5"/>
          <p:cNvSpPr/>
          <p:nvPr/>
        </p:nvSpPr>
        <p:spPr>
          <a:xfrm>
            <a:off x="807361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3" name="Google Shape;393;p5"/>
          <p:cNvSpPr/>
          <p:nvPr/>
        </p:nvSpPr>
        <p:spPr>
          <a:xfrm>
            <a:off x="376288" y="463383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2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5" name="Google Shape;395;p5"/>
          <p:cNvSpPr/>
          <p:nvPr/>
        </p:nvSpPr>
        <p:spPr>
          <a:xfrm>
            <a:off x="374700" y="509573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7" name="Google Shape;397;p5"/>
          <p:cNvSpPr/>
          <p:nvPr/>
        </p:nvSpPr>
        <p:spPr>
          <a:xfrm>
            <a:off x="807361" y="51499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8" name="Google Shape;398;p5"/>
          <p:cNvSpPr/>
          <p:nvPr/>
        </p:nvSpPr>
        <p:spPr>
          <a:xfrm>
            <a:off x="376288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0" name="Google Shape;400;p5"/>
          <p:cNvSpPr/>
          <p:nvPr/>
        </p:nvSpPr>
        <p:spPr>
          <a:xfrm>
            <a:off x="374700" y="5570759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5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2" name="Google Shape;402;p5"/>
          <p:cNvSpPr/>
          <p:nvPr/>
        </p:nvSpPr>
        <p:spPr>
          <a:xfrm>
            <a:off x="807361" y="562501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3" name="Google Shape;403;p5"/>
          <p:cNvSpPr/>
          <p:nvPr/>
        </p:nvSpPr>
        <p:spPr>
          <a:xfrm>
            <a:off x="376288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4" name="Google Shape;404;p5"/>
          <p:cNvSpPr/>
          <p:nvPr/>
        </p:nvSpPr>
        <p:spPr>
          <a:xfrm>
            <a:off x="376288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</p:spTree>
    <p:extLst>
      <p:ext uri="{BB962C8B-B14F-4D97-AF65-F5344CB8AC3E}">
        <p14:creationId xmlns:p14="http://schemas.microsoft.com/office/powerpoint/2010/main" val="23203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954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68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043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9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3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95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61EC6-CEF7-4AB0-B188-5248CFDC1A13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29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sv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2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6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8.png"/><Relationship Id="rId7" Type="http://schemas.openxmlformats.org/officeDocument/2006/relationships/image" Target="../media/image23.svg"/><Relationship Id="rId12" Type="http://schemas.openxmlformats.org/officeDocument/2006/relationships/slide" Target="slide6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slide" Target="slide3.xml"/><Relationship Id="rId10" Type="http://schemas.openxmlformats.org/officeDocument/2006/relationships/image" Target="../media/image25.svg"/><Relationship Id="rId4" Type="http://schemas.openxmlformats.org/officeDocument/2006/relationships/image" Target="../media/image21.sv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5" Type="http://schemas.openxmlformats.org/officeDocument/2006/relationships/slide" Target="slide2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image" Target="../media/image31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6" Type="http://schemas.openxmlformats.org/officeDocument/2006/relationships/slide" Target="slide2.xml"/><Relationship Id="rId5" Type="http://schemas.openxmlformats.org/officeDocument/2006/relationships/image" Target="../media/image32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12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sv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8.png"/><Relationship Id="rId17" Type="http://schemas.openxmlformats.org/officeDocument/2006/relationships/image" Target="../media/image41.png"/><Relationship Id="rId2" Type="http://schemas.openxmlformats.org/officeDocument/2006/relationships/image" Target="../media/image24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sv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42.svg"/><Relationship Id="rId9" Type="http://schemas.openxmlformats.org/officeDocument/2006/relationships/image" Target="../media/image35.png"/><Relationship Id="rId14" Type="http://schemas.openxmlformats.org/officeDocument/2006/relationships/image" Target="../media/image5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6E92C3-F27D-6DBA-AA23-B1E3748625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80" y="38075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4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428625" y="214112"/>
            <a:ext cx="11536952" cy="188900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 cách thực hành như bài tập trên, em hãy kiểm tra trong những hình dưới đây, hình nào là hình khai triển của hình lập phương.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2F223C-79DD-F87F-2F4B-1E4873451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987" y="2352674"/>
            <a:ext cx="5414963" cy="42882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B12D1-7323-C0D9-8D51-C930DB5B4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762" y="3190875"/>
            <a:ext cx="16312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9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3F609F67-4D10-79F8-5D6D-C8CE7CE81CE8}"/>
              </a:ext>
            </a:extLst>
          </p:cNvPr>
          <p:cNvSpPr/>
          <p:nvPr/>
        </p:nvSpPr>
        <p:spPr>
          <a:xfrm>
            <a:off x="466725" y="98674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3075" y="171122"/>
            <a:ext cx="10662379" cy="1057603"/>
            <a:chOff x="593886" y="409081"/>
            <a:chExt cx="10662379" cy="11558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932361" y="483471"/>
              <a:ext cx="10323904" cy="1042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R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ô-bốt cần cắt đi hình chữ nhật nào trong hình dưới đây để phần còn lại là hình khai triển của một hình hộp chữ nhật?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89D552E-BE94-19B0-E988-A12D944B9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051" y="1690687"/>
            <a:ext cx="7455978" cy="4148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F8F7C1-AF5B-665F-9389-70D8E50CB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225" y="2928937"/>
            <a:ext cx="726252" cy="919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7EA40-F2B0-FB60-3714-36DA21AEF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0" y="2919412"/>
            <a:ext cx="650052" cy="11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16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27" y="-1605136"/>
            <a:ext cx="6976000" cy="5226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06" y="4922892"/>
            <a:ext cx="1840048" cy="1840048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64" y="2110760"/>
            <a:ext cx="4314631" cy="4508745"/>
          </a:xfrm>
          <a:prstGeom prst="rect">
            <a:avLst/>
          </a:prstGeom>
        </p:spPr>
      </p:pic>
      <p:pic>
        <p:nvPicPr>
          <p:cNvPr id="9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59" y="2510708"/>
            <a:ext cx="5563275" cy="370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2194603" y="1254925"/>
            <a:ext cx="867582" cy="9858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52112">
            <a:off x="6739090" y="493234"/>
            <a:ext cx="983239" cy="1653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4F8E84-8FFD-B967-14A6-BED7FB5D81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0531" y="498735"/>
            <a:ext cx="5273497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540250" y="2423795"/>
            <a:ext cx="3118485" cy="2931795"/>
          </a:xfrm>
          <a:prstGeom prst="rect">
            <a:avLst/>
          </a:prstGeom>
        </p:spPr>
      </p:pic>
      <p:pic>
        <p:nvPicPr>
          <p:cNvPr id="7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55625" y="1962785"/>
            <a:ext cx="3118485" cy="2931795"/>
          </a:xfrm>
          <a:prstGeom prst="rect">
            <a:avLst/>
          </a:prstGeom>
        </p:spPr>
      </p:pic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524875" y="2143760"/>
            <a:ext cx="3110230" cy="2931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9965" y="582930"/>
            <a:ext cx="8096250" cy="1200150"/>
          </a:xfrm>
          <a:prstGeom prst="rect">
            <a:avLst/>
          </a:prstGeom>
        </p:spPr>
      </p:pic>
      <p:sp>
        <p:nvSpPr>
          <p:cNvPr id="10" name="Action Button: Forward or Next 9">
            <a:hlinkClick r:id="rId12" action="ppaction://hlinksldjump"/>
          </p:cNvPr>
          <p:cNvSpPr/>
          <p:nvPr/>
        </p:nvSpPr>
        <p:spPr>
          <a:xfrm>
            <a:off x="10692765" y="5203825"/>
            <a:ext cx="834390" cy="546100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5625" y="1962785"/>
            <a:ext cx="3118485" cy="29317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38238" y="967661"/>
            <a:ext cx="5127477" cy="4114800"/>
          </a:xfrm>
          <a:prstGeom prst="rect">
            <a:avLst/>
          </a:prstGeom>
        </p:spPr>
      </p:pic>
      <p:sp>
        <p:nvSpPr>
          <p:cNvPr id="9" name="Action Button: Back or Previous 8">
            <a:hlinkClick r:id="rId5" action="ppaction://hlinksldjump"/>
          </p:cNvPr>
          <p:cNvSpPr/>
          <p:nvPr/>
        </p:nvSpPr>
        <p:spPr>
          <a:xfrm>
            <a:off x="10450195" y="5248275"/>
            <a:ext cx="758190" cy="48577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238625" y="2255520"/>
            <a:ext cx="7151370" cy="29654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7875" y="2289175"/>
            <a:ext cx="3118485" cy="293179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1956435" y="175260"/>
            <a:ext cx="8249920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 hình khai triển của một hình lập phương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539105" y="2972435"/>
            <a:ext cx="5179695" cy="156845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defRPr/>
            </a:pPr>
            <a:r>
              <a:rPr lang="en-US" altLang="en-US" sz="32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32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ình khai triển của một hình lập phương là hình có thể gấp lại được hình khối lập phương</a:t>
            </a:r>
            <a:endParaRPr kumimoji="0" lang="vi-VN" alt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Action Button: Back or Previous 9">
            <a:hlinkClick r:id="rId6" action="ppaction://hlinksldjump"/>
          </p:cNvPr>
          <p:cNvSpPr/>
          <p:nvPr/>
        </p:nvSpPr>
        <p:spPr>
          <a:xfrm>
            <a:off x="10738485" y="5324475"/>
            <a:ext cx="652145" cy="39433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127500" y="1643380"/>
            <a:ext cx="7151370" cy="366014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5266055" y="2507615"/>
            <a:ext cx="5247005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khai triển của một hình hộp chữ nhật là hình có thể gấp lại được hình khối hộp chữ 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98475" y="1962785"/>
            <a:ext cx="3110230" cy="293179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2928620" y="139065"/>
            <a:ext cx="6414135" cy="116955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êu hình khai triển của một hình hộp chữ nhật</a:t>
            </a:r>
            <a:endParaRPr kumimoji="0" lang="en-US" altLang="en-US" sz="3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Action Button: Back or Previous 16">
            <a:hlinkClick r:id="rId6" action="ppaction://hlinksldjump"/>
          </p:cNvPr>
          <p:cNvSpPr/>
          <p:nvPr/>
        </p:nvSpPr>
        <p:spPr>
          <a:xfrm>
            <a:off x="11042015" y="5521960"/>
            <a:ext cx="667385" cy="39433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9" y="-2054693"/>
            <a:ext cx="10149362" cy="7539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4" y="2443272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59392"/>
            <a:ext cx="1538972" cy="1523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CCBC4E-5553-390A-97AD-4AEAECBC3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9205" y="1114503"/>
            <a:ext cx="4304149" cy="11339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D7643E-95BA-7C1B-D0CB-B3DD210315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9680" y="2033053"/>
            <a:ext cx="8179440" cy="20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6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259E2A-07BA-F6F0-2537-A22FD5124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9981" y="1044348"/>
            <a:ext cx="615139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523875" y="81529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81578" y="7259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10" y="428227"/>
              <a:ext cx="5673564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513733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38AE5E-2CB7-B99B-1E44-3486890E3571}"/>
              </a:ext>
            </a:extLst>
          </p:cNvPr>
          <p:cNvSpPr txBox="1"/>
          <p:nvPr/>
        </p:nvSpPr>
        <p:spPr>
          <a:xfrm>
            <a:off x="1028700" y="1819275"/>
            <a:ext cx="9801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bên là hình khai triển của hình nào dưới đây?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8307E74-3449-FE9C-AB3C-8200CF1ED9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8218" y="2597505"/>
            <a:ext cx="7614564" cy="352989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20BEC24E-FAE4-8179-841F-9222E3B24EAF}"/>
              </a:ext>
            </a:extLst>
          </p:cNvPr>
          <p:cNvSpPr/>
          <p:nvPr/>
        </p:nvSpPr>
        <p:spPr>
          <a:xfrm>
            <a:off x="4791075" y="5486400"/>
            <a:ext cx="371475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3F609F67-4D10-79F8-5D6D-C8CE7CE81CE8}"/>
              </a:ext>
            </a:extLst>
          </p:cNvPr>
          <p:cNvSpPr/>
          <p:nvPr/>
        </p:nvSpPr>
        <p:spPr>
          <a:xfrm>
            <a:off x="466725" y="98674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3075" y="0"/>
            <a:ext cx="10776679" cy="1228725"/>
            <a:chOff x="593886" y="222068"/>
            <a:chExt cx="10776679" cy="134282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1573711" y="681252"/>
              <a:ext cx="97968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 là một số hình khai triển của hình lập phương.</a:t>
              </a:r>
              <a:endParaRPr lang="en-US" alt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EF06DC9-6FF8-BB04-DA1F-6B3CF0A43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575" y="1290638"/>
            <a:ext cx="9152711" cy="19718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CB525E-D356-01B6-0C28-6D186847DACF}"/>
              </a:ext>
            </a:extLst>
          </p:cNvPr>
          <p:cNvSpPr txBox="1"/>
          <p:nvPr/>
        </p:nvSpPr>
        <p:spPr>
          <a:xfrm>
            <a:off x="581025" y="3905250"/>
            <a:ext cx="4657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hãy chọn một hình khai triển và làm theo các bưới dưới đây để gấp được một hình lập phương.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FD60F9-405C-F2C8-F816-FFF2860CF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299" y="3131461"/>
            <a:ext cx="5339146" cy="32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64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178</Words>
  <Application>Microsoft Office PowerPoint</Application>
  <PresentationFormat>Widescreen</PresentationFormat>
  <Paragraphs>10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等线</vt:lpstr>
      <vt:lpstr>等线 Light</vt:lpstr>
      <vt:lpstr>Times New Roman</vt:lpstr>
      <vt:lpstr>字魂105号-简雅黑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ChatGPT</cp:lastModifiedBy>
  <cp:revision>46</cp:revision>
  <dcterms:created xsi:type="dcterms:W3CDTF">2022-11-23T13:59:53Z</dcterms:created>
  <dcterms:modified xsi:type="dcterms:W3CDTF">2025-02-21T06:10:14Z</dcterms:modified>
</cp:coreProperties>
</file>