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0"/>
  </p:notesMasterIdLst>
  <p:sldIdLst>
    <p:sldId id="260" r:id="rId3"/>
    <p:sldId id="295" r:id="rId4"/>
    <p:sldId id="302" r:id="rId5"/>
    <p:sldId id="336" r:id="rId6"/>
    <p:sldId id="335" r:id="rId7"/>
    <p:sldId id="334" r:id="rId8"/>
    <p:sldId id="292" r:id="rId9"/>
    <p:sldId id="343" r:id="rId10"/>
    <p:sldId id="337" r:id="rId11"/>
    <p:sldId id="323" r:id="rId12"/>
    <p:sldId id="324" r:id="rId13"/>
    <p:sldId id="339" r:id="rId14"/>
    <p:sldId id="300" r:id="rId15"/>
    <p:sldId id="307" r:id="rId16"/>
    <p:sldId id="340" r:id="rId17"/>
    <p:sldId id="320" r:id="rId18"/>
    <p:sldId id="34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2"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notesSlide" Target="../notesSlides/notesSlide8.xml"/><Relationship Id="rId9" Type="http://schemas.openxmlformats.org/officeDocument/2006/relationships/image" Target="../media/image22.emf"/></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22.emf"/><Relationship Id="rId4" Type="http://schemas.openxmlformats.org/officeDocument/2006/relationships/notesSlide" Target="../notesSlides/notesSlide9.xml"/><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2.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2589" y="4337879"/>
            <a:ext cx="12283440" cy="2505456"/>
            <a:chOff x="-91440" y="4352544"/>
            <a:chExt cx="12283440" cy="2505456"/>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260378" y="130627"/>
            <a:ext cx="1399739" cy="32552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155206" y="171646"/>
            <a:ext cx="1536192" cy="164217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9" name="图片 9">
            <a:extLst>
              <a:ext uri="{FF2B5EF4-FFF2-40B4-BE49-F238E27FC236}">
                <a16:creationId xmlns:a16="http://schemas.microsoft.com/office/drawing/2014/main" id="{11B4AB59-85A4-46AA-A497-557DD9417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1911677" y="532096"/>
            <a:ext cx="1126764" cy="325526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6007847-3421-441F-8B4E-6FE6E07B6E1E}"/>
              </a:ext>
            </a:extLst>
          </p:cNvPr>
          <p:cNvPicPr>
            <a:picLocks noChangeAspect="1"/>
          </p:cNvPicPr>
          <p:nvPr/>
        </p:nvPicPr>
        <p:blipFill rotWithShape="1">
          <a:blip r:embed="rId10">
            <a:extLst>
              <a:ext uri="{28A0092B-C50C-407E-A947-70E740481C1C}">
                <a14:useLocalDpi xmlns:a14="http://schemas.microsoft.com/office/drawing/2010/main" val="0"/>
              </a:ext>
            </a:extLst>
          </a:blip>
          <a:srcRect l="8889" t="-1449" r="13667" b="17914"/>
          <a:stretch/>
        </p:blipFill>
        <p:spPr>
          <a:xfrm>
            <a:off x="3464290" y="873116"/>
            <a:ext cx="5928763" cy="2112522"/>
          </a:xfrm>
          <a:prstGeom prst="rect">
            <a:avLst/>
          </a:prstGeom>
        </p:spPr>
      </p:pic>
      <p:sp>
        <p:nvSpPr>
          <p:cNvPr id="20" name="TextBox 19">
            <a:extLst>
              <a:ext uri="{FF2B5EF4-FFF2-40B4-BE49-F238E27FC236}">
                <a16:creationId xmlns:a16="http://schemas.microsoft.com/office/drawing/2014/main" id="{29E769CC-AA19-4A83-9AC8-F6CBE120C51F}"/>
              </a:ext>
            </a:extLst>
          </p:cNvPr>
          <p:cNvSpPr txBox="1"/>
          <p:nvPr/>
        </p:nvSpPr>
        <p:spPr>
          <a:xfrm>
            <a:off x="5755341" y="134471"/>
            <a:ext cx="1586753" cy="646331"/>
          </a:xfrm>
          <a:prstGeom prst="rect">
            <a:avLst/>
          </a:prstGeom>
          <a:noFill/>
        </p:spPr>
        <p:txBody>
          <a:bodyPr wrap="square" rtlCol="0">
            <a:spAutoFit/>
          </a:bodyPr>
          <a:lstStyle/>
          <a:p>
            <a:r>
              <a:rPr lang="en-VN" sz="3600" dirty="0">
                <a:solidFill>
                  <a:schemeClr val="accent2">
                    <a:lumMod val="75000"/>
                  </a:schemeClr>
                </a:solidFill>
                <a:latin typeface="#9Slide07 IcielPony" panose="02000000000000000000" pitchFamily="2" charset="77"/>
              </a:rPr>
              <a:t>Toán</a:t>
            </a:r>
          </a:p>
        </p:txBody>
      </p:sp>
      <p:pic>
        <p:nvPicPr>
          <p:cNvPr id="3" name="Picture 2">
            <a:extLst>
              <a:ext uri="{FF2B5EF4-FFF2-40B4-BE49-F238E27FC236}">
                <a16:creationId xmlns:a16="http://schemas.microsoft.com/office/drawing/2014/main" id="{57BD5529-7258-C705-C188-33090A7E8911}"/>
              </a:ext>
            </a:extLst>
          </p:cNvPr>
          <p:cNvPicPr>
            <a:picLocks noChangeAspect="1"/>
          </p:cNvPicPr>
          <p:nvPr/>
        </p:nvPicPr>
        <p:blipFill>
          <a:blip r:embed="rId11"/>
          <a:stretch>
            <a:fillRect/>
          </a:stretch>
        </p:blipFill>
        <p:spPr>
          <a:xfrm>
            <a:off x="6889078" y="2680218"/>
            <a:ext cx="2560542" cy="859611"/>
          </a:xfrm>
          <a:prstGeom prst="rect">
            <a:avLst/>
          </a:prstGeom>
        </p:spPr>
      </p:pic>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anim calcmode="lin" valueType="num">
                                      <p:cBhvr>
                                        <p:cTn id="8" dur="700" fill="hold"/>
                                        <p:tgtEl>
                                          <p:spTgt spid="2"/>
                                        </p:tgtEl>
                                        <p:attrNameLst>
                                          <p:attrName>ppt_x</p:attrName>
                                        </p:attrNameLst>
                                      </p:cBhvr>
                                      <p:tavLst>
                                        <p:tav tm="0">
                                          <p:val>
                                            <p:strVal val="#ppt_x"/>
                                          </p:val>
                                        </p:tav>
                                        <p:tav tm="100000">
                                          <p:val>
                                            <p:strVal val="#ppt_x"/>
                                          </p:val>
                                        </p:tav>
                                      </p:tavLst>
                                    </p:anim>
                                    <p:anim calcmode="lin" valueType="num">
                                      <p:cBhvr>
                                        <p:cTn id="9" dur="7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900"/>
                                        <p:tgtEl>
                                          <p:spTgt spid="10"/>
                                        </p:tgtEl>
                                      </p:cBhvr>
                                    </p:animEffect>
                                    <p:anim calcmode="lin" valueType="num">
                                      <p:cBhvr>
                                        <p:cTn id="54" dur="900" fill="hold"/>
                                        <p:tgtEl>
                                          <p:spTgt spid="10"/>
                                        </p:tgtEl>
                                        <p:attrNameLst>
                                          <p:attrName>ppt_x</p:attrName>
                                        </p:attrNameLst>
                                      </p:cBhvr>
                                      <p:tavLst>
                                        <p:tav tm="0">
                                          <p:val>
                                            <p:strVal val="#ppt_x"/>
                                          </p:val>
                                        </p:tav>
                                        <p:tav tm="100000">
                                          <p:val>
                                            <p:strVal val="#ppt_x"/>
                                          </p:val>
                                        </p:tav>
                                      </p:tavLst>
                                    </p:anim>
                                    <p:anim calcmode="lin" valueType="num">
                                      <p:cBhvr>
                                        <p:cTn id="55" dur="9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800"/>
                                        <p:tgtEl>
                                          <p:spTgt spid="19"/>
                                        </p:tgtEl>
                                      </p:cBhvr>
                                    </p:animEffect>
                                    <p:anim calcmode="lin" valueType="num">
                                      <p:cBhvr>
                                        <p:cTn id="59" dur="800" fill="hold"/>
                                        <p:tgtEl>
                                          <p:spTgt spid="19"/>
                                        </p:tgtEl>
                                        <p:attrNameLst>
                                          <p:attrName>ppt_x</p:attrName>
                                        </p:attrNameLst>
                                      </p:cBhvr>
                                      <p:tavLst>
                                        <p:tav tm="0">
                                          <p:val>
                                            <p:strVal val="#ppt_x"/>
                                          </p:val>
                                        </p:tav>
                                        <p:tav tm="100000">
                                          <p:val>
                                            <p:strVal val="#ppt_x"/>
                                          </p:val>
                                        </p:tav>
                                      </p:tavLst>
                                    </p:anim>
                                    <p:anim calcmode="lin" valueType="num">
                                      <p:cBhvr>
                                        <p:cTn id="60" dur="8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22" presetClass="entr" presetSubtype="4"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9"/>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9"/>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 xmlns:ask="http://schemas.microsoft.com/office/drawing/2018/sketchyshape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 xmlns:ask="http://schemas.microsoft.com/office/drawing/2018/sketchyshape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Tree>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 xmlns:ask="http://schemas.microsoft.com/office/drawing/2018/sketchyshape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 xmlns:ask="http://schemas.microsoft.com/office/drawing/2018/sketchyshape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9222"/>
          <a:stretch/>
        </p:blipFill>
        <p:spPr>
          <a:xfrm>
            <a:off x="2112578" y="4955458"/>
            <a:ext cx="8655269"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2845674" y="5152117"/>
            <a:ext cx="7189076" cy="1323439"/>
          </a:xfrm>
          <a:prstGeom prst="rect">
            <a:avLst/>
          </a:prstGeom>
          <a:noFill/>
        </p:spPr>
        <p:txBody>
          <a:bodyPr wrap="square" rtlCol="0">
            <a:spAutoFit/>
          </a:bodyPr>
          <a:lstStyle/>
          <a:p>
            <a:r>
              <a:rPr lang="en-US" sz="8000" dirty="0">
                <a:solidFill>
                  <a:srgbClr val="FFFF00"/>
                </a:solidFill>
                <a:latin typeface="Times New Roman" panose="02020603050405020304" pitchFamily="18" charset="0"/>
                <a:cs typeface="Times New Roman" panose="02020603050405020304" pitchFamily="18" charset="0"/>
              </a:rPr>
              <a:t>Chăm sóc sở thú</a:t>
            </a:r>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5" y="4949469"/>
            <a:ext cx="5820139"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 xmlns:ask="http://schemas.microsoft.com/office/drawing/2018/sketchyshape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1631</TotalTime>
  <Words>618</Words>
  <Application>Microsoft Office PowerPoint</Application>
  <PresentationFormat>Widescreen</PresentationFormat>
  <Paragraphs>92</Paragraphs>
  <Slides>17</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SimSun</vt:lpstr>
      <vt:lpstr>#9Slide07 IcielPony</vt:lpstr>
      <vt:lpstr>#9Slide07 SVNDessert Menu Scrip</vt:lpstr>
      <vt:lpstr>Arial</vt:lpstr>
      <vt:lpstr>Calibri</vt:lpstr>
      <vt:lpstr>Cambria</vt:lpstr>
      <vt:lpstr>等线</vt:lpstr>
      <vt:lpstr>Times New Roman</vt:lpstr>
      <vt:lpstr>汉仪帅线体简</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ChatGPT</cp:lastModifiedBy>
  <cp:revision>37</cp:revision>
  <dcterms:created xsi:type="dcterms:W3CDTF">2022-02-19T09:57:14Z</dcterms:created>
  <dcterms:modified xsi:type="dcterms:W3CDTF">2025-04-01T04:39:02Z</dcterms:modified>
</cp:coreProperties>
</file>