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492" y="139188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387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Abel</vt:lpstr>
      <vt:lpstr>Arial</vt:lpstr>
      <vt:lpstr>Bellota Text</vt:lpstr>
      <vt:lpstr>Calibri</vt:lpstr>
      <vt:lpstr>Calibri Light</vt:lpstr>
      <vt:lpstr>Cambria</vt:lpstr>
      <vt:lpstr>Cambria Math</vt:lpstr>
      <vt:lpstr>等线</vt:lpstr>
      <vt:lpstr>Didact Gothic</vt:lpstr>
      <vt:lpstr>Odibee Sans</vt:lpstr>
      <vt:lpstr>Roboto Condensed</vt:lpstr>
      <vt:lpstr>Times New Roman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ChatGPT</cp:lastModifiedBy>
  <cp:revision>39</cp:revision>
  <dcterms:created xsi:type="dcterms:W3CDTF">2022-08-23T00:31:44Z</dcterms:created>
  <dcterms:modified xsi:type="dcterms:W3CDTF">2025-02-21T06:11:30Z</dcterms:modified>
  <cp:category>HTTA2</cp:category>
  <cp:version>HTTA2</cp:version>
</cp:coreProperties>
</file>