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  <p:sldMasterId id="2147483701" r:id="rId5"/>
  </p:sldMasterIdLst>
  <p:notesMasterIdLst>
    <p:notesMasterId r:id="rId19"/>
  </p:notesMasterIdLst>
  <p:sldIdLst>
    <p:sldId id="259" r:id="rId6"/>
    <p:sldId id="257" r:id="rId7"/>
    <p:sldId id="262" r:id="rId8"/>
    <p:sldId id="266" r:id="rId9"/>
    <p:sldId id="593" r:id="rId10"/>
    <p:sldId id="594" r:id="rId11"/>
    <p:sldId id="595" r:id="rId12"/>
    <p:sldId id="596" r:id="rId13"/>
    <p:sldId id="597" r:id="rId14"/>
    <p:sldId id="598" r:id="rId15"/>
    <p:sldId id="276" r:id="rId16"/>
    <p:sldId id="345" r:id="rId17"/>
    <p:sldId id="288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66"/>
    <a:srgbClr val="50783A"/>
    <a:srgbClr val="FFFFCC"/>
    <a:srgbClr val="003366"/>
    <a:srgbClr val="FFFF99"/>
    <a:srgbClr val="FFFF66"/>
    <a:srgbClr val="FFFF00"/>
    <a:srgbClr val="FF9900"/>
    <a:srgbClr val="FFFDF9"/>
    <a:srgbClr val="CC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76316" autoAdjust="0"/>
  </p:normalViewPr>
  <p:slideViewPr>
    <p:cSldViewPr snapToGrid="0" showGuides="1">
      <p:cViewPr varScale="1">
        <p:scale>
          <a:sx n="65" d="100"/>
          <a:sy n="65" d="100"/>
        </p:scale>
        <p:origin x="66" y="25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3" Type="http://schemas.openxmlformats.org/officeDocument/2006/relationships/customXml" Target="../customXml/item3.xml"/><Relationship Id="rId21" Type="http://schemas.openxmlformats.org/officeDocument/2006/relationships/viewProps" Target="viewProp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tableStyles" Target="tableStyles.xml"/><Relationship Id="rId10" Type="http://schemas.openxmlformats.org/officeDocument/2006/relationships/slide" Target="slides/slide5.xml"/><Relationship Id="rId19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3ADEB45-C1FB-42BC-BCA5-7880DE908693}" type="datetimeFigureOut">
              <a:rPr lang="vi-VN" smtClean="0"/>
              <a:t>05/02/2025</a:t>
            </a:fld>
            <a:endParaRPr lang="vi-V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vi-V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6FC0CF8-3453-49A9-8745-1C0C740DEE99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9281552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06E1E8-66DD-7CE7-4576-7AAA946D20F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9A5913B-0A7D-C081-E529-6AD24B58953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6A7855C-C5BB-DC8D-CC59-7D85DD14402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FABE17F-7BE3-4662-AF20-D6C8A148AECD}" type="datetimeFigureOut">
              <a:rPr lang="en-US" smtClean="0"/>
              <a:t>2/5/2025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7B260E2-47C0-B614-656D-7AA771C990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85E0098-EFAA-725F-74B7-501F281580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BD4F95F-54CF-45FC-BA31-8C36AAE4BE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66693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43DAC3-0456-E139-4B4B-C880737007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C76CD30-1D03-E4C8-4270-95E231FCBAA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8F7BD7F-6B05-F6A6-37CF-83F6DD42FD9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FABE17F-7BE3-4662-AF20-D6C8A148AECD}" type="datetimeFigureOut">
              <a:rPr lang="en-US" smtClean="0"/>
              <a:t>2/5/2025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C3DA70D-1C7D-0019-D446-7A731390B6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FFF8F3E-C772-D0A9-4C26-0EB6669CB5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BD4F95F-54CF-45FC-BA31-8C36AAE4BE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28259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AAC9B4D-D605-E275-EBC2-1DF8BB28E8D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B88D6D3-FDCC-C7E5-3880-69A2421D3EB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28B3188-FEAE-FD34-BF98-FB3317EAC3A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FABE17F-7BE3-4662-AF20-D6C8A148AECD}" type="datetimeFigureOut">
              <a:rPr lang="en-US" smtClean="0"/>
              <a:t>2/5/2025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2CD5261-6460-B2DE-AAD2-560B1AEA6E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55E9D2D-ABAA-2D0F-3255-D248C3010B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BD4F95F-54CF-45FC-BA31-8C36AAE4BE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970932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1420283"/>
            <a:ext cx="5181600" cy="98001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2590800"/>
            <a:ext cx="4267200" cy="11684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048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096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9144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2192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5240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8288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1337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4385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636393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258751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1542" y="2937934"/>
            <a:ext cx="5181600" cy="908050"/>
          </a:xfrm>
        </p:spPr>
        <p:txBody>
          <a:bodyPr anchor="t"/>
          <a:lstStyle>
            <a:lvl1pPr algn="l">
              <a:defRPr sz="2667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1542" y="1937809"/>
            <a:ext cx="5181600" cy="1000125"/>
          </a:xfrm>
        </p:spPr>
        <p:txBody>
          <a:bodyPr anchor="b"/>
          <a:lstStyle>
            <a:lvl1pPr marL="0" indent="0">
              <a:buNone/>
              <a:defRPr sz="1333">
                <a:solidFill>
                  <a:schemeClr val="tx1">
                    <a:tint val="75000"/>
                  </a:schemeClr>
                </a:solidFill>
              </a:defRPr>
            </a:lvl1pPr>
            <a:lvl2pPr marL="30481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2pPr>
            <a:lvl3pPr marL="609630" indent="0">
              <a:buNone/>
              <a:defRPr sz="1067">
                <a:solidFill>
                  <a:schemeClr val="tx1">
                    <a:tint val="75000"/>
                  </a:schemeClr>
                </a:solidFill>
              </a:defRPr>
            </a:lvl3pPr>
            <a:lvl4pPr marL="914446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4pPr>
            <a:lvl5pPr marL="1219261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5pPr>
            <a:lvl6pPr marL="1524076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6pPr>
            <a:lvl7pPr marL="1828891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7pPr>
            <a:lvl8pPr marL="2133707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8pPr>
            <a:lvl9pPr marL="2438522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053114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066800"/>
            <a:ext cx="2692400" cy="3017309"/>
          </a:xfrm>
        </p:spPr>
        <p:txBody>
          <a:bodyPr/>
          <a:lstStyle>
            <a:lvl1pPr>
              <a:defRPr sz="1867"/>
            </a:lvl1pPr>
            <a:lvl2pPr>
              <a:defRPr sz="1600"/>
            </a:lvl2pPr>
            <a:lvl3pPr>
              <a:defRPr sz="1333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98800" y="1066800"/>
            <a:ext cx="2692400" cy="3017309"/>
          </a:xfrm>
        </p:spPr>
        <p:txBody>
          <a:bodyPr/>
          <a:lstStyle>
            <a:lvl1pPr>
              <a:defRPr sz="1867"/>
            </a:lvl1pPr>
            <a:lvl2pPr>
              <a:defRPr sz="1600"/>
            </a:lvl2pPr>
            <a:lvl3pPr>
              <a:defRPr sz="1333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300543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1023409"/>
            <a:ext cx="2693459" cy="426508"/>
          </a:xfrm>
        </p:spPr>
        <p:txBody>
          <a:bodyPr anchor="b"/>
          <a:lstStyle>
            <a:lvl1pPr marL="0" indent="0">
              <a:buNone/>
              <a:defRPr sz="1600" b="1"/>
            </a:lvl1pPr>
            <a:lvl2pPr marL="304815" indent="0">
              <a:buNone/>
              <a:defRPr sz="1333" b="1"/>
            </a:lvl2pPr>
            <a:lvl3pPr marL="609630" indent="0">
              <a:buNone/>
              <a:defRPr sz="1200" b="1"/>
            </a:lvl3pPr>
            <a:lvl4pPr marL="914446" indent="0">
              <a:buNone/>
              <a:defRPr sz="1067" b="1"/>
            </a:lvl4pPr>
            <a:lvl5pPr marL="1219261" indent="0">
              <a:buNone/>
              <a:defRPr sz="1067" b="1"/>
            </a:lvl5pPr>
            <a:lvl6pPr marL="1524076" indent="0">
              <a:buNone/>
              <a:defRPr sz="1067" b="1"/>
            </a:lvl6pPr>
            <a:lvl7pPr marL="1828891" indent="0">
              <a:buNone/>
              <a:defRPr sz="1067" b="1"/>
            </a:lvl7pPr>
            <a:lvl8pPr marL="2133707" indent="0">
              <a:buNone/>
              <a:defRPr sz="1067" b="1"/>
            </a:lvl8pPr>
            <a:lvl9pPr marL="2438522" indent="0">
              <a:buNone/>
              <a:defRPr sz="106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4800" y="1449917"/>
            <a:ext cx="2693459" cy="2634192"/>
          </a:xfrm>
        </p:spPr>
        <p:txBody>
          <a:bodyPr/>
          <a:lstStyle>
            <a:lvl1pPr>
              <a:defRPr sz="1600"/>
            </a:lvl1pPr>
            <a:lvl2pPr>
              <a:defRPr sz="1333"/>
            </a:lvl2pPr>
            <a:lvl3pPr>
              <a:defRPr sz="1200"/>
            </a:lvl3pPr>
            <a:lvl4pPr>
              <a:defRPr sz="1067"/>
            </a:lvl4pPr>
            <a:lvl5pPr>
              <a:defRPr sz="1067"/>
            </a:lvl5pPr>
            <a:lvl6pPr>
              <a:defRPr sz="1067"/>
            </a:lvl6pPr>
            <a:lvl7pPr>
              <a:defRPr sz="1067"/>
            </a:lvl7pPr>
            <a:lvl8pPr>
              <a:defRPr sz="1067"/>
            </a:lvl8pPr>
            <a:lvl9pPr>
              <a:defRPr sz="10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096684" y="1023409"/>
            <a:ext cx="2694517" cy="426508"/>
          </a:xfrm>
        </p:spPr>
        <p:txBody>
          <a:bodyPr anchor="b"/>
          <a:lstStyle>
            <a:lvl1pPr marL="0" indent="0">
              <a:buNone/>
              <a:defRPr sz="1600" b="1"/>
            </a:lvl1pPr>
            <a:lvl2pPr marL="304815" indent="0">
              <a:buNone/>
              <a:defRPr sz="1333" b="1"/>
            </a:lvl2pPr>
            <a:lvl3pPr marL="609630" indent="0">
              <a:buNone/>
              <a:defRPr sz="1200" b="1"/>
            </a:lvl3pPr>
            <a:lvl4pPr marL="914446" indent="0">
              <a:buNone/>
              <a:defRPr sz="1067" b="1"/>
            </a:lvl4pPr>
            <a:lvl5pPr marL="1219261" indent="0">
              <a:buNone/>
              <a:defRPr sz="1067" b="1"/>
            </a:lvl5pPr>
            <a:lvl6pPr marL="1524076" indent="0">
              <a:buNone/>
              <a:defRPr sz="1067" b="1"/>
            </a:lvl6pPr>
            <a:lvl7pPr marL="1828891" indent="0">
              <a:buNone/>
              <a:defRPr sz="1067" b="1"/>
            </a:lvl7pPr>
            <a:lvl8pPr marL="2133707" indent="0">
              <a:buNone/>
              <a:defRPr sz="1067" b="1"/>
            </a:lvl8pPr>
            <a:lvl9pPr marL="2438522" indent="0">
              <a:buNone/>
              <a:defRPr sz="106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096684" y="1449917"/>
            <a:ext cx="2694517" cy="2634192"/>
          </a:xfrm>
        </p:spPr>
        <p:txBody>
          <a:bodyPr/>
          <a:lstStyle>
            <a:lvl1pPr>
              <a:defRPr sz="1600"/>
            </a:lvl1pPr>
            <a:lvl2pPr>
              <a:defRPr sz="1333"/>
            </a:lvl2pPr>
            <a:lvl3pPr>
              <a:defRPr sz="1200"/>
            </a:lvl3pPr>
            <a:lvl4pPr>
              <a:defRPr sz="1067"/>
            </a:lvl4pPr>
            <a:lvl5pPr>
              <a:defRPr sz="1067"/>
            </a:lvl5pPr>
            <a:lvl6pPr>
              <a:defRPr sz="1067"/>
            </a:lvl6pPr>
            <a:lvl7pPr>
              <a:defRPr sz="1067"/>
            </a:lvl7pPr>
            <a:lvl8pPr>
              <a:defRPr sz="1067"/>
            </a:lvl8pPr>
            <a:lvl9pPr>
              <a:defRPr sz="10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2/5/2025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957260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2/5/2025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845511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2/5/2025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000980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82033"/>
            <a:ext cx="2005542" cy="774700"/>
          </a:xfrm>
        </p:spPr>
        <p:txBody>
          <a:bodyPr anchor="b"/>
          <a:lstStyle>
            <a:lvl1pPr algn="l">
              <a:defRPr sz="1333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83367" y="182034"/>
            <a:ext cx="3407833" cy="3902075"/>
          </a:xfrm>
        </p:spPr>
        <p:txBody>
          <a:bodyPr/>
          <a:lstStyle>
            <a:lvl1pPr>
              <a:defRPr sz="2133"/>
            </a:lvl1pPr>
            <a:lvl2pPr>
              <a:defRPr sz="1867"/>
            </a:lvl2pPr>
            <a:lvl3pPr>
              <a:defRPr sz="1600"/>
            </a:lvl3pPr>
            <a:lvl4pPr>
              <a:defRPr sz="1333"/>
            </a:lvl4pPr>
            <a:lvl5pPr>
              <a:defRPr sz="1333"/>
            </a:lvl5pPr>
            <a:lvl6pPr>
              <a:defRPr sz="1333"/>
            </a:lvl6pPr>
            <a:lvl7pPr>
              <a:defRPr sz="1333"/>
            </a:lvl7pPr>
            <a:lvl8pPr>
              <a:defRPr sz="1333"/>
            </a:lvl8pPr>
            <a:lvl9pPr>
              <a:defRPr sz="13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800" y="956734"/>
            <a:ext cx="2005542" cy="3127375"/>
          </a:xfrm>
        </p:spPr>
        <p:txBody>
          <a:bodyPr/>
          <a:lstStyle>
            <a:lvl1pPr marL="0" indent="0">
              <a:buNone/>
              <a:defRPr sz="933"/>
            </a:lvl1pPr>
            <a:lvl2pPr marL="304815" indent="0">
              <a:buNone/>
              <a:defRPr sz="800"/>
            </a:lvl2pPr>
            <a:lvl3pPr marL="609630" indent="0">
              <a:buNone/>
              <a:defRPr sz="667"/>
            </a:lvl3pPr>
            <a:lvl4pPr marL="914446" indent="0">
              <a:buNone/>
              <a:defRPr sz="600"/>
            </a:lvl4pPr>
            <a:lvl5pPr marL="1219261" indent="0">
              <a:buNone/>
              <a:defRPr sz="600"/>
            </a:lvl5pPr>
            <a:lvl6pPr marL="1524076" indent="0">
              <a:buNone/>
              <a:defRPr sz="600"/>
            </a:lvl6pPr>
            <a:lvl7pPr marL="1828891" indent="0">
              <a:buNone/>
              <a:defRPr sz="600"/>
            </a:lvl7pPr>
            <a:lvl8pPr marL="2133707" indent="0">
              <a:buNone/>
              <a:defRPr sz="600"/>
            </a:lvl8pPr>
            <a:lvl9pPr marL="2438522" indent="0">
              <a:buNone/>
              <a:defRPr sz="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73829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319B4D-6017-5B80-2BCD-02638B1D3A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C232902-4184-4CC0-96C2-CF079B6C0DC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3AD9051-F5E2-91FF-2BE9-B8DABCE3AC5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FABE17F-7BE3-4662-AF20-D6C8A148AECD}" type="datetimeFigureOut">
              <a:rPr lang="en-US" smtClean="0"/>
              <a:t>2/5/2025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E886DAF-4EFB-63C6-4E7C-C0CCF2FF6E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E9CD047-A64D-236C-F83C-B933A0283F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BD4F95F-54CF-45FC-BA31-8C36AAE4BE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491958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94859" y="3200400"/>
            <a:ext cx="3657600" cy="377825"/>
          </a:xfrm>
        </p:spPr>
        <p:txBody>
          <a:bodyPr anchor="b"/>
          <a:lstStyle>
            <a:lvl1pPr algn="l">
              <a:defRPr sz="1333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194859" y="408517"/>
            <a:ext cx="3657600" cy="2743200"/>
          </a:xfrm>
        </p:spPr>
        <p:txBody>
          <a:bodyPr/>
          <a:lstStyle>
            <a:lvl1pPr marL="0" indent="0">
              <a:buNone/>
              <a:defRPr sz="2133"/>
            </a:lvl1pPr>
            <a:lvl2pPr marL="304815" indent="0">
              <a:buNone/>
              <a:defRPr sz="1867"/>
            </a:lvl2pPr>
            <a:lvl3pPr marL="609630" indent="0">
              <a:buNone/>
              <a:defRPr sz="1600"/>
            </a:lvl3pPr>
            <a:lvl4pPr marL="914446" indent="0">
              <a:buNone/>
              <a:defRPr sz="1333"/>
            </a:lvl4pPr>
            <a:lvl5pPr marL="1219261" indent="0">
              <a:buNone/>
              <a:defRPr sz="1333"/>
            </a:lvl5pPr>
            <a:lvl6pPr marL="1524076" indent="0">
              <a:buNone/>
              <a:defRPr sz="1333"/>
            </a:lvl6pPr>
            <a:lvl7pPr marL="1828891" indent="0">
              <a:buNone/>
              <a:defRPr sz="1333"/>
            </a:lvl7pPr>
            <a:lvl8pPr marL="2133707" indent="0">
              <a:buNone/>
              <a:defRPr sz="1333"/>
            </a:lvl8pPr>
            <a:lvl9pPr marL="2438522" indent="0">
              <a:buNone/>
              <a:defRPr sz="1333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94859" y="3578225"/>
            <a:ext cx="3657600" cy="536575"/>
          </a:xfrm>
        </p:spPr>
        <p:txBody>
          <a:bodyPr/>
          <a:lstStyle>
            <a:lvl1pPr marL="0" indent="0">
              <a:buNone/>
              <a:defRPr sz="933"/>
            </a:lvl1pPr>
            <a:lvl2pPr marL="304815" indent="0">
              <a:buNone/>
              <a:defRPr sz="800"/>
            </a:lvl2pPr>
            <a:lvl3pPr marL="609630" indent="0">
              <a:buNone/>
              <a:defRPr sz="667"/>
            </a:lvl3pPr>
            <a:lvl4pPr marL="914446" indent="0">
              <a:buNone/>
              <a:defRPr sz="600"/>
            </a:lvl4pPr>
            <a:lvl5pPr marL="1219261" indent="0">
              <a:buNone/>
              <a:defRPr sz="600"/>
            </a:lvl5pPr>
            <a:lvl6pPr marL="1524076" indent="0">
              <a:buNone/>
              <a:defRPr sz="600"/>
            </a:lvl6pPr>
            <a:lvl7pPr marL="1828891" indent="0">
              <a:buNone/>
              <a:defRPr sz="600"/>
            </a:lvl7pPr>
            <a:lvl8pPr marL="2133707" indent="0">
              <a:buNone/>
              <a:defRPr sz="600"/>
            </a:lvl8pPr>
            <a:lvl9pPr marL="2438522" indent="0">
              <a:buNone/>
              <a:defRPr sz="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64704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668648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419600" y="183092"/>
            <a:ext cx="1371600" cy="3901017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183092"/>
            <a:ext cx="4013200" cy="390101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05062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329997-0A3F-2D5A-0657-297C248040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0594C9C-E8E6-BF3A-F971-E982F2F9A14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5E39B5E-C46E-98DA-3EA4-D939E6346D2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FABE17F-7BE3-4662-AF20-D6C8A148AECD}" type="datetimeFigureOut">
              <a:rPr lang="en-US" smtClean="0"/>
              <a:t>2/5/2025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5418F13-4A40-E630-4D27-6E82A0A2D3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E2CACB3-6B2A-DBDF-8513-7CBD9D7993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BD4F95F-54CF-45FC-BA31-8C36AAE4BE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07441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962A70-E73C-4D41-59B5-85B25BC639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4D8FDB3-C480-3708-C0DE-6D014A50B81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CBC11C2-58E6-8854-5940-66EB2F49E80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4F0602F-A4C0-FBE6-DCC0-29DBF78F13E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FABE17F-7BE3-4662-AF20-D6C8A148AECD}" type="datetimeFigureOut">
              <a:rPr lang="en-US" smtClean="0"/>
              <a:t>2/5/2025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0F446B3-4981-24EB-1044-03C231A1CB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8D8CF76-825E-8350-3145-A1E0C62A69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BD4F95F-54CF-45FC-BA31-8C36AAE4BE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68045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A4E422-0E34-9490-CDA6-6EA0ABFF6A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F07A464-7CD8-C97E-24B0-B61CE64A3B0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88CA9E5-19E7-83A8-D1EA-1013E583B90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4C6AD6D-926D-7E00-7653-67878CD9AE0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C6D689A-2A8B-6B30-9FDE-F97E05488F6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2656BCC-633B-2046-14EA-AB17532DE90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FABE17F-7BE3-4662-AF20-D6C8A148AECD}" type="datetimeFigureOut">
              <a:rPr lang="en-US" smtClean="0"/>
              <a:t>2/5/2025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8611196-6F53-9F11-2338-95C34E2C0B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979A821-0063-AA02-46C0-616E88D342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BD4F95F-54CF-45FC-BA31-8C36AAE4BE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33171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97DB4B-ADAB-14B8-6A35-BFEA07D0F9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293972F-18FB-2A48-A7A0-4E2F02A45E3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FABE17F-7BE3-4662-AF20-D6C8A148AECD}" type="datetimeFigureOut">
              <a:rPr lang="en-US" smtClean="0"/>
              <a:t>2/5/2025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DDEFE0F-06B3-C6F9-5AEE-215CF61F83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07817AE-D256-5244-D9B2-7743352A01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BD4F95F-54CF-45FC-BA31-8C36AAE4BE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52197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EC75829-D5CC-7B30-C8BA-F671384A9D6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FABE17F-7BE3-4662-AF20-D6C8A148AECD}" type="datetimeFigureOut">
              <a:rPr lang="en-US" smtClean="0"/>
              <a:t>2/5/2025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4DCE8A3-BEA5-1685-F424-03EB46B6A1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AA4856C-7AAD-3B6A-5AB4-CEE8D5BF89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BD4F95F-54CF-45FC-BA31-8C36AAE4BE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01816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E6B645-A8F4-7684-3F88-A02240DA7C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9DAA82A-A64A-0B54-A5B1-4FE85D2F292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D6C99F7-85F3-6E10-2EAF-108D67D7F65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690F4B3-334B-73EC-37FA-4A22F34128A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FABE17F-7BE3-4662-AF20-D6C8A148AECD}" type="datetimeFigureOut">
              <a:rPr lang="en-US" smtClean="0"/>
              <a:t>2/5/2025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B66C053-BB71-6B55-C994-8023981AC8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F5EAE52-CFC7-D0B9-5DB5-ED749502F0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BD4F95F-54CF-45FC-BA31-8C36AAE4BE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53482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E7231D-1230-EA0B-EC17-35846B12E1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E738A26-F116-1A05-A740-829FCE71A36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1190854-0649-C178-E434-A5E81D84C6D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EA72CAD-7D76-4A72-4084-0B4C0EB9F6B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FABE17F-7BE3-4662-AF20-D6C8A148AECD}" type="datetimeFigureOut">
              <a:rPr lang="en-US" smtClean="0"/>
              <a:t>2/5/2025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349B557-7F30-29CC-B163-4C40DAF9EB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7B9E8FC-1302-1D5E-3ACC-B7A2DDAEB2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BD4F95F-54CF-45FC-BA31-8C36AAE4BE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91042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203789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04800" y="183092"/>
            <a:ext cx="5486400" cy="762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1066800"/>
            <a:ext cx="5486400" cy="301730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04800" y="4237567"/>
            <a:ext cx="1422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2/5/2025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082800" y="4237567"/>
            <a:ext cx="1930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68800" y="4237567"/>
            <a:ext cx="1422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8" name="Picture 7" descr="A round pink label with white text and a black background&#10;&#10;Description automatically generated">
            <a:extLst>
              <a:ext uri="{FF2B5EF4-FFF2-40B4-BE49-F238E27FC236}">
                <a16:creationId xmlns:a16="http://schemas.microsoft.com/office/drawing/2014/main" id="{B8778E25-7644-D440-97D3-A7379A5D789D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14699" y="127000"/>
            <a:ext cx="1574800" cy="157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30394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2" r:id="rId1"/>
    <p:sldLayoutId id="2147483703" r:id="rId2"/>
    <p:sldLayoutId id="2147483704" r:id="rId3"/>
    <p:sldLayoutId id="2147483705" r:id="rId4"/>
    <p:sldLayoutId id="2147483706" r:id="rId5"/>
    <p:sldLayoutId id="2147483707" r:id="rId6"/>
    <p:sldLayoutId id="2147483708" r:id="rId7"/>
    <p:sldLayoutId id="2147483709" r:id="rId8"/>
    <p:sldLayoutId id="2147483710" r:id="rId9"/>
    <p:sldLayoutId id="2147483711" r:id="rId10"/>
    <p:sldLayoutId id="2147483712" r:id="rId11"/>
  </p:sldLayoutIdLst>
  <p:txStyles>
    <p:titleStyle>
      <a:lvl1pPr algn="ctr" defTabSz="609630" rtl="0" eaLnBrk="1" latinLnBrk="0" hangingPunct="1">
        <a:spcBef>
          <a:spcPct val="0"/>
        </a:spcBef>
        <a:buNone/>
        <a:defRPr sz="2933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11" indent="-228611" algn="l" defTabSz="609630" rtl="0" eaLnBrk="1" latinLnBrk="0" hangingPunct="1">
        <a:spcBef>
          <a:spcPct val="20000"/>
        </a:spcBef>
        <a:buFont typeface="Arial" pitchFamily="34" charset="0"/>
        <a:buChar char="•"/>
        <a:defRPr sz="2133" kern="1200">
          <a:solidFill>
            <a:schemeClr val="tx1"/>
          </a:solidFill>
          <a:latin typeface="+mn-lt"/>
          <a:ea typeface="+mn-ea"/>
          <a:cs typeface="+mn-cs"/>
        </a:defRPr>
      </a:lvl1pPr>
      <a:lvl2pPr marL="495325" indent="-190510" algn="l" defTabSz="609630" rtl="0" eaLnBrk="1" latinLnBrk="0" hangingPunct="1">
        <a:spcBef>
          <a:spcPct val="20000"/>
        </a:spcBef>
        <a:buFont typeface="Arial" pitchFamily="34" charset="0"/>
        <a:buChar char="–"/>
        <a:defRPr sz="1867" kern="1200">
          <a:solidFill>
            <a:schemeClr val="tx1"/>
          </a:solidFill>
          <a:latin typeface="+mn-lt"/>
          <a:ea typeface="+mn-ea"/>
          <a:cs typeface="+mn-cs"/>
        </a:defRPr>
      </a:lvl2pPr>
      <a:lvl3pPr marL="762038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66853" indent="-152408" algn="l" defTabSz="609630" rtl="0" eaLnBrk="1" latinLnBrk="0" hangingPunct="1">
        <a:spcBef>
          <a:spcPct val="20000"/>
        </a:spcBef>
        <a:buFont typeface="Arial" pitchFamily="34" charset="0"/>
        <a:buChar char="–"/>
        <a:defRPr sz="1333" kern="1200">
          <a:solidFill>
            <a:schemeClr val="tx1"/>
          </a:solidFill>
          <a:latin typeface="+mn-lt"/>
          <a:ea typeface="+mn-ea"/>
          <a:cs typeface="+mn-cs"/>
        </a:defRPr>
      </a:lvl4pPr>
      <a:lvl5pPr marL="1371669" indent="-152408" algn="l" defTabSz="609630" rtl="0" eaLnBrk="1" latinLnBrk="0" hangingPunct="1">
        <a:spcBef>
          <a:spcPct val="20000"/>
        </a:spcBef>
        <a:buFont typeface="Arial" pitchFamily="34" charset="0"/>
        <a:buChar char="»"/>
        <a:defRPr sz="1333" kern="1200">
          <a:solidFill>
            <a:schemeClr val="tx1"/>
          </a:solidFill>
          <a:latin typeface="+mn-lt"/>
          <a:ea typeface="+mn-ea"/>
          <a:cs typeface="+mn-cs"/>
        </a:defRPr>
      </a:lvl5pPr>
      <a:lvl6pPr marL="1676484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6pPr>
      <a:lvl7pPr marL="1981299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7pPr>
      <a:lvl8pPr marL="2286114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8pPr>
      <a:lvl9pPr marL="2590930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1pPr>
      <a:lvl2pPr marL="304815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2pPr>
      <a:lvl3pPr marL="609630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914446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219261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1524076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91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2133707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2438522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1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Hình chữ nhật: Góc Tròn 33">
            <a:extLst>
              <a:ext uri="{FF2B5EF4-FFF2-40B4-BE49-F238E27FC236}">
                <a16:creationId xmlns:a16="http://schemas.microsoft.com/office/drawing/2014/main" id="{7EAEE4D9-1355-CB7F-5468-DBC8FA6847F0}"/>
              </a:ext>
            </a:extLst>
          </p:cNvPr>
          <p:cNvSpPr/>
          <p:nvPr/>
        </p:nvSpPr>
        <p:spPr>
          <a:xfrm>
            <a:off x="3182815" y="1612434"/>
            <a:ext cx="5826369" cy="3434774"/>
          </a:xfrm>
          <a:prstGeom prst="roundRect">
            <a:avLst/>
          </a:prstGeom>
          <a:solidFill>
            <a:srgbClr val="F3F3F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E19A190-4C66-9056-2F13-212FA418575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34442" y="828830"/>
            <a:ext cx="7523116" cy="5200339"/>
          </a:xfrm>
          <a:prstGeom prst="rect">
            <a:avLst/>
          </a:prstGeom>
        </p:spPr>
      </p:pic>
      <p:pic>
        <p:nvPicPr>
          <p:cNvPr id="4" name="Picture 3" descr="A round pink label with white text and a black background&#10;&#10;Description automatically generated">
            <a:extLst>
              <a:ext uri="{FF2B5EF4-FFF2-40B4-BE49-F238E27FC236}">
                <a16:creationId xmlns:a16="http://schemas.microsoft.com/office/drawing/2014/main" id="{E16B5C2F-9329-24BD-FDAE-387CB2F5154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98982" y="0"/>
            <a:ext cx="1609013" cy="16090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9435833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: Rounded Corners 3">
            <a:extLst>
              <a:ext uri="{FF2B5EF4-FFF2-40B4-BE49-F238E27FC236}">
                <a16:creationId xmlns:a16="http://schemas.microsoft.com/office/drawing/2014/main" id="{84589C84-E51F-3A61-DE65-9D1EF9412743}"/>
              </a:ext>
            </a:extLst>
          </p:cNvPr>
          <p:cNvSpPr/>
          <p:nvPr/>
        </p:nvSpPr>
        <p:spPr>
          <a:xfrm>
            <a:off x="106016" y="106017"/>
            <a:ext cx="11926957" cy="6652592"/>
          </a:xfrm>
          <a:prstGeom prst="roundRect">
            <a:avLst>
              <a:gd name="adj" fmla="val 13230"/>
            </a:avLst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" name="Hình ảnh 7" descr="Ảnh có chứa đồ chơi, búp bê, mẫu họa&#10;&#10;Mô tả được tạo tự động">
            <a:extLst>
              <a:ext uri="{FF2B5EF4-FFF2-40B4-BE49-F238E27FC236}">
                <a16:creationId xmlns:a16="http://schemas.microsoft.com/office/drawing/2014/main" id="{8EA8C706-513C-3309-41B5-20DF49966FB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7347" b="91429" l="4520" r="41455">
                        <a14:foregroundMark x1="27966" y1="37143" x2="26412" y2="31122"/>
                        <a14:foregroundMark x1="18503" y1="37143" x2="21963" y2="35714"/>
                        <a14:foregroundMark x1="30155" y1="7347" x2="27048" y2="7857"/>
                        <a14:foregroundMark x1="27048" y1="29796" x2="27966" y2="33878"/>
                        <a14:foregroundMark x1="17514" y1="35306" x2="20410" y2="41633"/>
                        <a14:foregroundMark x1="27966" y1="33878" x2="30155" y2="34796"/>
                        <a14:foregroundMark x1="24153" y1="40714" x2="24153" y2="44898"/>
                        <a14:foregroundMark x1="25141" y1="39388" x2="24788" y2="43061"/>
                        <a14:foregroundMark x1="33969" y1="74082" x2="34605" y2="78163"/>
                        <a14:foregroundMark x1="21681" y1="87857" x2="22881" y2="9142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53788"/>
          <a:stretch/>
        </p:blipFill>
        <p:spPr>
          <a:xfrm>
            <a:off x="-347528" y="170352"/>
            <a:ext cx="4804224" cy="7195009"/>
          </a:xfrm>
          <a:prstGeom prst="rect">
            <a:avLst/>
          </a:prstGeom>
        </p:spPr>
      </p:pic>
      <p:grpSp>
        <p:nvGrpSpPr>
          <p:cNvPr id="6" name="Nhóm 5">
            <a:extLst>
              <a:ext uri="{FF2B5EF4-FFF2-40B4-BE49-F238E27FC236}">
                <a16:creationId xmlns:a16="http://schemas.microsoft.com/office/drawing/2014/main" id="{7F7E8844-4E97-235C-A18A-11BFDDC63AE7}"/>
              </a:ext>
            </a:extLst>
          </p:cNvPr>
          <p:cNvGrpSpPr/>
          <p:nvPr/>
        </p:nvGrpSpPr>
        <p:grpSpPr>
          <a:xfrm>
            <a:off x="4804244" y="602011"/>
            <a:ext cx="6946755" cy="2557749"/>
            <a:chOff x="-541920" y="2276853"/>
            <a:chExt cx="7173783" cy="4749060"/>
          </a:xfrm>
        </p:grpSpPr>
        <p:sp>
          <p:nvSpPr>
            <p:cNvPr id="7" name="Bong bóng Lời nói: Hình chữ nhật với Góc Tròn 6">
              <a:extLst>
                <a:ext uri="{FF2B5EF4-FFF2-40B4-BE49-F238E27FC236}">
                  <a16:creationId xmlns:a16="http://schemas.microsoft.com/office/drawing/2014/main" id="{B281A298-ACDC-94F2-5CB8-5210C0F60D57}"/>
                </a:ext>
              </a:extLst>
            </p:cNvPr>
            <p:cNvSpPr/>
            <p:nvPr/>
          </p:nvSpPr>
          <p:spPr>
            <a:xfrm>
              <a:off x="-541920" y="2276853"/>
              <a:ext cx="7173783" cy="4565600"/>
            </a:xfrm>
            <a:custGeom>
              <a:avLst/>
              <a:gdLst>
                <a:gd name="connsiteX0" fmla="*/ 0 w 7173783"/>
                <a:gd name="connsiteY0" fmla="*/ 760949 h 4565600"/>
                <a:gd name="connsiteX1" fmla="*/ 760949 w 7173783"/>
                <a:gd name="connsiteY1" fmla="*/ 0 h 4565600"/>
                <a:gd name="connsiteX2" fmla="*/ 1195631 w 7173783"/>
                <a:gd name="connsiteY2" fmla="*/ 0 h 4565600"/>
                <a:gd name="connsiteX3" fmla="*/ 1195631 w 7173783"/>
                <a:gd name="connsiteY3" fmla="*/ 0 h 4565600"/>
                <a:gd name="connsiteX4" fmla="*/ 2989076 w 7173783"/>
                <a:gd name="connsiteY4" fmla="*/ 0 h 4565600"/>
                <a:gd name="connsiteX5" fmla="*/ 6412834 w 7173783"/>
                <a:gd name="connsiteY5" fmla="*/ 0 h 4565600"/>
                <a:gd name="connsiteX6" fmla="*/ 7173783 w 7173783"/>
                <a:gd name="connsiteY6" fmla="*/ 760949 h 4565600"/>
                <a:gd name="connsiteX7" fmla="*/ 7173783 w 7173783"/>
                <a:gd name="connsiteY7" fmla="*/ 2663267 h 4565600"/>
                <a:gd name="connsiteX8" fmla="*/ 7173783 w 7173783"/>
                <a:gd name="connsiteY8" fmla="*/ 2663267 h 4565600"/>
                <a:gd name="connsiteX9" fmla="*/ 7173783 w 7173783"/>
                <a:gd name="connsiteY9" fmla="*/ 3804667 h 4565600"/>
                <a:gd name="connsiteX10" fmla="*/ 7173783 w 7173783"/>
                <a:gd name="connsiteY10" fmla="*/ 3804651 h 4565600"/>
                <a:gd name="connsiteX11" fmla="*/ 6412834 w 7173783"/>
                <a:gd name="connsiteY11" fmla="*/ 4565600 h 4565600"/>
                <a:gd name="connsiteX12" fmla="*/ 2989076 w 7173783"/>
                <a:gd name="connsiteY12" fmla="*/ 4565600 h 4565600"/>
                <a:gd name="connsiteX13" fmla="*/ 1195631 w 7173783"/>
                <a:gd name="connsiteY13" fmla="*/ 4565600 h 4565600"/>
                <a:gd name="connsiteX14" fmla="*/ 1195631 w 7173783"/>
                <a:gd name="connsiteY14" fmla="*/ 4565600 h 4565600"/>
                <a:gd name="connsiteX15" fmla="*/ 760949 w 7173783"/>
                <a:gd name="connsiteY15" fmla="*/ 4565600 h 4565600"/>
                <a:gd name="connsiteX16" fmla="*/ 0 w 7173783"/>
                <a:gd name="connsiteY16" fmla="*/ 3804651 h 4565600"/>
                <a:gd name="connsiteX17" fmla="*/ 0 w 7173783"/>
                <a:gd name="connsiteY17" fmla="*/ 3804667 h 4565600"/>
                <a:gd name="connsiteX18" fmla="*/ -1293792 w 7173783"/>
                <a:gd name="connsiteY18" fmla="*/ 2863818 h 4565600"/>
                <a:gd name="connsiteX19" fmla="*/ 0 w 7173783"/>
                <a:gd name="connsiteY19" fmla="*/ 2663267 h 4565600"/>
                <a:gd name="connsiteX20" fmla="*/ 0 w 7173783"/>
                <a:gd name="connsiteY20" fmla="*/ 760949 h 4565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7173783" h="4565600" fill="none" extrusionOk="0">
                  <a:moveTo>
                    <a:pt x="0" y="760949"/>
                  </a:moveTo>
                  <a:cubicBezTo>
                    <a:pt x="-35386" y="298843"/>
                    <a:pt x="326352" y="-26047"/>
                    <a:pt x="760949" y="0"/>
                  </a:cubicBezTo>
                  <a:cubicBezTo>
                    <a:pt x="922142" y="1559"/>
                    <a:pt x="1040534" y="-37108"/>
                    <a:pt x="1195631" y="0"/>
                  </a:cubicBezTo>
                  <a:lnTo>
                    <a:pt x="1195631" y="0"/>
                  </a:lnTo>
                  <a:cubicBezTo>
                    <a:pt x="1916721" y="39099"/>
                    <a:pt x="2742138" y="36401"/>
                    <a:pt x="2989076" y="0"/>
                  </a:cubicBezTo>
                  <a:cubicBezTo>
                    <a:pt x="4553909" y="169626"/>
                    <a:pt x="5018953" y="166819"/>
                    <a:pt x="6412834" y="0"/>
                  </a:cubicBezTo>
                  <a:cubicBezTo>
                    <a:pt x="6875313" y="-63313"/>
                    <a:pt x="7136812" y="313629"/>
                    <a:pt x="7173783" y="760949"/>
                  </a:cubicBezTo>
                  <a:cubicBezTo>
                    <a:pt x="7068731" y="1032544"/>
                    <a:pt x="7342393" y="2188720"/>
                    <a:pt x="7173783" y="2663267"/>
                  </a:cubicBezTo>
                  <a:lnTo>
                    <a:pt x="7173783" y="2663267"/>
                  </a:lnTo>
                  <a:cubicBezTo>
                    <a:pt x="7191753" y="2933315"/>
                    <a:pt x="7165156" y="3470867"/>
                    <a:pt x="7173783" y="3804667"/>
                  </a:cubicBezTo>
                  <a:cubicBezTo>
                    <a:pt x="7173784" y="3804662"/>
                    <a:pt x="7173782" y="3804658"/>
                    <a:pt x="7173783" y="3804651"/>
                  </a:cubicBezTo>
                  <a:cubicBezTo>
                    <a:pt x="7192055" y="4210572"/>
                    <a:pt x="6856322" y="4625619"/>
                    <a:pt x="6412834" y="4565600"/>
                  </a:cubicBezTo>
                  <a:cubicBezTo>
                    <a:pt x="5696142" y="4488638"/>
                    <a:pt x="4009839" y="4536541"/>
                    <a:pt x="2989076" y="4565600"/>
                  </a:cubicBezTo>
                  <a:cubicBezTo>
                    <a:pt x="2457844" y="4548593"/>
                    <a:pt x="1832322" y="4531340"/>
                    <a:pt x="1195631" y="4565600"/>
                  </a:cubicBezTo>
                  <a:lnTo>
                    <a:pt x="1195631" y="4565600"/>
                  </a:lnTo>
                  <a:cubicBezTo>
                    <a:pt x="985484" y="4592479"/>
                    <a:pt x="859344" y="4538983"/>
                    <a:pt x="760949" y="4565600"/>
                  </a:cubicBezTo>
                  <a:cubicBezTo>
                    <a:pt x="310833" y="4575006"/>
                    <a:pt x="2162" y="4273261"/>
                    <a:pt x="0" y="3804651"/>
                  </a:cubicBezTo>
                  <a:cubicBezTo>
                    <a:pt x="1" y="3804656"/>
                    <a:pt x="1" y="3804664"/>
                    <a:pt x="0" y="3804667"/>
                  </a:cubicBezTo>
                  <a:cubicBezTo>
                    <a:pt x="-395162" y="3389514"/>
                    <a:pt x="-771085" y="3174151"/>
                    <a:pt x="-1293792" y="2863818"/>
                  </a:cubicBezTo>
                  <a:cubicBezTo>
                    <a:pt x="-805717" y="2675569"/>
                    <a:pt x="-484061" y="2681811"/>
                    <a:pt x="0" y="2663267"/>
                  </a:cubicBezTo>
                  <a:cubicBezTo>
                    <a:pt x="85667" y="1782089"/>
                    <a:pt x="-27555" y="1301874"/>
                    <a:pt x="0" y="760949"/>
                  </a:cubicBezTo>
                  <a:close/>
                </a:path>
                <a:path w="7173783" h="4565600" stroke="0" extrusionOk="0">
                  <a:moveTo>
                    <a:pt x="0" y="760949"/>
                  </a:moveTo>
                  <a:cubicBezTo>
                    <a:pt x="45749" y="346121"/>
                    <a:pt x="325541" y="-20379"/>
                    <a:pt x="760949" y="0"/>
                  </a:cubicBezTo>
                  <a:cubicBezTo>
                    <a:pt x="815675" y="-23258"/>
                    <a:pt x="1045033" y="26988"/>
                    <a:pt x="1195631" y="0"/>
                  </a:cubicBezTo>
                  <a:lnTo>
                    <a:pt x="1195631" y="0"/>
                  </a:lnTo>
                  <a:cubicBezTo>
                    <a:pt x="1499881" y="7351"/>
                    <a:pt x="2348502" y="-25425"/>
                    <a:pt x="2989076" y="0"/>
                  </a:cubicBezTo>
                  <a:cubicBezTo>
                    <a:pt x="3577392" y="117495"/>
                    <a:pt x="5092350" y="-81622"/>
                    <a:pt x="6412834" y="0"/>
                  </a:cubicBezTo>
                  <a:cubicBezTo>
                    <a:pt x="6820550" y="-5049"/>
                    <a:pt x="7216712" y="350496"/>
                    <a:pt x="7173783" y="760949"/>
                  </a:cubicBezTo>
                  <a:cubicBezTo>
                    <a:pt x="7132282" y="1392000"/>
                    <a:pt x="7302418" y="1834317"/>
                    <a:pt x="7173783" y="2663267"/>
                  </a:cubicBezTo>
                  <a:lnTo>
                    <a:pt x="7173783" y="2663267"/>
                  </a:lnTo>
                  <a:cubicBezTo>
                    <a:pt x="7107502" y="3201822"/>
                    <a:pt x="7129352" y="3345931"/>
                    <a:pt x="7173783" y="3804667"/>
                  </a:cubicBezTo>
                  <a:cubicBezTo>
                    <a:pt x="7173783" y="3804662"/>
                    <a:pt x="7173783" y="3804652"/>
                    <a:pt x="7173783" y="3804651"/>
                  </a:cubicBezTo>
                  <a:cubicBezTo>
                    <a:pt x="7191374" y="4203027"/>
                    <a:pt x="6755574" y="4559787"/>
                    <a:pt x="6412834" y="4565600"/>
                  </a:cubicBezTo>
                  <a:cubicBezTo>
                    <a:pt x="4836632" y="4420516"/>
                    <a:pt x="3944603" y="4600679"/>
                    <a:pt x="2989076" y="4565600"/>
                  </a:cubicBezTo>
                  <a:cubicBezTo>
                    <a:pt x="2198558" y="4604690"/>
                    <a:pt x="1678911" y="4526934"/>
                    <a:pt x="1195631" y="4565600"/>
                  </a:cubicBezTo>
                  <a:lnTo>
                    <a:pt x="1195631" y="4565600"/>
                  </a:lnTo>
                  <a:cubicBezTo>
                    <a:pt x="1028450" y="4552752"/>
                    <a:pt x="813899" y="4564818"/>
                    <a:pt x="760949" y="4565600"/>
                  </a:cubicBezTo>
                  <a:cubicBezTo>
                    <a:pt x="309143" y="4552127"/>
                    <a:pt x="41610" y="4199264"/>
                    <a:pt x="0" y="3804651"/>
                  </a:cubicBezTo>
                  <a:cubicBezTo>
                    <a:pt x="0" y="3804659"/>
                    <a:pt x="0" y="3804664"/>
                    <a:pt x="0" y="3804667"/>
                  </a:cubicBezTo>
                  <a:cubicBezTo>
                    <a:pt x="-591164" y="3414112"/>
                    <a:pt x="-662105" y="3232070"/>
                    <a:pt x="-1293792" y="2863818"/>
                  </a:cubicBezTo>
                  <a:cubicBezTo>
                    <a:pt x="-1035752" y="2837894"/>
                    <a:pt x="-198775" y="2613987"/>
                    <a:pt x="0" y="2663267"/>
                  </a:cubicBezTo>
                  <a:cubicBezTo>
                    <a:pt x="-50189" y="2243163"/>
                    <a:pt x="-24614" y="1581297"/>
                    <a:pt x="0" y="760949"/>
                  </a:cubicBezTo>
                  <a:close/>
                </a:path>
              </a:pathLst>
            </a:custGeom>
            <a:solidFill>
              <a:schemeClr val="bg1"/>
            </a:solidFill>
            <a:ln w="38100">
              <a:solidFill>
                <a:schemeClr val="accent2">
                  <a:lumMod val="75000"/>
                </a:schemeClr>
              </a:solidFill>
              <a:prstDash val="dash"/>
              <a:extLst>
                <a:ext uri="{C807C97D-BFC1-408E-A445-0C87EB9F89A2}">
                  <ask:lineSketchStyleProps xmlns="" xmlns:ask="http://schemas.microsoft.com/office/drawing/2018/sketchyshapes" sd="2214188587">
                    <a:custGeom>
                      <a:avLst/>
                      <a:gdLst>
                        <a:gd name="connsiteX0" fmla="*/ 0 w 6946755"/>
                        <a:gd name="connsiteY0" fmla="*/ 409832 h 2458941"/>
                        <a:gd name="connsiteX1" fmla="*/ 409832 w 6946755"/>
                        <a:gd name="connsiteY1" fmla="*/ 0 h 2458941"/>
                        <a:gd name="connsiteX2" fmla="*/ 1157793 w 6946755"/>
                        <a:gd name="connsiteY2" fmla="*/ 0 h 2458941"/>
                        <a:gd name="connsiteX3" fmla="*/ 1157793 w 6946755"/>
                        <a:gd name="connsiteY3" fmla="*/ 0 h 2458941"/>
                        <a:gd name="connsiteX4" fmla="*/ 2894481 w 6946755"/>
                        <a:gd name="connsiteY4" fmla="*/ 0 h 2458941"/>
                        <a:gd name="connsiteX5" fmla="*/ 6536923 w 6946755"/>
                        <a:gd name="connsiteY5" fmla="*/ 0 h 2458941"/>
                        <a:gd name="connsiteX6" fmla="*/ 6946755 w 6946755"/>
                        <a:gd name="connsiteY6" fmla="*/ 409832 h 2458941"/>
                        <a:gd name="connsiteX7" fmla="*/ 6946755 w 6946755"/>
                        <a:gd name="connsiteY7" fmla="*/ 1434382 h 2458941"/>
                        <a:gd name="connsiteX8" fmla="*/ 6946755 w 6946755"/>
                        <a:gd name="connsiteY8" fmla="*/ 1434382 h 2458941"/>
                        <a:gd name="connsiteX9" fmla="*/ 6946755 w 6946755"/>
                        <a:gd name="connsiteY9" fmla="*/ 2049118 h 2458941"/>
                        <a:gd name="connsiteX10" fmla="*/ 6946755 w 6946755"/>
                        <a:gd name="connsiteY10" fmla="*/ 2049109 h 2458941"/>
                        <a:gd name="connsiteX11" fmla="*/ 6536923 w 6946755"/>
                        <a:gd name="connsiteY11" fmla="*/ 2458941 h 2458941"/>
                        <a:gd name="connsiteX12" fmla="*/ 2894481 w 6946755"/>
                        <a:gd name="connsiteY12" fmla="*/ 2458941 h 2458941"/>
                        <a:gd name="connsiteX13" fmla="*/ 1157793 w 6946755"/>
                        <a:gd name="connsiteY13" fmla="*/ 2458941 h 2458941"/>
                        <a:gd name="connsiteX14" fmla="*/ 1157793 w 6946755"/>
                        <a:gd name="connsiteY14" fmla="*/ 2458941 h 2458941"/>
                        <a:gd name="connsiteX15" fmla="*/ 409832 w 6946755"/>
                        <a:gd name="connsiteY15" fmla="*/ 2458941 h 2458941"/>
                        <a:gd name="connsiteX16" fmla="*/ 0 w 6946755"/>
                        <a:gd name="connsiteY16" fmla="*/ 2049109 h 2458941"/>
                        <a:gd name="connsiteX17" fmla="*/ 0 w 6946755"/>
                        <a:gd name="connsiteY17" fmla="*/ 2049118 h 2458941"/>
                        <a:gd name="connsiteX18" fmla="*/ -1252847 w 6946755"/>
                        <a:gd name="connsiteY18" fmla="*/ 1542395 h 2458941"/>
                        <a:gd name="connsiteX19" fmla="*/ 0 w 6946755"/>
                        <a:gd name="connsiteY19" fmla="*/ 1434382 h 2458941"/>
                        <a:gd name="connsiteX20" fmla="*/ 0 w 6946755"/>
                        <a:gd name="connsiteY20" fmla="*/ 409832 h 2458941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  <a:cxn ang="0">
                          <a:pos x="connsiteX15" y="connsiteY15"/>
                        </a:cxn>
                        <a:cxn ang="0">
                          <a:pos x="connsiteX16" y="connsiteY16"/>
                        </a:cxn>
                        <a:cxn ang="0">
                          <a:pos x="connsiteX17" y="connsiteY17"/>
                        </a:cxn>
                        <a:cxn ang="0">
                          <a:pos x="connsiteX18" y="connsiteY18"/>
                        </a:cxn>
                        <a:cxn ang="0">
                          <a:pos x="connsiteX19" y="connsiteY19"/>
                        </a:cxn>
                        <a:cxn ang="0">
                          <a:pos x="connsiteX20" y="connsiteY20"/>
                        </a:cxn>
                      </a:cxnLst>
                      <a:rect l="l" t="t" r="r" b="b"/>
                      <a:pathLst>
                        <a:path w="6946755" h="2458941" fill="none" extrusionOk="0">
                          <a:moveTo>
                            <a:pt x="0" y="409832"/>
                          </a:moveTo>
                          <a:cubicBezTo>
                            <a:pt x="-6870" y="190376"/>
                            <a:pt x="202774" y="-5347"/>
                            <a:pt x="409832" y="0"/>
                          </a:cubicBezTo>
                          <a:cubicBezTo>
                            <a:pt x="612777" y="-2500"/>
                            <a:pt x="932571" y="-7755"/>
                            <a:pt x="1157793" y="0"/>
                          </a:cubicBezTo>
                          <a:lnTo>
                            <a:pt x="1157793" y="0"/>
                          </a:lnTo>
                          <a:cubicBezTo>
                            <a:pt x="1468849" y="-130532"/>
                            <a:pt x="2560861" y="19859"/>
                            <a:pt x="2894481" y="0"/>
                          </a:cubicBezTo>
                          <a:cubicBezTo>
                            <a:pt x="4175669" y="-129750"/>
                            <a:pt x="5319634" y="-136541"/>
                            <a:pt x="6536923" y="0"/>
                          </a:cubicBezTo>
                          <a:cubicBezTo>
                            <a:pt x="6757927" y="27600"/>
                            <a:pt x="6964982" y="207226"/>
                            <a:pt x="6946755" y="409832"/>
                          </a:cubicBezTo>
                          <a:cubicBezTo>
                            <a:pt x="6961058" y="657108"/>
                            <a:pt x="7023404" y="941700"/>
                            <a:pt x="6946755" y="1434382"/>
                          </a:cubicBezTo>
                          <a:lnTo>
                            <a:pt x="6946755" y="1434382"/>
                          </a:lnTo>
                          <a:cubicBezTo>
                            <a:pt x="6957195" y="1628136"/>
                            <a:pt x="6944500" y="1757854"/>
                            <a:pt x="6946755" y="2049118"/>
                          </a:cubicBezTo>
                          <a:lnTo>
                            <a:pt x="6946755" y="2049109"/>
                          </a:lnTo>
                          <a:cubicBezTo>
                            <a:pt x="6947283" y="2272479"/>
                            <a:pt x="6770267" y="2441802"/>
                            <a:pt x="6536923" y="2458941"/>
                          </a:cubicBezTo>
                          <a:cubicBezTo>
                            <a:pt x="4858760" y="2534629"/>
                            <a:pt x="4308567" y="2318056"/>
                            <a:pt x="2894481" y="2458941"/>
                          </a:cubicBezTo>
                          <a:cubicBezTo>
                            <a:pt x="2690983" y="2376742"/>
                            <a:pt x="1751625" y="2382060"/>
                            <a:pt x="1157793" y="2458941"/>
                          </a:cubicBezTo>
                          <a:lnTo>
                            <a:pt x="1157793" y="2458941"/>
                          </a:lnTo>
                          <a:cubicBezTo>
                            <a:pt x="872720" y="2410273"/>
                            <a:pt x="706330" y="2400561"/>
                            <a:pt x="409832" y="2458941"/>
                          </a:cubicBezTo>
                          <a:cubicBezTo>
                            <a:pt x="175212" y="2470082"/>
                            <a:pt x="-13016" y="2273797"/>
                            <a:pt x="0" y="2049109"/>
                          </a:cubicBezTo>
                          <a:lnTo>
                            <a:pt x="0" y="2049118"/>
                          </a:lnTo>
                          <a:cubicBezTo>
                            <a:pt x="-384756" y="1774075"/>
                            <a:pt x="-808577" y="1714949"/>
                            <a:pt x="-1252847" y="1542395"/>
                          </a:cubicBezTo>
                          <a:cubicBezTo>
                            <a:pt x="-744464" y="1582854"/>
                            <a:pt x="-531185" y="1375694"/>
                            <a:pt x="0" y="1434382"/>
                          </a:cubicBezTo>
                          <a:cubicBezTo>
                            <a:pt x="78620" y="1121434"/>
                            <a:pt x="17463" y="598619"/>
                            <a:pt x="0" y="409832"/>
                          </a:cubicBezTo>
                          <a:close/>
                        </a:path>
                        <a:path w="6946755" h="2458941" stroke="0" extrusionOk="0">
                          <a:moveTo>
                            <a:pt x="0" y="409832"/>
                          </a:moveTo>
                          <a:cubicBezTo>
                            <a:pt x="30828" y="187149"/>
                            <a:pt x="179887" y="-4844"/>
                            <a:pt x="409832" y="0"/>
                          </a:cubicBezTo>
                          <a:cubicBezTo>
                            <a:pt x="673240" y="13664"/>
                            <a:pt x="1031586" y="-34921"/>
                            <a:pt x="1157793" y="0"/>
                          </a:cubicBezTo>
                          <a:lnTo>
                            <a:pt x="1157793" y="0"/>
                          </a:lnTo>
                          <a:cubicBezTo>
                            <a:pt x="1681566" y="-125905"/>
                            <a:pt x="2232545" y="-78666"/>
                            <a:pt x="2894481" y="0"/>
                          </a:cubicBezTo>
                          <a:cubicBezTo>
                            <a:pt x="3471567" y="117495"/>
                            <a:pt x="5303321" y="-81622"/>
                            <a:pt x="6536923" y="0"/>
                          </a:cubicBezTo>
                          <a:cubicBezTo>
                            <a:pt x="6737272" y="-10463"/>
                            <a:pt x="6985508" y="192342"/>
                            <a:pt x="6946755" y="409832"/>
                          </a:cubicBezTo>
                          <a:cubicBezTo>
                            <a:pt x="6877215" y="598472"/>
                            <a:pt x="6882117" y="957835"/>
                            <a:pt x="6946755" y="1434382"/>
                          </a:cubicBezTo>
                          <a:lnTo>
                            <a:pt x="6946755" y="1434382"/>
                          </a:lnTo>
                          <a:cubicBezTo>
                            <a:pt x="6953080" y="1610889"/>
                            <a:pt x="6961817" y="1890766"/>
                            <a:pt x="6946755" y="2049118"/>
                          </a:cubicBezTo>
                          <a:lnTo>
                            <a:pt x="6946755" y="2049109"/>
                          </a:lnTo>
                          <a:cubicBezTo>
                            <a:pt x="6922754" y="2251868"/>
                            <a:pt x="6779967" y="2478233"/>
                            <a:pt x="6536923" y="2458941"/>
                          </a:cubicBezTo>
                          <a:cubicBezTo>
                            <a:pt x="5950140" y="2550629"/>
                            <a:pt x="3675169" y="2522049"/>
                            <a:pt x="2894481" y="2458941"/>
                          </a:cubicBezTo>
                          <a:cubicBezTo>
                            <a:pt x="2440002" y="2485372"/>
                            <a:pt x="1826117" y="2603852"/>
                            <a:pt x="1157793" y="2458941"/>
                          </a:cubicBezTo>
                          <a:lnTo>
                            <a:pt x="1157793" y="2458941"/>
                          </a:lnTo>
                          <a:cubicBezTo>
                            <a:pt x="797039" y="2414470"/>
                            <a:pt x="607796" y="2469823"/>
                            <a:pt x="409832" y="2458941"/>
                          </a:cubicBezTo>
                          <a:cubicBezTo>
                            <a:pt x="213872" y="2462821"/>
                            <a:pt x="846" y="2285694"/>
                            <a:pt x="0" y="2049109"/>
                          </a:cubicBezTo>
                          <a:lnTo>
                            <a:pt x="0" y="2049118"/>
                          </a:lnTo>
                          <a:cubicBezTo>
                            <a:pt x="-476186" y="1769788"/>
                            <a:pt x="-1095523" y="1719665"/>
                            <a:pt x="-1252847" y="1542395"/>
                          </a:cubicBezTo>
                          <a:cubicBezTo>
                            <a:pt x="-996957" y="1517466"/>
                            <a:pt x="-238082" y="1407396"/>
                            <a:pt x="0" y="1434382"/>
                          </a:cubicBezTo>
                          <a:cubicBezTo>
                            <a:pt x="46813" y="1146144"/>
                            <a:pt x="83255" y="793208"/>
                            <a:pt x="0" y="409832"/>
                          </a:cubicBezTo>
                          <a:close/>
                        </a:path>
                      </a:pathLst>
                    </a:custGeom>
                    <ask:type>
                      <ask:lineSketchCurve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300" b="0" i="0" u="none" strike="noStrike" kern="1200" cap="none" spc="0" normalizeH="0" baseline="0" noProof="0">
                <a:ln>
                  <a:solidFill>
                    <a:prstClr val="white"/>
                  </a:solidFill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" name="Text Placeholder 7">
              <a:extLst>
                <a:ext uri="{FF2B5EF4-FFF2-40B4-BE49-F238E27FC236}">
                  <a16:creationId xmlns:a16="http://schemas.microsoft.com/office/drawing/2014/main" id="{8BDB2823-620E-C67E-5C09-63441C344885}"/>
                </a:ext>
              </a:extLst>
            </p:cNvPr>
            <p:cNvSpPr txBox="1">
              <a:spLocks/>
            </p:cNvSpPr>
            <p:nvPr/>
          </p:nvSpPr>
          <p:spPr>
            <a:xfrm>
              <a:off x="-142527" y="2551381"/>
              <a:ext cx="6451052" cy="4474532"/>
            </a:xfrm>
            <a:prstGeom prst="rect">
              <a:avLst/>
            </a:prstGeom>
          </p:spPr>
          <p:txBody>
            <a:bodyPr vert="horz" lIns="0" tIns="103866" rIns="0" bIns="103866" anchor="t"/>
            <a:lstStyle>
              <a:lvl1pPr marL="0" indent="0" algn="r" rtl="0" eaLnBrk="0" fontAlgn="base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None/>
                <a:defRPr sz="1266" b="1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Lato Regular"/>
                  <a:ea typeface="+mn-ea"/>
                  <a:cs typeface="Lato Regular"/>
                </a:defRPr>
              </a:lvl1pPr>
              <a:lvl2pPr marL="1041400" indent="-40005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4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604963" indent="-319088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3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2247900" indent="-319088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890838" indent="-319088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3534603" indent="-321327" algn="l" defTabSz="1285309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4177258" indent="-321327" algn="l" defTabSz="1285309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4819911" indent="-321327" algn="l" defTabSz="1285309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5462567" indent="-321327" algn="l" defTabSz="1285309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algn="just">
                <a:spcBef>
                  <a:spcPts val="0"/>
                </a:spcBef>
                <a:spcAft>
                  <a:spcPts val="0"/>
                </a:spcAft>
              </a:pPr>
              <a:r>
                <a:rPr lang="nl-NL" sz="320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Chú An gửi 450 000 000 đồng vào ngân hàng với lãi suất 9% một năm. Tính số tiền lãi mà chú Năm nhận được sau một năm.</a:t>
              </a:r>
              <a:endParaRPr lang="en-US" sz="3200" dirty="0">
                <a:effectLst/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  <p:sp>
        <p:nvSpPr>
          <p:cNvPr id="10" name="TextBox 9">
            <a:extLst>
              <a:ext uri="{FF2B5EF4-FFF2-40B4-BE49-F238E27FC236}">
                <a16:creationId xmlns:a16="http://schemas.microsoft.com/office/drawing/2014/main" id="{E3477929-BE42-C0C3-40A7-E9E70C7A52BE}"/>
              </a:ext>
            </a:extLst>
          </p:cNvPr>
          <p:cNvSpPr txBox="1"/>
          <p:nvPr/>
        </p:nvSpPr>
        <p:spPr>
          <a:xfrm>
            <a:off x="3860800" y="3413760"/>
            <a:ext cx="788416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sz="32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tiền</a:t>
            </a:r>
            <a:r>
              <a:rPr lang="en-US" sz="32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lãi</a:t>
            </a:r>
            <a:r>
              <a:rPr lang="en-US" sz="32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mà</a:t>
            </a:r>
            <a:r>
              <a:rPr lang="en-US" sz="32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chú</a:t>
            </a:r>
            <a:r>
              <a:rPr lang="en-US" sz="32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Năm</a:t>
            </a:r>
            <a:r>
              <a:rPr lang="en-US" sz="32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nhận</a:t>
            </a:r>
            <a:r>
              <a:rPr lang="en-US" sz="32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được</a:t>
            </a:r>
            <a:r>
              <a:rPr lang="en-US" sz="32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sau</a:t>
            </a:r>
            <a:r>
              <a:rPr lang="en-US" sz="32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một</a:t>
            </a:r>
            <a:r>
              <a:rPr lang="en-US" sz="32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năm</a:t>
            </a:r>
            <a:r>
              <a:rPr lang="en-US" sz="32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là</a:t>
            </a:r>
            <a:r>
              <a:rPr lang="en-US" sz="32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:</a:t>
            </a:r>
          </a:p>
          <a:p>
            <a:pPr algn="ctr"/>
            <a:r>
              <a:rPr lang="en-US" sz="32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450 000 000 x 9 % = 40 500 000 (</a:t>
            </a:r>
            <a:r>
              <a:rPr lang="en-US" sz="32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đồng</a:t>
            </a:r>
            <a:r>
              <a:rPr lang="en-US" sz="32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606139304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75732" b="-75732"/>
            </a:stretch>
          </a:blipFill>
        </p:spPr>
        <p:txBody>
          <a:bodyPr/>
          <a:lstStyle/>
          <a:p>
            <a:pPr defTabSz="609630">
              <a:defRPr/>
            </a:pPr>
            <a:endParaRPr lang="en-US"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" name="Freeform 2">
            <a:extLst>
              <a:ext uri="{FF2B5EF4-FFF2-40B4-BE49-F238E27FC236}">
                <a16:creationId xmlns:a16="http://schemas.microsoft.com/office/drawing/2014/main" id="{7FCA3181-E9F7-9BDE-D8F7-839AC0D6CE14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t="-75732" b="-75732"/>
            </a:stretch>
          </a:blipFill>
        </p:spPr>
        <p:txBody>
          <a:bodyPr/>
          <a:lstStyle/>
          <a:p>
            <a:pPr defTabSz="609630">
              <a:defRPr/>
            </a:pPr>
            <a:endParaRPr lang="en-US" sz="1200">
              <a:solidFill>
                <a:prstClr val="black"/>
              </a:solidFill>
              <a:latin typeface="Calibri"/>
            </a:endParaRPr>
          </a:p>
        </p:txBody>
      </p:sp>
      <p:grpSp>
        <p:nvGrpSpPr>
          <p:cNvPr id="5" name="Group 3">
            <a:extLst>
              <a:ext uri="{FF2B5EF4-FFF2-40B4-BE49-F238E27FC236}">
                <a16:creationId xmlns:a16="http://schemas.microsoft.com/office/drawing/2014/main" id="{C2A5B1C6-E9E7-1DE3-5B29-23B175CDCF68}"/>
              </a:ext>
            </a:extLst>
          </p:cNvPr>
          <p:cNvGrpSpPr/>
          <p:nvPr/>
        </p:nvGrpSpPr>
        <p:grpSpPr>
          <a:xfrm>
            <a:off x="203200" y="381000"/>
            <a:ext cx="11887200" cy="6045200"/>
            <a:chOff x="0" y="0"/>
            <a:chExt cx="4426901" cy="2257332"/>
          </a:xfrm>
        </p:grpSpPr>
        <p:sp>
          <p:nvSpPr>
            <p:cNvPr id="6" name="Freeform 4">
              <a:extLst>
                <a:ext uri="{FF2B5EF4-FFF2-40B4-BE49-F238E27FC236}">
                  <a16:creationId xmlns:a16="http://schemas.microsoft.com/office/drawing/2014/main" id="{1E23D69B-EA2E-9B1D-982F-A8FA88CD9AEA}"/>
                </a:ext>
              </a:extLst>
            </p:cNvPr>
            <p:cNvSpPr/>
            <p:nvPr/>
          </p:nvSpPr>
          <p:spPr>
            <a:xfrm>
              <a:off x="92710" y="106680"/>
              <a:ext cx="4322761" cy="2137952"/>
            </a:xfrm>
            <a:custGeom>
              <a:avLst/>
              <a:gdLst/>
              <a:ahLst/>
              <a:cxnLst/>
              <a:rect l="l" t="t" r="r" b="b"/>
              <a:pathLst>
                <a:path w="4322761" h="2137952">
                  <a:moveTo>
                    <a:pt x="4296091" y="1948722"/>
                  </a:moveTo>
                  <a:cubicBezTo>
                    <a:pt x="4296091" y="2036353"/>
                    <a:pt x="4219891" y="2107472"/>
                    <a:pt x="4138611" y="2107472"/>
                  </a:cubicBezTo>
                  <a:lnTo>
                    <a:pt x="66040" y="2107472"/>
                  </a:lnTo>
                  <a:cubicBezTo>
                    <a:pt x="43180" y="2107472"/>
                    <a:pt x="20320" y="2102393"/>
                    <a:pt x="0" y="2093503"/>
                  </a:cubicBezTo>
                  <a:cubicBezTo>
                    <a:pt x="26670" y="2121443"/>
                    <a:pt x="63500" y="2137952"/>
                    <a:pt x="121679" y="2137952"/>
                  </a:cubicBezTo>
                  <a:lnTo>
                    <a:pt x="4176711" y="2137952"/>
                  </a:lnTo>
                  <a:cubicBezTo>
                    <a:pt x="4256721" y="2137952"/>
                    <a:pt x="4322761" y="2071913"/>
                    <a:pt x="4322761" y="1991903"/>
                  </a:cubicBezTo>
                  <a:lnTo>
                    <a:pt x="4322761" y="95250"/>
                  </a:lnTo>
                  <a:cubicBezTo>
                    <a:pt x="4322761" y="58420"/>
                    <a:pt x="4308791" y="25400"/>
                    <a:pt x="4287201" y="0"/>
                  </a:cubicBezTo>
                  <a:cubicBezTo>
                    <a:pt x="4293551" y="16510"/>
                    <a:pt x="4296091" y="34290"/>
                    <a:pt x="4296091" y="52070"/>
                  </a:cubicBezTo>
                  <a:lnTo>
                    <a:pt x="4296091" y="1948722"/>
                  </a:lnTo>
                  <a:close/>
                </a:path>
              </a:pathLst>
            </a:custGeom>
            <a:solidFill>
              <a:srgbClr val="704430"/>
            </a:solidFill>
          </p:spPr>
          <p:txBody>
            <a:bodyPr/>
            <a:lstStyle/>
            <a:p>
              <a:pPr defTabSz="609630">
                <a:defRPr/>
              </a:pPr>
              <a:endParaRPr lang="en-US" sz="12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7" name="Freeform 5">
              <a:extLst>
                <a:ext uri="{FF2B5EF4-FFF2-40B4-BE49-F238E27FC236}">
                  <a16:creationId xmlns:a16="http://schemas.microsoft.com/office/drawing/2014/main" id="{427C155C-54F3-FADA-7B0E-3E148E1ADEB2}"/>
                </a:ext>
              </a:extLst>
            </p:cNvPr>
            <p:cNvSpPr/>
            <p:nvPr/>
          </p:nvSpPr>
          <p:spPr>
            <a:xfrm>
              <a:off x="12700" y="12700"/>
              <a:ext cx="4362131" cy="2188752"/>
            </a:xfrm>
            <a:custGeom>
              <a:avLst/>
              <a:gdLst/>
              <a:ahLst/>
              <a:cxnLst/>
              <a:rect l="l" t="t" r="r" b="b"/>
              <a:pathLst>
                <a:path w="4362131" h="2188752">
                  <a:moveTo>
                    <a:pt x="146050" y="2188752"/>
                  </a:moveTo>
                  <a:lnTo>
                    <a:pt x="4216081" y="2188752"/>
                  </a:lnTo>
                  <a:cubicBezTo>
                    <a:pt x="4296091" y="2188752"/>
                    <a:pt x="4362131" y="2122712"/>
                    <a:pt x="4362131" y="2042702"/>
                  </a:cubicBezTo>
                  <a:lnTo>
                    <a:pt x="4362131" y="146050"/>
                  </a:lnTo>
                  <a:cubicBezTo>
                    <a:pt x="4362131" y="66040"/>
                    <a:pt x="4296091" y="0"/>
                    <a:pt x="4216081" y="0"/>
                  </a:cubicBezTo>
                  <a:lnTo>
                    <a:pt x="146050" y="0"/>
                  </a:lnTo>
                  <a:cubicBezTo>
                    <a:pt x="66040" y="0"/>
                    <a:pt x="0" y="66040"/>
                    <a:pt x="0" y="146050"/>
                  </a:cubicBezTo>
                  <a:lnTo>
                    <a:pt x="0" y="2042702"/>
                  </a:lnTo>
                  <a:cubicBezTo>
                    <a:pt x="0" y="2123982"/>
                    <a:pt x="66040" y="2188752"/>
                    <a:pt x="146050" y="2188752"/>
                  </a:cubicBezTo>
                  <a:close/>
                </a:path>
              </a:pathLst>
            </a:custGeom>
            <a:solidFill>
              <a:schemeClr val="bg1"/>
            </a:solidFill>
          </p:spPr>
          <p:txBody>
            <a:bodyPr/>
            <a:lstStyle/>
            <a:p>
              <a:pPr defTabSz="609630">
                <a:defRPr/>
              </a:pPr>
              <a:endParaRPr lang="en-US" sz="12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8" name="Freeform 6">
              <a:extLst>
                <a:ext uri="{FF2B5EF4-FFF2-40B4-BE49-F238E27FC236}">
                  <a16:creationId xmlns:a16="http://schemas.microsoft.com/office/drawing/2014/main" id="{F75B3093-93E8-95A1-6BBA-BC11540E6073}"/>
                </a:ext>
              </a:extLst>
            </p:cNvPr>
            <p:cNvSpPr/>
            <p:nvPr/>
          </p:nvSpPr>
          <p:spPr>
            <a:xfrm>
              <a:off x="0" y="0"/>
              <a:ext cx="4426901" cy="2257332"/>
            </a:xfrm>
            <a:custGeom>
              <a:avLst/>
              <a:gdLst/>
              <a:ahLst/>
              <a:cxnLst/>
              <a:rect l="l" t="t" r="r" b="b"/>
              <a:pathLst>
                <a:path w="4426901" h="2257332">
                  <a:moveTo>
                    <a:pt x="4363401" y="74930"/>
                  </a:moveTo>
                  <a:cubicBezTo>
                    <a:pt x="4335461" y="30480"/>
                    <a:pt x="4285931" y="0"/>
                    <a:pt x="4228781" y="0"/>
                  </a:cubicBezTo>
                  <a:lnTo>
                    <a:pt x="158750" y="0"/>
                  </a:lnTo>
                  <a:cubicBezTo>
                    <a:pt x="71120" y="0"/>
                    <a:pt x="0" y="71120"/>
                    <a:pt x="0" y="158750"/>
                  </a:cubicBezTo>
                  <a:lnTo>
                    <a:pt x="0" y="2055402"/>
                  </a:lnTo>
                  <a:cubicBezTo>
                    <a:pt x="0" y="2107473"/>
                    <a:pt x="25400" y="2153192"/>
                    <a:pt x="63500" y="2182402"/>
                  </a:cubicBezTo>
                  <a:cubicBezTo>
                    <a:pt x="91440" y="2226852"/>
                    <a:pt x="140970" y="2257332"/>
                    <a:pt x="218396" y="2257332"/>
                  </a:cubicBezTo>
                  <a:lnTo>
                    <a:pt x="4268151" y="2257332"/>
                  </a:lnTo>
                  <a:cubicBezTo>
                    <a:pt x="4355781" y="2257332"/>
                    <a:pt x="4426901" y="2186212"/>
                    <a:pt x="4426901" y="2098583"/>
                  </a:cubicBezTo>
                  <a:lnTo>
                    <a:pt x="4426901" y="201930"/>
                  </a:lnTo>
                  <a:cubicBezTo>
                    <a:pt x="4426901" y="149860"/>
                    <a:pt x="4401501" y="104140"/>
                    <a:pt x="4363401" y="74930"/>
                  </a:cubicBezTo>
                  <a:close/>
                  <a:moveTo>
                    <a:pt x="12700" y="2055402"/>
                  </a:moveTo>
                  <a:lnTo>
                    <a:pt x="12700" y="158750"/>
                  </a:lnTo>
                  <a:cubicBezTo>
                    <a:pt x="12700" y="78740"/>
                    <a:pt x="78740" y="12700"/>
                    <a:pt x="158750" y="12700"/>
                  </a:cubicBezTo>
                  <a:lnTo>
                    <a:pt x="4228781" y="12700"/>
                  </a:lnTo>
                  <a:cubicBezTo>
                    <a:pt x="4308791" y="12700"/>
                    <a:pt x="4374831" y="78740"/>
                    <a:pt x="4374831" y="158750"/>
                  </a:cubicBezTo>
                  <a:lnTo>
                    <a:pt x="4374831" y="2055402"/>
                  </a:lnTo>
                  <a:cubicBezTo>
                    <a:pt x="4374831" y="2135412"/>
                    <a:pt x="4308791" y="2201452"/>
                    <a:pt x="4228781" y="2201452"/>
                  </a:cubicBezTo>
                  <a:lnTo>
                    <a:pt x="158750" y="2201452"/>
                  </a:lnTo>
                  <a:cubicBezTo>
                    <a:pt x="78740" y="2201452"/>
                    <a:pt x="12700" y="2136682"/>
                    <a:pt x="12700" y="2055402"/>
                  </a:cubicBezTo>
                  <a:close/>
                  <a:moveTo>
                    <a:pt x="4415471" y="2098582"/>
                  </a:moveTo>
                  <a:cubicBezTo>
                    <a:pt x="4415471" y="2178592"/>
                    <a:pt x="4348161" y="2244632"/>
                    <a:pt x="4268151" y="2244632"/>
                  </a:cubicBezTo>
                  <a:lnTo>
                    <a:pt x="218396" y="2244632"/>
                  </a:lnTo>
                  <a:cubicBezTo>
                    <a:pt x="157480" y="2244632"/>
                    <a:pt x="120650" y="2228122"/>
                    <a:pt x="93980" y="2200182"/>
                  </a:cubicBezTo>
                  <a:cubicBezTo>
                    <a:pt x="114300" y="2209072"/>
                    <a:pt x="135890" y="2214152"/>
                    <a:pt x="160020" y="2214152"/>
                  </a:cubicBezTo>
                  <a:lnTo>
                    <a:pt x="4230051" y="2214152"/>
                  </a:lnTo>
                  <a:cubicBezTo>
                    <a:pt x="4317681" y="2214152"/>
                    <a:pt x="4388801" y="2143032"/>
                    <a:pt x="4388801" y="2055402"/>
                  </a:cubicBezTo>
                  <a:lnTo>
                    <a:pt x="4388801" y="158750"/>
                  </a:lnTo>
                  <a:cubicBezTo>
                    <a:pt x="4388801" y="140970"/>
                    <a:pt x="4384991" y="123190"/>
                    <a:pt x="4379911" y="106680"/>
                  </a:cubicBezTo>
                  <a:cubicBezTo>
                    <a:pt x="4401501" y="132080"/>
                    <a:pt x="4415471" y="165100"/>
                    <a:pt x="4415471" y="201930"/>
                  </a:cubicBezTo>
                  <a:lnTo>
                    <a:pt x="4415471" y="2098582"/>
                  </a:lnTo>
                  <a:close/>
                </a:path>
              </a:pathLst>
            </a:custGeom>
            <a:solidFill>
              <a:srgbClr val="704430"/>
            </a:solidFill>
          </p:spPr>
          <p:txBody>
            <a:bodyPr/>
            <a:lstStyle/>
            <a:p>
              <a:pPr defTabSz="609630">
                <a:defRPr/>
              </a:pPr>
              <a:endParaRPr lang="en-US" sz="1200">
                <a:solidFill>
                  <a:prstClr val="black"/>
                </a:solidFill>
                <a:latin typeface="Calibri"/>
              </a:endParaRPr>
            </a:p>
          </p:txBody>
        </p:sp>
      </p:grpSp>
      <p:pic>
        <p:nvPicPr>
          <p:cNvPr id="11" name="Picture 10" descr="A couple of kids sitting at desks&#10;&#10;Description automatically generated">
            <a:extLst>
              <a:ext uri="{FF2B5EF4-FFF2-40B4-BE49-F238E27FC236}">
                <a16:creationId xmlns:a16="http://schemas.microsoft.com/office/drawing/2014/main" id="{02CE305F-024A-43FF-D7DA-AA181BF4951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443"/>
          <a:stretch/>
        </p:blipFill>
        <p:spPr>
          <a:xfrm>
            <a:off x="508000" y="3479800"/>
            <a:ext cx="5131373" cy="2584841"/>
          </a:xfrm>
          <a:prstGeom prst="rect">
            <a:avLst/>
          </a:prstGeom>
        </p:spPr>
      </p:pic>
      <p:sp>
        <p:nvSpPr>
          <p:cNvPr id="12" name="Speech Bubble: Rectangle with Corners Rounded 11">
            <a:extLst>
              <a:ext uri="{FF2B5EF4-FFF2-40B4-BE49-F238E27FC236}">
                <a16:creationId xmlns:a16="http://schemas.microsoft.com/office/drawing/2014/main" id="{88860C81-F276-B3E6-6210-6C3C4E5DCBBB}"/>
              </a:ext>
            </a:extLst>
          </p:cNvPr>
          <p:cNvSpPr/>
          <p:nvPr/>
        </p:nvSpPr>
        <p:spPr>
          <a:xfrm>
            <a:off x="3302000" y="939800"/>
            <a:ext cx="6807200" cy="1871325"/>
          </a:xfrm>
          <a:prstGeom prst="wedgeRoundRectCallout">
            <a:avLst>
              <a:gd name="adj1" fmla="val -27549"/>
              <a:gd name="adj2" fmla="val 77981"/>
              <a:gd name="adj3" fmla="val 16667"/>
            </a:avLst>
          </a:prstGeom>
          <a:solidFill>
            <a:srgbClr val="E0F2FC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630"/>
            <a:r>
              <a:rPr lang="en-US" sz="32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Rút</a:t>
            </a:r>
            <a:r>
              <a:rPr lang="en-US" sz="32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ra</a:t>
            </a:r>
            <a:r>
              <a:rPr lang="en-US" sz="32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cách</a:t>
            </a:r>
            <a:r>
              <a:rPr lang="en-US" sz="32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làm</a:t>
            </a:r>
            <a:r>
              <a:rPr lang="en-US" sz="32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thế</a:t>
            </a:r>
            <a:r>
              <a:rPr lang="en-US" sz="32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nào</a:t>
            </a:r>
            <a:r>
              <a:rPr lang="en-US" sz="32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để</a:t>
            </a:r>
            <a:r>
              <a:rPr lang="en-US" sz="32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tính</a:t>
            </a:r>
            <a:r>
              <a:rPr lang="en-US" sz="32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sz="32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tiền</a:t>
            </a:r>
            <a:r>
              <a:rPr lang="en-US" sz="32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lãi</a:t>
            </a:r>
            <a:r>
              <a:rPr lang="en-US" sz="32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tiết</a:t>
            </a:r>
            <a:r>
              <a:rPr lang="en-US" sz="32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kiệm</a:t>
            </a:r>
            <a:r>
              <a:rPr lang="en-US" sz="32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hay </a:t>
            </a:r>
            <a:r>
              <a:rPr lang="en-US" sz="32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tiền</a:t>
            </a:r>
            <a:r>
              <a:rPr lang="en-US" sz="32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lãi</a:t>
            </a:r>
            <a:r>
              <a:rPr lang="en-US" sz="32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vay</a:t>
            </a:r>
            <a:r>
              <a:rPr lang="en-US" sz="32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trong</a:t>
            </a:r>
            <a:r>
              <a:rPr lang="en-US" sz="32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thực</a:t>
            </a:r>
            <a:r>
              <a:rPr lang="en-US" sz="32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tiễn</a:t>
            </a:r>
            <a:r>
              <a:rPr lang="en-US" sz="32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?</a:t>
            </a:r>
            <a:endParaRPr lang="en-US" sz="2133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33FD519B-B300-ACA5-0C31-D7AFDFAEE6A8}"/>
              </a:ext>
            </a:extLst>
          </p:cNvPr>
          <p:cNvSpPr/>
          <p:nvPr/>
        </p:nvSpPr>
        <p:spPr>
          <a:xfrm>
            <a:off x="5943600" y="3886200"/>
            <a:ext cx="5740400" cy="1625600"/>
          </a:xfrm>
          <a:prstGeom prst="roundRect">
            <a:avLst/>
          </a:prstGeom>
          <a:solidFill>
            <a:srgbClr val="F8D2E4"/>
          </a:solidFill>
          <a:ln>
            <a:solidFill>
              <a:srgbClr val="F8D2E4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630"/>
            <a:r>
              <a:rPr lang="en-US" sz="2933" b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Số tiền lãi = Tiền gửi (Tiền vay) x tỉ số phần trăm lãi suất</a:t>
            </a:r>
            <a:endParaRPr lang="en-US" sz="1867" dirty="0">
              <a:solidFill>
                <a:prstClr val="white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654910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Hình chữ nhật: Góc Tròn 33">
            <a:extLst>
              <a:ext uri="{FF2B5EF4-FFF2-40B4-BE49-F238E27FC236}">
                <a16:creationId xmlns:a16="http://schemas.microsoft.com/office/drawing/2014/main" id="{7EAEE4D9-1355-CB7F-5468-DBC8FA6847F0}"/>
              </a:ext>
            </a:extLst>
          </p:cNvPr>
          <p:cNvSpPr/>
          <p:nvPr/>
        </p:nvSpPr>
        <p:spPr>
          <a:xfrm>
            <a:off x="3182815" y="1612434"/>
            <a:ext cx="5826369" cy="3434774"/>
          </a:xfrm>
          <a:prstGeom prst="roundRect">
            <a:avLst/>
          </a:prstGeom>
          <a:solidFill>
            <a:srgbClr val="F3F3F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6" name="Rectangle: Rounded Corners 1">
            <a:extLst>
              <a:ext uri="{FF2B5EF4-FFF2-40B4-BE49-F238E27FC236}">
                <a16:creationId xmlns:a16="http://schemas.microsoft.com/office/drawing/2014/main" id="{CCD814E6-CD68-8E5B-033C-0A60B3FEB1CE}"/>
              </a:ext>
            </a:extLst>
          </p:cNvPr>
          <p:cNvSpPr/>
          <p:nvPr/>
        </p:nvSpPr>
        <p:spPr>
          <a:xfrm>
            <a:off x="410548" y="1904609"/>
            <a:ext cx="11541968" cy="4421553"/>
          </a:xfrm>
          <a:custGeom>
            <a:avLst/>
            <a:gdLst>
              <a:gd name="connsiteX0" fmla="*/ 0 w 11541968"/>
              <a:gd name="connsiteY0" fmla="*/ 599253 h 4421553"/>
              <a:gd name="connsiteX1" fmla="*/ 599253 w 11541968"/>
              <a:gd name="connsiteY1" fmla="*/ 0 h 4421553"/>
              <a:gd name="connsiteX2" fmla="*/ 10942715 w 11541968"/>
              <a:gd name="connsiteY2" fmla="*/ 0 h 4421553"/>
              <a:gd name="connsiteX3" fmla="*/ 11541968 w 11541968"/>
              <a:gd name="connsiteY3" fmla="*/ 599253 h 4421553"/>
              <a:gd name="connsiteX4" fmla="*/ 11541968 w 11541968"/>
              <a:gd name="connsiteY4" fmla="*/ 3822300 h 4421553"/>
              <a:gd name="connsiteX5" fmla="*/ 10942715 w 11541968"/>
              <a:gd name="connsiteY5" fmla="*/ 4421553 h 4421553"/>
              <a:gd name="connsiteX6" fmla="*/ 599253 w 11541968"/>
              <a:gd name="connsiteY6" fmla="*/ 4421553 h 4421553"/>
              <a:gd name="connsiteX7" fmla="*/ 0 w 11541968"/>
              <a:gd name="connsiteY7" fmla="*/ 3822300 h 4421553"/>
              <a:gd name="connsiteX8" fmla="*/ 0 w 11541968"/>
              <a:gd name="connsiteY8" fmla="*/ 599253 h 44215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541968" h="4421553" fill="none" extrusionOk="0">
                <a:moveTo>
                  <a:pt x="0" y="599253"/>
                </a:moveTo>
                <a:cubicBezTo>
                  <a:pt x="1740" y="315385"/>
                  <a:pt x="294714" y="44339"/>
                  <a:pt x="599253" y="0"/>
                </a:cubicBezTo>
                <a:cubicBezTo>
                  <a:pt x="2592794" y="72427"/>
                  <a:pt x="7426792" y="61419"/>
                  <a:pt x="10942715" y="0"/>
                </a:cubicBezTo>
                <a:cubicBezTo>
                  <a:pt x="11266634" y="-48455"/>
                  <a:pt x="11487292" y="251757"/>
                  <a:pt x="11541968" y="599253"/>
                </a:cubicBezTo>
                <a:cubicBezTo>
                  <a:pt x="11642844" y="1011066"/>
                  <a:pt x="11434655" y="2412419"/>
                  <a:pt x="11541968" y="3822300"/>
                </a:cubicBezTo>
                <a:cubicBezTo>
                  <a:pt x="11543932" y="4143292"/>
                  <a:pt x="11255697" y="4401402"/>
                  <a:pt x="10942715" y="4421553"/>
                </a:cubicBezTo>
                <a:cubicBezTo>
                  <a:pt x="6122165" y="4451380"/>
                  <a:pt x="2004814" y="4342247"/>
                  <a:pt x="599253" y="4421553"/>
                </a:cubicBezTo>
                <a:cubicBezTo>
                  <a:pt x="330013" y="4414576"/>
                  <a:pt x="-32520" y="4159688"/>
                  <a:pt x="0" y="3822300"/>
                </a:cubicBezTo>
                <a:cubicBezTo>
                  <a:pt x="50037" y="2320250"/>
                  <a:pt x="770" y="1818915"/>
                  <a:pt x="0" y="599253"/>
                </a:cubicBezTo>
                <a:close/>
              </a:path>
              <a:path w="11541968" h="4421553" stroke="0" extrusionOk="0">
                <a:moveTo>
                  <a:pt x="0" y="599253"/>
                </a:moveTo>
                <a:cubicBezTo>
                  <a:pt x="32638" y="277191"/>
                  <a:pt x="282480" y="29555"/>
                  <a:pt x="599253" y="0"/>
                </a:cubicBezTo>
                <a:cubicBezTo>
                  <a:pt x="4266228" y="123000"/>
                  <a:pt x="6480235" y="-96860"/>
                  <a:pt x="10942715" y="0"/>
                </a:cubicBezTo>
                <a:cubicBezTo>
                  <a:pt x="11244616" y="-22145"/>
                  <a:pt x="11545721" y="260729"/>
                  <a:pt x="11541968" y="599253"/>
                </a:cubicBezTo>
                <a:cubicBezTo>
                  <a:pt x="11545141" y="2163788"/>
                  <a:pt x="11636235" y="2902557"/>
                  <a:pt x="11541968" y="3822300"/>
                </a:cubicBezTo>
                <a:cubicBezTo>
                  <a:pt x="11490393" y="4171943"/>
                  <a:pt x="11265288" y="4420181"/>
                  <a:pt x="10942715" y="4421553"/>
                </a:cubicBezTo>
                <a:cubicBezTo>
                  <a:pt x="7244165" y="4260846"/>
                  <a:pt x="2652638" y="4461220"/>
                  <a:pt x="599253" y="4421553"/>
                </a:cubicBezTo>
                <a:cubicBezTo>
                  <a:pt x="244033" y="4416653"/>
                  <a:pt x="-59273" y="4126406"/>
                  <a:pt x="0" y="3822300"/>
                </a:cubicBezTo>
                <a:cubicBezTo>
                  <a:pt x="32216" y="2225742"/>
                  <a:pt x="57206" y="1432606"/>
                  <a:pt x="0" y="599253"/>
                </a:cubicBezTo>
                <a:close/>
              </a:path>
            </a:pathLst>
          </a:custGeom>
          <a:solidFill>
            <a:schemeClr val="bg1">
              <a:alpha val="85000"/>
            </a:schemeClr>
          </a:solidFill>
          <a:ln w="63500" cap="rnd" cmpd="thickThin">
            <a:solidFill>
              <a:srgbClr val="FFC000"/>
            </a:solidFill>
            <a:prstDash val="dash"/>
            <a:round/>
            <a:extLst>
              <a:ext uri="{C807C97D-BFC1-408E-A445-0C87EB9F89A2}">
                <ask:lineSketchStyleProps xmlns="" xmlns:ask="http://schemas.microsoft.com/office/drawing/2018/sketchyshapes" sd="852854689">
                  <a:prstGeom prst="roundRect">
                    <a:avLst>
                      <a:gd name="adj" fmla="val 13553"/>
                    </a:avLst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marR="0" lvl="0" indent="0" algn="just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7" name="TextBox 12">
            <a:extLst>
              <a:ext uri="{FF2B5EF4-FFF2-40B4-BE49-F238E27FC236}">
                <a16:creationId xmlns:a16="http://schemas.microsoft.com/office/drawing/2014/main" id="{8EBE4D49-C969-46F1-0110-E7E3C49AD8D8}"/>
              </a:ext>
            </a:extLst>
          </p:cNvPr>
          <p:cNvSpPr txBox="1"/>
          <p:nvPr/>
        </p:nvSpPr>
        <p:spPr>
          <a:xfrm>
            <a:off x="1420985" y="2220600"/>
            <a:ext cx="9350029" cy="7546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GV ĐIỀN VÀO ĐÂY</a:t>
            </a:r>
          </a:p>
        </p:txBody>
      </p:sp>
      <p:sp>
        <p:nvSpPr>
          <p:cNvPr id="38" name="TextBox 14">
            <a:extLst>
              <a:ext uri="{FF2B5EF4-FFF2-40B4-BE49-F238E27FC236}">
                <a16:creationId xmlns:a16="http://schemas.microsoft.com/office/drawing/2014/main" id="{3272D9A1-2D29-203B-8A17-EB7CFC9EE3FF}"/>
              </a:ext>
            </a:extLst>
          </p:cNvPr>
          <p:cNvSpPr txBox="1"/>
          <p:nvPr/>
        </p:nvSpPr>
        <p:spPr>
          <a:xfrm>
            <a:off x="1420985" y="3231864"/>
            <a:ext cx="9350029" cy="7546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GV ĐIỀN VÀO ĐÂY</a:t>
            </a:r>
          </a:p>
        </p:txBody>
      </p:sp>
      <p:sp>
        <p:nvSpPr>
          <p:cNvPr id="39" name="TextBox 16">
            <a:extLst>
              <a:ext uri="{FF2B5EF4-FFF2-40B4-BE49-F238E27FC236}">
                <a16:creationId xmlns:a16="http://schemas.microsoft.com/office/drawing/2014/main" id="{66AF72E9-591C-A9B0-976F-4DF154599B77}"/>
              </a:ext>
            </a:extLst>
          </p:cNvPr>
          <p:cNvSpPr txBox="1"/>
          <p:nvPr/>
        </p:nvSpPr>
        <p:spPr>
          <a:xfrm>
            <a:off x="1420985" y="4243128"/>
            <a:ext cx="9350029" cy="7546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GV ĐIỀN VÀO ĐÂY</a:t>
            </a:r>
          </a:p>
        </p:txBody>
      </p:sp>
      <p:sp>
        <p:nvSpPr>
          <p:cNvPr id="40" name="TextBox 18">
            <a:extLst>
              <a:ext uri="{FF2B5EF4-FFF2-40B4-BE49-F238E27FC236}">
                <a16:creationId xmlns:a16="http://schemas.microsoft.com/office/drawing/2014/main" id="{6FF8C19B-DB98-C2E9-D617-1A31B62FA7D1}"/>
              </a:ext>
            </a:extLst>
          </p:cNvPr>
          <p:cNvSpPr txBox="1"/>
          <p:nvPr/>
        </p:nvSpPr>
        <p:spPr>
          <a:xfrm>
            <a:off x="1420984" y="5254393"/>
            <a:ext cx="9350029" cy="7546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GV ĐIỀN VÀO ĐÂY</a:t>
            </a:r>
          </a:p>
        </p:txBody>
      </p:sp>
      <p:pic>
        <p:nvPicPr>
          <p:cNvPr id="41" name="Picture 51">
            <a:extLst>
              <a:ext uri="{FF2B5EF4-FFF2-40B4-BE49-F238E27FC236}">
                <a16:creationId xmlns:a16="http://schemas.microsoft.com/office/drawing/2014/main" id="{29D9B416-A01B-70DE-3506-177E4ED97A7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76937" y="2147947"/>
            <a:ext cx="513600" cy="900000"/>
          </a:xfrm>
          <a:prstGeom prst="rect">
            <a:avLst/>
          </a:prstGeom>
          <a:effectLst>
            <a:innerShdw blurRad="63500" dist="50800" dir="8100000">
              <a:prstClr val="black">
                <a:alpha val="50000"/>
              </a:prstClr>
            </a:innerShdw>
          </a:effectLst>
        </p:spPr>
      </p:pic>
      <p:pic>
        <p:nvPicPr>
          <p:cNvPr id="42" name="Picture 52">
            <a:extLst>
              <a:ext uri="{FF2B5EF4-FFF2-40B4-BE49-F238E27FC236}">
                <a16:creationId xmlns:a16="http://schemas.microsoft.com/office/drawing/2014/main" id="{40B9BD0A-2CB7-999B-4052-262E60225D3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76937" y="3159211"/>
            <a:ext cx="513600" cy="900000"/>
          </a:xfrm>
          <a:prstGeom prst="rect">
            <a:avLst/>
          </a:prstGeom>
          <a:effectLst>
            <a:innerShdw blurRad="63500" dist="50800" dir="8100000">
              <a:prstClr val="black">
                <a:alpha val="50000"/>
              </a:prstClr>
            </a:innerShdw>
          </a:effectLst>
        </p:spPr>
      </p:pic>
      <p:pic>
        <p:nvPicPr>
          <p:cNvPr id="43" name="Picture 53">
            <a:extLst>
              <a:ext uri="{FF2B5EF4-FFF2-40B4-BE49-F238E27FC236}">
                <a16:creationId xmlns:a16="http://schemas.microsoft.com/office/drawing/2014/main" id="{93DD7356-FB25-3255-065C-4AC811FC50F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76937" y="4170475"/>
            <a:ext cx="513600" cy="900000"/>
          </a:xfrm>
          <a:prstGeom prst="rect">
            <a:avLst/>
          </a:prstGeom>
          <a:effectLst>
            <a:innerShdw blurRad="63500" dist="50800" dir="8100000">
              <a:prstClr val="black">
                <a:alpha val="50000"/>
              </a:prstClr>
            </a:innerShdw>
          </a:effectLst>
        </p:spPr>
      </p:pic>
      <p:pic>
        <p:nvPicPr>
          <p:cNvPr id="44" name="Picture 54">
            <a:extLst>
              <a:ext uri="{FF2B5EF4-FFF2-40B4-BE49-F238E27FC236}">
                <a16:creationId xmlns:a16="http://schemas.microsoft.com/office/drawing/2014/main" id="{1713747A-DA54-5CE3-3E5C-D501D123636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76937" y="5181740"/>
            <a:ext cx="513600" cy="900000"/>
          </a:xfrm>
          <a:prstGeom prst="rect">
            <a:avLst/>
          </a:prstGeom>
          <a:effectLst>
            <a:innerShdw blurRad="63500" dist="50800" dir="8100000">
              <a:prstClr val="black">
                <a:alpha val="50000"/>
              </a:prstClr>
            </a:innerShdw>
          </a:effectLst>
        </p:spPr>
      </p:pic>
      <p:pic>
        <p:nvPicPr>
          <p:cNvPr id="45" name="Picture 2">
            <a:extLst>
              <a:ext uri="{FF2B5EF4-FFF2-40B4-BE49-F238E27FC236}">
                <a16:creationId xmlns:a16="http://schemas.microsoft.com/office/drawing/2014/main" id="{AF4326BF-826B-5080-F668-0591DBBE711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813803" y="127126"/>
            <a:ext cx="6102625" cy="22740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9580215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8" dur="75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750"/>
                            </p:stCondLst>
                            <p:childTnLst>
                              <p:par>
                                <p:cTn id="10" presetID="53" presetClass="entr" presetSubtype="16" fill="hold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0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00"/>
                            </p:stCondLst>
                            <p:childTnLst>
                              <p:par>
                                <p:cTn id="4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 uiExpand="1" build="p"/>
      <p:bldP spid="38" grpId="0" uiExpand="1" build="p"/>
      <p:bldP spid="39" grpId="0" uiExpand="1" build="p"/>
      <p:bldP spid="40" grpId="0" uiExpand="1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Hình chữ nhật 3">
            <a:extLst>
              <a:ext uri="{FF2B5EF4-FFF2-40B4-BE49-F238E27FC236}">
                <a16:creationId xmlns:a16="http://schemas.microsoft.com/office/drawing/2014/main" id="{513401CB-299A-3118-86CD-095D072B9DBA}"/>
              </a:ext>
            </a:extLst>
          </p:cNvPr>
          <p:cNvSpPr/>
          <p:nvPr/>
        </p:nvSpPr>
        <p:spPr>
          <a:xfrm>
            <a:off x="3305908" y="1420839"/>
            <a:ext cx="5950634" cy="2883877"/>
          </a:xfrm>
          <a:prstGeom prst="rect">
            <a:avLst/>
          </a:prstGeom>
          <a:solidFill>
            <a:srgbClr val="FFFADC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6" name="Đường nối Thẳng 5">
            <a:extLst>
              <a:ext uri="{FF2B5EF4-FFF2-40B4-BE49-F238E27FC236}">
                <a16:creationId xmlns:a16="http://schemas.microsoft.com/office/drawing/2014/main" id="{948CF36C-A42F-A4D1-2FEA-D9BA89D2AB67}"/>
              </a:ext>
            </a:extLst>
          </p:cNvPr>
          <p:cNvCxnSpPr>
            <a:cxnSpLocks/>
          </p:cNvCxnSpPr>
          <p:nvPr/>
        </p:nvCxnSpPr>
        <p:spPr>
          <a:xfrm>
            <a:off x="6067864" y="1153551"/>
            <a:ext cx="0" cy="4107767"/>
          </a:xfrm>
          <a:prstGeom prst="line">
            <a:avLst/>
          </a:prstGeom>
          <a:ln w="57150">
            <a:solidFill>
              <a:srgbClr val="C0BA97">
                <a:alpha val="72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" name="Group 13">
            <a:extLst>
              <a:ext uri="{FF2B5EF4-FFF2-40B4-BE49-F238E27FC236}">
                <a16:creationId xmlns:a16="http://schemas.microsoft.com/office/drawing/2014/main" id="{8C0CE31D-E4F0-FAFA-DE13-81A8C8040020}"/>
              </a:ext>
            </a:extLst>
          </p:cNvPr>
          <p:cNvGrpSpPr/>
          <p:nvPr/>
        </p:nvGrpSpPr>
        <p:grpSpPr>
          <a:xfrm>
            <a:off x="1925744" y="1526961"/>
            <a:ext cx="8284240" cy="2671632"/>
            <a:chOff x="3920561" y="8204395"/>
            <a:chExt cx="9623851" cy="2671632"/>
          </a:xfrm>
        </p:grpSpPr>
        <p:sp>
          <p:nvSpPr>
            <p:cNvPr id="3" name="TextBox 24">
              <a:extLst>
                <a:ext uri="{FF2B5EF4-FFF2-40B4-BE49-F238E27FC236}">
                  <a16:creationId xmlns:a16="http://schemas.microsoft.com/office/drawing/2014/main" id="{96D6D1D5-2EC3-043F-ADFC-E1B0214CE074}"/>
                </a:ext>
              </a:extLst>
            </p:cNvPr>
            <p:cNvSpPr txBox="1"/>
            <p:nvPr/>
          </p:nvSpPr>
          <p:spPr>
            <a:xfrm>
              <a:off x="4149463" y="8204395"/>
              <a:ext cx="9166049" cy="26522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6600" b="1" i="0" u="none" strike="noStrike" kern="1200" cap="none" spc="0" normalizeH="0" baseline="0" noProof="0" dirty="0">
                  <a:ln w="330200">
                    <a:solidFill>
                      <a:prstClr val="white"/>
                    </a:solidFill>
                    <a:prstDash val="solid"/>
                  </a:ln>
                  <a:solidFill>
                    <a:srgbClr val="5B9BD5"/>
                  </a:solidFill>
                  <a:effectLst>
                    <a:outerShdw blurRad="12700" dist="38100" dir="2700000" algn="tl" rotWithShape="0">
                      <a:srgbClr val="5B9BD5">
                        <a:lumMod val="60000"/>
                        <a:lumOff val="40000"/>
                      </a:srgbClr>
                    </a:outerShdw>
                  </a:effectLst>
                  <a:uLnTx/>
                  <a:uFillTx/>
                  <a:latin typeface="SVN-Gretoon" panose="02040603050506020204" pitchFamily="18" charset="0"/>
                  <a:ea typeface="+mn-ea"/>
                  <a:cs typeface="+mn-cs"/>
                </a:rPr>
                <a:t>TẠM BIỆT VÀ HẸN GẶP LẠI</a:t>
              </a:r>
            </a:p>
          </p:txBody>
        </p:sp>
        <p:sp>
          <p:nvSpPr>
            <p:cNvPr id="5" name="TextBox 29">
              <a:extLst>
                <a:ext uri="{FF2B5EF4-FFF2-40B4-BE49-F238E27FC236}">
                  <a16:creationId xmlns:a16="http://schemas.microsoft.com/office/drawing/2014/main" id="{DF2C0CF6-60E9-4CE9-4F9D-C21837B363C7}"/>
                </a:ext>
              </a:extLst>
            </p:cNvPr>
            <p:cNvSpPr txBox="1"/>
            <p:nvPr/>
          </p:nvSpPr>
          <p:spPr>
            <a:xfrm>
              <a:off x="3920561" y="8223762"/>
              <a:ext cx="9623851" cy="26522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6600" b="1" i="0" u="none" strike="noStrike" kern="1200" cap="none" spc="0" normalizeH="0" baseline="0" noProof="0" dirty="0">
                  <a:ln w="28575">
                    <a:solidFill>
                      <a:srgbClr val="002060"/>
                    </a:solidFill>
                    <a:prstDash val="solid"/>
                  </a:ln>
                  <a:solidFill>
                    <a:srgbClr val="99FF99"/>
                  </a:solidFill>
                  <a:effectLst>
                    <a:outerShdw blurRad="12700" dist="38100" dir="2700000" algn="tl" rotWithShape="0">
                      <a:srgbClr val="5B9BD5">
                        <a:lumMod val="60000"/>
                        <a:lumOff val="40000"/>
                      </a:srgbClr>
                    </a:outerShdw>
                  </a:effectLst>
                  <a:uLnTx/>
                  <a:uFillTx/>
                  <a:latin typeface="SVN-Gretoon" panose="02040603050506020204" pitchFamily="18" charset="0"/>
                  <a:ea typeface="+mn-ea"/>
                  <a:cs typeface="+mn-cs"/>
                </a:rPr>
                <a:t>T</a:t>
              </a:r>
              <a:r>
                <a:rPr kumimoji="0" lang="en-US" sz="6600" b="1" i="0" u="none" strike="noStrike" kern="1200" cap="none" spc="0" normalizeH="0" baseline="0" noProof="0" dirty="0">
                  <a:ln w="28575">
                    <a:solidFill>
                      <a:srgbClr val="002060"/>
                    </a:solidFill>
                    <a:prstDash val="solid"/>
                  </a:ln>
                  <a:solidFill>
                    <a:srgbClr val="FFFF99"/>
                  </a:solidFill>
                  <a:effectLst>
                    <a:outerShdw blurRad="12700" dist="38100" dir="2700000" algn="tl" rotWithShape="0">
                      <a:srgbClr val="5B9BD5">
                        <a:lumMod val="60000"/>
                        <a:lumOff val="40000"/>
                      </a:srgbClr>
                    </a:outerShdw>
                  </a:effectLst>
                  <a:uLnTx/>
                  <a:uFillTx/>
                  <a:latin typeface="SVN-Gretoon" panose="02040603050506020204" pitchFamily="18" charset="0"/>
                  <a:ea typeface="+mn-ea"/>
                  <a:cs typeface="+mn-cs"/>
                </a:rPr>
                <a:t>Ạ</a:t>
              </a:r>
              <a:r>
                <a:rPr kumimoji="0" lang="en-US" sz="6600" b="1" i="0" u="none" strike="noStrike" kern="1200" cap="none" spc="0" normalizeH="0" baseline="0" noProof="0" dirty="0">
                  <a:ln w="28575">
                    <a:solidFill>
                      <a:srgbClr val="002060"/>
                    </a:solidFill>
                    <a:prstDash val="solid"/>
                  </a:ln>
                  <a:solidFill>
                    <a:srgbClr val="FF9999"/>
                  </a:solidFill>
                  <a:effectLst>
                    <a:outerShdw blurRad="12700" dist="38100" dir="2700000" algn="tl" rotWithShape="0">
                      <a:srgbClr val="5B9BD5">
                        <a:lumMod val="60000"/>
                        <a:lumOff val="40000"/>
                      </a:srgbClr>
                    </a:outerShdw>
                  </a:effectLst>
                  <a:uLnTx/>
                  <a:uFillTx/>
                  <a:latin typeface="SVN-Gretoon" panose="02040603050506020204" pitchFamily="18" charset="0"/>
                  <a:ea typeface="+mn-ea"/>
                  <a:cs typeface="+mn-cs"/>
                </a:rPr>
                <a:t>M</a:t>
              </a:r>
              <a:r>
                <a:rPr kumimoji="0" lang="en-US" sz="6600" b="1" i="0" u="none" strike="noStrike" kern="1200" cap="none" spc="0" normalizeH="0" baseline="0" noProof="0" dirty="0">
                  <a:ln w="28575">
                    <a:solidFill>
                      <a:srgbClr val="002060"/>
                    </a:solidFill>
                    <a:prstDash val="solid"/>
                  </a:ln>
                  <a:solidFill>
                    <a:srgbClr val="5B9BD5"/>
                  </a:solidFill>
                  <a:effectLst>
                    <a:outerShdw blurRad="12700" dist="38100" dir="2700000" algn="tl" rotWithShape="0">
                      <a:srgbClr val="5B9BD5">
                        <a:lumMod val="60000"/>
                        <a:lumOff val="40000"/>
                      </a:srgbClr>
                    </a:outerShdw>
                  </a:effectLst>
                  <a:uLnTx/>
                  <a:uFillTx/>
                  <a:latin typeface="SVN-Gretoon" panose="02040603050506020204" pitchFamily="18" charset="0"/>
                  <a:ea typeface="+mn-ea"/>
                  <a:cs typeface="+mn-cs"/>
                </a:rPr>
                <a:t> </a:t>
              </a:r>
              <a:r>
                <a:rPr kumimoji="0" lang="en-US" sz="6600" b="1" i="0" u="none" strike="noStrike" kern="1200" cap="none" spc="0" normalizeH="0" baseline="0" noProof="0" dirty="0">
                  <a:ln w="28575">
                    <a:solidFill>
                      <a:srgbClr val="002060"/>
                    </a:solidFill>
                    <a:prstDash val="solid"/>
                  </a:ln>
                  <a:solidFill>
                    <a:srgbClr val="CC99FF"/>
                  </a:solidFill>
                  <a:effectLst>
                    <a:outerShdw blurRad="12700" dist="38100" dir="2700000" algn="tl" rotWithShape="0">
                      <a:srgbClr val="5B9BD5">
                        <a:lumMod val="60000"/>
                        <a:lumOff val="40000"/>
                      </a:srgbClr>
                    </a:outerShdw>
                  </a:effectLst>
                  <a:uLnTx/>
                  <a:uFillTx/>
                  <a:latin typeface="SVN-Gretoon" panose="02040603050506020204" pitchFamily="18" charset="0"/>
                  <a:ea typeface="+mn-ea"/>
                  <a:cs typeface="+mn-cs"/>
                </a:rPr>
                <a:t>B</a:t>
              </a:r>
              <a:r>
                <a:rPr kumimoji="0" lang="en-US" sz="6600" b="1" i="0" u="none" strike="noStrike" kern="1200" cap="none" spc="0" normalizeH="0" baseline="0" noProof="0" dirty="0">
                  <a:ln w="28575">
                    <a:solidFill>
                      <a:srgbClr val="002060"/>
                    </a:solidFill>
                    <a:prstDash val="solid"/>
                  </a:ln>
                  <a:solidFill>
                    <a:srgbClr val="FF9999"/>
                  </a:solidFill>
                  <a:effectLst>
                    <a:outerShdw blurRad="12700" dist="38100" dir="2700000" algn="tl" rotWithShape="0">
                      <a:srgbClr val="5B9BD5">
                        <a:lumMod val="60000"/>
                        <a:lumOff val="40000"/>
                      </a:srgbClr>
                    </a:outerShdw>
                  </a:effectLst>
                  <a:uLnTx/>
                  <a:uFillTx/>
                  <a:latin typeface="SVN-Gretoon" panose="02040603050506020204" pitchFamily="18" charset="0"/>
                  <a:ea typeface="+mn-ea"/>
                  <a:cs typeface="+mn-cs"/>
                </a:rPr>
                <a:t>I</a:t>
              </a:r>
              <a:r>
                <a:rPr kumimoji="0" lang="en-US" sz="6600" b="1" i="0" u="none" strike="noStrike" kern="1200" cap="none" spc="0" normalizeH="0" baseline="0" noProof="0" dirty="0">
                  <a:ln w="28575">
                    <a:solidFill>
                      <a:srgbClr val="002060"/>
                    </a:solidFill>
                    <a:prstDash val="solid"/>
                  </a:ln>
                  <a:solidFill>
                    <a:srgbClr val="66FFFF"/>
                  </a:solidFill>
                  <a:effectLst>
                    <a:outerShdw blurRad="12700" dist="38100" dir="2700000" algn="tl" rotWithShape="0">
                      <a:srgbClr val="5B9BD5">
                        <a:lumMod val="60000"/>
                        <a:lumOff val="40000"/>
                      </a:srgbClr>
                    </a:outerShdw>
                  </a:effectLst>
                  <a:uLnTx/>
                  <a:uFillTx/>
                  <a:latin typeface="SVN-Gretoon" panose="02040603050506020204" pitchFamily="18" charset="0"/>
                  <a:ea typeface="+mn-ea"/>
                  <a:cs typeface="+mn-cs"/>
                </a:rPr>
                <a:t>Ệ</a:t>
              </a:r>
              <a:r>
                <a:rPr kumimoji="0" lang="en-US" sz="6600" b="1" i="0" u="none" strike="noStrike" kern="1200" cap="none" spc="0" normalizeH="0" baseline="0" noProof="0" dirty="0">
                  <a:ln w="28575">
                    <a:solidFill>
                      <a:srgbClr val="002060"/>
                    </a:solidFill>
                    <a:prstDash val="solid"/>
                  </a:ln>
                  <a:solidFill>
                    <a:srgbClr val="FFCC66"/>
                  </a:solidFill>
                  <a:effectLst>
                    <a:outerShdw blurRad="12700" dist="38100" dir="2700000" algn="tl" rotWithShape="0">
                      <a:srgbClr val="5B9BD5">
                        <a:lumMod val="60000"/>
                        <a:lumOff val="40000"/>
                      </a:srgbClr>
                    </a:outerShdw>
                  </a:effectLst>
                  <a:uLnTx/>
                  <a:uFillTx/>
                  <a:latin typeface="SVN-Gretoon" panose="02040603050506020204" pitchFamily="18" charset="0"/>
                  <a:ea typeface="+mn-ea"/>
                  <a:cs typeface="+mn-cs"/>
                </a:rPr>
                <a:t>T </a:t>
              </a:r>
              <a:r>
                <a:rPr kumimoji="0" lang="en-US" sz="6600" b="1" i="0" u="none" strike="noStrike" kern="1200" cap="none" spc="0" normalizeH="0" baseline="0" noProof="0">
                  <a:ln w="28575">
                    <a:solidFill>
                      <a:srgbClr val="002060"/>
                    </a:solidFill>
                    <a:prstDash val="solid"/>
                  </a:ln>
                  <a:solidFill>
                    <a:srgbClr val="99FF99"/>
                  </a:solidFill>
                  <a:effectLst>
                    <a:outerShdw blurRad="12700" dist="38100" dir="2700000" algn="tl" rotWithShape="0">
                      <a:srgbClr val="5B9BD5">
                        <a:lumMod val="60000"/>
                        <a:lumOff val="40000"/>
                      </a:srgbClr>
                    </a:outerShdw>
                  </a:effectLst>
                  <a:uLnTx/>
                  <a:uFillTx/>
                  <a:latin typeface="SVN-Gretoon" panose="02040603050506020204" pitchFamily="18" charset="0"/>
                  <a:ea typeface="+mn-ea"/>
                  <a:cs typeface="+mn-cs"/>
                </a:rPr>
                <a:t>V</a:t>
              </a:r>
              <a:r>
                <a:rPr kumimoji="0" lang="en-US" sz="6600" b="1" i="0" u="none" strike="noStrike" kern="1200" cap="none" spc="0" normalizeH="0" baseline="0" noProof="0">
                  <a:ln w="28575">
                    <a:solidFill>
                      <a:srgbClr val="002060"/>
                    </a:solidFill>
                    <a:prstDash val="solid"/>
                  </a:ln>
                  <a:solidFill>
                    <a:srgbClr val="CC99FF"/>
                  </a:solidFill>
                  <a:effectLst>
                    <a:outerShdw blurRad="12700" dist="38100" dir="2700000" algn="tl" rotWithShape="0">
                      <a:srgbClr val="5B9BD5">
                        <a:lumMod val="60000"/>
                        <a:lumOff val="40000"/>
                      </a:srgbClr>
                    </a:outerShdw>
                  </a:effectLst>
                  <a:uLnTx/>
                  <a:uFillTx/>
                  <a:latin typeface="SVN-Gretoon" panose="02040603050506020204" pitchFamily="18" charset="0"/>
                  <a:ea typeface="+mn-ea"/>
                  <a:cs typeface="+mn-cs"/>
                </a:rPr>
                <a:t>À</a:t>
              </a:r>
              <a:r>
                <a:rPr kumimoji="0" lang="en-US" sz="6600" b="1" i="0" u="none" strike="noStrike" kern="1200" cap="none" spc="0" normalizeH="0" baseline="0" noProof="0">
                  <a:ln w="28575">
                    <a:solidFill>
                      <a:srgbClr val="002060"/>
                    </a:solidFill>
                    <a:prstDash val="solid"/>
                  </a:ln>
                  <a:solidFill>
                    <a:srgbClr val="5B9BD5"/>
                  </a:solidFill>
                  <a:effectLst>
                    <a:outerShdw blurRad="12700" dist="38100" dir="2700000" algn="tl" rotWithShape="0">
                      <a:srgbClr val="5B9BD5">
                        <a:lumMod val="60000"/>
                        <a:lumOff val="40000"/>
                      </a:srgbClr>
                    </a:outerShdw>
                  </a:effectLst>
                  <a:uLnTx/>
                  <a:uFillTx/>
                  <a:latin typeface="SVN-Gretoon" panose="02040603050506020204" pitchFamily="18" charset="0"/>
                  <a:ea typeface="+mn-ea"/>
                  <a:cs typeface="+mn-cs"/>
                </a:rPr>
                <a:t> 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6600" b="1" i="0" u="none" strike="noStrike" kern="1200" cap="none" spc="0" normalizeH="0" baseline="0" noProof="0">
                  <a:ln w="28575">
                    <a:solidFill>
                      <a:srgbClr val="002060"/>
                    </a:solidFill>
                    <a:prstDash val="solid"/>
                  </a:ln>
                  <a:solidFill>
                    <a:srgbClr val="FFFF99"/>
                  </a:solidFill>
                  <a:effectLst>
                    <a:outerShdw blurRad="12700" dist="38100" dir="2700000" algn="tl" rotWithShape="0">
                      <a:srgbClr val="5B9BD5">
                        <a:lumMod val="60000"/>
                        <a:lumOff val="40000"/>
                      </a:srgbClr>
                    </a:outerShdw>
                  </a:effectLst>
                  <a:uLnTx/>
                  <a:uFillTx/>
                  <a:latin typeface="SVN-Gretoon" panose="02040603050506020204" pitchFamily="18" charset="0"/>
                  <a:ea typeface="+mn-ea"/>
                  <a:cs typeface="+mn-cs"/>
                </a:rPr>
                <a:t>H</a:t>
              </a:r>
              <a:r>
                <a:rPr kumimoji="0" lang="en-US" sz="6600" b="1" i="0" u="none" strike="noStrike" kern="1200" cap="none" spc="0" normalizeH="0" baseline="0" noProof="0">
                  <a:ln w="28575">
                    <a:solidFill>
                      <a:srgbClr val="002060"/>
                    </a:solidFill>
                    <a:prstDash val="solid"/>
                  </a:ln>
                  <a:solidFill>
                    <a:srgbClr val="66FFFF"/>
                  </a:solidFill>
                  <a:effectLst>
                    <a:outerShdw blurRad="12700" dist="38100" dir="2700000" algn="tl" rotWithShape="0">
                      <a:srgbClr val="5B9BD5">
                        <a:lumMod val="60000"/>
                        <a:lumOff val="40000"/>
                      </a:srgbClr>
                    </a:outerShdw>
                  </a:effectLst>
                  <a:uLnTx/>
                  <a:uFillTx/>
                  <a:latin typeface="SVN-Gretoon" panose="02040603050506020204" pitchFamily="18" charset="0"/>
                  <a:ea typeface="+mn-ea"/>
                  <a:cs typeface="+mn-cs"/>
                </a:rPr>
                <a:t>Ẹ</a:t>
              </a:r>
              <a:r>
                <a:rPr kumimoji="0" lang="en-US" sz="6600" b="1" i="0" u="none" strike="noStrike" kern="1200" cap="none" spc="0" normalizeH="0" baseline="0" noProof="0">
                  <a:ln w="28575">
                    <a:solidFill>
                      <a:srgbClr val="002060"/>
                    </a:solidFill>
                    <a:prstDash val="solid"/>
                  </a:ln>
                  <a:solidFill>
                    <a:srgbClr val="FFCC66"/>
                  </a:solidFill>
                  <a:effectLst>
                    <a:outerShdw blurRad="12700" dist="38100" dir="2700000" algn="tl" rotWithShape="0">
                      <a:srgbClr val="5B9BD5">
                        <a:lumMod val="60000"/>
                        <a:lumOff val="40000"/>
                      </a:srgbClr>
                    </a:outerShdw>
                  </a:effectLst>
                  <a:uLnTx/>
                  <a:uFillTx/>
                  <a:latin typeface="SVN-Gretoon" panose="02040603050506020204" pitchFamily="18" charset="0"/>
                  <a:ea typeface="+mn-ea"/>
                  <a:cs typeface="+mn-cs"/>
                </a:rPr>
                <a:t>N </a:t>
              </a:r>
              <a:r>
                <a:rPr kumimoji="0" lang="en-US" sz="6600" b="1" i="0" u="none" strike="noStrike" kern="1200" cap="none" spc="0" normalizeH="0" baseline="0" noProof="0" dirty="0">
                  <a:ln w="28575">
                    <a:solidFill>
                      <a:srgbClr val="002060"/>
                    </a:solidFill>
                    <a:prstDash val="solid"/>
                  </a:ln>
                  <a:solidFill>
                    <a:srgbClr val="99FF99"/>
                  </a:solidFill>
                  <a:effectLst>
                    <a:outerShdw blurRad="12700" dist="38100" dir="2700000" algn="tl" rotWithShape="0">
                      <a:srgbClr val="5B9BD5">
                        <a:lumMod val="60000"/>
                        <a:lumOff val="40000"/>
                      </a:srgbClr>
                    </a:outerShdw>
                  </a:effectLst>
                  <a:uLnTx/>
                  <a:uFillTx/>
                  <a:latin typeface="SVN-Gretoon" panose="02040603050506020204" pitchFamily="18" charset="0"/>
                  <a:ea typeface="+mn-ea"/>
                  <a:cs typeface="+mn-cs"/>
                </a:rPr>
                <a:t>G</a:t>
              </a:r>
              <a:r>
                <a:rPr kumimoji="0" lang="en-US" sz="6600" b="1" i="0" u="none" strike="noStrike" kern="1200" cap="none" spc="0" normalizeH="0" baseline="0" noProof="0" dirty="0">
                  <a:ln w="28575">
                    <a:solidFill>
                      <a:srgbClr val="002060"/>
                    </a:solidFill>
                    <a:prstDash val="solid"/>
                  </a:ln>
                  <a:solidFill>
                    <a:srgbClr val="FFFF99"/>
                  </a:solidFill>
                  <a:effectLst>
                    <a:outerShdw blurRad="12700" dist="38100" dir="2700000" algn="tl" rotWithShape="0">
                      <a:srgbClr val="5B9BD5">
                        <a:lumMod val="60000"/>
                        <a:lumOff val="40000"/>
                      </a:srgbClr>
                    </a:outerShdw>
                  </a:effectLst>
                  <a:uLnTx/>
                  <a:uFillTx/>
                  <a:latin typeface="SVN-Gretoon" panose="02040603050506020204" pitchFamily="18" charset="0"/>
                  <a:ea typeface="+mn-ea"/>
                  <a:cs typeface="+mn-cs"/>
                </a:rPr>
                <a:t>Ặ</a:t>
              </a:r>
              <a:r>
                <a:rPr kumimoji="0" lang="en-US" sz="6600" b="1" i="0" u="none" strike="noStrike" kern="1200" cap="none" spc="0" normalizeH="0" baseline="0" noProof="0" dirty="0">
                  <a:ln w="28575">
                    <a:solidFill>
                      <a:srgbClr val="002060"/>
                    </a:solidFill>
                    <a:prstDash val="solid"/>
                  </a:ln>
                  <a:solidFill>
                    <a:srgbClr val="FF9999"/>
                  </a:solidFill>
                  <a:effectLst>
                    <a:outerShdw blurRad="12700" dist="38100" dir="2700000" algn="tl" rotWithShape="0">
                      <a:srgbClr val="5B9BD5">
                        <a:lumMod val="60000"/>
                        <a:lumOff val="40000"/>
                      </a:srgbClr>
                    </a:outerShdw>
                  </a:effectLst>
                  <a:uLnTx/>
                  <a:uFillTx/>
                  <a:latin typeface="SVN-Gretoon" panose="02040603050506020204" pitchFamily="18" charset="0"/>
                  <a:ea typeface="+mn-ea"/>
                  <a:cs typeface="+mn-cs"/>
                </a:rPr>
                <a:t>P</a:t>
              </a:r>
              <a:r>
                <a:rPr kumimoji="0" lang="en-US" sz="6600" b="1" i="0" u="none" strike="noStrike" kern="1200" cap="none" spc="0" normalizeH="0" baseline="0" noProof="0" dirty="0">
                  <a:ln w="28575">
                    <a:solidFill>
                      <a:srgbClr val="002060"/>
                    </a:solidFill>
                    <a:prstDash val="solid"/>
                  </a:ln>
                  <a:solidFill>
                    <a:srgbClr val="5B9BD5"/>
                  </a:solidFill>
                  <a:effectLst>
                    <a:outerShdw blurRad="12700" dist="38100" dir="2700000" algn="tl" rotWithShape="0">
                      <a:srgbClr val="5B9BD5">
                        <a:lumMod val="60000"/>
                        <a:lumOff val="40000"/>
                      </a:srgbClr>
                    </a:outerShdw>
                  </a:effectLst>
                  <a:uLnTx/>
                  <a:uFillTx/>
                  <a:latin typeface="SVN-Gretoon" panose="02040603050506020204" pitchFamily="18" charset="0"/>
                  <a:ea typeface="+mn-ea"/>
                  <a:cs typeface="+mn-cs"/>
                </a:rPr>
                <a:t> </a:t>
              </a:r>
              <a:r>
                <a:rPr kumimoji="0" lang="en-US" sz="6600" b="1" i="0" u="none" strike="noStrike" kern="1200" cap="none" spc="0" normalizeH="0" baseline="0" noProof="0" dirty="0">
                  <a:ln w="28575">
                    <a:solidFill>
                      <a:srgbClr val="002060"/>
                    </a:solidFill>
                    <a:prstDash val="solid"/>
                  </a:ln>
                  <a:solidFill>
                    <a:srgbClr val="CC99FF"/>
                  </a:solidFill>
                  <a:effectLst>
                    <a:outerShdw blurRad="12700" dist="38100" dir="2700000" algn="tl" rotWithShape="0">
                      <a:srgbClr val="5B9BD5">
                        <a:lumMod val="60000"/>
                        <a:lumOff val="40000"/>
                      </a:srgbClr>
                    </a:outerShdw>
                  </a:effectLst>
                  <a:uLnTx/>
                  <a:uFillTx/>
                  <a:latin typeface="SVN-Gretoon" panose="02040603050506020204" pitchFamily="18" charset="0"/>
                  <a:ea typeface="+mn-ea"/>
                  <a:cs typeface="+mn-cs"/>
                </a:rPr>
                <a:t>L</a:t>
              </a:r>
              <a:r>
                <a:rPr kumimoji="0" lang="en-US" sz="6600" b="1" i="0" u="none" strike="noStrike" kern="1200" cap="none" spc="0" normalizeH="0" baseline="0" noProof="0" dirty="0">
                  <a:ln w="28575">
                    <a:solidFill>
                      <a:srgbClr val="002060"/>
                    </a:solidFill>
                    <a:prstDash val="solid"/>
                  </a:ln>
                  <a:solidFill>
                    <a:srgbClr val="66FFFF"/>
                  </a:solidFill>
                  <a:effectLst>
                    <a:outerShdw blurRad="12700" dist="38100" dir="2700000" algn="tl" rotWithShape="0">
                      <a:srgbClr val="5B9BD5">
                        <a:lumMod val="60000"/>
                        <a:lumOff val="40000"/>
                      </a:srgbClr>
                    </a:outerShdw>
                  </a:effectLst>
                  <a:uLnTx/>
                  <a:uFillTx/>
                  <a:latin typeface="SVN-Gretoon" panose="02040603050506020204" pitchFamily="18" charset="0"/>
                  <a:ea typeface="+mn-ea"/>
                  <a:cs typeface="+mn-cs"/>
                </a:rPr>
                <a:t>Ạ</a:t>
              </a:r>
              <a:r>
                <a:rPr kumimoji="0" lang="en-US" sz="6600" b="1" i="0" u="none" strike="noStrike" kern="1200" cap="none" spc="0" normalizeH="0" baseline="0" noProof="0" dirty="0">
                  <a:ln w="28575">
                    <a:solidFill>
                      <a:srgbClr val="002060"/>
                    </a:solidFill>
                    <a:prstDash val="solid"/>
                  </a:ln>
                  <a:solidFill>
                    <a:srgbClr val="FFCC66"/>
                  </a:solidFill>
                  <a:effectLst>
                    <a:outerShdw blurRad="12700" dist="38100" dir="2700000" algn="tl" rotWithShape="0">
                      <a:srgbClr val="5B9BD5">
                        <a:lumMod val="60000"/>
                        <a:lumOff val="40000"/>
                      </a:srgbClr>
                    </a:outerShdw>
                  </a:effectLst>
                  <a:uLnTx/>
                  <a:uFillTx/>
                  <a:latin typeface="SVN-Gretoon" panose="02040603050506020204" pitchFamily="18" charset="0"/>
                  <a:ea typeface="+mn-ea"/>
                  <a:cs typeface="+mn-cs"/>
                </a:rPr>
                <a:t>I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693131264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" presetID="2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" dur="25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7D29FE34-F568-F6F0-11A8-A6C76D8C8603}"/>
              </a:ext>
            </a:extLst>
          </p:cNvPr>
          <p:cNvSpPr/>
          <p:nvPr/>
        </p:nvSpPr>
        <p:spPr>
          <a:xfrm>
            <a:off x="2611120" y="731520"/>
            <a:ext cx="6116320" cy="2255520"/>
          </a:xfrm>
          <a:prstGeom prst="rect">
            <a:avLst/>
          </a:prstGeom>
          <a:solidFill>
            <a:srgbClr val="50783A"/>
          </a:solidFill>
          <a:ln>
            <a:solidFill>
              <a:srgbClr val="50783A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5F0446B-561A-7389-778B-ABC1044C20D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24282" y="539404"/>
            <a:ext cx="7523116" cy="212159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3558F21A-8DD8-121D-335C-E0AEE236D27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60036" y="2308314"/>
            <a:ext cx="1743607" cy="8596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1373648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Hình chữ nhật: Góc Tròn 33">
            <a:extLst>
              <a:ext uri="{FF2B5EF4-FFF2-40B4-BE49-F238E27FC236}">
                <a16:creationId xmlns:a16="http://schemas.microsoft.com/office/drawing/2014/main" id="{7EAEE4D9-1355-CB7F-5468-DBC8FA6847F0}"/>
              </a:ext>
            </a:extLst>
          </p:cNvPr>
          <p:cNvSpPr/>
          <p:nvPr/>
        </p:nvSpPr>
        <p:spPr>
          <a:xfrm>
            <a:off x="3182815" y="1612434"/>
            <a:ext cx="5826369" cy="3434774"/>
          </a:xfrm>
          <a:prstGeom prst="roundRect">
            <a:avLst/>
          </a:prstGeom>
          <a:solidFill>
            <a:srgbClr val="F3F3F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FAAD6333-B04B-2172-C136-DFC0DD8F29A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74754" y="818670"/>
            <a:ext cx="8059611" cy="52003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2650675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Hình chữ nhật: Góc Tròn 33">
            <a:extLst>
              <a:ext uri="{FF2B5EF4-FFF2-40B4-BE49-F238E27FC236}">
                <a16:creationId xmlns:a16="http://schemas.microsoft.com/office/drawing/2014/main" id="{7EAEE4D9-1355-CB7F-5468-DBC8FA6847F0}"/>
              </a:ext>
            </a:extLst>
          </p:cNvPr>
          <p:cNvSpPr/>
          <p:nvPr/>
        </p:nvSpPr>
        <p:spPr>
          <a:xfrm>
            <a:off x="3182815" y="1612434"/>
            <a:ext cx="5826369" cy="3434774"/>
          </a:xfrm>
          <a:prstGeom prst="roundRect">
            <a:avLst/>
          </a:prstGeom>
          <a:solidFill>
            <a:srgbClr val="F3F3F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" name="Rectangle: Rounded Corners 3">
            <a:extLst>
              <a:ext uri="{FF2B5EF4-FFF2-40B4-BE49-F238E27FC236}">
                <a16:creationId xmlns:a16="http://schemas.microsoft.com/office/drawing/2014/main" id="{84589C84-E51F-3A61-DE65-9D1EF9412743}"/>
              </a:ext>
            </a:extLst>
          </p:cNvPr>
          <p:cNvSpPr/>
          <p:nvPr/>
        </p:nvSpPr>
        <p:spPr>
          <a:xfrm>
            <a:off x="106016" y="106017"/>
            <a:ext cx="11926957" cy="6652592"/>
          </a:xfrm>
          <a:prstGeom prst="roundRect">
            <a:avLst>
              <a:gd name="adj" fmla="val 13230"/>
            </a:avLst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Hộp Văn bản 11">
            <a:extLst>
              <a:ext uri="{FF2B5EF4-FFF2-40B4-BE49-F238E27FC236}">
                <a16:creationId xmlns:a16="http://schemas.microsoft.com/office/drawing/2014/main" id="{3BE59900-9A0C-9147-DEF7-18A82EEBB6B8}"/>
              </a:ext>
            </a:extLst>
          </p:cNvPr>
          <p:cNvSpPr txBox="1"/>
          <p:nvPr/>
        </p:nvSpPr>
        <p:spPr>
          <a:xfrm>
            <a:off x="1472316" y="280891"/>
            <a:ext cx="11198086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just">
              <a:defRPr/>
            </a:pPr>
            <a:r>
              <a:rPr lang="vi-VN" sz="40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Tính tỉ số phần trăm của hai số:</a:t>
            </a:r>
            <a:endParaRPr kumimoji="0" lang="vi-VN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8356CDF9-2103-4B9B-04B7-1C87C06F5910}"/>
              </a:ext>
            </a:extLst>
          </p:cNvPr>
          <p:cNvSpPr/>
          <p:nvPr/>
        </p:nvSpPr>
        <p:spPr>
          <a:xfrm>
            <a:off x="802640" y="365760"/>
            <a:ext cx="589280" cy="558800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latin typeface="Cambria" panose="02040503050406030204" pitchFamily="18" charset="0"/>
                <a:ea typeface="Cambria" panose="02040503050406030204" pitchFamily="18" charset="0"/>
              </a:rPr>
              <a:t>1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2148D37-D8A6-D800-5F0B-E11CE63A3C54}"/>
              </a:ext>
            </a:extLst>
          </p:cNvPr>
          <p:cNvSpPr txBox="1"/>
          <p:nvPr/>
        </p:nvSpPr>
        <p:spPr>
          <a:xfrm>
            <a:off x="802640" y="1168400"/>
            <a:ext cx="986536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000" dirty="0">
                <a:latin typeface="Cambria" panose="02040503050406030204" pitchFamily="18" charset="0"/>
                <a:ea typeface="Cambria" panose="02040503050406030204" pitchFamily="18" charset="0"/>
              </a:rPr>
              <a:t>a) 49 và 70                                    b) 37,8 và 45</a:t>
            </a:r>
            <a:endParaRPr lang="en-US" sz="40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5625ADA-13EB-DBAA-8AC7-80EA6634CA72}"/>
              </a:ext>
            </a:extLst>
          </p:cNvPr>
          <p:cNvSpPr txBox="1"/>
          <p:nvPr/>
        </p:nvSpPr>
        <p:spPr>
          <a:xfrm>
            <a:off x="325120" y="2712720"/>
            <a:ext cx="11866880" cy="16516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600" dirty="0">
                <a:solidFill>
                  <a:srgbClr val="FF006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a) </a:t>
            </a:r>
            <a:r>
              <a:rPr lang="en-US" sz="3600" dirty="0" err="1">
                <a:solidFill>
                  <a:srgbClr val="FF006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Tỉ</a:t>
            </a:r>
            <a:r>
              <a:rPr lang="en-US" sz="3600" dirty="0">
                <a:solidFill>
                  <a:srgbClr val="FF006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solidFill>
                  <a:srgbClr val="FF006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sz="3600" dirty="0">
                <a:solidFill>
                  <a:srgbClr val="FF006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solidFill>
                  <a:srgbClr val="FF006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phần</a:t>
            </a:r>
            <a:r>
              <a:rPr lang="en-US" sz="3600" dirty="0">
                <a:solidFill>
                  <a:srgbClr val="FF006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solidFill>
                  <a:srgbClr val="FF006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trăm</a:t>
            </a:r>
            <a:r>
              <a:rPr lang="en-US" sz="3600" dirty="0">
                <a:solidFill>
                  <a:srgbClr val="FF006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solidFill>
                  <a:srgbClr val="FF006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của</a:t>
            </a:r>
            <a:r>
              <a:rPr lang="en-US" sz="3600" dirty="0">
                <a:solidFill>
                  <a:srgbClr val="FF006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49 </a:t>
            </a:r>
            <a:r>
              <a:rPr lang="en-US" sz="3600" dirty="0" err="1">
                <a:solidFill>
                  <a:srgbClr val="FF006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và</a:t>
            </a:r>
            <a:r>
              <a:rPr lang="en-US" sz="3600" dirty="0">
                <a:solidFill>
                  <a:srgbClr val="FF006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70 </a:t>
            </a:r>
            <a:r>
              <a:rPr lang="en-US" sz="3600" dirty="0" err="1">
                <a:solidFill>
                  <a:srgbClr val="FF006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là</a:t>
            </a:r>
            <a:r>
              <a:rPr lang="en-US" sz="3600" dirty="0">
                <a:solidFill>
                  <a:srgbClr val="FF006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: 49 : 70 = 0,7 = 70%</a:t>
            </a:r>
          </a:p>
          <a:p>
            <a:pPr>
              <a:lnSpc>
                <a:spcPct val="150000"/>
              </a:lnSpc>
            </a:pPr>
            <a:r>
              <a:rPr lang="en-US" sz="3600" dirty="0">
                <a:solidFill>
                  <a:srgbClr val="FF006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b) </a:t>
            </a:r>
            <a:r>
              <a:rPr lang="en-US" sz="3600" dirty="0" err="1">
                <a:solidFill>
                  <a:srgbClr val="FF006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Tỉ</a:t>
            </a:r>
            <a:r>
              <a:rPr lang="en-US" sz="3600" dirty="0">
                <a:solidFill>
                  <a:srgbClr val="FF006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solidFill>
                  <a:srgbClr val="FF006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sz="3600" dirty="0">
                <a:solidFill>
                  <a:srgbClr val="FF006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solidFill>
                  <a:srgbClr val="FF006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phần</a:t>
            </a:r>
            <a:r>
              <a:rPr lang="en-US" sz="3600" dirty="0">
                <a:solidFill>
                  <a:srgbClr val="FF006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solidFill>
                  <a:srgbClr val="FF006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trăm</a:t>
            </a:r>
            <a:r>
              <a:rPr lang="en-US" sz="3600" dirty="0">
                <a:solidFill>
                  <a:srgbClr val="FF006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solidFill>
                  <a:srgbClr val="FF006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của</a:t>
            </a:r>
            <a:r>
              <a:rPr lang="en-US" sz="3600" dirty="0">
                <a:solidFill>
                  <a:srgbClr val="FF006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37,8 </a:t>
            </a:r>
            <a:r>
              <a:rPr lang="en-US" sz="3600" dirty="0" err="1">
                <a:solidFill>
                  <a:srgbClr val="FF006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và</a:t>
            </a:r>
            <a:r>
              <a:rPr lang="en-US" sz="3600" dirty="0">
                <a:solidFill>
                  <a:srgbClr val="FF006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45 </a:t>
            </a:r>
            <a:r>
              <a:rPr lang="en-US" sz="3600" dirty="0" err="1">
                <a:solidFill>
                  <a:srgbClr val="FF006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là</a:t>
            </a:r>
            <a:r>
              <a:rPr lang="en-US" sz="3600" dirty="0">
                <a:solidFill>
                  <a:srgbClr val="FF006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: 37,8 : 45 = 0,84 = 84%</a:t>
            </a:r>
          </a:p>
        </p:txBody>
      </p:sp>
    </p:spTree>
    <p:extLst>
      <p:ext uri="{BB962C8B-B14F-4D97-AF65-F5344CB8AC3E}">
        <p14:creationId xmlns:p14="http://schemas.microsoft.com/office/powerpoint/2010/main" val="3493945052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2" grpId="0" animBg="1"/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Hình chữ nhật: Góc Tròn 33">
            <a:extLst>
              <a:ext uri="{FF2B5EF4-FFF2-40B4-BE49-F238E27FC236}">
                <a16:creationId xmlns:a16="http://schemas.microsoft.com/office/drawing/2014/main" id="{7EAEE4D9-1355-CB7F-5468-DBC8FA6847F0}"/>
              </a:ext>
            </a:extLst>
          </p:cNvPr>
          <p:cNvSpPr/>
          <p:nvPr/>
        </p:nvSpPr>
        <p:spPr>
          <a:xfrm>
            <a:off x="3182815" y="1612434"/>
            <a:ext cx="5826369" cy="3434774"/>
          </a:xfrm>
          <a:prstGeom prst="roundRect">
            <a:avLst/>
          </a:prstGeom>
          <a:solidFill>
            <a:srgbClr val="F3F3F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1" name="Rectangle: Rounded Corners 3">
            <a:extLst>
              <a:ext uri="{FF2B5EF4-FFF2-40B4-BE49-F238E27FC236}">
                <a16:creationId xmlns:a16="http://schemas.microsoft.com/office/drawing/2014/main" id="{84589C84-E51F-3A61-DE65-9D1EF9412743}"/>
              </a:ext>
            </a:extLst>
          </p:cNvPr>
          <p:cNvSpPr/>
          <p:nvPr/>
        </p:nvSpPr>
        <p:spPr>
          <a:xfrm>
            <a:off x="106016" y="106017"/>
            <a:ext cx="11926957" cy="6652592"/>
          </a:xfrm>
          <a:prstGeom prst="roundRect">
            <a:avLst>
              <a:gd name="adj" fmla="val 13230"/>
            </a:avLst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2" name="Hộp Văn bản 11">
            <a:extLst>
              <a:ext uri="{FF2B5EF4-FFF2-40B4-BE49-F238E27FC236}">
                <a16:creationId xmlns:a16="http://schemas.microsoft.com/office/drawing/2014/main" id="{3BE59900-9A0C-9147-DEF7-18A82EEBB6B8}"/>
              </a:ext>
            </a:extLst>
          </p:cNvPr>
          <p:cNvSpPr txBox="1"/>
          <p:nvPr/>
        </p:nvSpPr>
        <p:spPr>
          <a:xfrm>
            <a:off x="1472316" y="280891"/>
            <a:ext cx="11198086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Số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?</a:t>
            </a:r>
            <a:endParaRPr kumimoji="0" lang="vi-VN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Calibri" panose="020F0502020204030204" pitchFamily="34" charset="0"/>
            </a:endParaRPr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8356CDF9-2103-4B9B-04B7-1C87C06F5910}"/>
              </a:ext>
            </a:extLst>
          </p:cNvPr>
          <p:cNvSpPr/>
          <p:nvPr/>
        </p:nvSpPr>
        <p:spPr>
          <a:xfrm>
            <a:off x="802640" y="365760"/>
            <a:ext cx="589280" cy="558800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2</a:t>
            </a:r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6AD2EB84-C38B-EBEB-5E02-9517C268553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23179659"/>
              </p:ext>
            </p:extLst>
          </p:nvPr>
        </p:nvGraphicFramePr>
        <p:xfrm>
          <a:off x="645160" y="1308894"/>
          <a:ext cx="3225800" cy="579120"/>
        </p:xfrm>
        <a:graphic>
          <a:graphicData uri="http://schemas.openxmlformats.org/drawingml/2006/table">
            <a:tbl>
              <a:tblPr/>
              <a:tblGrid>
                <a:gridCol w="3225800">
                  <a:extLst>
                    <a:ext uri="{9D8B030D-6E8A-4147-A177-3AD203B41FA5}">
                      <a16:colId xmlns:a16="http://schemas.microsoft.com/office/drawing/2014/main" val="1272105294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just"/>
                      <a:r>
                        <a:rPr lang="fr-FR" sz="3200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a) 10% </a:t>
                      </a:r>
                      <a:r>
                        <a:rPr lang="fr-FR" sz="3200" dirty="0" err="1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của</a:t>
                      </a:r>
                      <a:r>
                        <a:rPr lang="fr-FR" sz="3200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60 là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07546560"/>
                  </a:ext>
                </a:extLst>
              </a:tr>
            </a:tbl>
          </a:graphicData>
        </a:graphic>
      </p:graphicFrame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B01C2F35-B522-1CBB-19BF-E6B686C18CF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69025175"/>
              </p:ext>
            </p:extLst>
          </p:nvPr>
        </p:nvGraphicFramePr>
        <p:xfrm>
          <a:off x="675640" y="2710974"/>
          <a:ext cx="3225800" cy="579120"/>
        </p:xfrm>
        <a:graphic>
          <a:graphicData uri="http://schemas.openxmlformats.org/drawingml/2006/table">
            <a:tbl>
              <a:tblPr/>
              <a:tblGrid>
                <a:gridCol w="3225800">
                  <a:extLst>
                    <a:ext uri="{9D8B030D-6E8A-4147-A177-3AD203B41FA5}">
                      <a16:colId xmlns:a16="http://schemas.microsoft.com/office/drawing/2014/main" val="1272105294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just"/>
                      <a:r>
                        <a:rPr lang="fr-FR" sz="3200" b="0" i="0" kern="1200" dirty="0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+mn-cs"/>
                        </a:rPr>
                        <a:t>c) 2% </a:t>
                      </a:r>
                      <a:r>
                        <a:rPr lang="fr-FR" sz="3200" b="0" i="0" kern="1200" dirty="0" err="1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+mn-cs"/>
                        </a:rPr>
                        <a:t>của</a:t>
                      </a:r>
                      <a:r>
                        <a:rPr lang="fr-FR" sz="3200" b="0" i="0" kern="1200" dirty="0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+mn-cs"/>
                        </a:rPr>
                        <a:t> 250 là</a:t>
                      </a:r>
                      <a:endParaRPr lang="fr-FR" sz="3200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07546560"/>
                  </a:ext>
                </a:extLst>
              </a:tr>
            </a:tbl>
          </a:graphicData>
        </a:graphic>
      </p:graphicFrame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64516D37-9B19-EF2B-093E-5F5944ADD3A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76070891"/>
              </p:ext>
            </p:extLst>
          </p:nvPr>
        </p:nvGraphicFramePr>
        <p:xfrm>
          <a:off x="6527800" y="1288574"/>
          <a:ext cx="3225800" cy="579120"/>
        </p:xfrm>
        <a:graphic>
          <a:graphicData uri="http://schemas.openxmlformats.org/drawingml/2006/table">
            <a:tbl>
              <a:tblPr/>
              <a:tblGrid>
                <a:gridCol w="3225800">
                  <a:extLst>
                    <a:ext uri="{9D8B030D-6E8A-4147-A177-3AD203B41FA5}">
                      <a16:colId xmlns:a16="http://schemas.microsoft.com/office/drawing/2014/main" val="1272105294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just"/>
                      <a:r>
                        <a:rPr lang="fr-FR" sz="3200" b="0" i="0" kern="1200" dirty="0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+mn-cs"/>
                        </a:rPr>
                        <a:t>b) 50% </a:t>
                      </a:r>
                      <a:r>
                        <a:rPr lang="fr-FR" sz="3200" b="0" i="0" kern="1200" dirty="0" err="1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+mn-cs"/>
                        </a:rPr>
                        <a:t>của</a:t>
                      </a:r>
                      <a:r>
                        <a:rPr lang="fr-FR" sz="3200" b="0" i="0" kern="1200" dirty="0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+mn-cs"/>
                        </a:rPr>
                        <a:t> 36 là</a:t>
                      </a:r>
                      <a:endParaRPr lang="fr-FR" sz="3200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07546560"/>
                  </a:ext>
                </a:extLst>
              </a:tr>
            </a:tbl>
          </a:graphicData>
        </a:graphic>
      </p:graphicFrame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FD404B4C-EAD0-B79B-C82C-1765767F7A3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52827263"/>
              </p:ext>
            </p:extLst>
          </p:nvPr>
        </p:nvGraphicFramePr>
        <p:xfrm>
          <a:off x="6568440" y="2619534"/>
          <a:ext cx="3947160" cy="579120"/>
        </p:xfrm>
        <a:graphic>
          <a:graphicData uri="http://schemas.openxmlformats.org/drawingml/2006/table">
            <a:tbl>
              <a:tblPr/>
              <a:tblGrid>
                <a:gridCol w="3947160">
                  <a:extLst>
                    <a:ext uri="{9D8B030D-6E8A-4147-A177-3AD203B41FA5}">
                      <a16:colId xmlns:a16="http://schemas.microsoft.com/office/drawing/2014/main" val="1272105294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just"/>
                      <a:r>
                        <a:rPr lang="fr-FR" sz="3200" b="0" i="0" kern="1200" dirty="0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+mn-cs"/>
                        </a:rPr>
                        <a:t>d) 11% </a:t>
                      </a:r>
                      <a:r>
                        <a:rPr lang="fr-FR" sz="3200" b="0" i="0" kern="1200" dirty="0" err="1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+mn-cs"/>
                        </a:rPr>
                        <a:t>của</a:t>
                      </a:r>
                      <a:r>
                        <a:rPr lang="fr-FR" sz="3200" b="0" i="0" kern="1200" dirty="0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+mn-cs"/>
                        </a:rPr>
                        <a:t> 200 là</a:t>
                      </a:r>
                      <a:endParaRPr lang="fr-FR" sz="3200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07546560"/>
                  </a:ext>
                </a:extLst>
              </a:tr>
            </a:tbl>
          </a:graphicData>
        </a:graphic>
      </p:graphicFrame>
      <p:sp>
        <p:nvSpPr>
          <p:cNvPr id="10" name="Rectangle 9">
            <a:extLst>
              <a:ext uri="{FF2B5EF4-FFF2-40B4-BE49-F238E27FC236}">
                <a16:creationId xmlns:a16="http://schemas.microsoft.com/office/drawing/2014/main" id="{0BE63F55-960F-6575-5687-5BBA7B5BA670}"/>
              </a:ext>
            </a:extLst>
          </p:cNvPr>
          <p:cNvSpPr/>
          <p:nvPr/>
        </p:nvSpPr>
        <p:spPr>
          <a:xfrm>
            <a:off x="3749040" y="1361440"/>
            <a:ext cx="640080" cy="518160"/>
          </a:xfrm>
          <a:prstGeom prst="rect">
            <a:avLst/>
          </a:prstGeom>
          <a:ln w="57150">
            <a:solidFill>
              <a:srgbClr val="FFC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?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1AEF4B20-9FD8-F319-1256-9F44839C144C}"/>
              </a:ext>
            </a:extLst>
          </p:cNvPr>
          <p:cNvSpPr/>
          <p:nvPr/>
        </p:nvSpPr>
        <p:spPr>
          <a:xfrm>
            <a:off x="3749040" y="2722880"/>
            <a:ext cx="640080" cy="518160"/>
          </a:xfrm>
          <a:prstGeom prst="rect">
            <a:avLst/>
          </a:prstGeom>
          <a:ln w="57150">
            <a:solidFill>
              <a:srgbClr val="FFC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?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8CB82AC2-8962-5F3B-7956-9078835371BE}"/>
              </a:ext>
            </a:extLst>
          </p:cNvPr>
          <p:cNvSpPr/>
          <p:nvPr/>
        </p:nvSpPr>
        <p:spPr>
          <a:xfrm>
            <a:off x="9641840" y="1280160"/>
            <a:ext cx="640080" cy="518160"/>
          </a:xfrm>
          <a:prstGeom prst="rect">
            <a:avLst/>
          </a:prstGeom>
          <a:ln w="57150">
            <a:solidFill>
              <a:srgbClr val="FFC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?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8937B60B-BFF1-850C-8F00-A0F8033B7E09}"/>
              </a:ext>
            </a:extLst>
          </p:cNvPr>
          <p:cNvSpPr/>
          <p:nvPr/>
        </p:nvSpPr>
        <p:spPr>
          <a:xfrm>
            <a:off x="9895840" y="2661920"/>
            <a:ext cx="640080" cy="518160"/>
          </a:xfrm>
          <a:prstGeom prst="rect">
            <a:avLst/>
          </a:prstGeom>
          <a:ln w="57150">
            <a:solidFill>
              <a:srgbClr val="FFC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?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FD4DF5D7-D095-1B62-734D-EFAB409C144E}"/>
              </a:ext>
            </a:extLst>
          </p:cNvPr>
          <p:cNvSpPr/>
          <p:nvPr/>
        </p:nvSpPr>
        <p:spPr>
          <a:xfrm>
            <a:off x="3749040" y="1361440"/>
            <a:ext cx="640080" cy="518160"/>
          </a:xfrm>
          <a:prstGeom prst="rect">
            <a:avLst/>
          </a:prstGeom>
          <a:ln w="57150">
            <a:solidFill>
              <a:srgbClr val="FFC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FF006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6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9F8345A0-061D-3AED-BABB-AF5B3FF8E82A}"/>
              </a:ext>
            </a:extLst>
          </p:cNvPr>
          <p:cNvSpPr/>
          <p:nvPr/>
        </p:nvSpPr>
        <p:spPr>
          <a:xfrm>
            <a:off x="9631680" y="1290320"/>
            <a:ext cx="833120" cy="518160"/>
          </a:xfrm>
          <a:prstGeom prst="rect">
            <a:avLst/>
          </a:prstGeom>
          <a:ln w="57150">
            <a:solidFill>
              <a:srgbClr val="FFC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FF006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18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00F16864-BB50-8534-B86E-53991F15C8DD}"/>
              </a:ext>
            </a:extLst>
          </p:cNvPr>
          <p:cNvSpPr/>
          <p:nvPr/>
        </p:nvSpPr>
        <p:spPr>
          <a:xfrm>
            <a:off x="3749040" y="2722880"/>
            <a:ext cx="650240" cy="518160"/>
          </a:xfrm>
          <a:prstGeom prst="rect">
            <a:avLst/>
          </a:prstGeom>
          <a:ln w="57150">
            <a:solidFill>
              <a:srgbClr val="FFC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FF006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5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05601CA0-9B80-5CE3-E275-591AD773DA58}"/>
              </a:ext>
            </a:extLst>
          </p:cNvPr>
          <p:cNvSpPr/>
          <p:nvPr/>
        </p:nvSpPr>
        <p:spPr>
          <a:xfrm>
            <a:off x="9834880" y="2661920"/>
            <a:ext cx="833120" cy="518160"/>
          </a:xfrm>
          <a:prstGeom prst="rect">
            <a:avLst/>
          </a:prstGeom>
          <a:ln w="57150">
            <a:solidFill>
              <a:srgbClr val="FFC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FF006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22</a:t>
            </a:r>
          </a:p>
        </p:txBody>
      </p:sp>
    </p:spTree>
    <p:extLst>
      <p:ext uri="{BB962C8B-B14F-4D97-AF65-F5344CB8AC3E}">
        <p14:creationId xmlns:p14="http://schemas.microsoft.com/office/powerpoint/2010/main" val="859103010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2" grpId="0" animBg="1"/>
      <p:bldP spid="10" grpId="0" animBg="1"/>
      <p:bldP spid="11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: Rounded Corners 3">
            <a:extLst>
              <a:ext uri="{FF2B5EF4-FFF2-40B4-BE49-F238E27FC236}">
                <a16:creationId xmlns:a16="http://schemas.microsoft.com/office/drawing/2014/main" id="{84589C84-E51F-3A61-DE65-9D1EF9412743}"/>
              </a:ext>
            </a:extLst>
          </p:cNvPr>
          <p:cNvSpPr/>
          <p:nvPr/>
        </p:nvSpPr>
        <p:spPr>
          <a:xfrm>
            <a:off x="106016" y="106017"/>
            <a:ext cx="11926957" cy="6652592"/>
          </a:xfrm>
          <a:prstGeom prst="roundRect">
            <a:avLst>
              <a:gd name="adj" fmla="val 13230"/>
            </a:avLst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Hộp Văn bản 11">
            <a:extLst>
              <a:ext uri="{FF2B5EF4-FFF2-40B4-BE49-F238E27FC236}">
                <a16:creationId xmlns:a16="http://schemas.microsoft.com/office/drawing/2014/main" id="{3BE59900-9A0C-9147-DEF7-18A82EEBB6B8}"/>
              </a:ext>
            </a:extLst>
          </p:cNvPr>
          <p:cNvSpPr txBox="1"/>
          <p:nvPr/>
        </p:nvSpPr>
        <p:spPr>
          <a:xfrm>
            <a:off x="1431676" y="118331"/>
            <a:ext cx="9886564" cy="25545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just">
              <a:defRPr/>
            </a:pPr>
            <a:r>
              <a:rPr lang="vi-VN" sz="32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Khi thu hoạch táo, người ta lấy ra một thùng táo 30 kg thì thấy có 1,5 kg táo bị sâu.</a:t>
            </a:r>
          </a:p>
          <a:p>
            <a:pPr lvl="0" algn="just">
              <a:defRPr/>
            </a:pPr>
            <a:r>
              <a:rPr lang="vi-VN" sz="32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a) Hỏi tỉ lệ táo bị sâu là bao nhiêu phần trăm?</a:t>
            </a:r>
          </a:p>
          <a:p>
            <a:pPr lvl="0" algn="just">
              <a:defRPr/>
            </a:pPr>
            <a:r>
              <a:rPr lang="vi-VN" sz="32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b) Với tỉ lệ táo bị sâu đó, nếu lấy ra thùng táo nặng 80 kg thì có bao nhiêu ki-lô-gam táo không bị sâu?</a:t>
            </a:r>
            <a:endParaRPr kumimoji="0" lang="vi-VN" sz="320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8356CDF9-2103-4B9B-04B7-1C87C06F5910}"/>
              </a:ext>
            </a:extLst>
          </p:cNvPr>
          <p:cNvSpPr/>
          <p:nvPr/>
        </p:nvSpPr>
        <p:spPr>
          <a:xfrm>
            <a:off x="802640" y="365760"/>
            <a:ext cx="589280" cy="558800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3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A97D499-842F-A83F-53F1-3FB747F41FE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9749" y="3007360"/>
            <a:ext cx="4249183" cy="2566987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2E6BA7DC-386C-826F-9555-DFEC599AB9B5}"/>
              </a:ext>
            </a:extLst>
          </p:cNvPr>
          <p:cNvSpPr txBox="1"/>
          <p:nvPr/>
        </p:nvSpPr>
        <p:spPr>
          <a:xfrm>
            <a:off x="528320" y="2976880"/>
            <a:ext cx="726440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nl-NL" sz="24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Bài g</a:t>
            </a:r>
            <a:r>
              <a:rPr lang="nl-NL" sz="24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iải:</a:t>
            </a:r>
            <a:endParaRPr lang="en-US" sz="2400" dirty="0">
              <a:solidFill>
                <a:srgbClr val="FF0000"/>
              </a:solidFill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30480" marR="30480" algn="ctr">
              <a:spcBef>
                <a:spcPts val="0"/>
              </a:spcBef>
              <a:spcAft>
                <a:spcPts val="0"/>
              </a:spcAft>
            </a:pPr>
            <a:r>
              <a:rPr lang="nl-NL" sz="24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a) Tỉ lệ phần trăm táo bị sâu là:</a:t>
            </a:r>
            <a:endParaRPr lang="en-US" sz="2400" dirty="0">
              <a:solidFill>
                <a:srgbClr val="FF0000"/>
              </a:solidFill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30480" marR="30480" algn="ctr">
              <a:spcBef>
                <a:spcPts val="0"/>
              </a:spcBef>
              <a:spcAft>
                <a:spcPts val="0"/>
              </a:spcAft>
            </a:pPr>
            <a:r>
              <a:rPr lang="nl-NL" sz="24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1,5 : 30 = 0,05 = 5%</a:t>
            </a:r>
            <a:endParaRPr lang="en-US" sz="2400" dirty="0">
              <a:solidFill>
                <a:srgbClr val="FF0000"/>
              </a:solidFill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30480" marR="30480" algn="ctr">
              <a:spcBef>
                <a:spcPts val="0"/>
              </a:spcBef>
              <a:spcAft>
                <a:spcPts val="0"/>
              </a:spcAft>
            </a:pPr>
            <a:r>
              <a:rPr lang="nl-NL" sz="24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b) Nếu lấy ra thùng táo nặng 80 kg thì số ki-lô-gam táo bị sâu là:</a:t>
            </a:r>
            <a:endParaRPr lang="en-US" sz="2400" dirty="0">
              <a:solidFill>
                <a:srgbClr val="FF0000"/>
              </a:solidFill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30480" marR="30480" algn="ctr">
              <a:spcBef>
                <a:spcPts val="0"/>
              </a:spcBef>
              <a:spcAft>
                <a:spcPts val="0"/>
              </a:spcAft>
            </a:pPr>
            <a:r>
              <a:rPr lang="nl-NL" sz="24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80 × 5 : 100 = 4 (kg)</a:t>
            </a:r>
            <a:endParaRPr lang="en-US" sz="2400" dirty="0">
              <a:solidFill>
                <a:srgbClr val="FF0000"/>
              </a:solidFill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30480" marR="30480" algn="ctr">
              <a:spcBef>
                <a:spcPts val="0"/>
              </a:spcBef>
              <a:spcAft>
                <a:spcPts val="0"/>
              </a:spcAft>
            </a:pPr>
            <a:r>
              <a:rPr lang="nl-NL" sz="24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Số ki-lô-gam táo không bị sâu là:</a:t>
            </a:r>
            <a:endParaRPr lang="en-US" sz="2400" dirty="0">
              <a:solidFill>
                <a:srgbClr val="FF0000"/>
              </a:solidFill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30480" marR="30480" algn="ctr">
              <a:spcBef>
                <a:spcPts val="0"/>
              </a:spcBef>
              <a:spcAft>
                <a:spcPts val="0"/>
              </a:spcAft>
            </a:pPr>
            <a:r>
              <a:rPr lang="en-US" sz="24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80 – 4 = 76 (kg)</a:t>
            </a:r>
          </a:p>
          <a:p>
            <a:pPr marL="30480" marR="30480" algn="ctr">
              <a:spcBef>
                <a:spcPts val="0"/>
              </a:spcBef>
              <a:spcAft>
                <a:spcPts val="0"/>
              </a:spcAft>
            </a:pPr>
            <a:r>
              <a:rPr lang="en-US" sz="240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Đáp</a:t>
            </a:r>
            <a:r>
              <a:rPr lang="en-US" sz="24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sz="24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: a) 5%</a:t>
            </a:r>
          </a:p>
          <a:p>
            <a:pPr marL="30480" marR="30480" algn="ctr">
              <a:spcBef>
                <a:spcPts val="0"/>
              </a:spcBef>
              <a:spcAft>
                <a:spcPts val="0"/>
              </a:spcAft>
            </a:pPr>
            <a:r>
              <a:rPr lang="en-US" sz="24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                  b) 76 kg.</a:t>
            </a:r>
          </a:p>
        </p:txBody>
      </p:sp>
    </p:spTree>
    <p:extLst>
      <p:ext uri="{BB962C8B-B14F-4D97-AF65-F5344CB8AC3E}">
        <p14:creationId xmlns:p14="http://schemas.microsoft.com/office/powerpoint/2010/main" val="1375049703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2" grpId="0" animBg="1"/>
      <p:bldP spid="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: Rounded Corners 3">
            <a:extLst>
              <a:ext uri="{FF2B5EF4-FFF2-40B4-BE49-F238E27FC236}">
                <a16:creationId xmlns:a16="http://schemas.microsoft.com/office/drawing/2014/main" id="{84589C84-E51F-3A61-DE65-9D1EF9412743}"/>
              </a:ext>
            </a:extLst>
          </p:cNvPr>
          <p:cNvSpPr/>
          <p:nvPr/>
        </p:nvSpPr>
        <p:spPr>
          <a:xfrm>
            <a:off x="106016" y="106017"/>
            <a:ext cx="11926957" cy="6652592"/>
          </a:xfrm>
          <a:prstGeom prst="roundRect">
            <a:avLst>
              <a:gd name="adj" fmla="val 13230"/>
            </a:avLst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Hộp Văn bản 11">
                <a:extLst>
                  <a:ext uri="{FF2B5EF4-FFF2-40B4-BE49-F238E27FC236}">
                    <a16:creationId xmlns:a16="http://schemas.microsoft.com/office/drawing/2014/main" id="{3BE59900-9A0C-9147-DEF7-18A82EEBB6B8}"/>
                  </a:ext>
                </a:extLst>
              </p:cNvPr>
              <p:cNvSpPr txBox="1"/>
              <p:nvPr/>
            </p:nvSpPr>
            <p:spPr>
              <a:xfrm>
                <a:off x="1076960" y="118331"/>
                <a:ext cx="10241280" cy="230967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lvl="0" algn="just">
                  <a:defRPr/>
                </a:pPr>
                <a:r>
                  <a:rPr lang="vi-VN" sz="3200" b="1" dirty="0">
                    <a:solidFill>
                      <a:srgbClr val="00206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Mẹ cho Mai và Mi một số kẹo. Mai nói rằng: “Tỉ số của số kẹo em có và số kẹo chị có là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vi-VN" sz="32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en-US" sz="32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𝟓</m:t>
                        </m:r>
                      </m:num>
                      <m:den>
                        <m:r>
                          <a:rPr lang="en-US" sz="32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vi-VN" sz="3200" b="1" dirty="0">
                    <a:solidFill>
                      <a:srgbClr val="00206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.”. Mi trả lời: “Em chưa biết tỉ số là gì, em chỉ biết rằng số kẹo của em hơn của chị đúng 6 cái thôi!”. Tính số kẹo của mỗi người.</a:t>
                </a:r>
                <a:endParaRPr kumimoji="0" lang="vi-VN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12" name="Hộp Văn bản 11">
                <a:extLst>
                  <a:ext uri="{FF2B5EF4-FFF2-40B4-BE49-F238E27FC236}">
                    <a16:creationId xmlns:a16="http://schemas.microsoft.com/office/drawing/2014/main" id="{3BE59900-9A0C-9147-DEF7-18A82EEBB6B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6960" y="118331"/>
                <a:ext cx="10241280" cy="2309671"/>
              </a:xfrm>
              <a:prstGeom prst="rect">
                <a:avLst/>
              </a:prstGeom>
              <a:blipFill>
                <a:blip r:embed="rId3"/>
                <a:stretch>
                  <a:fillRect l="-1548" t="-3430" r="-2321" b="-686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Oval 1">
            <a:extLst>
              <a:ext uri="{FF2B5EF4-FFF2-40B4-BE49-F238E27FC236}">
                <a16:creationId xmlns:a16="http://schemas.microsoft.com/office/drawing/2014/main" id="{8356CDF9-2103-4B9B-04B7-1C87C06F5910}"/>
              </a:ext>
            </a:extLst>
          </p:cNvPr>
          <p:cNvSpPr/>
          <p:nvPr/>
        </p:nvSpPr>
        <p:spPr>
          <a:xfrm>
            <a:off x="467360" y="223520"/>
            <a:ext cx="589280" cy="558800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4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BAA1CEA-222F-D033-27F5-9F50D1F86B0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70240" y="2335086"/>
            <a:ext cx="3332480" cy="3363722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2E6BA7DC-386C-826F-9555-DFEC599AB9B5}"/>
              </a:ext>
            </a:extLst>
          </p:cNvPr>
          <p:cNvSpPr txBox="1"/>
          <p:nvPr/>
        </p:nvSpPr>
        <p:spPr>
          <a:xfrm>
            <a:off x="528320" y="2976880"/>
            <a:ext cx="72644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Ta </a:t>
            </a: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có</a:t>
            </a:r>
            <a:r>
              <a:rPr kumimoji="0" lang="en-US" sz="4400" b="0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4400" b="0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sơ</a:t>
            </a:r>
            <a:r>
              <a:rPr kumimoji="0" lang="en-US" sz="4400" b="0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4400" b="0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đồ</a:t>
            </a:r>
            <a:r>
              <a:rPr kumimoji="0" lang="en-US" sz="4400" b="0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: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pic>
        <p:nvPicPr>
          <p:cNvPr id="8" name="Picture 7" descr="Toán lớp 5 Kết nối tri thức Bài 44: Luyện tập chung (trang 28) | Giải Toán lớp 5">
            <a:extLst>
              <a:ext uri="{FF2B5EF4-FFF2-40B4-BE49-F238E27FC236}">
                <a16:creationId xmlns:a16="http://schemas.microsoft.com/office/drawing/2014/main" id="{5119A405-145F-1BAE-1015-7151A89C860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3154" y="3834764"/>
            <a:ext cx="6130925" cy="269578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064315994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2" grpId="0" animBg="1"/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: Rounded Corners 3">
            <a:extLst>
              <a:ext uri="{FF2B5EF4-FFF2-40B4-BE49-F238E27FC236}">
                <a16:creationId xmlns:a16="http://schemas.microsoft.com/office/drawing/2014/main" id="{84589C84-E51F-3A61-DE65-9D1EF9412743}"/>
              </a:ext>
            </a:extLst>
          </p:cNvPr>
          <p:cNvSpPr/>
          <p:nvPr/>
        </p:nvSpPr>
        <p:spPr>
          <a:xfrm>
            <a:off x="106016" y="106017"/>
            <a:ext cx="11926957" cy="6652592"/>
          </a:xfrm>
          <a:prstGeom prst="roundRect">
            <a:avLst>
              <a:gd name="adj" fmla="val 13230"/>
            </a:avLst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E6BA7DC-386C-826F-9555-DFEC599AB9B5}"/>
              </a:ext>
            </a:extLst>
          </p:cNvPr>
          <p:cNvSpPr txBox="1"/>
          <p:nvPr/>
        </p:nvSpPr>
        <p:spPr>
          <a:xfrm>
            <a:off x="2275840" y="548640"/>
            <a:ext cx="726440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Bài giải: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  <a:p>
            <a:pPr marL="30480" marR="30480" lvl="0" algn="ctr"/>
            <a:r>
              <a:rPr lang="nl-NL" sz="32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Hiệu số phần bằng nhau là:</a:t>
            </a:r>
          </a:p>
          <a:p>
            <a:pPr marL="30480" marR="30480" lvl="0" algn="ctr"/>
            <a:r>
              <a:rPr lang="nl-NL" sz="32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5 – 2 = 3 (phần)</a:t>
            </a:r>
          </a:p>
          <a:p>
            <a:pPr marL="30480" marR="30480" lvl="0" algn="ctr"/>
            <a:r>
              <a:rPr lang="nl-NL" sz="32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Số kẹo của Mi là:</a:t>
            </a:r>
          </a:p>
          <a:p>
            <a:pPr marL="30480" marR="30480" lvl="0" algn="ctr"/>
            <a:r>
              <a:rPr lang="nl-NL" sz="32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6 : 3 × 5 = 10 (cái)</a:t>
            </a:r>
          </a:p>
          <a:p>
            <a:pPr marL="30480" marR="30480" lvl="0" algn="ctr"/>
            <a:r>
              <a:rPr lang="nl-NL" sz="32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Số kẹo của Mai là:</a:t>
            </a:r>
          </a:p>
          <a:p>
            <a:pPr marL="30480" marR="30480" lvl="0" algn="ctr"/>
            <a:r>
              <a:rPr lang="nl-NL" sz="32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10 – 6 = 4 (cái)</a:t>
            </a:r>
          </a:p>
          <a:p>
            <a:pPr marL="30480" marR="30480" lvl="0" algn="ctr"/>
            <a:r>
              <a:rPr lang="nl-NL" sz="32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Đáp số: Mi: 10 cái kẹo;</a:t>
            </a:r>
          </a:p>
          <a:p>
            <a:pPr marL="30480" marR="30480" lvl="0" algn="ctr"/>
            <a:r>
              <a:rPr lang="nl-NL" sz="32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             Mai: 4 cái kẹo.</a:t>
            </a:r>
          </a:p>
        </p:txBody>
      </p:sp>
    </p:spTree>
    <p:extLst>
      <p:ext uri="{BB962C8B-B14F-4D97-AF65-F5344CB8AC3E}">
        <p14:creationId xmlns:p14="http://schemas.microsoft.com/office/powerpoint/2010/main" val="1060956185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Hình chữ nhật: Góc Tròn 33">
            <a:extLst>
              <a:ext uri="{FF2B5EF4-FFF2-40B4-BE49-F238E27FC236}">
                <a16:creationId xmlns:a16="http://schemas.microsoft.com/office/drawing/2014/main" id="{7EAEE4D9-1355-CB7F-5468-DBC8FA6847F0}"/>
              </a:ext>
            </a:extLst>
          </p:cNvPr>
          <p:cNvSpPr/>
          <p:nvPr/>
        </p:nvSpPr>
        <p:spPr>
          <a:xfrm>
            <a:off x="3182815" y="1612434"/>
            <a:ext cx="5826369" cy="3434774"/>
          </a:xfrm>
          <a:prstGeom prst="roundRect">
            <a:avLst/>
          </a:prstGeom>
          <a:solidFill>
            <a:srgbClr val="F3F3F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D751F2F-8846-58A6-E909-0C9922866B1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24282" y="859310"/>
            <a:ext cx="7523116" cy="52003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3352448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activity xmlns="e3474fc8-c587-4375-aa46-28eda414bf22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7B142D96DF8BD4187C0BD8915B76B44" ma:contentTypeVersion="12" ma:contentTypeDescription="Create a new document." ma:contentTypeScope="" ma:versionID="ad718c3057d2a3af094f6f82cfc1da09">
  <xsd:schema xmlns:xsd="http://www.w3.org/2001/XMLSchema" xmlns:xs="http://www.w3.org/2001/XMLSchema" xmlns:p="http://schemas.microsoft.com/office/2006/metadata/properties" xmlns:ns3="ef9fbb00-3a11-451f-a0e3-723ec126c7ed" xmlns:ns4="e3474fc8-c587-4375-aa46-28eda414bf22" targetNamespace="http://schemas.microsoft.com/office/2006/metadata/properties" ma:root="true" ma:fieldsID="4aa590b769be117cbe16d79f742626f9" ns3:_="" ns4:_="">
    <xsd:import namespace="ef9fbb00-3a11-451f-a0e3-723ec126c7ed"/>
    <xsd:import namespace="e3474fc8-c587-4375-aa46-28eda414bf22"/>
    <xsd:element name="properties">
      <xsd:complexType>
        <xsd:sequence>
          <xsd:element name="documentManagement">
            <xsd:complexType>
              <xsd:all>
                <xsd:element ref="ns3:SharedWithUsers" minOccurs="0"/>
                <xsd:element ref="ns3:SharedWithDetails" minOccurs="0"/>
                <xsd:element ref="ns3:SharingHintHash" minOccurs="0"/>
                <xsd:element ref="ns4:MediaServiceMetadata" minOccurs="0"/>
                <xsd:element ref="ns4:MediaServiceFastMetadata" minOccurs="0"/>
                <xsd:element ref="ns4:MediaServiceAutoKeyPoints" minOccurs="0"/>
                <xsd:element ref="ns4:MediaServiceKeyPoints" minOccurs="0"/>
                <xsd:element ref="ns4:MediaServiceDateTaken" minOccurs="0"/>
                <xsd:element ref="ns4:MediaLengthInSeconds" minOccurs="0"/>
                <xsd:element ref="ns4:_activity" minOccurs="0"/>
                <xsd:element ref="ns4:MediaServiceAutoTags" minOccurs="0"/>
                <xsd:element ref="ns4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f9fbb00-3a11-451f-a0e3-723ec126c7ed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0" nillable="true" ma:displayName="Sharing Hint Hash" ma:hidden="true" ma:internalName="SharingHintHash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3474fc8-c587-4375-aa46-28eda414bf2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3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4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5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6" nillable="true" ma:displayName="MediaLengthInSeconds" ma:hidden="true" ma:internalName="MediaLengthInSeconds" ma:readOnly="true">
      <xsd:simpleType>
        <xsd:restriction base="dms:Unknown"/>
      </xsd:simpleType>
    </xsd:element>
    <xsd:element name="_activity" ma:index="17" nillable="true" ma:displayName="_activity" ma:hidden="true" ma:internalName="_activity">
      <xsd:simpleType>
        <xsd:restriction base="dms:Note"/>
      </xsd:simpleType>
    </xsd:element>
    <xsd:element name="MediaServiceAutoTags" ma:index="18" nillable="true" ma:displayName="Tags" ma:internalName="MediaServiceAutoTags" ma:readOnly="true">
      <xsd:simpleType>
        <xsd:restriction base="dms:Text"/>
      </xsd:simpleType>
    </xsd:element>
    <xsd:element name="MediaServiceObjectDetectorVersions" ma:index="19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0AE54252-6E50-4E32-9423-FEDA6C931BF4}">
  <ds:schemaRefs>
    <ds:schemaRef ds:uri="http://purl.org/dc/elements/1.1/"/>
    <ds:schemaRef ds:uri="http://schemas.microsoft.com/office/infopath/2007/PartnerControls"/>
    <ds:schemaRef ds:uri="http://purl.org/dc/dcmitype/"/>
    <ds:schemaRef ds:uri="http://schemas.microsoft.com/office/2006/metadata/properties"/>
    <ds:schemaRef ds:uri="e3474fc8-c587-4375-aa46-28eda414bf22"/>
    <ds:schemaRef ds:uri="http://schemas.microsoft.com/office/2006/documentManagement/types"/>
    <ds:schemaRef ds:uri="http://www.w3.org/XML/1998/namespace"/>
    <ds:schemaRef ds:uri="ef9fbb00-3a11-451f-a0e3-723ec126c7ed"/>
    <ds:schemaRef ds:uri="http://schemas.openxmlformats.org/package/2006/metadata/core-properties"/>
    <ds:schemaRef ds:uri="http://purl.org/dc/terms/"/>
  </ds:schemaRefs>
</ds:datastoreItem>
</file>

<file path=customXml/itemProps2.xml><?xml version="1.0" encoding="utf-8"?>
<ds:datastoreItem xmlns:ds="http://schemas.openxmlformats.org/officeDocument/2006/customXml" ds:itemID="{BB758201-CBF6-4D1B-A00C-A2253A0D4E99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B5A8A0E2-C5E5-4487-9E15-D66C30CC1EF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ef9fbb00-3a11-451f-a0e3-723ec126c7ed"/>
    <ds:schemaRef ds:uri="e3474fc8-c587-4375-aa46-28eda414bf22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9Slide.vn</Template>
  <TotalTime>987</TotalTime>
  <Words>464</Words>
  <Application>Microsoft Office PowerPoint</Application>
  <PresentationFormat>Widescreen</PresentationFormat>
  <Paragraphs>56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13</vt:i4>
      </vt:variant>
    </vt:vector>
  </HeadingPairs>
  <TitlesOfParts>
    <vt:vector size="23" baseType="lpstr">
      <vt:lpstr>Aptos</vt:lpstr>
      <vt:lpstr>Aptos Display</vt:lpstr>
      <vt:lpstr>Arial</vt:lpstr>
      <vt:lpstr>Calibri</vt:lpstr>
      <vt:lpstr>Cambria</vt:lpstr>
      <vt:lpstr>Cambria Math</vt:lpstr>
      <vt:lpstr>Lato Regular</vt:lpstr>
      <vt:lpstr>SVN-Gretoon</vt:lpstr>
      <vt:lpstr>Custom Design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>9Slide.vn</Manager>
  <Company>9Slide.vn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>9Slide.vn</dc:subject>
  <dc:creator>huong</dc:creator>
  <dc:description>9Slide.vn</dc:description>
  <cp:lastModifiedBy>ChatGPT</cp:lastModifiedBy>
  <cp:revision>29</cp:revision>
  <dcterms:created xsi:type="dcterms:W3CDTF">2023-08-22T16:04:11Z</dcterms:created>
  <dcterms:modified xsi:type="dcterms:W3CDTF">2025-02-05T05:50:10Z</dcterms:modified>
  <cp:category>9Slide.vn</cp:category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0x01010087B142D96DF8BD4187C0BD8915B76B44</vt:lpwstr>
  </property>
</Properties>
</file>