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2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5348" y="2493393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843" y="371782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789" y="1920404"/>
            <a:ext cx="4062952" cy="26623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09942" y="1566461"/>
            <a:ext cx="3155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 </a:t>
            </a:r>
            <a:r>
              <a:rPr lang="en-US" sz="4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88974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1" y="1786380"/>
            <a:ext cx="11100861" cy="5825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297248" y="998860"/>
            <a:ext cx="2552124" cy="1073779"/>
          </a:xfrm>
          <a:prstGeom prst="wedgeRoundRectCallout">
            <a:avLst>
              <a:gd name="adj1" fmla="val 19206"/>
              <a:gd name="adj2" fmla="val 13271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843860" y="101600"/>
            <a:ext cx="2488676" cy="1219200"/>
          </a:xfrm>
          <a:prstGeom prst="wedgeRoundRectCallout">
            <a:avLst>
              <a:gd name="adj1" fmla="val -15249"/>
              <a:gd name="adj2" fmla="val 2505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433154" y="0"/>
            <a:ext cx="2778184" cy="2540000"/>
          </a:xfrm>
          <a:prstGeom prst="wedgeRoundRectCallout">
            <a:avLst>
              <a:gd name="adj1" fmla="val -43703"/>
              <a:gd name="adj2" fmla="val 6128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368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ChatGPT</cp:lastModifiedBy>
  <cp:revision>35</cp:revision>
  <dcterms:created xsi:type="dcterms:W3CDTF">2022-11-18T06:18:46Z</dcterms:created>
  <dcterms:modified xsi:type="dcterms:W3CDTF">2025-01-24T05:56:01Z</dcterms:modified>
</cp:coreProperties>
</file>