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343" r:id="rId2"/>
    <p:sldId id="457" r:id="rId3"/>
    <p:sldId id="462" r:id="rId4"/>
    <p:sldId id="465" r:id="rId5"/>
    <p:sldId id="455" r:id="rId6"/>
    <p:sldId id="466" r:id="rId7"/>
    <p:sldId id="467" r:id="rId8"/>
    <p:sldId id="459" r:id="rId9"/>
    <p:sldId id="470" r:id="rId10"/>
    <p:sldId id="472" r:id="rId11"/>
    <p:sldId id="469" r:id="rId12"/>
    <p:sldId id="323" r:id="rId13"/>
  </p:sldIdLst>
  <p:sldSz cx="12192000" cy="6858000"/>
  <p:notesSz cx="6858000" cy="9144000"/>
  <p:embeddedFontLst>
    <p:embeddedFont>
      <p:font typeface="#9Slide03 Sofia Pro Soft" panose="020B0000000000000000" pitchFamily="34" charset="0"/>
      <p:regular r:id="rId16"/>
    </p:embeddedFont>
    <p:embeddedFont>
      <p:font typeface="#9Slide03 Sofia Pro Soft Bold" panose="020B0000000000000000" pitchFamily="34" charset="0"/>
      <p:bold r:id="rId17"/>
    </p:embeddedFont>
    <p:embeddedFont>
      <p:font typeface="Cambria" panose="02040503050406030204" pitchFamily="18" charset="0"/>
      <p:regular r:id="rId18"/>
      <p:bold r:id="rId19"/>
      <p:italic r:id="rId20"/>
      <p:boldItalic r:id="rId21"/>
    </p:embeddedFont>
    <p:embeddedFont>
      <p:font typeface="UVN Chim Bien Nang" panose="0209080305050A020404" pitchFamily="18" charset="0"/>
      <p:regular r:id="rId22"/>
    </p:embeddedFont>
    <p:embeddedFont>
      <p:font typeface="UVN Da Lat" panose="03060902030302020204" pitchFamily="66"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8E7"/>
    <a:srgbClr val="D62811"/>
    <a:srgbClr val="116B7D"/>
    <a:srgbClr val="0E5766"/>
    <a:srgbClr val="E6F8F8"/>
    <a:srgbClr val="E3F8F9"/>
    <a:srgbClr val="D0F3F4"/>
    <a:srgbClr val="E2EFF6"/>
    <a:srgbClr val="B0ECED"/>
    <a:srgbClr val="00C2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3883" autoAdjust="0"/>
  </p:normalViewPr>
  <p:slideViewPr>
    <p:cSldViewPr>
      <p:cViewPr varScale="1">
        <p:scale>
          <a:sx n="82" d="100"/>
          <a:sy n="82" d="100"/>
        </p:scale>
        <p:origin x="924" y="102"/>
      </p:cViewPr>
      <p:guideLst/>
    </p:cSldViewPr>
  </p:slideViewPr>
  <p:outlineViewPr>
    <p:cViewPr>
      <p:scale>
        <a:sx n="100" d="100"/>
        <a:sy n="100" d="100"/>
      </p:scale>
      <p:origin x="0" y="-1872"/>
    </p:cViewPr>
  </p:outlineViewPr>
  <p:notesTextViewPr>
    <p:cViewPr>
      <p:scale>
        <a:sx n="1" d="1"/>
        <a:sy n="1" d="1"/>
      </p:scale>
      <p:origin x="0" y="0"/>
    </p:cViewPr>
  </p:notesTextViewPr>
  <p:notesViewPr>
    <p:cSldViewPr>
      <p:cViewPr varScale="1">
        <p:scale>
          <a:sx n="80" d="100"/>
          <a:sy n="80" d="100"/>
        </p:scale>
        <p:origin x="314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71C4A-B0E2-4B02-987B-FEB78C053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89F415-85E6-49B8-A4C0-E5FF72EA1A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7576C9-B7D5-4B4B-8C47-CD6AEC474FB2}" type="datetimeFigureOut">
              <a:rPr lang="en-US" smtClean="0"/>
              <a:t>4/10/2026</a:t>
            </a:fld>
            <a:endParaRPr lang="en-US"/>
          </a:p>
        </p:txBody>
      </p:sp>
      <p:sp>
        <p:nvSpPr>
          <p:cNvPr id="4" name="Footer Placeholder 3">
            <a:extLst>
              <a:ext uri="{FF2B5EF4-FFF2-40B4-BE49-F238E27FC236}">
                <a16:creationId xmlns:a16="http://schemas.microsoft.com/office/drawing/2014/main" id="{29424797-C6B2-4B3C-A3DC-8F442D4458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F18204-B720-4879-BFF5-30E8EF6E83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2CF4EF-533F-498E-A05C-4C3918839D55}" type="slidenum">
              <a:rPr lang="en-US" smtClean="0"/>
              <a:t>‹#›</a:t>
            </a:fld>
            <a:endParaRPr lang="en-US"/>
          </a:p>
        </p:txBody>
      </p:sp>
    </p:spTree>
    <p:extLst>
      <p:ext uri="{BB962C8B-B14F-4D97-AF65-F5344CB8AC3E}">
        <p14:creationId xmlns:p14="http://schemas.microsoft.com/office/powerpoint/2010/main" val="152631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5311B-8CD2-4364-978A-C85A9C59FE59}"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39510-13BA-4728-8BFA-1C799F8D17D2}" type="slidenum">
              <a:rPr lang="en-US" smtClean="0"/>
              <a:t>‹#›</a:t>
            </a:fld>
            <a:endParaRPr lang="en-US"/>
          </a:p>
        </p:txBody>
      </p:sp>
    </p:spTree>
    <p:extLst>
      <p:ext uri="{BB962C8B-B14F-4D97-AF65-F5344CB8AC3E}">
        <p14:creationId xmlns:p14="http://schemas.microsoft.com/office/powerpoint/2010/main" val="33300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18.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8.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8.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HẠM DUYÊN 4 - 9Slide.vn">
            <a:extLst>
              <a:ext uri="{FF2B5EF4-FFF2-40B4-BE49-F238E27FC236}">
                <a16:creationId xmlns:a16="http://schemas.microsoft.com/office/drawing/2014/main" id="{FF06687E-1E7B-8491-A72F-AE0E9506CC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857037"/>
            <a:ext cx="2261263" cy="1037862"/>
          </a:xfrm>
          <a:prstGeom prst="rect">
            <a:avLst/>
          </a:prstGeom>
          <a:effectLst>
            <a:outerShdw blurRad="50800" dist="38100" dir="2700000" algn="tl" rotWithShape="0">
              <a:prstClr val="black">
                <a:alpha val="40000"/>
              </a:prstClr>
            </a:outerShdw>
          </a:effectLst>
        </p:spPr>
      </p:pic>
      <p:pic>
        <p:nvPicPr>
          <p:cNvPr id="12" name="PHẠM DUYÊN 5 - 9Slide.vn">
            <a:extLst>
              <a:ext uri="{FF2B5EF4-FFF2-40B4-BE49-F238E27FC236}">
                <a16:creationId xmlns:a16="http://schemas.microsoft.com/office/drawing/2014/main" id="{DCCA9279-5F4C-405D-B0AF-7EF06F8A57E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1814"/>
          <a:stretch/>
        </p:blipFill>
        <p:spPr>
          <a:xfrm>
            <a:off x="2380596" y="6126577"/>
            <a:ext cx="2337155" cy="731423"/>
          </a:xfrm>
          <a:prstGeom prst="rect">
            <a:avLst/>
          </a:prstGeom>
          <a:effectLst>
            <a:outerShdw blurRad="50800" dist="38100" dir="2700000" algn="tl" rotWithShape="0">
              <a:prstClr val="black">
                <a:alpha val="40000"/>
              </a:prstClr>
            </a:outerShdw>
          </a:effectLst>
        </p:spPr>
      </p:pic>
      <p:pic>
        <p:nvPicPr>
          <p:cNvPr id="13" name="PHẠM DUYÊN 6 - 9Slide.vn">
            <a:extLst>
              <a:ext uri="{FF2B5EF4-FFF2-40B4-BE49-F238E27FC236}">
                <a16:creationId xmlns:a16="http://schemas.microsoft.com/office/drawing/2014/main" id="{106B1460-7E5D-1B63-42F1-93AD0798B5C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000"/>
          <a:stretch/>
        </p:blipFill>
        <p:spPr>
          <a:xfrm>
            <a:off x="4927423" y="6321653"/>
            <a:ext cx="2337155" cy="536347"/>
          </a:xfrm>
          <a:prstGeom prst="rect">
            <a:avLst/>
          </a:prstGeom>
          <a:effectLst>
            <a:outerShdw blurRad="50800" dist="38100" dir="2700000" algn="tl" rotWithShape="0">
              <a:prstClr val="black">
                <a:alpha val="40000"/>
              </a:prstClr>
            </a:outerShdw>
          </a:effectLst>
        </p:spPr>
      </p:pic>
      <p:pic>
        <p:nvPicPr>
          <p:cNvPr id="18" name="PHẠM DUYÊN 7 - 9Slide.vn">
            <a:extLst>
              <a:ext uri="{FF2B5EF4-FFF2-40B4-BE49-F238E27FC236}">
                <a16:creationId xmlns:a16="http://schemas.microsoft.com/office/drawing/2014/main" id="{4CDD5D8B-9136-BEB0-C41E-57FD752FDA3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3056" y="584414"/>
            <a:ext cx="1984782" cy="1163579"/>
          </a:xfrm>
          <a:prstGeom prst="rect">
            <a:avLst/>
          </a:prstGeom>
          <a:effectLst>
            <a:outerShdw blurRad="50800" dist="38100" dir="2700000" algn="tl" rotWithShape="0">
              <a:prstClr val="black">
                <a:alpha val="40000"/>
              </a:prstClr>
            </a:outerShdw>
          </a:effectLst>
        </p:spPr>
      </p:pic>
      <p:pic>
        <p:nvPicPr>
          <p:cNvPr id="19" name="PHẠM DUYÊN 8 - 9Slide.vn">
            <a:extLst>
              <a:ext uri="{FF2B5EF4-FFF2-40B4-BE49-F238E27FC236}">
                <a16:creationId xmlns:a16="http://schemas.microsoft.com/office/drawing/2014/main" id="{8DCE6C0D-E80F-F8CA-86FF-A9CF4D0164A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38192" y="4213594"/>
            <a:ext cx="968008" cy="968006"/>
          </a:xfrm>
          <a:prstGeom prst="rect">
            <a:avLst/>
          </a:prstGeom>
          <a:effectLst>
            <a:outerShdw blurRad="50800" dist="38100" dir="2700000" algn="tl" rotWithShape="0">
              <a:prstClr val="black">
                <a:alpha val="40000"/>
              </a:prstClr>
            </a:outerShdw>
          </a:effectLst>
        </p:spPr>
      </p:pic>
      <p:pic>
        <p:nvPicPr>
          <p:cNvPr id="21" name="PHẠM DUYÊN 9 - 9Slide.vn">
            <a:extLst>
              <a:ext uri="{FF2B5EF4-FFF2-40B4-BE49-F238E27FC236}">
                <a16:creationId xmlns:a16="http://schemas.microsoft.com/office/drawing/2014/main" id="{05FEBECF-D10E-6894-2CA5-332FF805ECD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09496" y="685800"/>
            <a:ext cx="1166607" cy="1010573"/>
          </a:xfrm>
          <a:prstGeom prst="rect">
            <a:avLst/>
          </a:prstGeom>
          <a:effectLst>
            <a:outerShdw blurRad="50800" dist="38100" dir="2700000" algn="tl" rotWithShape="0">
              <a:prstClr val="black">
                <a:alpha val="40000"/>
              </a:prstClr>
            </a:outerShdw>
          </a:effectLst>
        </p:spPr>
      </p:pic>
      <p:pic>
        <p:nvPicPr>
          <p:cNvPr id="22" name="PHẠM DUYÊN 10 - 9Slide.vn">
            <a:extLst>
              <a:ext uri="{FF2B5EF4-FFF2-40B4-BE49-F238E27FC236}">
                <a16:creationId xmlns:a16="http://schemas.microsoft.com/office/drawing/2014/main" id="{CC3F7058-E544-978A-1C5A-A636A2495862}"/>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9000606" y="4114800"/>
            <a:ext cx="3330137" cy="2743200"/>
          </a:xfrm>
          <a:prstGeom prst="rect">
            <a:avLst/>
          </a:prstGeom>
          <a:effectLst>
            <a:outerShdw blurRad="50800" dist="38100" dir="2700000" algn="tl" rotWithShape="0">
              <a:prstClr val="black">
                <a:alpha val="40000"/>
              </a:prstClr>
            </a:outerShdw>
          </a:effectLst>
        </p:spPr>
      </p:pic>
      <p:pic>
        <p:nvPicPr>
          <p:cNvPr id="27" name="PHẠM DUYÊN 11 - 9Slide.vn">
            <a:extLst>
              <a:ext uri="{FF2B5EF4-FFF2-40B4-BE49-F238E27FC236}">
                <a16:creationId xmlns:a16="http://schemas.microsoft.com/office/drawing/2014/main" id="{DDA06AFE-E61F-2A01-BACF-55DE23E09E2E}"/>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252970" y="0"/>
            <a:ext cx="2939030" cy="896404"/>
          </a:xfrm>
          <a:prstGeom prst="rect">
            <a:avLst/>
          </a:prstGeom>
          <a:effectLst>
            <a:outerShdw blurRad="50800" dist="38100" dir="2700000" algn="tl" rotWithShape="0">
              <a:prstClr val="black">
                <a:alpha val="40000"/>
              </a:prstClr>
            </a:outerShdw>
          </a:effectLst>
        </p:spPr>
      </p:pic>
      <p:pic>
        <p:nvPicPr>
          <p:cNvPr id="28" name="PHẠM DUYÊN 12 - 9Slide.vn">
            <a:extLst>
              <a:ext uri="{FF2B5EF4-FFF2-40B4-BE49-F238E27FC236}">
                <a16:creationId xmlns:a16="http://schemas.microsoft.com/office/drawing/2014/main" id="{256D3BE0-F28E-F793-4DE4-1CA4B13F081F}"/>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216650" y="0"/>
            <a:ext cx="2939030" cy="896404"/>
          </a:xfrm>
          <a:prstGeom prst="rect">
            <a:avLst/>
          </a:prstGeom>
          <a:effectLst>
            <a:outerShdw blurRad="50800" dist="38100" dir="2700000" algn="tl" rotWithShape="0">
              <a:prstClr val="black">
                <a:alpha val="40000"/>
              </a:prstClr>
            </a:outerShdw>
          </a:effectLst>
        </p:spPr>
      </p:pic>
      <p:pic>
        <p:nvPicPr>
          <p:cNvPr id="29" name="PHẠM DUYÊN 13 - 9Slide.vn">
            <a:extLst>
              <a:ext uri="{FF2B5EF4-FFF2-40B4-BE49-F238E27FC236}">
                <a16:creationId xmlns:a16="http://schemas.microsoft.com/office/drawing/2014/main" id="{F00E8674-FE2D-FA4E-0348-CB6ADB00D259}"/>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156970" y="0"/>
            <a:ext cx="2939030" cy="896404"/>
          </a:xfrm>
          <a:prstGeom prst="rect">
            <a:avLst/>
          </a:prstGeom>
          <a:effectLst>
            <a:outerShdw blurRad="50800" dist="38100" dir="2700000" algn="tl" rotWithShape="0">
              <a:prstClr val="black">
                <a:alpha val="40000"/>
              </a:prstClr>
            </a:outerShdw>
          </a:effectLst>
        </p:spPr>
      </p:pic>
      <p:pic>
        <p:nvPicPr>
          <p:cNvPr id="30" name="PHẠM DUYÊN 14 - 9Slide.vn">
            <a:extLst>
              <a:ext uri="{FF2B5EF4-FFF2-40B4-BE49-F238E27FC236}">
                <a16:creationId xmlns:a16="http://schemas.microsoft.com/office/drawing/2014/main" id="{A41A92E2-43AD-4F40-B02B-4C15B4216D24}"/>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5514" y="0"/>
            <a:ext cx="2939030" cy="896404"/>
          </a:xfrm>
          <a:prstGeom prst="rect">
            <a:avLst/>
          </a:prstGeom>
          <a:effectLst>
            <a:outerShdw blurRad="50800" dist="38100" dir="2700000" algn="tl" rotWithShape="0">
              <a:prstClr val="black">
                <a:alpha val="40000"/>
              </a:prstClr>
            </a:outerShdw>
          </a:effectLst>
        </p:spPr>
      </p:pic>
      <p:pic>
        <p:nvPicPr>
          <p:cNvPr id="31" name="PHẠM DUYÊN 15 - 9Slide.vn">
            <a:extLst>
              <a:ext uri="{FF2B5EF4-FFF2-40B4-BE49-F238E27FC236}">
                <a16:creationId xmlns:a16="http://schemas.microsoft.com/office/drawing/2014/main" id="{CAA8601C-C5A3-31C0-57C8-ADCD958A98E0}"/>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980" y="4053038"/>
            <a:ext cx="2110473" cy="20735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743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HẠM DUYÊN 3 - 9Slide.vn">
            <a:extLst>
              <a:ext uri="{FF2B5EF4-FFF2-40B4-BE49-F238E27FC236}">
                <a16:creationId xmlns:a16="http://schemas.microsoft.com/office/drawing/2014/main" id="{7DDFC2B5-F58B-FD17-72AB-3290D0E44D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66852" y="2115677"/>
            <a:ext cx="6333753" cy="2164992"/>
          </a:xfrm>
          <a:prstGeom prst="rect">
            <a:avLst/>
          </a:prstGeom>
          <a:effectLst>
            <a:outerShdw blurRad="50800" dist="38100" dir="2700000" algn="tl" rotWithShape="0">
              <a:prstClr val="black">
                <a:alpha val="40000"/>
              </a:prstClr>
            </a:outerShdw>
          </a:effectLst>
        </p:spPr>
      </p:pic>
      <p:pic>
        <p:nvPicPr>
          <p:cNvPr id="12" name="PHẠM DUYÊN 4 - 9Slide.vn">
            <a:extLst>
              <a:ext uri="{FF2B5EF4-FFF2-40B4-BE49-F238E27FC236}">
                <a16:creationId xmlns:a16="http://schemas.microsoft.com/office/drawing/2014/main" id="{EFA49388-175F-E5A6-ED83-DB214F3E7D3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857037"/>
            <a:ext cx="2261263" cy="1037862"/>
          </a:xfrm>
          <a:prstGeom prst="rect">
            <a:avLst/>
          </a:prstGeom>
          <a:effectLst>
            <a:outerShdw blurRad="50800" dist="38100" dir="2700000" algn="tl" rotWithShape="0">
              <a:prstClr val="black">
                <a:alpha val="40000"/>
              </a:prstClr>
            </a:outerShdw>
          </a:effectLst>
        </p:spPr>
      </p:pic>
      <p:pic>
        <p:nvPicPr>
          <p:cNvPr id="13" name="PHẠM DUYÊN 5 - 9Slide.vn">
            <a:extLst>
              <a:ext uri="{FF2B5EF4-FFF2-40B4-BE49-F238E27FC236}">
                <a16:creationId xmlns:a16="http://schemas.microsoft.com/office/drawing/2014/main" id="{0034F347-7515-FE03-3ECF-2876EB2AA48A}"/>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1814"/>
          <a:stretch/>
        </p:blipFill>
        <p:spPr>
          <a:xfrm>
            <a:off x="2380596" y="6126577"/>
            <a:ext cx="2337155" cy="731423"/>
          </a:xfrm>
          <a:prstGeom prst="rect">
            <a:avLst/>
          </a:prstGeom>
          <a:effectLst>
            <a:outerShdw blurRad="50800" dist="38100" dir="2700000" algn="tl" rotWithShape="0">
              <a:prstClr val="black">
                <a:alpha val="40000"/>
              </a:prstClr>
            </a:outerShdw>
          </a:effectLst>
        </p:spPr>
      </p:pic>
      <p:pic>
        <p:nvPicPr>
          <p:cNvPr id="18" name="PHẠM DUYÊN 6 - 9Slide.vn">
            <a:extLst>
              <a:ext uri="{FF2B5EF4-FFF2-40B4-BE49-F238E27FC236}">
                <a16:creationId xmlns:a16="http://schemas.microsoft.com/office/drawing/2014/main" id="{A375614F-ACF6-1C89-B484-4A8CDDEFC498}"/>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50000"/>
          <a:stretch/>
        </p:blipFill>
        <p:spPr>
          <a:xfrm>
            <a:off x="4927423" y="6321653"/>
            <a:ext cx="2337155" cy="536347"/>
          </a:xfrm>
          <a:prstGeom prst="rect">
            <a:avLst/>
          </a:prstGeom>
          <a:effectLst>
            <a:outerShdw blurRad="50800" dist="38100" dir="2700000" algn="tl" rotWithShape="0">
              <a:prstClr val="black">
                <a:alpha val="40000"/>
              </a:prstClr>
            </a:outerShdw>
          </a:effectLst>
        </p:spPr>
      </p:pic>
      <p:pic>
        <p:nvPicPr>
          <p:cNvPr id="20" name="PHẠM DUYÊN 8 - 9Slide.vn">
            <a:extLst>
              <a:ext uri="{FF2B5EF4-FFF2-40B4-BE49-F238E27FC236}">
                <a16:creationId xmlns:a16="http://schemas.microsoft.com/office/drawing/2014/main" id="{1C910AE0-9ECE-0D06-3176-DCFA6055830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09771" y="3830924"/>
            <a:ext cx="1472251" cy="1472251"/>
          </a:xfrm>
          <a:prstGeom prst="rect">
            <a:avLst/>
          </a:prstGeom>
          <a:effectLst>
            <a:outerShdw blurRad="50800" dist="38100" dir="2700000" algn="tl" rotWithShape="0">
              <a:prstClr val="black">
                <a:alpha val="40000"/>
              </a:prstClr>
            </a:outerShdw>
          </a:effectLst>
        </p:spPr>
      </p:pic>
      <p:pic>
        <p:nvPicPr>
          <p:cNvPr id="21" name="PHẠM DUYÊN 9 - 9Slide.vn">
            <a:extLst>
              <a:ext uri="{FF2B5EF4-FFF2-40B4-BE49-F238E27FC236}">
                <a16:creationId xmlns:a16="http://schemas.microsoft.com/office/drawing/2014/main" id="{B51F65C0-BABA-17DD-5575-5338AE362FD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09496" y="685800"/>
            <a:ext cx="1166607" cy="1010573"/>
          </a:xfrm>
          <a:prstGeom prst="rect">
            <a:avLst/>
          </a:prstGeom>
          <a:effectLst>
            <a:outerShdw blurRad="50800" dist="38100" dir="2700000" algn="tl" rotWithShape="0">
              <a:prstClr val="black">
                <a:alpha val="40000"/>
              </a:prstClr>
            </a:outerShdw>
          </a:effectLst>
        </p:spPr>
      </p:pic>
      <p:pic>
        <p:nvPicPr>
          <p:cNvPr id="22" name="PHẠM DUYÊN 10 - 9Slide.vn">
            <a:extLst>
              <a:ext uri="{FF2B5EF4-FFF2-40B4-BE49-F238E27FC236}">
                <a16:creationId xmlns:a16="http://schemas.microsoft.com/office/drawing/2014/main" id="{CEC85E19-22A0-253C-E138-ED2E2E541ED2}"/>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9000606" y="4114800"/>
            <a:ext cx="3330137" cy="2743200"/>
          </a:xfrm>
          <a:prstGeom prst="rect">
            <a:avLst/>
          </a:prstGeom>
          <a:effectLst>
            <a:outerShdw blurRad="50800" dist="38100" dir="2700000" algn="tl" rotWithShape="0">
              <a:prstClr val="black">
                <a:alpha val="40000"/>
              </a:prstClr>
            </a:outerShdw>
          </a:effectLst>
        </p:spPr>
      </p:pic>
      <p:pic>
        <p:nvPicPr>
          <p:cNvPr id="23" name="PHẠM DUYÊN 11 - 9Slide.vn">
            <a:extLst>
              <a:ext uri="{FF2B5EF4-FFF2-40B4-BE49-F238E27FC236}">
                <a16:creationId xmlns:a16="http://schemas.microsoft.com/office/drawing/2014/main" id="{1D5DB896-9F3B-383A-E6C0-887B22D66396}"/>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252970" y="0"/>
            <a:ext cx="2939030" cy="896404"/>
          </a:xfrm>
          <a:prstGeom prst="rect">
            <a:avLst/>
          </a:prstGeom>
          <a:effectLst>
            <a:outerShdw blurRad="50800" dist="38100" dir="2700000" algn="tl" rotWithShape="0">
              <a:prstClr val="black">
                <a:alpha val="40000"/>
              </a:prstClr>
            </a:outerShdw>
          </a:effectLst>
        </p:spPr>
      </p:pic>
      <p:pic>
        <p:nvPicPr>
          <p:cNvPr id="24" name="PHẠM DUYÊN 12 - 9Slide.vn">
            <a:extLst>
              <a:ext uri="{FF2B5EF4-FFF2-40B4-BE49-F238E27FC236}">
                <a16:creationId xmlns:a16="http://schemas.microsoft.com/office/drawing/2014/main" id="{16F2FC52-60EA-EF89-57DE-F8BAF6143E14}"/>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216650" y="0"/>
            <a:ext cx="2939030" cy="896404"/>
          </a:xfrm>
          <a:prstGeom prst="rect">
            <a:avLst/>
          </a:prstGeom>
          <a:effectLst>
            <a:outerShdw blurRad="50800" dist="38100" dir="2700000" algn="tl" rotWithShape="0">
              <a:prstClr val="black">
                <a:alpha val="40000"/>
              </a:prstClr>
            </a:outerShdw>
          </a:effectLst>
        </p:spPr>
      </p:pic>
      <p:pic>
        <p:nvPicPr>
          <p:cNvPr id="27" name="PHẠM DUYÊN 13 - 9Slide.vn">
            <a:extLst>
              <a:ext uri="{FF2B5EF4-FFF2-40B4-BE49-F238E27FC236}">
                <a16:creationId xmlns:a16="http://schemas.microsoft.com/office/drawing/2014/main" id="{4EEACF3C-A298-A410-8929-F858B727109D}"/>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156970" y="0"/>
            <a:ext cx="2939030" cy="896404"/>
          </a:xfrm>
          <a:prstGeom prst="rect">
            <a:avLst/>
          </a:prstGeom>
          <a:effectLst>
            <a:outerShdw blurRad="50800" dist="38100" dir="2700000" algn="tl" rotWithShape="0">
              <a:prstClr val="black">
                <a:alpha val="40000"/>
              </a:prstClr>
            </a:outerShdw>
          </a:effectLst>
        </p:spPr>
      </p:pic>
      <p:pic>
        <p:nvPicPr>
          <p:cNvPr id="28" name="PHẠM DUYÊN 14 - 9Slide.vn">
            <a:extLst>
              <a:ext uri="{FF2B5EF4-FFF2-40B4-BE49-F238E27FC236}">
                <a16:creationId xmlns:a16="http://schemas.microsoft.com/office/drawing/2014/main" id="{7C83F338-A62F-A607-004A-FD1FAB75E46B}"/>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5514" y="0"/>
            <a:ext cx="2939030" cy="896404"/>
          </a:xfrm>
          <a:prstGeom prst="rect">
            <a:avLst/>
          </a:prstGeom>
          <a:effectLst>
            <a:outerShdw blurRad="50800" dist="38100" dir="2700000" algn="tl" rotWithShape="0">
              <a:prstClr val="black">
                <a:alpha val="40000"/>
              </a:prstClr>
            </a:outerShdw>
          </a:effectLst>
        </p:spPr>
      </p:pic>
      <p:pic>
        <p:nvPicPr>
          <p:cNvPr id="29" name="PHẠM DUYÊN 15 - 9Slide.vn">
            <a:extLst>
              <a:ext uri="{FF2B5EF4-FFF2-40B4-BE49-F238E27FC236}">
                <a16:creationId xmlns:a16="http://schemas.microsoft.com/office/drawing/2014/main" id="{5115B970-2A0E-6BB7-6624-26350CCFA74F}"/>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980" y="4053038"/>
            <a:ext cx="2110473" cy="20735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0176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0" name="PHẠM DUYÊN 11 - 9Slide.vn">
            <a:extLst>
              <a:ext uri="{FF2B5EF4-FFF2-40B4-BE49-F238E27FC236}">
                <a16:creationId xmlns:a16="http://schemas.microsoft.com/office/drawing/2014/main" id="{E38F7891-B08E-0116-8731-64E20C0FAA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52970" y="0"/>
            <a:ext cx="2939030" cy="896404"/>
          </a:xfrm>
          <a:prstGeom prst="rect">
            <a:avLst/>
          </a:prstGeom>
        </p:spPr>
      </p:pic>
      <p:pic>
        <p:nvPicPr>
          <p:cNvPr id="21" name="PHẠM DUYÊN 12 - 9Slide.vn">
            <a:extLst>
              <a:ext uri="{FF2B5EF4-FFF2-40B4-BE49-F238E27FC236}">
                <a16:creationId xmlns:a16="http://schemas.microsoft.com/office/drawing/2014/main" id="{5D297B2C-A090-1F74-0229-C2747DE38C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16650" y="0"/>
            <a:ext cx="2939030" cy="896404"/>
          </a:xfrm>
          <a:prstGeom prst="rect">
            <a:avLst/>
          </a:prstGeom>
        </p:spPr>
      </p:pic>
      <p:pic>
        <p:nvPicPr>
          <p:cNvPr id="22" name="PHẠM DUYÊN 13 - 9Slide.vn">
            <a:extLst>
              <a:ext uri="{FF2B5EF4-FFF2-40B4-BE49-F238E27FC236}">
                <a16:creationId xmlns:a16="http://schemas.microsoft.com/office/drawing/2014/main" id="{74BC07F0-340A-B067-062B-89FBC40297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56970" y="0"/>
            <a:ext cx="2939030" cy="896404"/>
          </a:xfrm>
          <a:prstGeom prst="rect">
            <a:avLst/>
          </a:prstGeom>
        </p:spPr>
      </p:pic>
      <p:pic>
        <p:nvPicPr>
          <p:cNvPr id="23" name="PHẠM DUYÊN 14 - 9Slide.vn">
            <a:extLst>
              <a:ext uri="{FF2B5EF4-FFF2-40B4-BE49-F238E27FC236}">
                <a16:creationId xmlns:a16="http://schemas.microsoft.com/office/drawing/2014/main" id="{D0E9CD77-217F-2A0A-3163-76C97765F5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514" y="0"/>
            <a:ext cx="2939030" cy="896404"/>
          </a:xfrm>
          <a:prstGeom prst="rect">
            <a:avLst/>
          </a:prstGeom>
        </p:spPr>
      </p:pic>
      <p:grpSp>
        <p:nvGrpSpPr>
          <p:cNvPr id="53" name="PHẠM DUYÊN 1 - 9Slide.vn">
            <a:extLst>
              <a:ext uri="{FF2B5EF4-FFF2-40B4-BE49-F238E27FC236}">
                <a16:creationId xmlns:a16="http://schemas.microsoft.com/office/drawing/2014/main" id="{AECC9CBC-4F95-F55A-18C8-E004B739A98B}"/>
              </a:ext>
            </a:extLst>
          </p:cNvPr>
          <p:cNvGrpSpPr/>
          <p:nvPr userDrawn="1"/>
        </p:nvGrpSpPr>
        <p:grpSpPr>
          <a:xfrm>
            <a:off x="229520" y="215900"/>
            <a:ext cx="11732960" cy="6426200"/>
            <a:chOff x="730319" y="673100"/>
            <a:chExt cx="10731362" cy="5511800"/>
          </a:xfrm>
        </p:grpSpPr>
        <p:sp>
          <p:nvSpPr>
            <p:cNvPr id="54" name="Rectangle 53">
              <a:extLst>
                <a:ext uri="{FF2B5EF4-FFF2-40B4-BE49-F238E27FC236}">
                  <a16:creationId xmlns:a16="http://schemas.microsoft.com/office/drawing/2014/main" id="{A076DFF6-5627-C112-B107-3724E149960D}"/>
                </a:ext>
              </a:extLst>
            </p:cNvPr>
            <p:cNvSpPr/>
            <p:nvPr userDrawn="1"/>
          </p:nvSpPr>
          <p:spPr>
            <a:xfrm>
              <a:off x="730319" y="673100"/>
              <a:ext cx="10731362" cy="55118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D5DB7ED-FDF2-0BCE-18FB-6CD2BDC28CEF}"/>
                </a:ext>
              </a:extLst>
            </p:cNvPr>
            <p:cNvSpPr/>
            <p:nvPr userDrawn="1"/>
          </p:nvSpPr>
          <p:spPr>
            <a:xfrm>
              <a:off x="870177" y="788539"/>
              <a:ext cx="10451647" cy="5280923"/>
            </a:xfrm>
            <a:prstGeom prst="rect">
              <a:avLst/>
            </a:prstGeom>
            <a:solidFill>
              <a:schemeClr val="bg1">
                <a:alpha val="48000"/>
              </a:schemeClr>
            </a:solidFill>
            <a:ln w="57150" cap="rnd">
              <a:solidFill>
                <a:srgbClr val="00C2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HẠM DUYÊN 8 - 9Slide.vn">
            <a:extLst>
              <a:ext uri="{FF2B5EF4-FFF2-40B4-BE49-F238E27FC236}">
                <a16:creationId xmlns:a16="http://schemas.microsoft.com/office/drawing/2014/main" id="{535E646C-EBFF-F5E3-8D68-75953B9A93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52754" y="4720156"/>
            <a:ext cx="990237" cy="990236"/>
          </a:xfrm>
          <a:prstGeom prst="rect">
            <a:avLst/>
          </a:prstGeom>
          <a:effectLst>
            <a:outerShdw blurRad="50800" dist="38100" dir="2700000" algn="tl" rotWithShape="0">
              <a:prstClr val="black">
                <a:alpha val="40000"/>
              </a:prstClr>
            </a:outerShdw>
          </a:effectLst>
        </p:spPr>
      </p:pic>
      <p:pic>
        <p:nvPicPr>
          <p:cNvPr id="19" name="PHẠM DUYÊN 10 - 9Slide.vn">
            <a:extLst>
              <a:ext uri="{FF2B5EF4-FFF2-40B4-BE49-F238E27FC236}">
                <a16:creationId xmlns:a16="http://schemas.microsoft.com/office/drawing/2014/main" id="{AA34478A-8493-13AF-4BA9-89CE8030BC7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9977549" y="4911091"/>
            <a:ext cx="2239852" cy="1845077"/>
          </a:xfrm>
          <a:prstGeom prst="rect">
            <a:avLst/>
          </a:prstGeom>
          <a:effectLst>
            <a:outerShdw blurRad="50800" dist="38100" dir="2700000" algn="tl" rotWithShape="0">
              <a:prstClr val="black">
                <a:alpha val="40000"/>
              </a:prstClr>
            </a:outerShdw>
          </a:effectLst>
        </p:spPr>
      </p:pic>
      <p:pic>
        <p:nvPicPr>
          <p:cNvPr id="10" name="PHẠM DUYÊN 4 - 9Slide.vn">
            <a:extLst>
              <a:ext uri="{FF2B5EF4-FFF2-40B4-BE49-F238E27FC236}">
                <a16:creationId xmlns:a16="http://schemas.microsoft.com/office/drawing/2014/main" id="{DCE42A24-DA0C-B138-83A0-A390A2DB3AEF}"/>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5857037"/>
            <a:ext cx="2261263" cy="1037862"/>
          </a:xfrm>
          <a:prstGeom prst="rect">
            <a:avLst/>
          </a:prstGeom>
        </p:spPr>
      </p:pic>
      <p:pic>
        <p:nvPicPr>
          <p:cNvPr id="14" name="PHẠM DUYÊN 5 - 9Slide.vn">
            <a:extLst>
              <a:ext uri="{FF2B5EF4-FFF2-40B4-BE49-F238E27FC236}">
                <a16:creationId xmlns:a16="http://schemas.microsoft.com/office/drawing/2014/main" id="{FD917D0B-5A42-7237-8D05-54A718871F70}"/>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1814"/>
          <a:stretch/>
        </p:blipFill>
        <p:spPr>
          <a:xfrm>
            <a:off x="2380596" y="6126577"/>
            <a:ext cx="2337155" cy="731423"/>
          </a:xfrm>
          <a:prstGeom prst="rect">
            <a:avLst/>
          </a:prstGeom>
        </p:spPr>
      </p:pic>
      <p:pic>
        <p:nvPicPr>
          <p:cNvPr id="15" name="PHẠM DUYÊN 6 - 9Slide.vn">
            <a:extLst>
              <a:ext uri="{FF2B5EF4-FFF2-40B4-BE49-F238E27FC236}">
                <a16:creationId xmlns:a16="http://schemas.microsoft.com/office/drawing/2014/main" id="{9FBC588A-F1E9-5470-09C1-6390241091CC}"/>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50000"/>
          <a:stretch/>
        </p:blipFill>
        <p:spPr>
          <a:xfrm>
            <a:off x="4927423" y="6321653"/>
            <a:ext cx="2337155" cy="536347"/>
          </a:xfrm>
          <a:prstGeom prst="rect">
            <a:avLst/>
          </a:prstGeom>
        </p:spPr>
      </p:pic>
      <p:pic>
        <p:nvPicPr>
          <p:cNvPr id="24" name="PHẠM DUYÊN 15 - 9Slide.vn">
            <a:extLst>
              <a:ext uri="{FF2B5EF4-FFF2-40B4-BE49-F238E27FC236}">
                <a16:creationId xmlns:a16="http://schemas.microsoft.com/office/drawing/2014/main" id="{424E6E91-892C-0C7D-DCF6-819E485E17FC}"/>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3533" y="4734472"/>
            <a:ext cx="1628168" cy="15996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0273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9" name="PHẠM DUYÊN 11 - 9Slide.vn">
            <a:extLst>
              <a:ext uri="{FF2B5EF4-FFF2-40B4-BE49-F238E27FC236}">
                <a16:creationId xmlns:a16="http://schemas.microsoft.com/office/drawing/2014/main" id="{7BA9D931-BA9E-2527-15CD-B385C1B606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52970" y="0"/>
            <a:ext cx="2939030" cy="896404"/>
          </a:xfrm>
          <a:prstGeom prst="rect">
            <a:avLst/>
          </a:prstGeom>
        </p:spPr>
      </p:pic>
      <p:pic>
        <p:nvPicPr>
          <p:cNvPr id="20" name="PHẠM DUYÊN 12 - 9Slide.vn">
            <a:extLst>
              <a:ext uri="{FF2B5EF4-FFF2-40B4-BE49-F238E27FC236}">
                <a16:creationId xmlns:a16="http://schemas.microsoft.com/office/drawing/2014/main" id="{E76F3FDE-3FCE-9F4F-C226-15F2EC2A10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16650" y="0"/>
            <a:ext cx="2939030" cy="896404"/>
          </a:xfrm>
          <a:prstGeom prst="rect">
            <a:avLst/>
          </a:prstGeom>
        </p:spPr>
      </p:pic>
      <p:pic>
        <p:nvPicPr>
          <p:cNvPr id="21" name="PHẠM DUYÊN 13 - 9Slide.vn">
            <a:extLst>
              <a:ext uri="{FF2B5EF4-FFF2-40B4-BE49-F238E27FC236}">
                <a16:creationId xmlns:a16="http://schemas.microsoft.com/office/drawing/2014/main" id="{2A2D8053-A10F-205C-2AD5-5357FC0382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56970" y="0"/>
            <a:ext cx="2939030" cy="896404"/>
          </a:xfrm>
          <a:prstGeom prst="rect">
            <a:avLst/>
          </a:prstGeom>
        </p:spPr>
      </p:pic>
      <p:pic>
        <p:nvPicPr>
          <p:cNvPr id="22" name="PHẠM DUYÊN 14 - 9Slide.vn">
            <a:extLst>
              <a:ext uri="{FF2B5EF4-FFF2-40B4-BE49-F238E27FC236}">
                <a16:creationId xmlns:a16="http://schemas.microsoft.com/office/drawing/2014/main" id="{316D04AC-CE36-70FC-A043-9224CB2B86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514" y="0"/>
            <a:ext cx="2939030" cy="896404"/>
          </a:xfrm>
          <a:prstGeom prst="rect">
            <a:avLst/>
          </a:prstGeom>
        </p:spPr>
      </p:pic>
      <p:grpSp>
        <p:nvGrpSpPr>
          <p:cNvPr id="24" name="PHẠM DUYÊN 1 - 9Slide.vn">
            <a:extLst>
              <a:ext uri="{FF2B5EF4-FFF2-40B4-BE49-F238E27FC236}">
                <a16:creationId xmlns:a16="http://schemas.microsoft.com/office/drawing/2014/main" id="{7995BC74-7CB0-7536-E676-D0E48411B5A6}"/>
              </a:ext>
            </a:extLst>
          </p:cNvPr>
          <p:cNvGrpSpPr/>
          <p:nvPr userDrawn="1"/>
        </p:nvGrpSpPr>
        <p:grpSpPr>
          <a:xfrm>
            <a:off x="229520" y="215900"/>
            <a:ext cx="11732960" cy="5270500"/>
            <a:chOff x="730319" y="673100"/>
            <a:chExt cx="10731362" cy="5511800"/>
          </a:xfrm>
        </p:grpSpPr>
        <p:sp>
          <p:nvSpPr>
            <p:cNvPr id="25" name="Rectangle 24">
              <a:extLst>
                <a:ext uri="{FF2B5EF4-FFF2-40B4-BE49-F238E27FC236}">
                  <a16:creationId xmlns:a16="http://schemas.microsoft.com/office/drawing/2014/main" id="{5D479DA8-BCBE-E24B-9E4E-A2125012055D}"/>
                </a:ext>
              </a:extLst>
            </p:cNvPr>
            <p:cNvSpPr/>
            <p:nvPr userDrawn="1"/>
          </p:nvSpPr>
          <p:spPr>
            <a:xfrm>
              <a:off x="730319" y="673100"/>
              <a:ext cx="10731362" cy="55118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91B271-C3F0-CACA-559C-E63A4BD6358F}"/>
                </a:ext>
              </a:extLst>
            </p:cNvPr>
            <p:cNvSpPr/>
            <p:nvPr userDrawn="1"/>
          </p:nvSpPr>
          <p:spPr>
            <a:xfrm>
              <a:off x="870177" y="788539"/>
              <a:ext cx="10451647" cy="5280923"/>
            </a:xfrm>
            <a:prstGeom prst="rect">
              <a:avLst/>
            </a:prstGeom>
            <a:solidFill>
              <a:schemeClr val="bg1">
                <a:alpha val="48000"/>
              </a:schemeClr>
            </a:solidFill>
            <a:ln w="57150" cap="rnd">
              <a:solidFill>
                <a:srgbClr val="00C2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HẠM DUYÊN 8 - 9Slide.vn">
            <a:extLst>
              <a:ext uri="{FF2B5EF4-FFF2-40B4-BE49-F238E27FC236}">
                <a16:creationId xmlns:a16="http://schemas.microsoft.com/office/drawing/2014/main" id="{AB97CABA-CD4A-D67C-00CD-1F717BB9538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08047" y="4305301"/>
            <a:ext cx="828300" cy="828298"/>
          </a:xfrm>
          <a:prstGeom prst="rect">
            <a:avLst/>
          </a:prstGeom>
          <a:effectLst>
            <a:outerShdw blurRad="50800" dist="38100" dir="2700000" algn="tl" rotWithShape="0">
              <a:prstClr val="black">
                <a:alpha val="40000"/>
              </a:prstClr>
            </a:outerShdw>
          </a:effectLst>
        </p:spPr>
      </p:pic>
      <p:pic>
        <p:nvPicPr>
          <p:cNvPr id="28" name="PHẠM DUYÊN 10 - 9Slide.vn">
            <a:extLst>
              <a:ext uri="{FF2B5EF4-FFF2-40B4-BE49-F238E27FC236}">
                <a16:creationId xmlns:a16="http://schemas.microsoft.com/office/drawing/2014/main" id="{83739FC6-5909-CAB6-FE3B-7BC93D23535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9000606" y="4114800"/>
            <a:ext cx="3330137" cy="2743200"/>
          </a:xfrm>
          <a:prstGeom prst="rect">
            <a:avLst/>
          </a:prstGeom>
          <a:effectLst>
            <a:outerShdw blurRad="50800" dist="38100" dir="2700000" algn="tl" rotWithShape="0">
              <a:prstClr val="black">
                <a:alpha val="40000"/>
              </a:prstClr>
            </a:outerShdw>
          </a:effectLst>
        </p:spPr>
      </p:pic>
      <p:pic>
        <p:nvPicPr>
          <p:cNvPr id="29" name="PHẠM DUYÊN 4 - 9Slide.vn">
            <a:extLst>
              <a:ext uri="{FF2B5EF4-FFF2-40B4-BE49-F238E27FC236}">
                <a16:creationId xmlns:a16="http://schemas.microsoft.com/office/drawing/2014/main" id="{A74E7FAE-F255-63AB-25CB-21E6F4F3ECCC}"/>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5857037"/>
            <a:ext cx="2261263" cy="1037862"/>
          </a:xfrm>
          <a:prstGeom prst="rect">
            <a:avLst/>
          </a:prstGeom>
          <a:effectLst>
            <a:outerShdw blurRad="50800" dist="38100" dir="2700000" algn="tl" rotWithShape="0">
              <a:prstClr val="black">
                <a:alpha val="40000"/>
              </a:prstClr>
            </a:outerShdw>
          </a:effectLst>
        </p:spPr>
      </p:pic>
      <p:pic>
        <p:nvPicPr>
          <p:cNvPr id="30" name="PHẠM DUYÊN 5 - 9Slide.vn">
            <a:extLst>
              <a:ext uri="{FF2B5EF4-FFF2-40B4-BE49-F238E27FC236}">
                <a16:creationId xmlns:a16="http://schemas.microsoft.com/office/drawing/2014/main" id="{EC08CD74-BD5A-1B3E-0052-91CFE1F1F74E}"/>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1814"/>
          <a:stretch/>
        </p:blipFill>
        <p:spPr>
          <a:xfrm>
            <a:off x="2380596" y="6126577"/>
            <a:ext cx="2337155" cy="731423"/>
          </a:xfrm>
          <a:prstGeom prst="rect">
            <a:avLst/>
          </a:prstGeom>
          <a:effectLst>
            <a:outerShdw blurRad="50800" dist="38100" dir="2700000" algn="tl" rotWithShape="0">
              <a:prstClr val="black">
                <a:alpha val="40000"/>
              </a:prstClr>
            </a:outerShdw>
          </a:effectLst>
        </p:spPr>
      </p:pic>
      <p:pic>
        <p:nvPicPr>
          <p:cNvPr id="31" name="PHẠM DUYÊN 6 - 9Slide.vn">
            <a:extLst>
              <a:ext uri="{FF2B5EF4-FFF2-40B4-BE49-F238E27FC236}">
                <a16:creationId xmlns:a16="http://schemas.microsoft.com/office/drawing/2014/main" id="{D5DA3FE1-C4BC-8126-B117-DA1DB012475B}"/>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50000"/>
          <a:stretch/>
        </p:blipFill>
        <p:spPr>
          <a:xfrm>
            <a:off x="4927423" y="6321653"/>
            <a:ext cx="2337155" cy="536347"/>
          </a:xfrm>
          <a:prstGeom prst="rect">
            <a:avLst/>
          </a:prstGeom>
          <a:effectLst>
            <a:outerShdw blurRad="50800" dist="38100" dir="2700000" algn="tl" rotWithShape="0">
              <a:prstClr val="black">
                <a:alpha val="40000"/>
              </a:prstClr>
            </a:outerShdw>
          </a:effectLst>
        </p:spPr>
      </p:pic>
      <p:pic>
        <p:nvPicPr>
          <p:cNvPr id="23" name="PHẠM DUYÊN 15 - 9Slide.vn">
            <a:extLst>
              <a:ext uri="{FF2B5EF4-FFF2-40B4-BE49-F238E27FC236}">
                <a16:creationId xmlns:a16="http://schemas.microsoft.com/office/drawing/2014/main" id="{63DE2A3B-840C-121D-1544-9303AE598D03}"/>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2402" y="4198412"/>
            <a:ext cx="2008948" cy="19737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4486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HẠM DUYÊN 11 - 9Slide.vn">
            <a:extLst>
              <a:ext uri="{FF2B5EF4-FFF2-40B4-BE49-F238E27FC236}">
                <a16:creationId xmlns:a16="http://schemas.microsoft.com/office/drawing/2014/main" id="{F4FA335C-66C8-5B63-1D7D-EC377F7741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52970" y="0"/>
            <a:ext cx="2939030" cy="896404"/>
          </a:xfrm>
          <a:prstGeom prst="rect">
            <a:avLst/>
          </a:prstGeom>
        </p:spPr>
      </p:pic>
      <p:pic>
        <p:nvPicPr>
          <p:cNvPr id="23" name="PHẠM DUYÊN 12 - 9Slide.vn">
            <a:extLst>
              <a:ext uri="{FF2B5EF4-FFF2-40B4-BE49-F238E27FC236}">
                <a16:creationId xmlns:a16="http://schemas.microsoft.com/office/drawing/2014/main" id="{11EE9C17-5E15-39FD-444A-6D097096F9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16650" y="0"/>
            <a:ext cx="2939030" cy="896404"/>
          </a:xfrm>
          <a:prstGeom prst="rect">
            <a:avLst/>
          </a:prstGeom>
        </p:spPr>
      </p:pic>
      <p:pic>
        <p:nvPicPr>
          <p:cNvPr id="24" name="PHẠM DUYÊN 13 - 9Slide.vn">
            <a:extLst>
              <a:ext uri="{FF2B5EF4-FFF2-40B4-BE49-F238E27FC236}">
                <a16:creationId xmlns:a16="http://schemas.microsoft.com/office/drawing/2014/main" id="{ACACA50E-AB10-B7C2-42FC-7626C9FFC5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56970" y="0"/>
            <a:ext cx="2939030" cy="896404"/>
          </a:xfrm>
          <a:prstGeom prst="rect">
            <a:avLst/>
          </a:prstGeom>
        </p:spPr>
      </p:pic>
      <p:pic>
        <p:nvPicPr>
          <p:cNvPr id="25" name="PHẠM DUYÊN 14 - 9Slide.vn">
            <a:extLst>
              <a:ext uri="{FF2B5EF4-FFF2-40B4-BE49-F238E27FC236}">
                <a16:creationId xmlns:a16="http://schemas.microsoft.com/office/drawing/2014/main" id="{65C73EAD-9C74-3D6E-BBE0-ED049A8C92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514" y="0"/>
            <a:ext cx="2939030" cy="896404"/>
          </a:xfrm>
          <a:prstGeom prst="rect">
            <a:avLst/>
          </a:prstGeom>
        </p:spPr>
      </p:pic>
      <p:grpSp>
        <p:nvGrpSpPr>
          <p:cNvPr id="26" name="PHẠM DUYÊN 1 - 9Slide.vn">
            <a:extLst>
              <a:ext uri="{FF2B5EF4-FFF2-40B4-BE49-F238E27FC236}">
                <a16:creationId xmlns:a16="http://schemas.microsoft.com/office/drawing/2014/main" id="{352A50C6-59D1-40DF-F1FB-0C0DE7BD1FE6}"/>
              </a:ext>
            </a:extLst>
          </p:cNvPr>
          <p:cNvGrpSpPr/>
          <p:nvPr userDrawn="1"/>
        </p:nvGrpSpPr>
        <p:grpSpPr>
          <a:xfrm>
            <a:off x="229520" y="215900"/>
            <a:ext cx="11732960" cy="6426200"/>
            <a:chOff x="730319" y="673100"/>
            <a:chExt cx="10731362" cy="5511800"/>
          </a:xfrm>
        </p:grpSpPr>
        <p:sp>
          <p:nvSpPr>
            <p:cNvPr id="27" name="Rectangle 26">
              <a:extLst>
                <a:ext uri="{FF2B5EF4-FFF2-40B4-BE49-F238E27FC236}">
                  <a16:creationId xmlns:a16="http://schemas.microsoft.com/office/drawing/2014/main" id="{C9F5BA1C-5729-6539-E744-7545B7A83C76}"/>
                </a:ext>
              </a:extLst>
            </p:cNvPr>
            <p:cNvSpPr/>
            <p:nvPr userDrawn="1"/>
          </p:nvSpPr>
          <p:spPr>
            <a:xfrm>
              <a:off x="730319" y="673100"/>
              <a:ext cx="10731362" cy="55118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F9C80C7-F5BB-46E2-6FF7-1B9D52044C19}"/>
                </a:ext>
              </a:extLst>
            </p:cNvPr>
            <p:cNvSpPr/>
            <p:nvPr userDrawn="1"/>
          </p:nvSpPr>
          <p:spPr>
            <a:xfrm>
              <a:off x="870177" y="788539"/>
              <a:ext cx="10451647" cy="5280923"/>
            </a:xfrm>
            <a:prstGeom prst="rect">
              <a:avLst/>
            </a:prstGeom>
            <a:solidFill>
              <a:schemeClr val="bg1">
                <a:alpha val="48000"/>
              </a:schemeClr>
            </a:solidFill>
            <a:ln w="57150" cap="rnd">
              <a:solidFill>
                <a:srgbClr val="00C2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HẠM DUYÊN 10 - 9Slide.vn">
            <a:extLst>
              <a:ext uri="{FF2B5EF4-FFF2-40B4-BE49-F238E27FC236}">
                <a16:creationId xmlns:a16="http://schemas.microsoft.com/office/drawing/2014/main" id="{96EFFA54-1ACB-BEAB-BBD2-A6F2C40E1EE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58395" y="5354522"/>
            <a:ext cx="1726457" cy="1422168"/>
          </a:xfrm>
          <a:prstGeom prst="rect">
            <a:avLst/>
          </a:prstGeom>
          <a:effectLst>
            <a:outerShdw blurRad="50800" dist="38100" dir="2700000" algn="tl" rotWithShape="0">
              <a:prstClr val="black">
                <a:alpha val="40000"/>
              </a:prstClr>
            </a:outerShdw>
          </a:effectLst>
        </p:spPr>
      </p:pic>
      <p:pic>
        <p:nvPicPr>
          <p:cNvPr id="31" name="PHẠM DUYÊN 4 - 9Slide.vn">
            <a:extLst>
              <a:ext uri="{FF2B5EF4-FFF2-40B4-BE49-F238E27FC236}">
                <a16:creationId xmlns:a16="http://schemas.microsoft.com/office/drawing/2014/main" id="{3E2DDE3B-9781-466D-4F1B-FAEB4D18596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165509"/>
            <a:ext cx="1589170" cy="729389"/>
          </a:xfrm>
          <a:prstGeom prst="rect">
            <a:avLst/>
          </a:prstGeom>
        </p:spPr>
      </p:pic>
      <p:pic>
        <p:nvPicPr>
          <p:cNvPr id="32" name="PHẠM DUYÊN 5 - 9Slide.vn">
            <a:extLst>
              <a:ext uri="{FF2B5EF4-FFF2-40B4-BE49-F238E27FC236}">
                <a16:creationId xmlns:a16="http://schemas.microsoft.com/office/drawing/2014/main" id="{051B63E3-B030-8082-178C-4B740626A3A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1814"/>
          <a:stretch/>
        </p:blipFill>
        <p:spPr>
          <a:xfrm>
            <a:off x="1673035" y="6354936"/>
            <a:ext cx="1642506" cy="514030"/>
          </a:xfrm>
          <a:prstGeom prst="rect">
            <a:avLst/>
          </a:prstGeom>
        </p:spPr>
      </p:pic>
      <p:pic>
        <p:nvPicPr>
          <p:cNvPr id="33" name="PHẠM DUYÊN 6 - 9Slide.vn">
            <a:extLst>
              <a:ext uri="{FF2B5EF4-FFF2-40B4-BE49-F238E27FC236}">
                <a16:creationId xmlns:a16="http://schemas.microsoft.com/office/drawing/2014/main" id="{AE3CCBBB-5777-D1C4-7907-67F4660655BF}"/>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50000"/>
          <a:stretch/>
        </p:blipFill>
        <p:spPr>
          <a:xfrm>
            <a:off x="3462894" y="6492032"/>
            <a:ext cx="1642506" cy="376934"/>
          </a:xfrm>
          <a:prstGeom prst="rect">
            <a:avLst/>
          </a:prstGeom>
        </p:spPr>
      </p:pic>
    </p:spTree>
    <p:extLst>
      <p:ext uri="{BB962C8B-B14F-4D97-AF65-F5344CB8AC3E}">
        <p14:creationId xmlns:p14="http://schemas.microsoft.com/office/powerpoint/2010/main" val="2217033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3" name="PHẠM DUYÊN 4 - 9Slide.vn">
            <a:extLst>
              <a:ext uri="{FF2B5EF4-FFF2-40B4-BE49-F238E27FC236}">
                <a16:creationId xmlns:a16="http://schemas.microsoft.com/office/drawing/2014/main" id="{B2C7B340-BBB3-72C4-856B-F71BFE6D86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165509"/>
            <a:ext cx="1589170" cy="729389"/>
          </a:xfrm>
          <a:prstGeom prst="rect">
            <a:avLst/>
          </a:prstGeom>
        </p:spPr>
      </p:pic>
      <p:pic>
        <p:nvPicPr>
          <p:cNvPr id="24" name="PHẠM DUYÊN 5 - 9Slide.vn">
            <a:extLst>
              <a:ext uri="{FF2B5EF4-FFF2-40B4-BE49-F238E27FC236}">
                <a16:creationId xmlns:a16="http://schemas.microsoft.com/office/drawing/2014/main" id="{B7C44667-99CA-026C-FFFB-30EBA51780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1814"/>
          <a:stretch/>
        </p:blipFill>
        <p:spPr>
          <a:xfrm>
            <a:off x="1673035" y="6354936"/>
            <a:ext cx="1642506" cy="514030"/>
          </a:xfrm>
          <a:prstGeom prst="rect">
            <a:avLst/>
          </a:prstGeom>
        </p:spPr>
      </p:pic>
      <p:pic>
        <p:nvPicPr>
          <p:cNvPr id="25" name="PHẠM DUYÊN 6 - 9Slide.vn">
            <a:extLst>
              <a:ext uri="{FF2B5EF4-FFF2-40B4-BE49-F238E27FC236}">
                <a16:creationId xmlns:a16="http://schemas.microsoft.com/office/drawing/2014/main" id="{C3E6B17A-4AF8-39B2-32B7-070C82C78CF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000"/>
          <a:stretch/>
        </p:blipFill>
        <p:spPr>
          <a:xfrm>
            <a:off x="3462894" y="6492032"/>
            <a:ext cx="1642506" cy="376934"/>
          </a:xfrm>
          <a:prstGeom prst="rect">
            <a:avLst/>
          </a:prstGeom>
        </p:spPr>
      </p:pic>
      <p:pic>
        <p:nvPicPr>
          <p:cNvPr id="2" name="PHẠM DUYÊN 11 - 9Slide.vn">
            <a:extLst>
              <a:ext uri="{FF2B5EF4-FFF2-40B4-BE49-F238E27FC236}">
                <a16:creationId xmlns:a16="http://schemas.microsoft.com/office/drawing/2014/main" id="{969945CE-5666-9A32-99A8-5FE4AD1BE5D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52970" y="0"/>
            <a:ext cx="2939030" cy="896404"/>
          </a:xfrm>
          <a:prstGeom prst="rect">
            <a:avLst/>
          </a:prstGeom>
        </p:spPr>
      </p:pic>
      <p:pic>
        <p:nvPicPr>
          <p:cNvPr id="3" name="PHẠM DUYÊN 12 - 9Slide.vn">
            <a:extLst>
              <a:ext uri="{FF2B5EF4-FFF2-40B4-BE49-F238E27FC236}">
                <a16:creationId xmlns:a16="http://schemas.microsoft.com/office/drawing/2014/main" id="{6F23CD0E-B156-1953-A068-0C17232BE6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16650" y="0"/>
            <a:ext cx="2939030" cy="896404"/>
          </a:xfrm>
          <a:prstGeom prst="rect">
            <a:avLst/>
          </a:prstGeom>
        </p:spPr>
      </p:pic>
      <p:pic>
        <p:nvPicPr>
          <p:cNvPr id="11" name="PHẠM DUYÊN 13 - 9Slide.vn">
            <a:extLst>
              <a:ext uri="{FF2B5EF4-FFF2-40B4-BE49-F238E27FC236}">
                <a16:creationId xmlns:a16="http://schemas.microsoft.com/office/drawing/2014/main" id="{FE20354B-9B33-A303-380A-5BB5B72C003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56970" y="0"/>
            <a:ext cx="2939030" cy="896404"/>
          </a:xfrm>
          <a:prstGeom prst="rect">
            <a:avLst/>
          </a:prstGeom>
        </p:spPr>
      </p:pic>
      <p:pic>
        <p:nvPicPr>
          <p:cNvPr id="18" name="PHẠM DUYÊN 14 - 9Slide.vn">
            <a:extLst>
              <a:ext uri="{FF2B5EF4-FFF2-40B4-BE49-F238E27FC236}">
                <a16:creationId xmlns:a16="http://schemas.microsoft.com/office/drawing/2014/main" id="{5CCC5F2D-4328-843E-AB18-5119ED5C34E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514" y="0"/>
            <a:ext cx="2939030" cy="896404"/>
          </a:xfrm>
          <a:prstGeom prst="rect">
            <a:avLst/>
          </a:prstGeom>
        </p:spPr>
      </p:pic>
      <p:grpSp>
        <p:nvGrpSpPr>
          <p:cNvPr id="19" name="PHẠM DUYÊN 1 - 9Slide.vn">
            <a:extLst>
              <a:ext uri="{FF2B5EF4-FFF2-40B4-BE49-F238E27FC236}">
                <a16:creationId xmlns:a16="http://schemas.microsoft.com/office/drawing/2014/main" id="{893D4085-A59A-9685-92C4-85A4ED26B250}"/>
              </a:ext>
            </a:extLst>
          </p:cNvPr>
          <p:cNvGrpSpPr/>
          <p:nvPr userDrawn="1"/>
        </p:nvGrpSpPr>
        <p:grpSpPr>
          <a:xfrm>
            <a:off x="229520" y="215900"/>
            <a:ext cx="11732960" cy="6426200"/>
            <a:chOff x="730319" y="673100"/>
            <a:chExt cx="10731362" cy="5511800"/>
          </a:xfrm>
        </p:grpSpPr>
        <p:sp>
          <p:nvSpPr>
            <p:cNvPr id="20" name="Rectangle 19">
              <a:extLst>
                <a:ext uri="{FF2B5EF4-FFF2-40B4-BE49-F238E27FC236}">
                  <a16:creationId xmlns:a16="http://schemas.microsoft.com/office/drawing/2014/main" id="{0759064D-9D72-16D5-FC64-E85B62077635}"/>
                </a:ext>
              </a:extLst>
            </p:cNvPr>
            <p:cNvSpPr/>
            <p:nvPr userDrawn="1"/>
          </p:nvSpPr>
          <p:spPr>
            <a:xfrm>
              <a:off x="730319" y="673100"/>
              <a:ext cx="10731362" cy="55118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DE8FC2A-998D-F33B-29C0-72D8D3000C99}"/>
                </a:ext>
              </a:extLst>
            </p:cNvPr>
            <p:cNvSpPr/>
            <p:nvPr userDrawn="1"/>
          </p:nvSpPr>
          <p:spPr>
            <a:xfrm>
              <a:off x="870177" y="788539"/>
              <a:ext cx="10451647" cy="5280923"/>
            </a:xfrm>
            <a:prstGeom prst="rect">
              <a:avLst/>
            </a:prstGeom>
            <a:solidFill>
              <a:schemeClr val="bg1">
                <a:alpha val="48000"/>
              </a:schemeClr>
            </a:solidFill>
            <a:ln w="57150" cap="rnd">
              <a:solidFill>
                <a:srgbClr val="00C2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6746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HẠM DUYÊN 4 - 9Slide.vn">
            <a:extLst>
              <a:ext uri="{FF2B5EF4-FFF2-40B4-BE49-F238E27FC236}">
                <a16:creationId xmlns:a16="http://schemas.microsoft.com/office/drawing/2014/main" id="{6FF73A42-D01E-B8A8-3A10-D109CA1C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165509"/>
            <a:ext cx="1589170" cy="729389"/>
          </a:xfrm>
          <a:prstGeom prst="rect">
            <a:avLst/>
          </a:prstGeom>
        </p:spPr>
      </p:pic>
      <p:pic>
        <p:nvPicPr>
          <p:cNvPr id="3" name="PHẠM DUYÊN 5 - 9Slide.vn">
            <a:extLst>
              <a:ext uri="{FF2B5EF4-FFF2-40B4-BE49-F238E27FC236}">
                <a16:creationId xmlns:a16="http://schemas.microsoft.com/office/drawing/2014/main" id="{8E077C82-ECD0-D39B-139C-59F83305F30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1814"/>
          <a:stretch/>
        </p:blipFill>
        <p:spPr>
          <a:xfrm>
            <a:off x="1673035" y="6354936"/>
            <a:ext cx="1642506" cy="514030"/>
          </a:xfrm>
          <a:prstGeom prst="rect">
            <a:avLst/>
          </a:prstGeom>
        </p:spPr>
      </p:pic>
      <p:pic>
        <p:nvPicPr>
          <p:cNvPr id="4" name="PHẠM DUYÊN 6 - 9Slide.vn">
            <a:extLst>
              <a:ext uri="{FF2B5EF4-FFF2-40B4-BE49-F238E27FC236}">
                <a16:creationId xmlns:a16="http://schemas.microsoft.com/office/drawing/2014/main" id="{758DA30F-8EF0-A85A-221B-D950B7FD49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000"/>
          <a:stretch/>
        </p:blipFill>
        <p:spPr>
          <a:xfrm>
            <a:off x="3462894" y="6492032"/>
            <a:ext cx="1642506" cy="376934"/>
          </a:xfrm>
          <a:prstGeom prst="rect">
            <a:avLst/>
          </a:prstGeom>
        </p:spPr>
      </p:pic>
      <p:pic>
        <p:nvPicPr>
          <p:cNvPr id="5" name="PHẠM DUYÊN 11 - 9Slide.vn">
            <a:extLst>
              <a:ext uri="{FF2B5EF4-FFF2-40B4-BE49-F238E27FC236}">
                <a16:creationId xmlns:a16="http://schemas.microsoft.com/office/drawing/2014/main" id="{502D9D28-B9F4-9DDD-6667-34809E016D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52970" y="0"/>
            <a:ext cx="2939030" cy="896404"/>
          </a:xfrm>
          <a:prstGeom prst="rect">
            <a:avLst/>
          </a:prstGeom>
        </p:spPr>
      </p:pic>
      <p:pic>
        <p:nvPicPr>
          <p:cNvPr id="6" name="PHẠM DUYÊN 12 - 9Slide.vn">
            <a:extLst>
              <a:ext uri="{FF2B5EF4-FFF2-40B4-BE49-F238E27FC236}">
                <a16:creationId xmlns:a16="http://schemas.microsoft.com/office/drawing/2014/main" id="{589A2B75-A739-9C2B-38F8-30A8522303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16650" y="0"/>
            <a:ext cx="2939030" cy="896404"/>
          </a:xfrm>
          <a:prstGeom prst="rect">
            <a:avLst/>
          </a:prstGeom>
        </p:spPr>
      </p:pic>
      <p:pic>
        <p:nvPicPr>
          <p:cNvPr id="7" name="PHẠM DUYÊN 13 - 9Slide.vn">
            <a:extLst>
              <a:ext uri="{FF2B5EF4-FFF2-40B4-BE49-F238E27FC236}">
                <a16:creationId xmlns:a16="http://schemas.microsoft.com/office/drawing/2014/main" id="{94D2CCB8-2595-449D-89FB-CBCECBEF6DB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56970" y="0"/>
            <a:ext cx="2939030" cy="896404"/>
          </a:xfrm>
          <a:prstGeom prst="rect">
            <a:avLst/>
          </a:prstGeom>
        </p:spPr>
      </p:pic>
      <p:pic>
        <p:nvPicPr>
          <p:cNvPr id="8" name="PHẠM DUYÊN 14 - 9Slide.vn">
            <a:extLst>
              <a:ext uri="{FF2B5EF4-FFF2-40B4-BE49-F238E27FC236}">
                <a16:creationId xmlns:a16="http://schemas.microsoft.com/office/drawing/2014/main" id="{5F990E0B-FFC0-4048-1A57-DF3A0E6524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514" y="0"/>
            <a:ext cx="2939030" cy="896404"/>
          </a:xfrm>
          <a:prstGeom prst="rect">
            <a:avLst/>
          </a:prstGeom>
        </p:spPr>
      </p:pic>
      <p:grpSp>
        <p:nvGrpSpPr>
          <p:cNvPr id="9" name="PHẠM DUYÊN 1 - 9Slide.vn">
            <a:extLst>
              <a:ext uri="{FF2B5EF4-FFF2-40B4-BE49-F238E27FC236}">
                <a16:creationId xmlns:a16="http://schemas.microsoft.com/office/drawing/2014/main" id="{88F63FA6-F041-FF8C-F8C0-8C868937FF4C}"/>
              </a:ext>
            </a:extLst>
          </p:cNvPr>
          <p:cNvGrpSpPr/>
          <p:nvPr userDrawn="1"/>
        </p:nvGrpSpPr>
        <p:grpSpPr>
          <a:xfrm>
            <a:off x="229520" y="215900"/>
            <a:ext cx="11732960" cy="6426200"/>
            <a:chOff x="730319" y="673100"/>
            <a:chExt cx="10731362" cy="5511800"/>
          </a:xfrm>
        </p:grpSpPr>
        <p:sp>
          <p:nvSpPr>
            <p:cNvPr id="10" name="Rectangle 9">
              <a:extLst>
                <a:ext uri="{FF2B5EF4-FFF2-40B4-BE49-F238E27FC236}">
                  <a16:creationId xmlns:a16="http://schemas.microsoft.com/office/drawing/2014/main" id="{37E55A46-C93E-BFAA-ED59-A71183DDCBE1}"/>
                </a:ext>
              </a:extLst>
            </p:cNvPr>
            <p:cNvSpPr/>
            <p:nvPr userDrawn="1"/>
          </p:nvSpPr>
          <p:spPr>
            <a:xfrm>
              <a:off x="730319" y="673100"/>
              <a:ext cx="10731362" cy="55118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1C8733-B87B-B270-CD94-17BD9EB9C6FB}"/>
                </a:ext>
              </a:extLst>
            </p:cNvPr>
            <p:cNvSpPr/>
            <p:nvPr userDrawn="1"/>
          </p:nvSpPr>
          <p:spPr>
            <a:xfrm>
              <a:off x="870177" y="788539"/>
              <a:ext cx="10451647" cy="5280923"/>
            </a:xfrm>
            <a:prstGeom prst="rect">
              <a:avLst/>
            </a:prstGeom>
            <a:solidFill>
              <a:schemeClr val="bg1">
                <a:alpha val="48000"/>
              </a:schemeClr>
            </a:solidFill>
            <a:ln w="38100" cap="rnd">
              <a:solidFill>
                <a:srgbClr val="00C2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250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2" name="PHẠM DUYÊN 3 - 9Slide.vn">
            <a:extLst>
              <a:ext uri="{FF2B5EF4-FFF2-40B4-BE49-F238E27FC236}">
                <a16:creationId xmlns:a16="http://schemas.microsoft.com/office/drawing/2014/main" id="{79D17452-AD19-C585-7B11-FF16164BC35A}"/>
              </a:ext>
            </a:extLst>
          </p:cNvPr>
          <p:cNvSpPr txBox="1"/>
          <p:nvPr userDrawn="1"/>
        </p:nvSpPr>
        <p:spPr>
          <a:xfrm>
            <a:off x="2209800" y="3989701"/>
            <a:ext cx="6705600" cy="1862048"/>
          </a:xfrm>
          <a:prstGeom prst="rect">
            <a:avLst/>
          </a:prstGeom>
          <a:noFill/>
        </p:spPr>
        <p:txBody>
          <a:bodyPr wrap="square" rtlCol="0">
            <a:spAutoFit/>
          </a:bodyPr>
          <a:lstStyle/>
          <a:p>
            <a:pPr algn="ctr"/>
            <a:r>
              <a:rPr lang="en-US" altLang="zh-CN" sz="11500" spc="-100">
                <a:ln w="25400">
                  <a:solidFill>
                    <a:srgbClr val="A46F50"/>
                  </a:solidFill>
                </a:ln>
                <a:solidFill>
                  <a:srgbClr val="EC7141"/>
                </a:solidFill>
                <a:effectLst>
                  <a:outerShdw blurRad="12700" dist="88900" dir="2700000" algn="tl">
                    <a:schemeClr val="bg1"/>
                  </a:outerShdw>
                </a:effectLst>
                <a:latin typeface="UTM Thanh Nhac TL" panose="02040603050506020204" pitchFamily="18" charset="0"/>
                <a:ea typeface="思源宋体 CN Heavy" panose="02020900000000000000" pitchFamily="18" charset="-122"/>
              </a:rPr>
              <a:t>Toán 3</a:t>
            </a:r>
            <a:endParaRPr lang="en-US" altLang="zh-CN" sz="11500" spc="-100" dirty="0">
              <a:ln w="25400">
                <a:solidFill>
                  <a:srgbClr val="A46F50"/>
                </a:solidFill>
              </a:ln>
              <a:solidFill>
                <a:srgbClr val="EC7141"/>
              </a:solidFill>
              <a:effectLst>
                <a:outerShdw blurRad="12700" dist="88900" dir="2700000" algn="tl">
                  <a:schemeClr val="bg1"/>
                </a:outerShdw>
              </a:effectLst>
              <a:latin typeface="UTM Thanh Nhac TL" panose="02040603050506020204" pitchFamily="18" charset="0"/>
              <a:ea typeface="思源宋体 CN Heavy" panose="02020900000000000000" pitchFamily="18" charset="-122"/>
            </a:endParaRPr>
          </a:p>
        </p:txBody>
      </p:sp>
      <p:sp>
        <p:nvSpPr>
          <p:cNvPr id="16" name="PHẠM DUYÊN 3 - 9Slide.vn">
            <a:extLst>
              <a:ext uri="{FF2B5EF4-FFF2-40B4-BE49-F238E27FC236}">
                <a16:creationId xmlns:a16="http://schemas.microsoft.com/office/drawing/2014/main" id="{4FED8D06-1242-4592-F13E-678D112F1C98}"/>
              </a:ext>
            </a:extLst>
          </p:cNvPr>
          <p:cNvSpPr/>
          <p:nvPr userDrawn="1"/>
        </p:nvSpPr>
        <p:spPr>
          <a:xfrm>
            <a:off x="609600" y="152400"/>
            <a:ext cx="6324600" cy="1938992"/>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0">
                <a:ln w="12700">
                  <a:noFill/>
                </a:ln>
                <a:gradFill>
                  <a:gsLst>
                    <a:gs pos="27000">
                      <a:srgbClr val="F05945"/>
                    </a:gs>
                    <a:gs pos="56000">
                      <a:srgbClr val="E6797C"/>
                    </a:gs>
                    <a:gs pos="78000">
                      <a:srgbClr val="E66468"/>
                    </a:gs>
                  </a:gsLst>
                  <a:lin ang="5400000" scaled="1"/>
                </a:gradFill>
                <a:effectLst>
                  <a:glow rad="114300">
                    <a:prstClr val="white"/>
                  </a:glow>
                  <a:outerShdw blurRad="38100" dist="114300" dir="2700000" algn="tl" rotWithShape="0">
                    <a:schemeClr val="bg1">
                      <a:alpha val="40000"/>
                    </a:schemeClr>
                  </a:outerShdw>
                  <a:reflection blurRad="88900" stA="55000" endA="300" endPos="16000" dir="5400000" sy="-100000" algn="bl" rotWithShape="0"/>
                </a:effectLst>
                <a:latin typeface="UVN Chim Bien Nang" panose="0209080305050A020404" pitchFamily="18" charset="0"/>
                <a:cs typeface="Times New Roman" panose="02020603050405020304" pitchFamily="18" charset="0"/>
              </a:rPr>
              <a:t>BÀI 63</a:t>
            </a:r>
            <a:endParaRPr kumimoji="0" lang="en-US" sz="12000" b="0" i="0" u="none" strike="noStrike" kern="1200" cap="none" spc="0" normalizeH="0" baseline="0" noProof="0" dirty="0">
              <a:ln w="12700">
                <a:noFill/>
              </a:ln>
              <a:gradFill>
                <a:gsLst>
                  <a:gs pos="27000">
                    <a:srgbClr val="F05945"/>
                  </a:gs>
                  <a:gs pos="56000">
                    <a:srgbClr val="E6797C"/>
                  </a:gs>
                  <a:gs pos="78000">
                    <a:srgbClr val="E66468"/>
                  </a:gs>
                </a:gsLst>
                <a:lin ang="5400000" scaled="1"/>
              </a:gradFill>
              <a:effectLst>
                <a:glow rad="114300">
                  <a:prstClr val="white"/>
                </a:glow>
                <a:outerShdw blurRad="38100" dist="114300" dir="2700000" algn="tl" rotWithShape="0">
                  <a:schemeClr val="bg1">
                    <a:alpha val="40000"/>
                  </a:schemeClr>
                </a:outerShdw>
                <a:reflection blurRad="88900" stA="55000" endA="300" endPos="16000" dir="5400000" sy="-100000" algn="bl" rotWithShape="0"/>
              </a:effectLst>
              <a:uLnTx/>
              <a:uFillTx/>
              <a:latin typeface="UVN Chim Bien Nang" panose="0209080305050A020404" pitchFamily="18" charset="0"/>
              <a:cs typeface="Times New Roman" panose="02020603050405020304" pitchFamily="18" charset="0"/>
            </a:endParaRPr>
          </a:p>
        </p:txBody>
      </p:sp>
      <p:sp>
        <p:nvSpPr>
          <p:cNvPr id="17" name="PHẠM DUYÊN 1 - 9Slide.vn">
            <a:extLst>
              <a:ext uri="{FF2B5EF4-FFF2-40B4-BE49-F238E27FC236}">
                <a16:creationId xmlns:a16="http://schemas.microsoft.com/office/drawing/2014/main" id="{E478A788-BED5-06D4-4AC1-8B317233EA33}"/>
              </a:ext>
            </a:extLst>
          </p:cNvPr>
          <p:cNvSpPr txBox="1">
            <a:spLocks/>
          </p:cNvSpPr>
          <p:nvPr userDrawn="1"/>
        </p:nvSpPr>
        <p:spPr>
          <a:xfrm>
            <a:off x="977900" y="2432075"/>
            <a:ext cx="10236200" cy="175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altLang="zh-CN" sz="8800" b="1" spc="50">
                <a:ln w="19050">
                  <a:solidFill>
                    <a:schemeClr val="bg1"/>
                  </a:solidFill>
                </a:ln>
                <a:solidFill>
                  <a:srgbClr val="147E93"/>
                </a:solidFill>
                <a:effectLst>
                  <a:outerShdw blurRad="88900" dist="25400" dir="2700000" sx="101000" sy="101000" algn="tl" rotWithShape="0">
                    <a:prstClr val="black">
                      <a:alpha val="40000"/>
                    </a:prstClr>
                  </a:outerShdw>
                  <a:reflection stA="31000" endPos="24000" dir="5400000" sy="-100000" algn="bl" rotWithShape="0"/>
                </a:effectLst>
                <a:latin typeface="UVN Da Lat" panose="03060902030302020204" pitchFamily="66" charset="0"/>
                <a:ea typeface="微软雅黑" panose="020B0503020204020204" pitchFamily="34" charset="-122"/>
              </a:rPr>
              <a:t>Phép cộng trong phạm vi 100 000</a:t>
            </a:r>
            <a:endParaRPr lang="zh-CN" altLang="en-US" sz="8800" b="1" spc="50" dirty="0">
              <a:ln w="19050">
                <a:solidFill>
                  <a:schemeClr val="bg1"/>
                </a:solidFill>
              </a:ln>
              <a:solidFill>
                <a:srgbClr val="147E93"/>
              </a:solidFill>
              <a:effectLst>
                <a:outerShdw blurRad="88900" dist="25400" dir="2700000" sx="101000" sy="101000" algn="tl" rotWithShape="0">
                  <a:prstClr val="black">
                    <a:alpha val="40000"/>
                  </a:prstClr>
                </a:outerShdw>
                <a:reflection stA="31000" endPos="24000" dir="5400000" sy="-100000" algn="bl" rotWithShape="0"/>
              </a:effectLst>
              <a:latin typeface="UVN Da Lat" panose="03060902030302020204" pitchFamily="66" charset="0"/>
              <a:ea typeface="微软雅黑" panose="020B0503020204020204" pitchFamily="34" charset="-122"/>
            </a:endParaRPr>
          </a:p>
        </p:txBody>
      </p:sp>
    </p:spTree>
    <p:extLst>
      <p:ext uri="{BB962C8B-B14F-4D97-AF65-F5344CB8AC3E}">
        <p14:creationId xmlns:p14="http://schemas.microsoft.com/office/powerpoint/2010/main" val="311012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16" presetClass="entr" presetSubtype="37" fill="hold" grpId="0"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BCDFF"/>
            </a:gs>
            <a:gs pos="74000">
              <a:srgbClr val="61BBFF"/>
            </a:gs>
          </a:gsLst>
          <a:lin ang="5400000" scaled="1"/>
          <a:tileRect/>
        </a:gra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9F62E8E-05B6-BE9B-3F8C-5544495FD56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5" name="PHẠM DUYÊN 1 - 9Slide.vn">
            <a:extLst>
              <a:ext uri="{FF2B5EF4-FFF2-40B4-BE49-F238E27FC236}">
                <a16:creationId xmlns:a16="http://schemas.microsoft.com/office/drawing/2014/main" id="{6E47725D-1165-DE04-083F-0FACF0A4E6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4" name="PHẠM DUYÊN 2 - 9Slide.vn">
            <a:extLst>
              <a:ext uri="{FF2B5EF4-FFF2-40B4-BE49-F238E27FC236}">
                <a16:creationId xmlns:a16="http://schemas.microsoft.com/office/drawing/2014/main" id="{46FF6114-7157-5AE0-4379-D1BA4A1D001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3" name="PHẠM DUYÊN 3 - 9Slide.vn">
            <a:extLst>
              <a:ext uri="{FF2B5EF4-FFF2-40B4-BE49-F238E27FC236}">
                <a16:creationId xmlns:a16="http://schemas.microsoft.com/office/drawing/2014/main" id="{64966B25-F4D5-2FED-B61B-02722278D6C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53" name="PHẠM DUYÊN 4 - 9Slide.vn">
            <a:extLst>
              <a:ext uri="{FF2B5EF4-FFF2-40B4-BE49-F238E27FC236}">
                <a16:creationId xmlns:a16="http://schemas.microsoft.com/office/drawing/2014/main" id="{F3F56430-3170-4393-A92B-A5ECD13FEBF5}"/>
              </a:ext>
            </a:extLst>
          </p:cNvPr>
          <p:cNvPicPr>
            <a:picLocks noChangeAspect="1"/>
          </p:cNvPicPr>
          <p:nvPr userDrawn="1"/>
        </p:nvPicPr>
        <p:blipFill>
          <a:blip r:embed="rId10"/>
          <a:stretch>
            <a:fillRect/>
          </a:stretch>
        </p:blipFill>
        <p:spPr>
          <a:xfrm>
            <a:off x="-11683019" y="2999195"/>
            <a:ext cx="810838" cy="859611"/>
          </a:xfrm>
          <a:prstGeom prst="rect">
            <a:avLst/>
          </a:prstGeom>
        </p:spPr>
      </p:pic>
      <p:pic>
        <p:nvPicPr>
          <p:cNvPr id="54" name="PHẠM DUYÊN 5 - 9Slide.vn">
            <a:extLst>
              <a:ext uri="{FF2B5EF4-FFF2-40B4-BE49-F238E27FC236}">
                <a16:creationId xmlns:a16="http://schemas.microsoft.com/office/drawing/2014/main" id="{BFA89F6B-A281-4870-8F7D-4A2B8E7FD554}"/>
              </a:ext>
            </a:extLst>
          </p:cNvPr>
          <p:cNvPicPr>
            <a:picLocks noChangeAspect="1"/>
          </p:cNvPicPr>
          <p:nvPr userDrawn="1"/>
        </p:nvPicPr>
        <p:blipFill>
          <a:blip r:embed="rId10"/>
          <a:stretch>
            <a:fillRect/>
          </a:stretch>
        </p:blipFill>
        <p:spPr>
          <a:xfrm>
            <a:off x="5690581" y="13534721"/>
            <a:ext cx="810838" cy="859611"/>
          </a:xfrm>
          <a:prstGeom prst="rect">
            <a:avLst/>
          </a:prstGeom>
        </p:spPr>
      </p:pic>
      <p:pic>
        <p:nvPicPr>
          <p:cNvPr id="55" name="PHẠM DUYÊN 6 - 9Slide.vn">
            <a:extLst>
              <a:ext uri="{FF2B5EF4-FFF2-40B4-BE49-F238E27FC236}">
                <a16:creationId xmlns:a16="http://schemas.microsoft.com/office/drawing/2014/main" id="{65DF7814-DF31-4D9C-81A8-B26887708115}"/>
              </a:ext>
            </a:extLst>
          </p:cNvPr>
          <p:cNvPicPr>
            <a:picLocks noChangeAspect="1"/>
          </p:cNvPicPr>
          <p:nvPr userDrawn="1"/>
        </p:nvPicPr>
        <p:blipFill>
          <a:blip r:embed="rId10"/>
          <a:stretch>
            <a:fillRect/>
          </a:stretch>
        </p:blipFill>
        <p:spPr>
          <a:xfrm>
            <a:off x="23064181" y="2999195"/>
            <a:ext cx="810838" cy="859611"/>
          </a:xfrm>
          <a:prstGeom prst="rect">
            <a:avLst/>
          </a:prstGeom>
        </p:spPr>
      </p:pic>
      <p:pic>
        <p:nvPicPr>
          <p:cNvPr id="56" name="PHẠM DUYÊN 7 - 9Slide.vn">
            <a:extLst>
              <a:ext uri="{FF2B5EF4-FFF2-40B4-BE49-F238E27FC236}">
                <a16:creationId xmlns:a16="http://schemas.microsoft.com/office/drawing/2014/main" id="{6C4BEABF-662B-474F-9BAB-EA1B821D52BA}"/>
              </a:ext>
            </a:extLst>
          </p:cNvPr>
          <p:cNvPicPr>
            <a:picLocks noChangeAspect="1"/>
          </p:cNvPicPr>
          <p:nvPr userDrawn="1"/>
        </p:nvPicPr>
        <p:blipFill>
          <a:blip r:embed="rId10"/>
          <a:stretch>
            <a:fillRect/>
          </a:stretch>
        </p:blipFill>
        <p:spPr>
          <a:xfrm>
            <a:off x="5690581" y="-7536333"/>
            <a:ext cx="810838" cy="859611"/>
          </a:xfrm>
          <a:prstGeom prst="rect">
            <a:avLst/>
          </a:prstGeom>
        </p:spPr>
      </p:pic>
      <p:pic>
        <p:nvPicPr>
          <p:cNvPr id="6" name="PHẠM DUYÊN 9 - 9Slide.vn">
            <a:extLst>
              <a:ext uri="{FF2B5EF4-FFF2-40B4-BE49-F238E27FC236}">
                <a16:creationId xmlns:a16="http://schemas.microsoft.com/office/drawing/2014/main" id="{551F7D8C-B7F9-0AFE-16FD-BB8B84729D7B}"/>
              </a:ext>
            </a:extLst>
          </p:cNvPr>
          <p:cNvPicPr>
            <a:picLocks noChangeAspect="1"/>
          </p:cNvPicPr>
          <p:nvPr userDrawn="1"/>
        </p:nvPicPr>
        <p:blipFill>
          <a:blip r:embed="rId11"/>
          <a:srcRect t="21875" b="21875"/>
          <a:stretch>
            <a:fillRect/>
          </a:stretch>
        </p:blipFill>
        <p:spPr>
          <a:xfrm>
            <a:off x="0" y="0"/>
            <a:ext cx="12192000" cy="6858000"/>
          </a:xfrm>
          <a:prstGeom prst="rect">
            <a:avLst/>
          </a:prstGeom>
        </p:spPr>
      </p:pic>
    </p:spTree>
    <p:extLst>
      <p:ext uri="{BB962C8B-B14F-4D97-AF65-F5344CB8AC3E}">
        <p14:creationId xmlns:p14="http://schemas.microsoft.com/office/powerpoint/2010/main" val="289841027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5" r:id="rId3"/>
    <p:sldLayoutId id="2147483670" r:id="rId4"/>
    <p:sldLayoutId id="2147483668" r:id="rId5"/>
    <p:sldLayoutId id="2147483669" r:id="rId6"/>
    <p:sldLayoutId id="2147483666" r:id="rId7"/>
    <p:sldLayoutId id="2147483659" r:id="rId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3.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HẠM DUYÊN 1 - 9Slide.vn">
            <a:extLst>
              <a:ext uri="{FF2B5EF4-FFF2-40B4-BE49-F238E27FC236}">
                <a16:creationId xmlns:a16="http://schemas.microsoft.com/office/drawing/2014/main" id="{39CA9AB1-4E7D-E89D-FE70-1510CD4C654B}"/>
              </a:ext>
            </a:extLst>
          </p:cNvPr>
          <p:cNvSpPr txBox="1"/>
          <p:nvPr/>
        </p:nvSpPr>
        <p:spPr>
          <a:xfrm>
            <a:off x="5328150" y="5326559"/>
            <a:ext cx="1729961" cy="769441"/>
          </a:xfrm>
          <a:prstGeom prst="rect">
            <a:avLst/>
          </a:prstGeom>
          <a:noFill/>
          <a:effectLst/>
        </p:spPr>
        <p:txBody>
          <a:bodyPr wrap="none" rtlCol="0">
            <a:spAutoFit/>
          </a:bodyPr>
          <a:lstStyle/>
          <a:p>
            <a:pPr algn="ctr"/>
            <a:r>
              <a:rPr lang="en-US" sz="4400">
                <a:solidFill>
                  <a:schemeClr val="tx1">
                    <a:lumMod val="75000"/>
                    <a:lumOff val="25000"/>
                  </a:schemeClr>
                </a:solidFill>
                <a:latin typeface="+mj-lt"/>
              </a:rPr>
              <a:t>Tiết 2 </a:t>
            </a:r>
          </a:p>
        </p:txBody>
      </p:sp>
      <p:pic>
        <p:nvPicPr>
          <p:cNvPr id="6" name="PHẠM DUYÊN 2 - 9Slide.vn">
            <a:extLst>
              <a:ext uri="{FF2B5EF4-FFF2-40B4-BE49-F238E27FC236}">
                <a16:creationId xmlns:a16="http://schemas.microsoft.com/office/drawing/2014/main" id="{23ACCBB2-5BDB-3E3E-BAF8-4F7043A450A5}"/>
              </a:ext>
            </a:extLst>
          </p:cNvPr>
          <p:cNvPicPr>
            <a:picLocks noChangeAspect="1"/>
          </p:cNvPicPr>
          <p:nvPr/>
        </p:nvPicPr>
        <p:blipFill>
          <a:blip r:embed="rId2"/>
          <a:srcRect/>
          <a:stretch>
            <a:fillRect/>
          </a:stretch>
        </p:blipFill>
        <p:spPr>
          <a:xfrm rot="2130685" flipH="1">
            <a:off x="7153577" y="921562"/>
            <a:ext cx="1247618" cy="586380"/>
          </a:xfrm>
          <a:prstGeom prst="rect">
            <a:avLst/>
          </a:prstGeom>
        </p:spPr>
      </p:pic>
      <p:pic>
        <p:nvPicPr>
          <p:cNvPr id="3" name="PHẠM DUYÊN 3 - 9Slide.vn">
            <a:extLst>
              <a:ext uri="{FF2B5EF4-FFF2-40B4-BE49-F238E27FC236}">
                <a16:creationId xmlns:a16="http://schemas.microsoft.com/office/drawing/2014/main" id="{B83AF8B1-8D04-2E2A-6990-0781B9377CED}"/>
              </a:ext>
            </a:extLst>
          </p:cNvPr>
          <p:cNvPicPr>
            <a:picLocks noChangeAspect="1"/>
          </p:cNvPicPr>
          <p:nvPr/>
        </p:nvPicPr>
        <p:blipFill>
          <a:blip r:embed="rId3"/>
          <a:stretch>
            <a:fillRect/>
          </a:stretch>
        </p:blipFill>
        <p:spPr>
          <a:xfrm>
            <a:off x="219993" y="1117600"/>
            <a:ext cx="1963286" cy="546150"/>
          </a:xfrm>
          <a:prstGeom prst="rect">
            <a:avLst/>
          </a:prstGeom>
          <a:effectLst>
            <a:outerShdw blurRad="50800" dist="38100" dir="2700000" algn="tl" rotWithShape="0">
              <a:prstClr val="black">
                <a:alpha val="40000"/>
              </a:prstClr>
            </a:outerShdw>
          </a:effectLst>
        </p:spPr>
      </p:pic>
      <p:pic>
        <p:nvPicPr>
          <p:cNvPr id="4" name="PHẠM DUYÊN 4 - 9Slide.vn">
            <a:extLst>
              <a:ext uri="{FF2B5EF4-FFF2-40B4-BE49-F238E27FC236}">
                <a16:creationId xmlns:a16="http://schemas.microsoft.com/office/drawing/2014/main" id="{5CC6A370-F47C-4901-9B02-9811EFA9181C}"/>
              </a:ext>
            </a:extLst>
          </p:cNvPr>
          <p:cNvPicPr>
            <a:picLocks noChangeAspect="1"/>
          </p:cNvPicPr>
          <p:nvPr/>
        </p:nvPicPr>
        <p:blipFill rotWithShape="1">
          <a:blip r:embed="rId4"/>
          <a:srcRect l="14573" t="15573" r="15473" b="26202"/>
          <a:stretch/>
        </p:blipFill>
        <p:spPr>
          <a:xfrm>
            <a:off x="4364330" y="1143000"/>
            <a:ext cx="3657600" cy="1600200"/>
          </a:xfrm>
          <a:prstGeom prst="rect">
            <a:avLst/>
          </a:prstGeom>
        </p:spPr>
      </p:pic>
      <p:pic>
        <p:nvPicPr>
          <p:cNvPr id="22" name="PHẠM DUYÊN 5 - 9Slide.vn">
            <a:extLst>
              <a:ext uri="{FF2B5EF4-FFF2-40B4-BE49-F238E27FC236}">
                <a16:creationId xmlns:a16="http://schemas.microsoft.com/office/drawing/2014/main" id="{806E0CD4-3613-9D53-B4A1-F60753C7CFFE}"/>
              </a:ext>
            </a:extLst>
          </p:cNvPr>
          <p:cNvPicPr>
            <a:picLocks noChangeAspect="1"/>
          </p:cNvPicPr>
          <p:nvPr/>
        </p:nvPicPr>
        <p:blipFill>
          <a:blip r:embed="rId5"/>
          <a:stretch>
            <a:fillRect/>
          </a:stretch>
        </p:blipFill>
        <p:spPr>
          <a:xfrm>
            <a:off x="1676400" y="2590800"/>
            <a:ext cx="9033460" cy="2882102"/>
          </a:xfrm>
          <a:prstGeom prst="rect">
            <a:avLst/>
          </a:prstGeom>
        </p:spPr>
      </p:pic>
      <p:pic>
        <p:nvPicPr>
          <p:cNvPr id="2" name="Picture 1">
            <a:extLst>
              <a:ext uri="{FF2B5EF4-FFF2-40B4-BE49-F238E27FC236}">
                <a16:creationId xmlns:a16="http://schemas.microsoft.com/office/drawing/2014/main" id="{539A063D-1B36-B85E-4BB1-B0F37C180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2147750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63000">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14:bounceEnd="63000">
                                          <p:cBhvr additive="base">
                                            <p:cTn id="12" dur="1500" fill="hold"/>
                                            <p:tgtEl>
                                              <p:spTgt spid="22"/>
                                            </p:tgtEl>
                                            <p:attrNameLst>
                                              <p:attrName>ppt_x</p:attrName>
                                            </p:attrNameLst>
                                          </p:cBhvr>
                                          <p:tavLst>
                                            <p:tav tm="0">
                                              <p:val>
                                                <p:strVal val="#ppt_x"/>
                                              </p:val>
                                            </p:tav>
                                            <p:tav tm="100000">
                                              <p:val>
                                                <p:strVal val="#ppt_x"/>
                                              </p:val>
                                            </p:tav>
                                          </p:tavLst>
                                        </p:anim>
                                        <p:anim calcmode="lin" valueType="num" p14:bounceEnd="63000">
                                          <p:cBhvr additive="base">
                                            <p:cTn id="13" dur="15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500" fill="hold"/>
                                            <p:tgtEl>
                                              <p:spTgt spid="22"/>
                                            </p:tgtEl>
                                            <p:attrNameLst>
                                              <p:attrName>ppt_x</p:attrName>
                                            </p:attrNameLst>
                                          </p:cBhvr>
                                          <p:tavLst>
                                            <p:tav tm="0">
                                              <p:val>
                                                <p:strVal val="#ppt_x"/>
                                              </p:val>
                                            </p:tav>
                                            <p:tav tm="100000">
                                              <p:val>
                                                <p:strVal val="#ppt_x"/>
                                              </p:val>
                                            </p:tav>
                                          </p:tavLst>
                                        </p:anim>
                                        <p:anim calcmode="lin" valueType="num">
                                          <p:cBhvr additive="base">
                                            <p:cTn id="13" dur="15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7141F513-FD85-5E50-9C35-D91C98BA0099}"/>
              </a:ext>
            </a:extLst>
          </p:cNvPr>
          <p:cNvGrpSpPr/>
          <p:nvPr/>
        </p:nvGrpSpPr>
        <p:grpSpPr>
          <a:xfrm>
            <a:off x="651934" y="524347"/>
            <a:ext cx="668922" cy="707886"/>
            <a:chOff x="1559434" y="1176116"/>
            <a:chExt cx="668922" cy="707886"/>
          </a:xfrm>
        </p:grpSpPr>
        <p:grpSp>
          <p:nvGrpSpPr>
            <p:cNvPr id="3" name="Group 2">
              <a:extLst>
                <a:ext uri="{FF2B5EF4-FFF2-40B4-BE49-F238E27FC236}">
                  <a16:creationId xmlns:a16="http://schemas.microsoft.com/office/drawing/2014/main" id="{3444E477-ACAD-9835-9F6A-349BCE423F30}"/>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C49116B8-7DE3-C3A2-6C70-BA6A4BF067EC}"/>
                  </a:ext>
                </a:extLst>
              </p:cNvPr>
              <p:cNvSpPr/>
              <p:nvPr/>
            </p:nvSpPr>
            <p:spPr>
              <a:xfrm>
                <a:off x="2001384" y="1801058"/>
                <a:ext cx="590719" cy="590719"/>
              </a:xfrm>
              <a:prstGeom prst="ellipse">
                <a:avLst/>
              </a:prstGeom>
              <a:solidFill>
                <a:srgbClr val="14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Sofia Pro Soft Bold" panose="020B0000000000000000" pitchFamily="34" charset="0"/>
                  <a:ea typeface="+mn-ea"/>
                  <a:cs typeface="+mn-cs"/>
                </a:endParaRPr>
              </a:p>
            </p:txBody>
          </p:sp>
          <p:sp>
            <p:nvSpPr>
              <p:cNvPr id="6" name="Oval 5">
                <a:extLst>
                  <a:ext uri="{FF2B5EF4-FFF2-40B4-BE49-F238E27FC236}">
                    <a16:creationId xmlns:a16="http://schemas.microsoft.com/office/drawing/2014/main" id="{B98AB9A5-8DEB-5809-5820-D75F2F41DF45}"/>
                  </a:ext>
                </a:extLst>
              </p:cNvPr>
              <p:cNvSpPr/>
              <p:nvPr/>
            </p:nvSpPr>
            <p:spPr>
              <a:xfrm>
                <a:off x="1959266" y="1758940"/>
                <a:ext cx="668922" cy="668922"/>
              </a:xfrm>
              <a:prstGeom prst="ellipse">
                <a:avLst/>
              </a:prstGeom>
              <a:noFill/>
              <a:ln w="28575">
                <a:solidFill>
                  <a:srgbClr val="00A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Sofia Pro Soft Bold" panose="020B0000000000000000" pitchFamily="34" charset="0"/>
                  <a:ea typeface="+mn-ea"/>
                  <a:cs typeface="+mn-cs"/>
                </a:endParaRPr>
              </a:p>
            </p:txBody>
          </p:sp>
        </p:grpSp>
        <p:sp>
          <p:nvSpPr>
            <p:cNvPr id="4" name="TextBox 3">
              <a:extLst>
                <a:ext uri="{FF2B5EF4-FFF2-40B4-BE49-F238E27FC236}">
                  <a16:creationId xmlns:a16="http://schemas.microsoft.com/office/drawing/2014/main" id="{0111740D-9263-9C8E-8154-E0FBDFA4EE37}"/>
                </a:ext>
              </a:extLst>
            </p:cNvPr>
            <p:cNvSpPr txBox="1"/>
            <p:nvPr/>
          </p:nvSpPr>
          <p:spPr>
            <a:xfrm>
              <a:off x="1695094" y="1176116"/>
              <a:ext cx="36854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pSp>
      <p:sp>
        <p:nvSpPr>
          <p:cNvPr id="10" name="PHẠM DUYÊN 3 - 9Slide.vn">
            <a:extLst>
              <a:ext uri="{FF2B5EF4-FFF2-40B4-BE49-F238E27FC236}">
                <a16:creationId xmlns:a16="http://schemas.microsoft.com/office/drawing/2014/main" id="{3375B977-9C43-8821-5AA8-30E6E0DB1C46}"/>
              </a:ext>
            </a:extLst>
          </p:cNvPr>
          <p:cNvSpPr txBox="1">
            <a:spLocks noChangeAspect="1"/>
          </p:cNvSpPr>
          <p:nvPr>
            <p:custDataLst>
              <p:tags r:id="rId1"/>
            </p:custDataLst>
          </p:nvPr>
        </p:nvSpPr>
        <p:spPr>
          <a:xfrm>
            <a:off x="2423918" y="1076168"/>
            <a:ext cx="3509820" cy="646986"/>
          </a:xfrm>
          <a:prstGeom prst="roundRect">
            <a:avLst/>
          </a:prstGeom>
          <a:solidFill>
            <a:scrgbClr r="0" g="0" b="0">
              <a:alpha val="0"/>
            </a:sc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333333"/>
                </a:solidFill>
                <a:effectLst/>
                <a:uLnTx/>
                <a:uFillTx/>
                <a:latin typeface="#9Slide03 Sofia Pro Soft"/>
                <a:ea typeface="+mn-ea"/>
                <a:cs typeface="+mn-cs"/>
              </a:rPr>
              <a:t>Lần</a:t>
            </a:r>
            <a:r>
              <a:rPr kumimoji="0" lang="en-US" sz="3200" b="0" i="0" u="none" strike="noStrike" kern="1200" cap="none" spc="0" normalizeH="0" baseline="0" noProof="0" dirty="0">
                <a:ln>
                  <a:noFill/>
                </a:ln>
                <a:solidFill>
                  <a:srgbClr val="333333"/>
                </a:solidFill>
                <a:effectLst/>
                <a:uLnTx/>
                <a:uFillTx/>
                <a:latin typeface="#9Slide03 Sofia Pro Soft"/>
                <a:ea typeface="+mn-ea"/>
                <a:cs typeface="+mn-cs"/>
              </a:rPr>
              <a:t> </a:t>
            </a:r>
            <a:r>
              <a:rPr kumimoji="0" lang="en-US" sz="3200" b="0" i="0" u="none" strike="noStrike" kern="1200" cap="none" spc="0" normalizeH="0" baseline="0" noProof="0" dirty="0" err="1">
                <a:ln>
                  <a:noFill/>
                </a:ln>
                <a:solidFill>
                  <a:srgbClr val="333333"/>
                </a:solidFill>
                <a:effectLst/>
                <a:uLnTx/>
                <a:uFillTx/>
                <a:latin typeface="#9Slide03 Sofia Pro Soft"/>
                <a:ea typeface="+mn-ea"/>
                <a:cs typeface="+mn-cs"/>
              </a:rPr>
              <a:t>thứ</a:t>
            </a:r>
            <a:r>
              <a:rPr kumimoji="0" lang="en-US" sz="3200" b="0" i="0" u="none" strike="noStrike" kern="1200" cap="none" spc="0" normalizeH="0" baseline="0" noProof="0" dirty="0">
                <a:ln>
                  <a:noFill/>
                </a:ln>
                <a:solidFill>
                  <a:srgbClr val="333333"/>
                </a:solidFill>
                <a:effectLst/>
                <a:uLnTx/>
                <a:uFillTx/>
                <a:latin typeface="#9Slide03 Sofia Pro Soft"/>
                <a:ea typeface="+mn-ea"/>
                <a:cs typeface="+mn-cs"/>
              </a:rPr>
              <a:t> </a:t>
            </a:r>
            <a:r>
              <a:rPr kumimoji="0" lang="en-US" sz="3200" b="0" i="0" u="none" strike="noStrike" kern="1200" cap="none" spc="0" normalizeH="0" baseline="0" noProof="0" dirty="0" err="1">
                <a:ln>
                  <a:noFill/>
                </a:ln>
                <a:solidFill>
                  <a:srgbClr val="333333"/>
                </a:solidFill>
                <a:effectLst/>
                <a:uLnTx/>
                <a:uFillTx/>
                <a:latin typeface="#9Slide03 Sofia Pro Soft"/>
                <a:ea typeface="+mn-ea"/>
                <a:cs typeface="+mn-cs"/>
              </a:rPr>
              <a:t>nhất</a:t>
            </a:r>
            <a:r>
              <a:rPr kumimoji="0" lang="en-US" sz="3200" b="0" i="0" u="none" strike="noStrike" kern="1200" cap="none" spc="0" normalizeH="0" baseline="0" noProof="0" dirty="0">
                <a:ln>
                  <a:noFill/>
                </a:ln>
                <a:solidFill>
                  <a:srgbClr val="333333"/>
                </a:solidFill>
                <a:effectLst/>
                <a:uLnTx/>
                <a:uFillTx/>
                <a:latin typeface="#9Slide03 Sofia Pro Soft"/>
                <a:ea typeface="+mn-ea"/>
                <a:cs typeface="+mn-cs"/>
              </a:rPr>
              <a:t>:</a:t>
            </a:r>
            <a:endParaRPr kumimoji="0" lang="vi-VN" sz="3200" b="0" i="0" u="none" strike="noStrike" kern="1200" cap="none" spc="-100" normalizeH="0" baseline="0" noProof="0" dirty="0">
              <a:ln>
                <a:noFill/>
              </a:ln>
              <a:solidFill>
                <a:prstClr val="black">
                  <a:lumMod val="75000"/>
                  <a:lumOff val="25000"/>
                </a:prstClr>
              </a:solidFill>
              <a:effectLst/>
              <a:uLnTx/>
              <a:uFillTx/>
              <a:latin typeface="#9Slide03 Sofia Pro Soft"/>
              <a:ea typeface="+mn-ea"/>
              <a:cs typeface="+mn-cs"/>
            </a:endParaRPr>
          </a:p>
        </p:txBody>
      </p:sp>
      <p:sp>
        <p:nvSpPr>
          <p:cNvPr id="12" name="PHẠM DUYÊN 5 - 9Slide.vn">
            <a:extLst>
              <a:ext uri="{FF2B5EF4-FFF2-40B4-BE49-F238E27FC236}">
                <a16:creationId xmlns:a16="http://schemas.microsoft.com/office/drawing/2014/main" id="{65DBEA9C-1DCE-3D3E-F6A3-2A0369BA4879}"/>
              </a:ext>
            </a:extLst>
          </p:cNvPr>
          <p:cNvSpPr txBox="1"/>
          <p:nvPr/>
        </p:nvSpPr>
        <p:spPr>
          <a:xfrm>
            <a:off x="4862318" y="192472"/>
            <a:ext cx="181331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05945"/>
                </a:solidFill>
                <a:effectLst/>
                <a:uLnTx/>
                <a:uFillTx/>
                <a:latin typeface="#9Slide03 Sofia Pro Soft Bold"/>
                <a:ea typeface="+mn-ea"/>
                <a:cs typeface="+mn-cs"/>
              </a:rPr>
              <a:t>Tóm</a:t>
            </a:r>
            <a:r>
              <a:rPr kumimoji="0" lang="en-US" sz="3600" b="0" i="0" u="sng" strike="noStrike" kern="1200" cap="none" spc="0" normalizeH="0" baseline="0" noProof="0" dirty="0">
                <a:ln>
                  <a:noFill/>
                </a:ln>
                <a:solidFill>
                  <a:srgbClr val="F05945"/>
                </a:solidFill>
                <a:effectLst/>
                <a:uLnTx/>
                <a:uFillTx/>
                <a:latin typeface="#9Slide03 Sofia Pro Soft Bold"/>
                <a:ea typeface="+mn-ea"/>
                <a:cs typeface="+mn-cs"/>
              </a:rPr>
              <a:t> </a:t>
            </a:r>
            <a:r>
              <a:rPr kumimoji="0" lang="en-US" sz="3600" b="0" i="0" u="sng" strike="noStrike" kern="1200" cap="none" spc="0" normalizeH="0" baseline="0" noProof="0" dirty="0" err="1">
                <a:ln>
                  <a:noFill/>
                </a:ln>
                <a:solidFill>
                  <a:srgbClr val="F05945"/>
                </a:solidFill>
                <a:effectLst/>
                <a:uLnTx/>
                <a:uFillTx/>
                <a:latin typeface="#9Slide03 Sofia Pro Soft Bold"/>
                <a:ea typeface="+mn-ea"/>
                <a:cs typeface="+mn-cs"/>
              </a:rPr>
              <a:t>tắt</a:t>
            </a:r>
            <a:endParaRPr kumimoji="0" lang="en-US" sz="3600" b="0" i="0" u="sng" strike="noStrike" kern="1200" cap="none" spc="0" normalizeH="0" baseline="0" noProof="0" dirty="0">
              <a:ln>
                <a:noFill/>
              </a:ln>
              <a:solidFill>
                <a:srgbClr val="F05945"/>
              </a:solidFill>
              <a:effectLst/>
              <a:uLnTx/>
              <a:uFillTx/>
              <a:latin typeface="#9Slide03 Sofia Pro Soft Bold"/>
              <a:ea typeface="+mn-ea"/>
              <a:cs typeface="+mn-cs"/>
            </a:endParaRPr>
          </a:p>
        </p:txBody>
      </p:sp>
      <p:sp>
        <p:nvSpPr>
          <p:cNvPr id="13" name="PHẠM DUYÊN 6 - 9Slide.vn">
            <a:extLst>
              <a:ext uri="{FF2B5EF4-FFF2-40B4-BE49-F238E27FC236}">
                <a16:creationId xmlns:a16="http://schemas.microsoft.com/office/drawing/2014/main" id="{21502330-2689-2093-2A35-128F1D7AFDB7}"/>
              </a:ext>
            </a:extLst>
          </p:cNvPr>
          <p:cNvSpPr txBox="1">
            <a:spLocks noChangeAspect="1"/>
          </p:cNvSpPr>
          <p:nvPr>
            <p:custDataLst>
              <p:tags r:id="rId2"/>
            </p:custDataLst>
          </p:nvPr>
        </p:nvSpPr>
        <p:spPr>
          <a:xfrm>
            <a:off x="5141838" y="870075"/>
            <a:ext cx="1845654" cy="510778"/>
          </a:xfrm>
          <a:prstGeom prst="roundRect">
            <a:avLst/>
          </a:prstGeom>
          <a:solidFill>
            <a:scrgbClr r="0" g="0" b="0">
              <a:alpha val="0"/>
            </a:sc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9Slide03 Sofia Pro Soft Bold"/>
                <a:ea typeface="+mn-ea"/>
                <a:cs typeface="+mn-cs"/>
              </a:rPr>
              <a:t>10 800</a:t>
            </a:r>
            <a:r>
              <a:rPr kumimoji="0" lang="en-US" sz="2400" b="0" i="0" u="none" strike="noStrike" kern="1200" cap="none" spc="0" normalizeH="0" baseline="0" noProof="0" dirty="0">
                <a:ln>
                  <a:noFill/>
                </a:ln>
                <a:solidFill>
                  <a:srgbClr val="7030A0"/>
                </a:solidFill>
                <a:effectLst/>
                <a:uLnTx/>
                <a:uFillTx/>
                <a:latin typeface="#9Slide03 Sofia Pro Soft"/>
                <a:ea typeface="+mn-ea"/>
                <a:cs typeface="+mn-cs"/>
              </a:rPr>
              <a:t> </a:t>
            </a:r>
            <a:r>
              <a:rPr kumimoji="0" lang="en-US" sz="2400" b="0" i="0" u="none" strike="noStrike" kern="1200" cap="none" spc="0" normalizeH="0" baseline="0" noProof="0" dirty="0">
                <a:ln>
                  <a:noFill/>
                </a:ln>
                <a:solidFill>
                  <a:srgbClr val="333333"/>
                </a:solidFill>
                <a:effectLst/>
                <a:uLnTx/>
                <a:uFillTx/>
                <a:latin typeface="#9Slide03 Sofia Pro Soft"/>
                <a:ea typeface="+mn-ea"/>
                <a:cs typeface="+mn-cs"/>
              </a:rPr>
              <a:t>con</a:t>
            </a:r>
            <a:endParaRPr kumimoji="0" lang="en-US" sz="2400" b="0" i="0" u="none" strike="noStrike" kern="1200" cap="none" spc="-100" normalizeH="0" baseline="0" noProof="0" dirty="0">
              <a:ln>
                <a:noFill/>
              </a:ln>
              <a:solidFill>
                <a:prstClr val="black">
                  <a:lumMod val="75000"/>
                  <a:lumOff val="25000"/>
                </a:prstClr>
              </a:solidFill>
              <a:effectLst/>
              <a:uLnTx/>
              <a:uFillTx/>
              <a:latin typeface="#9Slide03 Sofia Pro Soft"/>
              <a:ea typeface="+mn-ea"/>
              <a:cs typeface="+mn-cs"/>
            </a:endParaRPr>
          </a:p>
        </p:txBody>
      </p:sp>
      <p:sp>
        <p:nvSpPr>
          <p:cNvPr id="15" name="PHẠM DUYÊN 3 - 9Slide.vn">
            <a:extLst>
              <a:ext uri="{FF2B5EF4-FFF2-40B4-BE49-F238E27FC236}">
                <a16:creationId xmlns:a16="http://schemas.microsoft.com/office/drawing/2014/main" id="{77D4D8B2-C07A-B083-9474-6369BC9630AB}"/>
              </a:ext>
            </a:extLst>
          </p:cNvPr>
          <p:cNvSpPr txBox="1">
            <a:spLocks noChangeAspect="1"/>
          </p:cNvSpPr>
          <p:nvPr>
            <p:custDataLst>
              <p:tags r:id="rId3"/>
            </p:custDataLst>
          </p:nvPr>
        </p:nvSpPr>
        <p:spPr>
          <a:xfrm>
            <a:off x="2442742" y="2343355"/>
            <a:ext cx="2443021" cy="646986"/>
          </a:xfrm>
          <a:prstGeom prst="roundRect">
            <a:avLst/>
          </a:prstGeom>
          <a:solidFill>
            <a:scrgbClr r="0" g="0" b="0">
              <a:alpha val="0"/>
            </a:sc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333333"/>
                </a:solidFill>
                <a:effectLst/>
                <a:uLnTx/>
                <a:uFillTx/>
                <a:latin typeface="#9Slide03 Sofia Pro Soft"/>
                <a:ea typeface="+mn-ea"/>
                <a:cs typeface="+mn-cs"/>
              </a:rPr>
              <a:t>Lần</a:t>
            </a:r>
            <a:r>
              <a:rPr kumimoji="0" lang="en-US" sz="3200" b="0" i="0" u="none" strike="noStrike" kern="1200" cap="none" spc="0" normalizeH="0" baseline="0" noProof="0" dirty="0">
                <a:ln>
                  <a:noFill/>
                </a:ln>
                <a:solidFill>
                  <a:srgbClr val="333333"/>
                </a:solidFill>
                <a:effectLst/>
                <a:uLnTx/>
                <a:uFillTx/>
                <a:latin typeface="#9Slide03 Sofia Pro Soft"/>
                <a:ea typeface="+mn-ea"/>
                <a:cs typeface="+mn-cs"/>
              </a:rPr>
              <a:t> </a:t>
            </a:r>
            <a:r>
              <a:rPr kumimoji="0" lang="en-US" sz="3200" b="0" i="0" u="none" strike="noStrike" kern="1200" cap="none" spc="0" normalizeH="0" baseline="0" noProof="0" dirty="0" err="1">
                <a:ln>
                  <a:noFill/>
                </a:ln>
                <a:solidFill>
                  <a:srgbClr val="333333"/>
                </a:solidFill>
                <a:effectLst/>
                <a:uLnTx/>
                <a:uFillTx/>
                <a:latin typeface="#9Slide03 Sofia Pro Soft"/>
                <a:ea typeface="+mn-ea"/>
                <a:cs typeface="+mn-cs"/>
              </a:rPr>
              <a:t>thứ</a:t>
            </a:r>
            <a:r>
              <a:rPr kumimoji="0" lang="en-US" sz="3200" b="0" i="0" u="none" strike="noStrike" kern="1200" cap="none" spc="0" normalizeH="0" baseline="0" noProof="0" dirty="0">
                <a:ln>
                  <a:noFill/>
                </a:ln>
                <a:solidFill>
                  <a:srgbClr val="333333"/>
                </a:solidFill>
                <a:effectLst/>
                <a:uLnTx/>
                <a:uFillTx/>
                <a:latin typeface="#9Slide03 Sofia Pro Soft"/>
                <a:ea typeface="+mn-ea"/>
                <a:cs typeface="+mn-cs"/>
              </a:rPr>
              <a:t> </a:t>
            </a:r>
            <a:r>
              <a:rPr kumimoji="0" lang="en-US" sz="3200" b="0" i="0" u="none" strike="noStrike" kern="1200" cap="none" spc="0" normalizeH="0" baseline="0" noProof="0" dirty="0" err="1">
                <a:ln>
                  <a:noFill/>
                </a:ln>
                <a:solidFill>
                  <a:srgbClr val="333333"/>
                </a:solidFill>
                <a:effectLst/>
                <a:uLnTx/>
                <a:uFillTx/>
                <a:latin typeface="#9Slide03 Sofia Pro Soft"/>
                <a:ea typeface="+mn-ea"/>
                <a:cs typeface="+mn-cs"/>
              </a:rPr>
              <a:t>hai</a:t>
            </a:r>
            <a:r>
              <a:rPr kumimoji="0" lang="en-US" sz="3200" b="0" i="0" u="none" strike="noStrike" kern="1200" cap="none" spc="0" normalizeH="0" baseline="0" noProof="0" dirty="0">
                <a:ln>
                  <a:noFill/>
                </a:ln>
                <a:solidFill>
                  <a:srgbClr val="333333"/>
                </a:solidFill>
                <a:effectLst/>
                <a:uLnTx/>
                <a:uFillTx/>
                <a:latin typeface="#9Slide03 Sofia Pro Soft"/>
                <a:ea typeface="+mn-ea"/>
                <a:cs typeface="+mn-cs"/>
              </a:rPr>
              <a:t>:</a:t>
            </a:r>
            <a:endParaRPr kumimoji="0" lang="vi-VN" sz="3200" b="0" i="0" u="none" strike="noStrike" kern="1200" cap="none" spc="-100" normalizeH="0" baseline="0" noProof="0" dirty="0">
              <a:ln>
                <a:noFill/>
              </a:ln>
              <a:solidFill>
                <a:prstClr val="black">
                  <a:lumMod val="75000"/>
                  <a:lumOff val="25000"/>
                </a:prstClr>
              </a:solidFill>
              <a:effectLst/>
              <a:uLnTx/>
              <a:uFillTx/>
              <a:latin typeface="#9Slide03 Sofia Pro Soft"/>
              <a:ea typeface="+mn-ea"/>
              <a:cs typeface="+mn-cs"/>
            </a:endParaRPr>
          </a:p>
        </p:txBody>
      </p:sp>
      <p:grpSp>
        <p:nvGrpSpPr>
          <p:cNvPr id="58" name="Group 57">
            <a:extLst>
              <a:ext uri="{FF2B5EF4-FFF2-40B4-BE49-F238E27FC236}">
                <a16:creationId xmlns:a16="http://schemas.microsoft.com/office/drawing/2014/main" id="{40AC0AA7-FAD7-40DA-A2E6-C0A98DD9EDE5}"/>
              </a:ext>
            </a:extLst>
          </p:cNvPr>
          <p:cNvGrpSpPr/>
          <p:nvPr/>
        </p:nvGrpSpPr>
        <p:grpSpPr>
          <a:xfrm>
            <a:off x="5074065" y="1319920"/>
            <a:ext cx="2226653" cy="295603"/>
            <a:chOff x="4859947" y="3865230"/>
            <a:chExt cx="2226653" cy="295603"/>
          </a:xfrm>
        </p:grpSpPr>
        <p:cxnSp>
          <p:nvCxnSpPr>
            <p:cNvPr id="19" name="Straight Connector 18">
              <a:extLst>
                <a:ext uri="{FF2B5EF4-FFF2-40B4-BE49-F238E27FC236}">
                  <a16:creationId xmlns:a16="http://schemas.microsoft.com/office/drawing/2014/main" id="{B5D0F5B0-2C39-4CD0-BB10-956667FC2105}"/>
                </a:ext>
              </a:extLst>
            </p:cNvPr>
            <p:cNvCxnSpPr>
              <a:cxnSpLocks/>
            </p:cNvCxnSpPr>
            <p:nvPr/>
          </p:nvCxnSpPr>
          <p:spPr>
            <a:xfrm>
              <a:off x="4859947" y="4016265"/>
              <a:ext cx="2226653" cy="0"/>
            </a:xfrm>
            <a:prstGeom prst="line">
              <a:avLst/>
            </a:prstGeom>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432B8BB8-BE38-4F78-9D45-3DCD33BE5B5B}"/>
                </a:ext>
              </a:extLst>
            </p:cNvPr>
            <p:cNvCxnSpPr>
              <a:cxnSpLocks/>
            </p:cNvCxnSpPr>
            <p:nvPr/>
          </p:nvCxnSpPr>
          <p:spPr>
            <a:xfrm flipV="1">
              <a:off x="4878770" y="3865230"/>
              <a:ext cx="0" cy="274813"/>
            </a:xfrm>
            <a:prstGeom prst="line">
              <a:avLst/>
            </a:prstGeom>
            <a:ln/>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8B5E6302-42A9-4B3E-B2AC-BB954619D6B3}"/>
                </a:ext>
              </a:extLst>
            </p:cNvPr>
            <p:cNvCxnSpPr>
              <a:cxnSpLocks/>
            </p:cNvCxnSpPr>
            <p:nvPr/>
          </p:nvCxnSpPr>
          <p:spPr>
            <a:xfrm flipV="1">
              <a:off x="7086600" y="3871697"/>
              <a:ext cx="0" cy="289136"/>
            </a:xfrm>
            <a:prstGeom prst="line">
              <a:avLst/>
            </a:prstGeom>
            <a:ln/>
          </p:spPr>
          <p:style>
            <a:lnRef idx="3">
              <a:schemeClr val="dk1"/>
            </a:lnRef>
            <a:fillRef idx="0">
              <a:schemeClr val="dk1"/>
            </a:fillRef>
            <a:effectRef idx="2">
              <a:schemeClr val="dk1"/>
            </a:effectRef>
            <a:fontRef idx="minor">
              <a:schemeClr val="tx1"/>
            </a:fontRef>
          </p:style>
        </p:cxnSp>
      </p:grpSp>
      <p:cxnSp>
        <p:nvCxnSpPr>
          <p:cNvPr id="39" name="Straight Connector 38">
            <a:extLst>
              <a:ext uri="{FF2B5EF4-FFF2-40B4-BE49-F238E27FC236}">
                <a16:creationId xmlns:a16="http://schemas.microsoft.com/office/drawing/2014/main" id="{28EB1C3E-96E5-4FF7-B112-957F145F7A8C}"/>
              </a:ext>
            </a:extLst>
          </p:cNvPr>
          <p:cNvCxnSpPr>
            <a:cxnSpLocks/>
          </p:cNvCxnSpPr>
          <p:nvPr/>
        </p:nvCxnSpPr>
        <p:spPr>
          <a:xfrm flipH="1">
            <a:off x="5074065" y="1777856"/>
            <a:ext cx="2" cy="565499"/>
          </a:xfrm>
          <a:prstGeom prst="line">
            <a:avLst/>
          </a:prstGeom>
          <a:noFill/>
          <a:ln w="28575" cap="flat" cmpd="sng" algn="ctr">
            <a:solidFill>
              <a:sysClr val="windowText" lastClr="000000"/>
            </a:solidFill>
            <a:prstDash val="dash"/>
            <a:miter lim="800000"/>
          </a:ln>
          <a:effectLst/>
        </p:spPr>
      </p:cxnSp>
      <p:cxnSp>
        <p:nvCxnSpPr>
          <p:cNvPr id="40" name="Straight Connector 39">
            <a:extLst>
              <a:ext uri="{FF2B5EF4-FFF2-40B4-BE49-F238E27FC236}">
                <a16:creationId xmlns:a16="http://schemas.microsoft.com/office/drawing/2014/main" id="{6F56A6ED-5956-4C64-B341-3AA28BA4AEFE}"/>
              </a:ext>
            </a:extLst>
          </p:cNvPr>
          <p:cNvCxnSpPr>
            <a:cxnSpLocks/>
          </p:cNvCxnSpPr>
          <p:nvPr/>
        </p:nvCxnSpPr>
        <p:spPr>
          <a:xfrm flipH="1">
            <a:off x="7300718" y="1807993"/>
            <a:ext cx="1" cy="604733"/>
          </a:xfrm>
          <a:prstGeom prst="line">
            <a:avLst/>
          </a:prstGeom>
          <a:noFill/>
          <a:ln w="28575" cap="flat" cmpd="sng" algn="ctr">
            <a:solidFill>
              <a:sysClr val="windowText" lastClr="000000"/>
            </a:solidFill>
            <a:prstDash val="dash"/>
            <a:miter lim="800000"/>
          </a:ln>
          <a:effectLst/>
        </p:spPr>
      </p:cxnSp>
      <p:grpSp>
        <p:nvGrpSpPr>
          <p:cNvPr id="64" name="Group 63">
            <a:extLst>
              <a:ext uri="{FF2B5EF4-FFF2-40B4-BE49-F238E27FC236}">
                <a16:creationId xmlns:a16="http://schemas.microsoft.com/office/drawing/2014/main" id="{8313C8E1-AB91-43E8-A9A6-2F4876CD068B}"/>
              </a:ext>
            </a:extLst>
          </p:cNvPr>
          <p:cNvGrpSpPr/>
          <p:nvPr/>
        </p:nvGrpSpPr>
        <p:grpSpPr>
          <a:xfrm>
            <a:off x="5074065" y="2502676"/>
            <a:ext cx="3857967" cy="289136"/>
            <a:chOff x="4859947" y="5047986"/>
            <a:chExt cx="3857967" cy="289136"/>
          </a:xfrm>
        </p:grpSpPr>
        <p:cxnSp>
          <p:nvCxnSpPr>
            <p:cNvPr id="37" name="Straight Connector 36">
              <a:extLst>
                <a:ext uri="{FF2B5EF4-FFF2-40B4-BE49-F238E27FC236}">
                  <a16:creationId xmlns:a16="http://schemas.microsoft.com/office/drawing/2014/main" id="{E0BB5113-8B8D-4498-9561-EB7EBCE0284D}"/>
                </a:ext>
              </a:extLst>
            </p:cNvPr>
            <p:cNvCxnSpPr>
              <a:cxnSpLocks/>
            </p:cNvCxnSpPr>
            <p:nvPr/>
          </p:nvCxnSpPr>
          <p:spPr>
            <a:xfrm flipV="1">
              <a:off x="4859947" y="5062309"/>
              <a:ext cx="0" cy="274813"/>
            </a:xfrm>
            <a:prstGeom prst="line">
              <a:avLst/>
            </a:prstGeom>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B3827EA2-198E-431A-990F-53C6CD829502}"/>
                </a:ext>
              </a:extLst>
            </p:cNvPr>
            <p:cNvCxnSpPr>
              <a:cxnSpLocks/>
            </p:cNvCxnSpPr>
            <p:nvPr/>
          </p:nvCxnSpPr>
          <p:spPr>
            <a:xfrm>
              <a:off x="4878770" y="5212157"/>
              <a:ext cx="3826854" cy="0"/>
            </a:xfrm>
            <a:prstGeom prst="line">
              <a:avLst/>
            </a:prstGeom>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8210D4F5-72FB-4D8C-B52D-FD0876868C08}"/>
                </a:ext>
              </a:extLst>
            </p:cNvPr>
            <p:cNvCxnSpPr>
              <a:cxnSpLocks/>
            </p:cNvCxnSpPr>
            <p:nvPr/>
          </p:nvCxnSpPr>
          <p:spPr>
            <a:xfrm flipV="1">
              <a:off x="8717914" y="5047986"/>
              <a:ext cx="0" cy="289136"/>
            </a:xfrm>
            <a:prstGeom prst="line">
              <a:avLst/>
            </a:prstGeom>
            <a:ln/>
          </p:spPr>
          <p:style>
            <a:lnRef idx="3">
              <a:schemeClr val="dk1"/>
            </a:lnRef>
            <a:fillRef idx="0">
              <a:schemeClr val="dk1"/>
            </a:fillRef>
            <a:effectRef idx="2">
              <a:schemeClr val="dk1"/>
            </a:effectRef>
            <a:fontRef idx="minor">
              <a:schemeClr val="tx1"/>
            </a:fontRef>
          </p:style>
        </p:cxnSp>
      </p:grpSp>
      <p:cxnSp>
        <p:nvCxnSpPr>
          <p:cNvPr id="47" name="Straight Connector 46">
            <a:extLst>
              <a:ext uri="{FF2B5EF4-FFF2-40B4-BE49-F238E27FC236}">
                <a16:creationId xmlns:a16="http://schemas.microsoft.com/office/drawing/2014/main" id="{2AA4739A-8B46-4467-9E80-ACCB2B5EE0B9}"/>
              </a:ext>
            </a:extLst>
          </p:cNvPr>
          <p:cNvCxnSpPr>
            <a:cxnSpLocks/>
          </p:cNvCxnSpPr>
          <p:nvPr/>
        </p:nvCxnSpPr>
        <p:spPr>
          <a:xfrm flipV="1">
            <a:off x="7319541" y="2529441"/>
            <a:ext cx="0" cy="289136"/>
          </a:xfrm>
          <a:prstGeom prst="line">
            <a:avLst/>
          </a:prstGeom>
          <a:ln/>
        </p:spPr>
        <p:style>
          <a:lnRef idx="3">
            <a:schemeClr val="dk1"/>
          </a:lnRef>
          <a:fillRef idx="0">
            <a:schemeClr val="dk1"/>
          </a:fillRef>
          <a:effectRef idx="2">
            <a:schemeClr val="dk1"/>
          </a:effectRef>
          <a:fontRef idx="minor">
            <a:schemeClr val="tx1"/>
          </a:fontRef>
        </p:style>
      </p:cxnSp>
      <p:sp>
        <p:nvSpPr>
          <p:cNvPr id="53" name="Rectangle 52">
            <a:extLst>
              <a:ext uri="{FF2B5EF4-FFF2-40B4-BE49-F238E27FC236}">
                <a16:creationId xmlns:a16="http://schemas.microsoft.com/office/drawing/2014/main" id="{FE934F98-BF77-48B4-A15F-84C268B2B303}"/>
              </a:ext>
            </a:extLst>
          </p:cNvPr>
          <p:cNvSpPr/>
          <p:nvPr/>
        </p:nvSpPr>
        <p:spPr>
          <a:xfrm>
            <a:off x="7540298" y="2136479"/>
            <a:ext cx="125899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20" normalizeH="0" baseline="0" noProof="0" dirty="0">
                <a:ln>
                  <a:noFill/>
                </a:ln>
                <a:solidFill>
                  <a:srgbClr val="7030A0"/>
                </a:solidFill>
                <a:effectLst/>
                <a:uLnTx/>
                <a:uFillTx/>
                <a:latin typeface="#9Slide03 Sofia Pro Soft Bold"/>
                <a:ea typeface="+mn-ea"/>
                <a:cs typeface="+mn-cs"/>
              </a:rPr>
              <a:t>950 </a:t>
            </a:r>
            <a:r>
              <a:rPr kumimoji="0" lang="en-US" sz="2400" b="0" i="0" u="none" strike="noStrike" kern="1200" cap="none" spc="-120" normalizeH="0" baseline="0" noProof="0" dirty="0">
                <a:ln>
                  <a:noFill/>
                </a:ln>
                <a:solidFill>
                  <a:srgbClr val="7030A0"/>
                </a:solidFill>
                <a:effectLst/>
                <a:uLnTx/>
                <a:uFillTx/>
                <a:latin typeface="#9Slide03 Sofia Pro Soft"/>
                <a:ea typeface="+mn-ea"/>
                <a:cs typeface="+mn-cs"/>
              </a:rPr>
              <a:t>con </a:t>
            </a:r>
            <a:endParaRPr kumimoji="0" lang="en-US" sz="1400" b="0" i="0" u="none" strike="noStrike" kern="1200" cap="none" spc="0" normalizeH="0" baseline="0" noProof="0" dirty="0">
              <a:ln>
                <a:noFill/>
              </a:ln>
              <a:solidFill>
                <a:srgbClr val="7030A0"/>
              </a:solidFill>
              <a:effectLst/>
              <a:uLnTx/>
              <a:uFillTx/>
              <a:latin typeface="#9Slide03 Sofia Pro Soft"/>
              <a:ea typeface="+mn-ea"/>
              <a:cs typeface="+mn-cs"/>
            </a:endParaRPr>
          </a:p>
        </p:txBody>
      </p:sp>
      <p:sp>
        <p:nvSpPr>
          <p:cNvPr id="54" name="Left Brace 53">
            <a:extLst>
              <a:ext uri="{FF2B5EF4-FFF2-40B4-BE49-F238E27FC236}">
                <a16:creationId xmlns:a16="http://schemas.microsoft.com/office/drawing/2014/main" id="{807124CA-65B1-41D1-B9C5-15EBBAA8DD8E}"/>
              </a:ext>
            </a:extLst>
          </p:cNvPr>
          <p:cNvSpPr/>
          <p:nvPr/>
        </p:nvSpPr>
        <p:spPr>
          <a:xfrm rot="10800000">
            <a:off x="9253608" y="1076168"/>
            <a:ext cx="461974" cy="1692331"/>
          </a:xfrm>
          <a:prstGeom prst="leftBrace">
            <a:avLst>
              <a:gd name="adj1" fmla="val 19584"/>
              <a:gd name="adj2" fmla="val 50581"/>
            </a:avLst>
          </a:prstGeom>
          <a:no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ource Han Sans Regular"/>
              <a:ea typeface="+mn-ea"/>
              <a:cs typeface="+mn-cs"/>
            </a:endParaRPr>
          </a:p>
        </p:txBody>
      </p:sp>
      <p:sp>
        <p:nvSpPr>
          <p:cNvPr id="57" name="TextBox 56">
            <a:extLst>
              <a:ext uri="{FF2B5EF4-FFF2-40B4-BE49-F238E27FC236}">
                <a16:creationId xmlns:a16="http://schemas.microsoft.com/office/drawing/2014/main" id="{07F09AAE-67C4-4146-9E57-280FAA5FB68A}"/>
              </a:ext>
            </a:extLst>
          </p:cNvPr>
          <p:cNvSpPr txBox="1"/>
          <p:nvPr/>
        </p:nvSpPr>
        <p:spPr>
          <a:xfrm>
            <a:off x="10037157" y="1573997"/>
            <a:ext cx="1072499" cy="52245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a:t>
            </a:r>
          </a:p>
        </p:txBody>
      </p:sp>
      <p:sp>
        <p:nvSpPr>
          <p:cNvPr id="26" name="PHẠM DUYÊN 9 - 9Slide.vn">
            <a:extLst>
              <a:ext uri="{FF2B5EF4-FFF2-40B4-BE49-F238E27FC236}">
                <a16:creationId xmlns:a16="http://schemas.microsoft.com/office/drawing/2014/main" id="{D7D21309-253A-4703-9891-FFE2D78213AA}"/>
              </a:ext>
            </a:extLst>
          </p:cNvPr>
          <p:cNvSpPr txBox="1"/>
          <p:nvPr/>
        </p:nvSpPr>
        <p:spPr>
          <a:xfrm>
            <a:off x="5348421" y="3186396"/>
            <a:ext cx="1730408" cy="584775"/>
          </a:xfrm>
          <a:prstGeom prst="rect">
            <a:avLst/>
          </a:prstGeom>
          <a:noFill/>
        </p:spPr>
        <p:txBody>
          <a:bodyPr wrap="square" rtlCol="0">
            <a:spAutoFit/>
          </a:bodyPr>
          <a:lstStyle/>
          <a:p>
            <a:r>
              <a:rPr lang="en-US" sz="3200" u="sng">
                <a:solidFill>
                  <a:schemeClr val="accent6"/>
                </a:solidFill>
                <a:latin typeface="+mj-lt"/>
              </a:rPr>
              <a:t>Bài giải</a:t>
            </a:r>
          </a:p>
        </p:txBody>
      </p:sp>
      <p:sp>
        <p:nvSpPr>
          <p:cNvPr id="27" name="PHẠM DUYÊN 11 - 9Slide.vn">
            <a:extLst>
              <a:ext uri="{FF2B5EF4-FFF2-40B4-BE49-F238E27FC236}">
                <a16:creationId xmlns:a16="http://schemas.microsoft.com/office/drawing/2014/main" id="{F456BE81-4B3A-4B72-942D-14641E8A7DA3}"/>
              </a:ext>
            </a:extLst>
          </p:cNvPr>
          <p:cNvSpPr txBox="1"/>
          <p:nvPr/>
        </p:nvSpPr>
        <p:spPr>
          <a:xfrm>
            <a:off x="2564338" y="3826444"/>
            <a:ext cx="8483600" cy="523220"/>
          </a:xfrm>
          <a:prstGeom prst="rect">
            <a:avLst/>
          </a:prstGeom>
          <a:noFill/>
        </p:spPr>
        <p:txBody>
          <a:bodyPr wrap="square" rtlCol="0">
            <a:spAutoFit/>
          </a:bodyPr>
          <a:lstStyle>
            <a:defPPr>
              <a:defRPr lang="en-US"/>
            </a:defPPr>
            <a:lvl1pPr>
              <a:defRPr sz="3600" spc="-40">
                <a:solidFill>
                  <a:schemeClr val="accent5"/>
                </a:solidFill>
                <a:latin typeface="+mj-lt"/>
              </a:defRPr>
            </a:lvl1pPr>
          </a:lstStyle>
          <a:p>
            <a:r>
              <a:rPr lang="vi-VN" sz="2800">
                <a:solidFill>
                  <a:srgbClr val="333333"/>
                </a:solidFill>
                <a:latin typeface="+mn-lt"/>
              </a:rPr>
              <a:t>Lần thứ hai bác thả xuống hồ số con cá ba sa là</a:t>
            </a:r>
            <a:r>
              <a:rPr lang="en-US" sz="2800">
                <a:solidFill>
                  <a:srgbClr val="333333"/>
                </a:solidFill>
                <a:latin typeface="+mn-lt"/>
              </a:rPr>
              <a:t>:</a:t>
            </a:r>
            <a:endParaRPr lang="vi-VN" sz="2800">
              <a:solidFill>
                <a:srgbClr val="333333"/>
              </a:solidFill>
              <a:latin typeface="+mn-lt"/>
            </a:endParaRPr>
          </a:p>
        </p:txBody>
      </p:sp>
      <p:sp>
        <p:nvSpPr>
          <p:cNvPr id="28" name="PHẠM DUYÊN 12 - 9Slide.vn">
            <a:extLst>
              <a:ext uri="{FF2B5EF4-FFF2-40B4-BE49-F238E27FC236}">
                <a16:creationId xmlns:a16="http://schemas.microsoft.com/office/drawing/2014/main" id="{A74D411D-CFBD-49B7-9255-332A3EF4710B}"/>
              </a:ext>
            </a:extLst>
          </p:cNvPr>
          <p:cNvSpPr txBox="1"/>
          <p:nvPr/>
        </p:nvSpPr>
        <p:spPr>
          <a:xfrm>
            <a:off x="3768712" y="4385853"/>
            <a:ext cx="5221826" cy="461665"/>
          </a:xfrm>
          <a:prstGeom prst="rect">
            <a:avLst/>
          </a:prstGeom>
          <a:noFill/>
        </p:spPr>
        <p:txBody>
          <a:bodyPr wrap="square" rtlCol="0">
            <a:spAutoFit/>
          </a:bodyPr>
          <a:lstStyle/>
          <a:p>
            <a:r>
              <a:rPr lang="vi-VN" sz="2400" dirty="0">
                <a:solidFill>
                  <a:srgbClr val="333333"/>
                </a:solidFill>
                <a:latin typeface="+mj-lt"/>
              </a:rPr>
              <a:t>10 800 + 950</a:t>
            </a:r>
            <a:r>
              <a:rPr lang="vi-VN" sz="2400" dirty="0">
                <a:solidFill>
                  <a:srgbClr val="333333"/>
                </a:solidFill>
              </a:rPr>
              <a:t> </a:t>
            </a:r>
            <a:r>
              <a:rPr lang="en-US" sz="2400" dirty="0">
                <a:solidFill>
                  <a:srgbClr val="333333"/>
                </a:solidFill>
                <a:latin typeface="+mj-lt"/>
              </a:rPr>
              <a:t> =</a:t>
            </a:r>
            <a:r>
              <a:rPr lang="en-US" sz="2400" dirty="0">
                <a:solidFill>
                  <a:schemeClr val="tx1">
                    <a:lumMod val="75000"/>
                    <a:lumOff val="25000"/>
                  </a:schemeClr>
                </a:solidFill>
              </a:rPr>
              <a:t>     </a:t>
            </a:r>
            <a:r>
              <a:rPr lang="en-US" sz="2400" dirty="0">
                <a:solidFill>
                  <a:srgbClr val="FF0000"/>
                </a:solidFill>
                <a:latin typeface="+mj-lt"/>
              </a:rPr>
              <a:t>11 750</a:t>
            </a:r>
            <a:r>
              <a:rPr lang="en-US" sz="2400" dirty="0">
                <a:solidFill>
                  <a:schemeClr val="tx1">
                    <a:lumMod val="75000"/>
                    <a:lumOff val="25000"/>
                  </a:schemeClr>
                </a:solidFill>
              </a:rPr>
              <a:t>   (</a:t>
            </a:r>
            <a:r>
              <a:rPr lang="en-US" sz="2400" spc="-60" dirty="0">
                <a:solidFill>
                  <a:schemeClr val="tx1">
                    <a:lumMod val="75000"/>
                    <a:lumOff val="25000"/>
                  </a:schemeClr>
                </a:solidFill>
              </a:rPr>
              <a:t>con </a:t>
            </a:r>
            <a:r>
              <a:rPr lang="en-US" sz="2400" spc="-60" dirty="0" err="1">
                <a:solidFill>
                  <a:schemeClr val="tx1">
                    <a:lumMod val="75000"/>
                    <a:lumOff val="25000"/>
                  </a:schemeClr>
                </a:solidFill>
              </a:rPr>
              <a:t>cá</a:t>
            </a:r>
            <a:r>
              <a:rPr lang="en-US" sz="2400" dirty="0">
                <a:solidFill>
                  <a:schemeClr val="tx1">
                    <a:lumMod val="75000"/>
                    <a:lumOff val="25000"/>
                  </a:schemeClr>
                </a:solidFill>
              </a:rPr>
              <a:t>)</a:t>
            </a:r>
          </a:p>
        </p:txBody>
      </p:sp>
      <p:sp>
        <p:nvSpPr>
          <p:cNvPr id="29" name="PHẠM DUYÊN 14 - 9Slide.vn">
            <a:extLst>
              <a:ext uri="{FF2B5EF4-FFF2-40B4-BE49-F238E27FC236}">
                <a16:creationId xmlns:a16="http://schemas.microsoft.com/office/drawing/2014/main" id="{2202D5D0-8F13-4A8A-9549-95393DEF4845}"/>
              </a:ext>
            </a:extLst>
          </p:cNvPr>
          <p:cNvSpPr txBox="1"/>
          <p:nvPr/>
        </p:nvSpPr>
        <p:spPr>
          <a:xfrm>
            <a:off x="5942538" y="5940967"/>
            <a:ext cx="1633653" cy="461665"/>
          </a:xfrm>
          <a:prstGeom prst="rect">
            <a:avLst/>
          </a:prstGeom>
          <a:noFill/>
        </p:spPr>
        <p:txBody>
          <a:bodyPr wrap="square" rtlCol="0">
            <a:spAutoFit/>
          </a:bodyPr>
          <a:lstStyle>
            <a:defPPr>
              <a:defRPr lang="en-US"/>
            </a:defPPr>
            <a:lvl1pPr>
              <a:defRPr sz="3600" spc="-40">
                <a:solidFill>
                  <a:schemeClr val="accent5"/>
                </a:solidFill>
                <a:latin typeface="+mj-lt"/>
              </a:defRPr>
            </a:lvl1pPr>
          </a:lstStyle>
          <a:p>
            <a:pPr algn="just"/>
            <a:r>
              <a:rPr lang="en-US" sz="2400" spc="-140">
                <a:solidFill>
                  <a:schemeClr val="tx1">
                    <a:lumMod val="85000"/>
                    <a:lumOff val="15000"/>
                  </a:schemeClr>
                </a:solidFill>
                <a:latin typeface="+mn-lt"/>
              </a:rPr>
              <a:t>Đáp số:</a:t>
            </a:r>
            <a:endParaRPr lang="vi-VN" sz="2400" spc="-140">
              <a:solidFill>
                <a:schemeClr val="tx1">
                  <a:lumMod val="85000"/>
                  <a:lumOff val="15000"/>
                </a:schemeClr>
              </a:solidFill>
              <a:latin typeface="+mn-lt"/>
            </a:endParaRPr>
          </a:p>
        </p:txBody>
      </p:sp>
      <p:sp>
        <p:nvSpPr>
          <p:cNvPr id="30" name="PHẠM DUYÊN 15 - 9Slide.vn">
            <a:extLst>
              <a:ext uri="{FF2B5EF4-FFF2-40B4-BE49-F238E27FC236}">
                <a16:creationId xmlns:a16="http://schemas.microsoft.com/office/drawing/2014/main" id="{D5FDE5AB-7366-4139-B91D-7EF1CD399A80}"/>
              </a:ext>
            </a:extLst>
          </p:cNvPr>
          <p:cNvSpPr txBox="1"/>
          <p:nvPr/>
        </p:nvSpPr>
        <p:spPr>
          <a:xfrm>
            <a:off x="7060436" y="5977155"/>
            <a:ext cx="2278249" cy="461665"/>
          </a:xfrm>
          <a:prstGeom prst="rect">
            <a:avLst/>
          </a:prstGeom>
          <a:noFill/>
        </p:spPr>
        <p:txBody>
          <a:bodyPr wrap="square" rtlCol="0">
            <a:spAutoFit/>
          </a:bodyPr>
          <a:lstStyle>
            <a:defPPr>
              <a:defRPr lang="en-US"/>
            </a:defPPr>
            <a:lvl1pPr>
              <a:defRPr sz="3600" spc="-40">
                <a:solidFill>
                  <a:schemeClr val="accent5"/>
                </a:solidFill>
                <a:latin typeface="+mj-lt"/>
              </a:defRPr>
            </a:lvl1pPr>
          </a:lstStyle>
          <a:p>
            <a:pPr algn="just"/>
            <a:r>
              <a:rPr lang="en-US" sz="2400" dirty="0">
                <a:solidFill>
                  <a:srgbClr val="FF0000"/>
                </a:solidFill>
              </a:rPr>
              <a:t>22 550</a:t>
            </a:r>
            <a:r>
              <a:rPr lang="en-US" sz="2400" spc="-140" dirty="0">
                <a:solidFill>
                  <a:schemeClr val="tx1">
                    <a:lumMod val="85000"/>
                    <a:lumOff val="15000"/>
                  </a:schemeClr>
                </a:solidFill>
                <a:latin typeface="+mn-lt"/>
              </a:rPr>
              <a:t> </a:t>
            </a:r>
            <a:r>
              <a:rPr lang="en-US" sz="2400" spc="-60" dirty="0">
                <a:solidFill>
                  <a:schemeClr val="tx1">
                    <a:lumMod val="75000"/>
                    <a:lumOff val="25000"/>
                  </a:schemeClr>
                </a:solidFill>
                <a:latin typeface="+mn-lt"/>
              </a:rPr>
              <a:t>con </a:t>
            </a:r>
            <a:r>
              <a:rPr lang="en-US" sz="2400" spc="-60" dirty="0" err="1">
                <a:solidFill>
                  <a:schemeClr val="tx1">
                    <a:lumMod val="75000"/>
                    <a:lumOff val="25000"/>
                  </a:schemeClr>
                </a:solidFill>
                <a:latin typeface="+mn-lt"/>
              </a:rPr>
              <a:t>cá</a:t>
            </a:r>
            <a:r>
              <a:rPr lang="en-US" sz="2400" spc="-140" dirty="0">
                <a:solidFill>
                  <a:schemeClr val="tx1">
                    <a:lumMod val="85000"/>
                    <a:lumOff val="15000"/>
                  </a:schemeClr>
                </a:solidFill>
                <a:latin typeface="+mn-lt"/>
              </a:rPr>
              <a:t> </a:t>
            </a:r>
            <a:endParaRPr lang="vi-VN" sz="2400" spc="-140" dirty="0">
              <a:solidFill>
                <a:schemeClr val="tx1">
                  <a:lumMod val="85000"/>
                  <a:lumOff val="15000"/>
                </a:schemeClr>
              </a:solidFill>
              <a:latin typeface="+mn-lt"/>
            </a:endParaRPr>
          </a:p>
        </p:txBody>
      </p:sp>
      <p:sp>
        <p:nvSpPr>
          <p:cNvPr id="31" name="PHẠM DUYÊN 16 - 9Slide.vn">
            <a:extLst>
              <a:ext uri="{FF2B5EF4-FFF2-40B4-BE49-F238E27FC236}">
                <a16:creationId xmlns:a16="http://schemas.microsoft.com/office/drawing/2014/main" id="{74CD70BE-AE47-4AC3-A52F-492173CDF7A8}"/>
              </a:ext>
            </a:extLst>
          </p:cNvPr>
          <p:cNvSpPr txBox="1"/>
          <p:nvPr/>
        </p:nvSpPr>
        <p:spPr>
          <a:xfrm>
            <a:off x="2564338" y="4883705"/>
            <a:ext cx="8483600" cy="523220"/>
          </a:xfrm>
          <a:prstGeom prst="rect">
            <a:avLst/>
          </a:prstGeom>
          <a:noFill/>
        </p:spPr>
        <p:txBody>
          <a:bodyPr wrap="square" rtlCol="0">
            <a:spAutoFit/>
          </a:bodyPr>
          <a:lstStyle>
            <a:defPPr>
              <a:defRPr lang="en-US"/>
            </a:defPPr>
            <a:lvl1pPr>
              <a:defRPr sz="3600" spc="-40">
                <a:solidFill>
                  <a:schemeClr val="accent5"/>
                </a:solidFill>
                <a:latin typeface="+mj-lt"/>
              </a:defRPr>
            </a:lvl1pPr>
          </a:lstStyle>
          <a:p>
            <a:r>
              <a:rPr lang="vi-VN" sz="2800">
                <a:solidFill>
                  <a:srgbClr val="333333"/>
                </a:solidFill>
                <a:latin typeface="+mn-lt"/>
              </a:rPr>
              <a:t>Cả 2 lần bác Tư đã thả xuống hồ số con cá ba sa là:</a:t>
            </a:r>
          </a:p>
        </p:txBody>
      </p:sp>
      <p:sp>
        <p:nvSpPr>
          <p:cNvPr id="32" name="PHẠM DUYÊN 17 - 9Slide.vn">
            <a:extLst>
              <a:ext uri="{FF2B5EF4-FFF2-40B4-BE49-F238E27FC236}">
                <a16:creationId xmlns:a16="http://schemas.microsoft.com/office/drawing/2014/main" id="{E155208E-8D30-4E30-A89A-ECD75B8F6BCB}"/>
              </a:ext>
            </a:extLst>
          </p:cNvPr>
          <p:cNvSpPr txBox="1"/>
          <p:nvPr/>
        </p:nvSpPr>
        <p:spPr>
          <a:xfrm>
            <a:off x="3768712" y="5443114"/>
            <a:ext cx="5679026" cy="461665"/>
          </a:xfrm>
          <a:prstGeom prst="rect">
            <a:avLst/>
          </a:prstGeom>
          <a:noFill/>
        </p:spPr>
        <p:txBody>
          <a:bodyPr wrap="square" rtlCol="0">
            <a:spAutoFit/>
          </a:bodyPr>
          <a:lstStyle/>
          <a:p>
            <a:r>
              <a:rPr lang="vi-VN" sz="2400" dirty="0">
                <a:solidFill>
                  <a:srgbClr val="333333"/>
                </a:solidFill>
                <a:latin typeface="+mj-lt"/>
              </a:rPr>
              <a:t>10 800 + </a:t>
            </a:r>
            <a:r>
              <a:rPr lang="vi-VN" sz="2400" dirty="0">
                <a:latin typeface="+mj-lt"/>
              </a:rPr>
              <a:t>11 750</a:t>
            </a:r>
            <a:r>
              <a:rPr lang="en-US" sz="2400" dirty="0">
                <a:latin typeface="+mj-lt"/>
              </a:rPr>
              <a:t> </a:t>
            </a:r>
            <a:r>
              <a:rPr lang="en-US" sz="2400" dirty="0">
                <a:solidFill>
                  <a:srgbClr val="333333"/>
                </a:solidFill>
                <a:latin typeface="+mj-lt"/>
              </a:rPr>
              <a:t>=</a:t>
            </a:r>
            <a:r>
              <a:rPr lang="en-US" sz="2400" dirty="0">
                <a:solidFill>
                  <a:schemeClr val="tx1">
                    <a:lumMod val="75000"/>
                    <a:lumOff val="25000"/>
                  </a:schemeClr>
                </a:solidFill>
              </a:rPr>
              <a:t>     </a:t>
            </a:r>
            <a:r>
              <a:rPr lang="en-US" sz="2400" dirty="0">
                <a:solidFill>
                  <a:srgbClr val="FF0000"/>
                </a:solidFill>
                <a:latin typeface="+mj-lt"/>
              </a:rPr>
              <a:t>22 550</a:t>
            </a:r>
            <a:r>
              <a:rPr lang="en-US" sz="2400" dirty="0">
                <a:solidFill>
                  <a:schemeClr val="tx1">
                    <a:lumMod val="75000"/>
                    <a:lumOff val="25000"/>
                  </a:schemeClr>
                </a:solidFill>
              </a:rPr>
              <a:t> (</a:t>
            </a:r>
            <a:r>
              <a:rPr lang="en-US" sz="2400" spc="-60" dirty="0">
                <a:solidFill>
                  <a:schemeClr val="tx1">
                    <a:lumMod val="75000"/>
                    <a:lumOff val="25000"/>
                  </a:schemeClr>
                </a:solidFill>
              </a:rPr>
              <a:t>con </a:t>
            </a:r>
            <a:r>
              <a:rPr lang="en-US" sz="2400" spc="-60" dirty="0" err="1">
                <a:solidFill>
                  <a:schemeClr val="tx1">
                    <a:lumMod val="75000"/>
                    <a:lumOff val="25000"/>
                  </a:schemeClr>
                </a:solidFill>
              </a:rPr>
              <a:t>cá</a:t>
            </a:r>
            <a:r>
              <a:rPr lang="en-US" sz="2400" dirty="0">
                <a:solidFill>
                  <a:schemeClr val="tx1">
                    <a:lumMod val="75000"/>
                    <a:lumOff val="25000"/>
                  </a:schemeClr>
                </a:solidFill>
              </a:rPr>
              <a:t>)</a:t>
            </a:r>
          </a:p>
        </p:txBody>
      </p:sp>
      <p:pic>
        <p:nvPicPr>
          <p:cNvPr id="7" name="Picture 6">
            <a:extLst>
              <a:ext uri="{FF2B5EF4-FFF2-40B4-BE49-F238E27FC236}">
                <a16:creationId xmlns:a16="http://schemas.microsoft.com/office/drawing/2014/main" id="{72CD4B5C-A943-5C43-5FF8-9A41958442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2336363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750"/>
                                        <p:tgtEl>
                                          <p:spTgt spid="27"/>
                                        </p:tgtEl>
                                        <p:attrNameLst>
                                          <p:attrName>ppt_x</p:attrName>
                                        </p:attrNameLst>
                                      </p:cBhvr>
                                      <p:tavLst>
                                        <p:tav tm="0">
                                          <p:val>
                                            <p:strVal val="#ppt_x+#ppt_w*1.125000"/>
                                          </p:val>
                                        </p:tav>
                                        <p:tav tm="100000">
                                          <p:val>
                                            <p:strVal val="#ppt_x"/>
                                          </p:val>
                                        </p:tav>
                                      </p:tavLst>
                                    </p:anim>
                                    <p:animEffect transition="in" filter="wipe(left)">
                                      <p:cBhvr>
                                        <p:cTn id="13" dur="75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1250"/>
                                        <p:tgtEl>
                                          <p:spTgt spid="28"/>
                                        </p:tgtEl>
                                        <p:attrNameLst>
                                          <p:attrName>ppt_x</p:attrName>
                                        </p:attrNameLst>
                                      </p:cBhvr>
                                      <p:tavLst>
                                        <p:tav tm="0">
                                          <p:val>
                                            <p:strVal val="#ppt_x+#ppt_w*1.125000"/>
                                          </p:val>
                                        </p:tav>
                                        <p:tav tm="100000">
                                          <p:val>
                                            <p:strVal val="#ppt_x"/>
                                          </p:val>
                                        </p:tav>
                                      </p:tavLst>
                                    </p:anim>
                                    <p:animEffect transition="in" filter="wipe(left)">
                                      <p:cBhvr>
                                        <p:cTn id="19" dur="125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750"/>
                                        <p:tgtEl>
                                          <p:spTgt spid="31"/>
                                        </p:tgtEl>
                                        <p:attrNameLst>
                                          <p:attrName>ppt_x</p:attrName>
                                        </p:attrNameLst>
                                      </p:cBhvr>
                                      <p:tavLst>
                                        <p:tav tm="0">
                                          <p:val>
                                            <p:strVal val="#ppt_x+#ppt_w*1.125000"/>
                                          </p:val>
                                        </p:tav>
                                        <p:tav tm="100000">
                                          <p:val>
                                            <p:strVal val="#ppt_x"/>
                                          </p:val>
                                        </p:tav>
                                      </p:tavLst>
                                    </p:anim>
                                    <p:animEffect transition="in" filter="wipe(left)">
                                      <p:cBhvr>
                                        <p:cTn id="25" dur="75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250"/>
                                        <p:tgtEl>
                                          <p:spTgt spid="32"/>
                                        </p:tgtEl>
                                        <p:attrNameLst>
                                          <p:attrName>ppt_x</p:attrName>
                                        </p:attrNameLst>
                                      </p:cBhvr>
                                      <p:tavLst>
                                        <p:tav tm="0">
                                          <p:val>
                                            <p:strVal val="#ppt_x+#ppt_w*1.125000"/>
                                          </p:val>
                                        </p:tav>
                                        <p:tav tm="100000">
                                          <p:val>
                                            <p:strVal val="#ppt_x"/>
                                          </p:val>
                                        </p:tav>
                                      </p:tavLst>
                                    </p:anim>
                                    <p:animEffect transition="in" filter="wipe(left)">
                                      <p:cBhvr>
                                        <p:cTn id="31" dur="125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750"/>
                                        <p:tgtEl>
                                          <p:spTgt spid="29"/>
                                        </p:tgtEl>
                                        <p:attrNameLst>
                                          <p:attrName>ppt_x</p:attrName>
                                        </p:attrNameLst>
                                      </p:cBhvr>
                                      <p:tavLst>
                                        <p:tav tm="0">
                                          <p:val>
                                            <p:strVal val="#ppt_x+#ppt_w*1.125000"/>
                                          </p:val>
                                        </p:tav>
                                        <p:tav tm="100000">
                                          <p:val>
                                            <p:strVal val="#ppt_x"/>
                                          </p:val>
                                        </p:tav>
                                      </p:tavLst>
                                    </p:anim>
                                    <p:animEffect transition="in" filter="wipe(left)">
                                      <p:cBhvr>
                                        <p:cTn id="37" dur="75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p:tgtEl>
                                          <p:spTgt spid="30"/>
                                        </p:tgtEl>
                                        <p:attrNameLst>
                                          <p:attrName>ppt_x</p:attrName>
                                        </p:attrNameLst>
                                      </p:cBhvr>
                                      <p:tavLst>
                                        <p:tav tm="0">
                                          <p:val>
                                            <p:strVal val="#ppt_x+#ppt_w*1.125000"/>
                                          </p:val>
                                        </p:tav>
                                        <p:tav tm="100000">
                                          <p:val>
                                            <p:strVal val="#ppt_x"/>
                                          </p:val>
                                        </p:tav>
                                      </p:tavLst>
                                    </p:anim>
                                    <p:animEffect transition="in" filter="wipe(left)">
                                      <p:cBhvr>
                                        <p:cTn id="4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73390C13-9FE9-805E-E73C-53609F4B4175}"/>
              </a:ext>
            </a:extLst>
          </p:cNvPr>
          <p:cNvGrpSpPr/>
          <p:nvPr/>
        </p:nvGrpSpPr>
        <p:grpSpPr>
          <a:xfrm>
            <a:off x="651934" y="524347"/>
            <a:ext cx="668922" cy="707886"/>
            <a:chOff x="1559434" y="1176116"/>
            <a:chExt cx="668922" cy="707886"/>
          </a:xfrm>
        </p:grpSpPr>
        <p:grpSp>
          <p:nvGrpSpPr>
            <p:cNvPr id="3" name="Group 2">
              <a:extLst>
                <a:ext uri="{FF2B5EF4-FFF2-40B4-BE49-F238E27FC236}">
                  <a16:creationId xmlns:a16="http://schemas.microsoft.com/office/drawing/2014/main" id="{3CDECCBB-46EB-A093-53EB-063BAD1BA4C8}"/>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7F768EF0-9022-290E-2ABC-7100B80C9978}"/>
                  </a:ext>
                </a:extLst>
              </p:cNvPr>
              <p:cNvSpPr/>
              <p:nvPr/>
            </p:nvSpPr>
            <p:spPr>
              <a:xfrm>
                <a:off x="2001384" y="1801058"/>
                <a:ext cx="590719" cy="590719"/>
              </a:xfrm>
              <a:prstGeom prst="ellipse">
                <a:avLst/>
              </a:prstGeom>
              <a:solidFill>
                <a:srgbClr val="14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E346B53A-6851-C777-E661-EF19A702965B}"/>
                  </a:ext>
                </a:extLst>
              </p:cNvPr>
              <p:cNvSpPr/>
              <p:nvPr/>
            </p:nvSpPr>
            <p:spPr>
              <a:xfrm>
                <a:off x="1959266" y="1758940"/>
                <a:ext cx="668922" cy="668922"/>
              </a:xfrm>
              <a:prstGeom prst="ellipse">
                <a:avLst/>
              </a:prstGeom>
              <a:noFill/>
              <a:ln w="28575">
                <a:solidFill>
                  <a:srgbClr val="00A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E2123F77-80D4-10B5-3357-A26F9ABAE0DB}"/>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5</a:t>
              </a:r>
            </a:p>
          </p:txBody>
        </p:sp>
      </p:grpSp>
      <p:sp>
        <p:nvSpPr>
          <p:cNvPr id="7" name="PHẠM DUYÊN 2 - 9Slide.vn">
            <a:extLst>
              <a:ext uri="{FF2B5EF4-FFF2-40B4-BE49-F238E27FC236}">
                <a16:creationId xmlns:a16="http://schemas.microsoft.com/office/drawing/2014/main" id="{95A86B6F-8DB6-0248-CC2C-F937A9100A24}"/>
              </a:ext>
            </a:extLst>
          </p:cNvPr>
          <p:cNvSpPr txBox="1"/>
          <p:nvPr/>
        </p:nvSpPr>
        <p:spPr>
          <a:xfrm>
            <a:off x="1522324" y="526246"/>
            <a:ext cx="6554876" cy="707886"/>
          </a:xfrm>
          <a:prstGeom prst="rect">
            <a:avLst/>
          </a:prstGeom>
          <a:noFill/>
        </p:spPr>
        <p:txBody>
          <a:bodyPr wrap="square" rtlCol="0">
            <a:spAutoFit/>
          </a:bodyPr>
          <a:lstStyle/>
          <a:p>
            <a:r>
              <a:rPr lang="en-GB" sz="4000" spc="107">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Tìm chữ số thích hợp.</a:t>
            </a:r>
            <a:endParaRPr lang="en-US" sz="40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p:sp>
        <p:nvSpPr>
          <p:cNvPr id="8" name="PHẠM DUYÊN 7 - 9Slide.vn">
            <a:extLst>
              <a:ext uri="{FF2B5EF4-FFF2-40B4-BE49-F238E27FC236}">
                <a16:creationId xmlns:a16="http://schemas.microsoft.com/office/drawing/2014/main" id="{AC77E27C-BD61-2080-39A2-733EE3C9E4CC}"/>
              </a:ext>
            </a:extLst>
          </p:cNvPr>
          <p:cNvSpPr txBox="1"/>
          <p:nvPr/>
        </p:nvSpPr>
        <p:spPr>
          <a:xfrm>
            <a:off x="5831212" y="1852419"/>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1</a:t>
            </a:r>
          </a:p>
        </p:txBody>
      </p:sp>
      <p:sp>
        <p:nvSpPr>
          <p:cNvPr id="9" name="PHẠM DUYÊN 10 - 9Slide.vn">
            <a:extLst>
              <a:ext uri="{FF2B5EF4-FFF2-40B4-BE49-F238E27FC236}">
                <a16:creationId xmlns:a16="http://schemas.microsoft.com/office/drawing/2014/main" id="{205BE21E-6E34-FDBA-6922-CFE5E4BE581E}"/>
              </a:ext>
            </a:extLst>
          </p:cNvPr>
          <p:cNvSpPr txBox="1"/>
          <p:nvPr/>
        </p:nvSpPr>
        <p:spPr>
          <a:xfrm>
            <a:off x="6832170" y="3345359"/>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5</a:t>
            </a:r>
          </a:p>
        </p:txBody>
      </p:sp>
      <p:sp>
        <p:nvSpPr>
          <p:cNvPr id="10" name="PHẠM DUYÊN 11 - 9Slide.vn">
            <a:extLst>
              <a:ext uri="{FF2B5EF4-FFF2-40B4-BE49-F238E27FC236}">
                <a16:creationId xmlns:a16="http://schemas.microsoft.com/office/drawing/2014/main" id="{B4577517-1177-0D95-ED89-56D56465C0B1}"/>
              </a:ext>
            </a:extLst>
          </p:cNvPr>
          <p:cNvSpPr txBox="1"/>
          <p:nvPr/>
        </p:nvSpPr>
        <p:spPr>
          <a:xfrm>
            <a:off x="6331691" y="3345359"/>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1</a:t>
            </a:r>
          </a:p>
        </p:txBody>
      </p:sp>
      <p:sp>
        <p:nvSpPr>
          <p:cNvPr id="11" name="PHẠM DUYÊN 13 - 9Slide.vn">
            <a:extLst>
              <a:ext uri="{FF2B5EF4-FFF2-40B4-BE49-F238E27FC236}">
                <a16:creationId xmlns:a16="http://schemas.microsoft.com/office/drawing/2014/main" id="{AAEF7F1F-CD8C-5A5C-55A2-5ED36DC0DBD9}"/>
              </a:ext>
            </a:extLst>
          </p:cNvPr>
          <p:cNvSpPr txBox="1"/>
          <p:nvPr/>
        </p:nvSpPr>
        <p:spPr>
          <a:xfrm>
            <a:off x="5319273" y="3345359"/>
            <a:ext cx="38563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1</a:t>
            </a:r>
          </a:p>
        </p:txBody>
      </p:sp>
      <p:sp>
        <p:nvSpPr>
          <p:cNvPr id="16" name="PHẠM DUYÊN 4 - 9Slide.vn">
            <a:extLst>
              <a:ext uri="{FF2B5EF4-FFF2-40B4-BE49-F238E27FC236}">
                <a16:creationId xmlns:a16="http://schemas.microsoft.com/office/drawing/2014/main" id="{C5D72C82-50A1-783B-5A33-F5B533B8E925}"/>
              </a:ext>
            </a:extLst>
          </p:cNvPr>
          <p:cNvSpPr/>
          <p:nvPr/>
        </p:nvSpPr>
        <p:spPr>
          <a:xfrm>
            <a:off x="5809033" y="1941373"/>
            <a:ext cx="438694" cy="586948"/>
          </a:xfrm>
          <a:prstGeom prst="roundRect">
            <a:avLst>
              <a:gd name="adj" fmla="val 20983"/>
            </a:avLst>
          </a:prstGeom>
          <a:solidFill>
            <a:schemeClr val="bg1"/>
          </a:solidFill>
          <a:ln w="19050">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80">
                <a:solidFill>
                  <a:srgbClr val="FF0000"/>
                </a:solidFill>
                <a:latin typeface="+mj-lt"/>
                <a:cs typeface="Arial" panose="020B0604020202020204" pitchFamily="34" charset="0"/>
              </a:rPr>
              <a:t>?</a:t>
            </a:r>
          </a:p>
        </p:txBody>
      </p:sp>
      <p:sp>
        <p:nvSpPr>
          <p:cNvPr id="21" name="PHẠM DUYÊN 3 - 9Slide.vn">
            <a:extLst>
              <a:ext uri="{FF2B5EF4-FFF2-40B4-BE49-F238E27FC236}">
                <a16:creationId xmlns:a16="http://schemas.microsoft.com/office/drawing/2014/main" id="{365A2D96-2BBF-4392-2875-E3953956399D}"/>
              </a:ext>
            </a:extLst>
          </p:cNvPr>
          <p:cNvSpPr txBox="1"/>
          <p:nvPr/>
        </p:nvSpPr>
        <p:spPr>
          <a:xfrm>
            <a:off x="5319273" y="1852419"/>
            <a:ext cx="38563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3</a:t>
            </a:r>
          </a:p>
        </p:txBody>
      </p:sp>
      <p:sp>
        <p:nvSpPr>
          <p:cNvPr id="22" name="PHẠM DUYÊN 5 - 9Slide.vn">
            <a:extLst>
              <a:ext uri="{FF2B5EF4-FFF2-40B4-BE49-F238E27FC236}">
                <a16:creationId xmlns:a16="http://schemas.microsoft.com/office/drawing/2014/main" id="{6BEC5031-C444-651F-1722-F2FAB5913F33}"/>
              </a:ext>
            </a:extLst>
          </p:cNvPr>
          <p:cNvSpPr txBox="1"/>
          <p:nvPr/>
        </p:nvSpPr>
        <p:spPr>
          <a:xfrm>
            <a:off x="4292600" y="2226958"/>
            <a:ext cx="461517" cy="769441"/>
          </a:xfrm>
          <a:prstGeom prst="rect">
            <a:avLst/>
          </a:prstGeom>
          <a:noFill/>
        </p:spPr>
        <p:txBody>
          <a:bodyPr wrap="square" rtlCol="0">
            <a:spAutoFit/>
          </a:bodyPr>
          <a:lstStyle/>
          <a:p>
            <a:pPr algn="ctr"/>
            <a:r>
              <a:rPr lang="en-US" sz="4400">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a:t>
            </a:r>
          </a:p>
        </p:txBody>
      </p:sp>
      <p:cxnSp>
        <p:nvCxnSpPr>
          <p:cNvPr id="23" name="PHẠM DUYÊN 6 - 9Slide.vn">
            <a:extLst>
              <a:ext uri="{FF2B5EF4-FFF2-40B4-BE49-F238E27FC236}">
                <a16:creationId xmlns:a16="http://schemas.microsoft.com/office/drawing/2014/main" id="{80F78F13-8D79-9F82-9BAE-5ABEDB6FEF3F}"/>
              </a:ext>
            </a:extLst>
          </p:cNvPr>
          <p:cNvCxnSpPr>
            <a:cxnSpLocks/>
          </p:cNvCxnSpPr>
          <p:nvPr/>
        </p:nvCxnSpPr>
        <p:spPr>
          <a:xfrm>
            <a:off x="4898572" y="3313827"/>
            <a:ext cx="2340428"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24" name="PHẠM DUYÊN 9 - 9Slide.vn">
            <a:extLst>
              <a:ext uri="{FF2B5EF4-FFF2-40B4-BE49-F238E27FC236}">
                <a16:creationId xmlns:a16="http://schemas.microsoft.com/office/drawing/2014/main" id="{3A9336FA-F009-6D9F-D97D-8AFAA97AE5F6}"/>
              </a:ext>
            </a:extLst>
          </p:cNvPr>
          <p:cNvSpPr txBox="1"/>
          <p:nvPr/>
        </p:nvSpPr>
        <p:spPr>
          <a:xfrm>
            <a:off x="6331691" y="1852419"/>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2</a:t>
            </a:r>
          </a:p>
        </p:txBody>
      </p:sp>
      <p:sp>
        <p:nvSpPr>
          <p:cNvPr id="25" name="PHẠM DUYÊN 11 - 9Slide.vn">
            <a:extLst>
              <a:ext uri="{FF2B5EF4-FFF2-40B4-BE49-F238E27FC236}">
                <a16:creationId xmlns:a16="http://schemas.microsoft.com/office/drawing/2014/main" id="{8919E0F2-438F-1F32-39A3-82A2DEEC3DAC}"/>
              </a:ext>
            </a:extLst>
          </p:cNvPr>
          <p:cNvSpPr txBox="1"/>
          <p:nvPr/>
        </p:nvSpPr>
        <p:spPr>
          <a:xfrm>
            <a:off x="6832169" y="1852419"/>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1</a:t>
            </a:r>
          </a:p>
        </p:txBody>
      </p:sp>
      <p:sp>
        <p:nvSpPr>
          <p:cNvPr id="27" name="PHẠM DUYÊN 12 - 9Slide.vn">
            <a:extLst>
              <a:ext uri="{FF2B5EF4-FFF2-40B4-BE49-F238E27FC236}">
                <a16:creationId xmlns:a16="http://schemas.microsoft.com/office/drawing/2014/main" id="{1B95725B-8E10-7049-9E07-DD942A2936C5}"/>
              </a:ext>
            </a:extLst>
          </p:cNvPr>
          <p:cNvSpPr txBox="1"/>
          <p:nvPr/>
        </p:nvSpPr>
        <p:spPr>
          <a:xfrm>
            <a:off x="5831212" y="3345359"/>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4</a:t>
            </a:r>
          </a:p>
        </p:txBody>
      </p:sp>
      <p:sp>
        <p:nvSpPr>
          <p:cNvPr id="38" name="PHẠM DUYÊN 3 - 9Slide.vn">
            <a:extLst>
              <a:ext uri="{FF2B5EF4-FFF2-40B4-BE49-F238E27FC236}">
                <a16:creationId xmlns:a16="http://schemas.microsoft.com/office/drawing/2014/main" id="{83438986-5C59-5C3B-E0A3-8A3B1A9BD37E}"/>
              </a:ext>
            </a:extLst>
          </p:cNvPr>
          <p:cNvSpPr txBox="1"/>
          <p:nvPr/>
        </p:nvSpPr>
        <p:spPr>
          <a:xfrm>
            <a:off x="4807334" y="1852419"/>
            <a:ext cx="38563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6</a:t>
            </a:r>
          </a:p>
        </p:txBody>
      </p:sp>
      <p:sp>
        <p:nvSpPr>
          <p:cNvPr id="39" name="PHẠM DUYÊN 13 - 9Slide.vn">
            <a:extLst>
              <a:ext uri="{FF2B5EF4-FFF2-40B4-BE49-F238E27FC236}">
                <a16:creationId xmlns:a16="http://schemas.microsoft.com/office/drawing/2014/main" id="{A3D4F4E5-7B59-6CE3-013C-32F5E3E3561E}"/>
              </a:ext>
            </a:extLst>
          </p:cNvPr>
          <p:cNvSpPr txBox="1"/>
          <p:nvPr/>
        </p:nvSpPr>
        <p:spPr>
          <a:xfrm>
            <a:off x="4807334" y="3345359"/>
            <a:ext cx="38563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7</a:t>
            </a:r>
          </a:p>
        </p:txBody>
      </p:sp>
      <p:sp>
        <p:nvSpPr>
          <p:cNvPr id="40" name="PHẠM DUYÊN 7 - 9Slide.vn">
            <a:extLst>
              <a:ext uri="{FF2B5EF4-FFF2-40B4-BE49-F238E27FC236}">
                <a16:creationId xmlns:a16="http://schemas.microsoft.com/office/drawing/2014/main" id="{8631FCA9-8B31-882D-C5AA-634E2B0F9C7C}"/>
              </a:ext>
            </a:extLst>
          </p:cNvPr>
          <p:cNvSpPr txBox="1"/>
          <p:nvPr/>
        </p:nvSpPr>
        <p:spPr>
          <a:xfrm>
            <a:off x="5831212" y="2568699"/>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2</a:t>
            </a:r>
          </a:p>
        </p:txBody>
      </p:sp>
      <p:sp>
        <p:nvSpPr>
          <p:cNvPr id="41" name="PHẠM DUYÊN 3 - 9Slide.vn">
            <a:extLst>
              <a:ext uri="{FF2B5EF4-FFF2-40B4-BE49-F238E27FC236}">
                <a16:creationId xmlns:a16="http://schemas.microsoft.com/office/drawing/2014/main" id="{C34962EC-1A6B-B9A6-54D5-DD9225C24AC7}"/>
              </a:ext>
            </a:extLst>
          </p:cNvPr>
          <p:cNvSpPr txBox="1"/>
          <p:nvPr/>
        </p:nvSpPr>
        <p:spPr>
          <a:xfrm>
            <a:off x="5319273" y="2568699"/>
            <a:ext cx="38563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8</a:t>
            </a:r>
          </a:p>
        </p:txBody>
      </p:sp>
      <p:sp>
        <p:nvSpPr>
          <p:cNvPr id="42" name="PHẠM DUYÊN 9 - 9Slide.vn">
            <a:extLst>
              <a:ext uri="{FF2B5EF4-FFF2-40B4-BE49-F238E27FC236}">
                <a16:creationId xmlns:a16="http://schemas.microsoft.com/office/drawing/2014/main" id="{B0F116A1-D550-91A1-A5A7-AC4334C13220}"/>
              </a:ext>
            </a:extLst>
          </p:cNvPr>
          <p:cNvSpPr txBox="1"/>
          <p:nvPr/>
        </p:nvSpPr>
        <p:spPr>
          <a:xfrm>
            <a:off x="6331691" y="2568699"/>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9</a:t>
            </a:r>
          </a:p>
        </p:txBody>
      </p:sp>
      <p:sp>
        <p:nvSpPr>
          <p:cNvPr id="43" name="PHẠM DUYÊN 11 - 9Slide.vn">
            <a:extLst>
              <a:ext uri="{FF2B5EF4-FFF2-40B4-BE49-F238E27FC236}">
                <a16:creationId xmlns:a16="http://schemas.microsoft.com/office/drawing/2014/main" id="{DDCBD34D-D2E5-99C6-DF8E-892C648DE6FF}"/>
              </a:ext>
            </a:extLst>
          </p:cNvPr>
          <p:cNvSpPr txBox="1"/>
          <p:nvPr/>
        </p:nvSpPr>
        <p:spPr>
          <a:xfrm>
            <a:off x="6832169" y="2568699"/>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4</a:t>
            </a:r>
          </a:p>
        </p:txBody>
      </p:sp>
      <p:sp>
        <p:nvSpPr>
          <p:cNvPr id="17" name="PHẠM DUYÊN 4 - 9Slide.vn">
            <a:extLst>
              <a:ext uri="{FF2B5EF4-FFF2-40B4-BE49-F238E27FC236}">
                <a16:creationId xmlns:a16="http://schemas.microsoft.com/office/drawing/2014/main" id="{B71A92CB-465B-F8DD-BEED-ED26CD4D6D70}"/>
              </a:ext>
            </a:extLst>
          </p:cNvPr>
          <p:cNvSpPr/>
          <p:nvPr/>
        </p:nvSpPr>
        <p:spPr>
          <a:xfrm>
            <a:off x="6303710" y="3442473"/>
            <a:ext cx="438694" cy="586948"/>
          </a:xfrm>
          <a:prstGeom prst="roundRect">
            <a:avLst>
              <a:gd name="adj" fmla="val 20983"/>
            </a:avLst>
          </a:prstGeom>
          <a:solidFill>
            <a:schemeClr val="bg1"/>
          </a:solidFill>
          <a:ln w="19050">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80">
                <a:solidFill>
                  <a:srgbClr val="FF0000"/>
                </a:solidFill>
                <a:latin typeface="+mj-lt"/>
                <a:cs typeface="Arial" panose="020B0604020202020204" pitchFamily="34" charset="0"/>
              </a:rPr>
              <a:t>?</a:t>
            </a:r>
          </a:p>
        </p:txBody>
      </p:sp>
      <p:sp>
        <p:nvSpPr>
          <p:cNvPr id="18" name="PHẠM DUYÊN 4 - 9Slide.vn">
            <a:extLst>
              <a:ext uri="{FF2B5EF4-FFF2-40B4-BE49-F238E27FC236}">
                <a16:creationId xmlns:a16="http://schemas.microsoft.com/office/drawing/2014/main" id="{09EDDC64-DA73-370E-D8F2-74CFC7EF6BE0}"/>
              </a:ext>
            </a:extLst>
          </p:cNvPr>
          <p:cNvSpPr/>
          <p:nvPr/>
        </p:nvSpPr>
        <p:spPr>
          <a:xfrm>
            <a:off x="6788903" y="2662471"/>
            <a:ext cx="438694" cy="586948"/>
          </a:xfrm>
          <a:prstGeom prst="roundRect">
            <a:avLst>
              <a:gd name="adj" fmla="val 20983"/>
            </a:avLst>
          </a:prstGeom>
          <a:solidFill>
            <a:schemeClr val="bg1"/>
          </a:solidFill>
          <a:ln w="19050">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80">
                <a:solidFill>
                  <a:srgbClr val="FF0000"/>
                </a:solidFill>
                <a:latin typeface="+mj-lt"/>
                <a:cs typeface="Arial" panose="020B0604020202020204" pitchFamily="34" charset="0"/>
              </a:rPr>
              <a:t>?</a:t>
            </a:r>
          </a:p>
        </p:txBody>
      </p:sp>
      <p:sp>
        <p:nvSpPr>
          <p:cNvPr id="19" name="PHẠM DUYÊN 4 - 9Slide.vn">
            <a:extLst>
              <a:ext uri="{FF2B5EF4-FFF2-40B4-BE49-F238E27FC236}">
                <a16:creationId xmlns:a16="http://schemas.microsoft.com/office/drawing/2014/main" id="{55EE6060-9CF7-D093-E895-E4FFFB046759}"/>
              </a:ext>
            </a:extLst>
          </p:cNvPr>
          <p:cNvSpPr/>
          <p:nvPr/>
        </p:nvSpPr>
        <p:spPr>
          <a:xfrm>
            <a:off x="5296005" y="2662471"/>
            <a:ext cx="438694" cy="586948"/>
          </a:xfrm>
          <a:prstGeom prst="roundRect">
            <a:avLst>
              <a:gd name="adj" fmla="val 20983"/>
            </a:avLst>
          </a:prstGeom>
          <a:solidFill>
            <a:schemeClr val="bg1"/>
          </a:solidFill>
          <a:ln w="19050">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80">
                <a:solidFill>
                  <a:srgbClr val="FF0000"/>
                </a:solidFill>
                <a:latin typeface="+mj-lt"/>
                <a:cs typeface="Arial" panose="020B0604020202020204" pitchFamily="34" charset="0"/>
              </a:rPr>
              <a:t>?</a:t>
            </a:r>
          </a:p>
        </p:txBody>
      </p:sp>
      <p:sp>
        <p:nvSpPr>
          <p:cNvPr id="47" name="PHẠM DUYÊN 4 - 9Slide.vn">
            <a:extLst>
              <a:ext uri="{FF2B5EF4-FFF2-40B4-BE49-F238E27FC236}">
                <a16:creationId xmlns:a16="http://schemas.microsoft.com/office/drawing/2014/main" id="{54B02B43-ADE9-14BD-3593-AA4479423C44}"/>
              </a:ext>
            </a:extLst>
          </p:cNvPr>
          <p:cNvSpPr/>
          <p:nvPr/>
        </p:nvSpPr>
        <p:spPr>
          <a:xfrm>
            <a:off x="4782821" y="3442473"/>
            <a:ext cx="438694" cy="586948"/>
          </a:xfrm>
          <a:prstGeom prst="roundRect">
            <a:avLst>
              <a:gd name="adj" fmla="val 20983"/>
            </a:avLst>
          </a:prstGeom>
          <a:solidFill>
            <a:schemeClr val="bg1"/>
          </a:solidFill>
          <a:ln w="19050">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80">
                <a:solidFill>
                  <a:srgbClr val="FF0000"/>
                </a:solidFill>
                <a:latin typeface="+mj-lt"/>
                <a:cs typeface="Arial" panose="020B0604020202020204" pitchFamily="34" charset="0"/>
              </a:rPr>
              <a:t>?</a:t>
            </a:r>
          </a:p>
        </p:txBody>
      </p:sp>
      <p:pic>
        <p:nvPicPr>
          <p:cNvPr id="12" name="Picture 11">
            <a:extLst>
              <a:ext uri="{FF2B5EF4-FFF2-40B4-BE49-F238E27FC236}">
                <a16:creationId xmlns:a16="http://schemas.microsoft.com/office/drawing/2014/main" id="{D0854B7C-3A64-9C5C-8BF9-F66F77D6D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2668562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1000"/>
                                        <p:tgtEl>
                                          <p:spTgt spid="3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10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1000"/>
                                        <p:tgtEl>
                                          <p:spTgt spid="22"/>
                                        </p:tgtEl>
                                      </p:cBhvr>
                                    </p:animEffect>
                                  </p:childTnLst>
                                </p:cTn>
                              </p:par>
                              <p:par>
                                <p:cTn id="19" presetID="2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10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0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10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10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10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100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1000"/>
                                        <p:tgtEl>
                                          <p:spTgt spid="1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10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1000"/>
                                        <p:tgtEl>
                                          <p:spTgt spid="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1000"/>
                                        <p:tgtEl>
                                          <p:spTgt spid="1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1000"/>
                                        <p:tgtEl>
                                          <p:spTgt spid="1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1000"/>
                                        <p:tgtEl>
                                          <p:spTgt spid="3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1000"/>
                                        <p:tgtEl>
                                          <p:spTgt spid="4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1000"/>
                                        <p:tgtEl>
                                          <p:spTgt spid="4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down)">
                                      <p:cBhvr>
                                        <p:cTn id="66" dur="1000"/>
                                        <p:tgtEl>
                                          <p:spTgt spid="4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down)">
                                      <p:cBhvr>
                                        <p:cTn id="69" dur="1000"/>
                                        <p:tgtEl>
                                          <p:spTgt spid="4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down)">
                                      <p:cBhvr>
                                        <p:cTn id="72" dur="10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grpId="1" nodeType="clickEffect">
                                  <p:stCondLst>
                                    <p:cond delay="0"/>
                                  </p:stCondLst>
                                  <p:childTnLst>
                                    <p:animEffect transition="out" filter="randombar(horizontal)">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4" presetClass="exit" presetSubtype="10" fill="hold" grpId="1" nodeType="clickEffect">
                                  <p:stCondLst>
                                    <p:cond delay="0"/>
                                  </p:stCondLst>
                                  <p:childTnLst>
                                    <p:animEffect transition="out" filter="randombar(horizontal)">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4" presetClass="exit" presetSubtype="10" fill="hold" grpId="1" nodeType="clickEffect">
                                  <p:stCondLst>
                                    <p:cond delay="0"/>
                                  </p:stCondLst>
                                  <p:childTnLst>
                                    <p:animEffect transition="out" filter="randombar(horizontal)">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4" presetClass="exit" presetSubtype="10" fill="hold" grpId="1" nodeType="clickEffect">
                                  <p:stCondLst>
                                    <p:cond delay="0"/>
                                  </p:stCondLst>
                                  <p:childTnLst>
                                    <p:animEffect transition="out" filter="randombar(horizontal)">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4" presetClass="exit" presetSubtype="10" fill="hold" grpId="1" nodeType="clickEffect">
                                  <p:stCondLst>
                                    <p:cond delay="0"/>
                                  </p:stCondLst>
                                  <p:childTnLst>
                                    <p:animEffect transition="out" filter="randombar(horizontal)">
                                      <p:cBhvr>
                                        <p:cTn id="96" dur="500"/>
                                        <p:tgtEl>
                                          <p:spTgt spid="47"/>
                                        </p:tgtEl>
                                      </p:cBhvr>
                                    </p:animEffect>
                                    <p:set>
                                      <p:cBhvr>
                                        <p:cTn id="97"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6" grpId="0" animBg="1"/>
      <p:bldP spid="16" grpId="1" animBg="1"/>
      <p:bldP spid="21" grpId="0"/>
      <p:bldP spid="22" grpId="0"/>
      <p:bldP spid="24" grpId="0"/>
      <p:bldP spid="25" grpId="0"/>
      <p:bldP spid="27" grpId="0"/>
      <p:bldP spid="38" grpId="0"/>
      <p:bldP spid="39" grpId="0"/>
      <p:bldP spid="40" grpId="0"/>
      <p:bldP spid="41" grpId="0"/>
      <p:bldP spid="42" grpId="0"/>
      <p:bldP spid="43" grpId="0"/>
      <p:bldP spid="17" grpId="0" animBg="1"/>
      <p:bldP spid="17" grpId="1" animBg="1"/>
      <p:bldP spid="18" grpId="0" animBg="1"/>
      <p:bldP spid="18" grpId="1" animBg="1"/>
      <p:bldP spid="19" grpId="0" animBg="1"/>
      <p:bldP spid="19" grpId="1" animBg="1"/>
      <p:bldP spid="47" grpId="0" animBg="1"/>
      <p:bldP spid="4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HẠM DUYÊN - 9Slide.vn">
            <a:extLst>
              <a:ext uri="{FF2B5EF4-FFF2-40B4-BE49-F238E27FC236}">
                <a16:creationId xmlns:a16="http://schemas.microsoft.com/office/drawing/2014/main" id="{0AB2DBBA-3412-49F1-9E3F-1849068C22C6}"/>
              </a:ext>
            </a:extLst>
          </p:cNvPr>
          <p:cNvPicPr>
            <a:picLocks noChangeAspect="1"/>
          </p:cNvPicPr>
          <p:nvPr/>
        </p:nvPicPr>
        <p:blipFill>
          <a:blip r:embed="rId2"/>
          <a:stretch>
            <a:fillRect/>
          </a:stretch>
        </p:blipFill>
        <p:spPr>
          <a:xfrm>
            <a:off x="2020471" y="1371600"/>
            <a:ext cx="8151058" cy="3090940"/>
          </a:xfrm>
          <a:prstGeom prst="rect">
            <a:avLst/>
          </a:prstGeom>
        </p:spPr>
      </p:pic>
      <p:pic>
        <p:nvPicPr>
          <p:cNvPr id="2" name="Picture 1">
            <a:extLst>
              <a:ext uri="{FF2B5EF4-FFF2-40B4-BE49-F238E27FC236}">
                <a16:creationId xmlns:a16="http://schemas.microsoft.com/office/drawing/2014/main" id="{F1CB942C-2EF5-4CB7-4AD4-19781C03E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3145180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3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3000">
                                          <p:cBhvr additive="base">
                                            <p:cTn id="7" dur="1500" fill="hold"/>
                                            <p:tgtEl>
                                              <p:spTgt spid="3"/>
                                            </p:tgtEl>
                                            <p:attrNameLst>
                                              <p:attrName>ppt_x</p:attrName>
                                            </p:attrNameLst>
                                          </p:cBhvr>
                                          <p:tavLst>
                                            <p:tav tm="0">
                                              <p:val>
                                                <p:strVal val="#ppt_x"/>
                                              </p:val>
                                            </p:tav>
                                            <p:tav tm="100000">
                                              <p:val>
                                                <p:strVal val="#ppt_x"/>
                                              </p:val>
                                            </p:tav>
                                          </p:tavLst>
                                        </p:anim>
                                        <p:anim calcmode="lin" valueType="num" p14:bounceEnd="63000">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0460AD20-900C-AED1-002C-6B0F427D6E05}"/>
              </a:ext>
            </a:extLst>
          </p:cNvPr>
          <p:cNvGrpSpPr/>
          <p:nvPr/>
        </p:nvGrpSpPr>
        <p:grpSpPr>
          <a:xfrm>
            <a:off x="304800" y="76200"/>
            <a:ext cx="668922" cy="707886"/>
            <a:chOff x="1559434" y="1176116"/>
            <a:chExt cx="668922" cy="707886"/>
          </a:xfrm>
        </p:grpSpPr>
        <p:grpSp>
          <p:nvGrpSpPr>
            <p:cNvPr id="3" name="Group 2">
              <a:extLst>
                <a:ext uri="{FF2B5EF4-FFF2-40B4-BE49-F238E27FC236}">
                  <a16:creationId xmlns:a16="http://schemas.microsoft.com/office/drawing/2014/main" id="{E95FE1F2-1486-88DB-CD77-A09D0AF393B7}"/>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4116A8B9-B3E0-A9AA-0CF0-0BF4EB74878E}"/>
                  </a:ext>
                </a:extLst>
              </p:cNvPr>
              <p:cNvSpPr/>
              <p:nvPr/>
            </p:nvSpPr>
            <p:spPr>
              <a:xfrm>
                <a:off x="2001384" y="1801058"/>
                <a:ext cx="590719" cy="590719"/>
              </a:xfrm>
              <a:prstGeom prst="ellipse">
                <a:avLst/>
              </a:prstGeom>
              <a:solidFill>
                <a:srgbClr val="14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17A7BC45-870E-1C55-B5A1-ADD8FF70D42F}"/>
                  </a:ext>
                </a:extLst>
              </p:cNvPr>
              <p:cNvSpPr/>
              <p:nvPr/>
            </p:nvSpPr>
            <p:spPr>
              <a:xfrm>
                <a:off x="1959266" y="1758940"/>
                <a:ext cx="668922" cy="668922"/>
              </a:xfrm>
              <a:prstGeom prst="ellipse">
                <a:avLst/>
              </a:prstGeom>
              <a:noFill/>
              <a:ln w="28575">
                <a:solidFill>
                  <a:srgbClr val="00A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A13CEFDB-8044-DEB7-0B09-151561CE2E40}"/>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
        <p:nvSpPr>
          <p:cNvPr id="7" name="PHẠM DUYÊN 2 - 9Slide.vn">
            <a:extLst>
              <a:ext uri="{FF2B5EF4-FFF2-40B4-BE49-F238E27FC236}">
                <a16:creationId xmlns:a16="http://schemas.microsoft.com/office/drawing/2014/main" id="{E81853E6-724F-C299-63BF-9DA2D1015589}"/>
              </a:ext>
            </a:extLst>
          </p:cNvPr>
          <p:cNvSpPr txBox="1"/>
          <p:nvPr/>
        </p:nvSpPr>
        <p:spPr>
          <a:xfrm>
            <a:off x="973722" y="101221"/>
            <a:ext cx="4843815" cy="584775"/>
          </a:xfrm>
          <a:prstGeom prst="rect">
            <a:avLst/>
          </a:prstGeom>
          <a:noFill/>
        </p:spPr>
        <p:txBody>
          <a:bodyPr wrap="square" rtlCol="0">
            <a:spAutoFit/>
          </a:bodyPr>
          <a:lstStyle/>
          <a:p>
            <a:r>
              <a:rPr lang="en-GB" sz="3200" spc="107" dirty="0" err="1">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Tính</a:t>
            </a:r>
            <a:r>
              <a:rPr lang="en-GB" sz="32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 </a:t>
            </a:r>
            <a:r>
              <a:rPr lang="en-GB" sz="3200" spc="107" dirty="0" err="1">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nhẩm</a:t>
            </a:r>
            <a:r>
              <a:rPr lang="en-GB" sz="32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 (</a:t>
            </a:r>
            <a:r>
              <a:rPr lang="en-GB" sz="3200" spc="107" dirty="0" err="1">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theo</a:t>
            </a:r>
            <a:r>
              <a:rPr lang="en-GB" sz="32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 </a:t>
            </a:r>
            <a:r>
              <a:rPr lang="en-GB" sz="3200" spc="107" dirty="0" err="1">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mẫu</a:t>
            </a:r>
            <a:r>
              <a:rPr lang="en-GB" sz="32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a:t>
            </a:r>
            <a:endParaRPr lang="en-US" sz="32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p:sp>
        <p:nvSpPr>
          <p:cNvPr id="22" name="PHẠM DUYÊN 15 - 9Slide.vn">
            <a:extLst>
              <a:ext uri="{FF2B5EF4-FFF2-40B4-BE49-F238E27FC236}">
                <a16:creationId xmlns:a16="http://schemas.microsoft.com/office/drawing/2014/main" id="{4098511A-B0BC-83B9-1CB3-07A42311AB5E}"/>
              </a:ext>
            </a:extLst>
          </p:cNvPr>
          <p:cNvSpPr/>
          <p:nvPr/>
        </p:nvSpPr>
        <p:spPr>
          <a:xfrm>
            <a:off x="665769" y="2535276"/>
            <a:ext cx="3342051" cy="775176"/>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2800" dirty="0">
                <a:solidFill>
                  <a:schemeClr val="bg1"/>
                </a:solidFill>
                <a:effectLst>
                  <a:outerShdw blurRad="38100" dist="38100" dir="2700000" algn="tl">
                    <a:srgbClr val="000000">
                      <a:alpha val="43137"/>
                    </a:srgbClr>
                  </a:outerShdw>
                </a:effectLst>
                <a:latin typeface="+mj-lt"/>
                <a:ea typeface="Cambria" panose="02040503050406030204" pitchFamily="18" charset="0"/>
              </a:rPr>
              <a:t>40 000 + 20 000</a:t>
            </a:r>
            <a:endParaRPr lang="vi-VN" sz="28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24" name="PHẠM DUYÊN 15 - 9Slide.vn">
            <a:extLst>
              <a:ext uri="{FF2B5EF4-FFF2-40B4-BE49-F238E27FC236}">
                <a16:creationId xmlns:a16="http://schemas.microsoft.com/office/drawing/2014/main" id="{7B362305-0D08-C7EA-BA23-5748411D968E}"/>
              </a:ext>
            </a:extLst>
          </p:cNvPr>
          <p:cNvSpPr/>
          <p:nvPr/>
        </p:nvSpPr>
        <p:spPr>
          <a:xfrm>
            <a:off x="4445149" y="2601617"/>
            <a:ext cx="3342051" cy="775176"/>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2800">
                <a:solidFill>
                  <a:schemeClr val="bg1"/>
                </a:solidFill>
                <a:effectLst>
                  <a:outerShdw blurRad="38100" dist="38100" dir="2700000" algn="tl">
                    <a:srgbClr val="000000">
                      <a:alpha val="43137"/>
                    </a:srgbClr>
                  </a:outerShdw>
                </a:effectLst>
                <a:latin typeface="+mj-lt"/>
                <a:ea typeface="Cambria" panose="02040503050406030204" pitchFamily="18" charset="0"/>
              </a:rPr>
              <a:t>60 000 + 30 000</a:t>
            </a:r>
            <a:endParaRPr lang="vi-VN" sz="28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25" name="PHẠM DUYÊN 15 - 9Slide.vn">
            <a:extLst>
              <a:ext uri="{FF2B5EF4-FFF2-40B4-BE49-F238E27FC236}">
                <a16:creationId xmlns:a16="http://schemas.microsoft.com/office/drawing/2014/main" id="{388AB341-0642-2ED4-B462-13CFEDB9E6AD}"/>
              </a:ext>
            </a:extLst>
          </p:cNvPr>
          <p:cNvSpPr/>
          <p:nvPr/>
        </p:nvSpPr>
        <p:spPr>
          <a:xfrm>
            <a:off x="8184180" y="2601617"/>
            <a:ext cx="3342051" cy="775176"/>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2800" dirty="0">
                <a:solidFill>
                  <a:schemeClr val="bg1"/>
                </a:solidFill>
                <a:effectLst>
                  <a:outerShdw blurRad="38100" dist="38100" dir="2700000" algn="tl">
                    <a:srgbClr val="000000">
                      <a:alpha val="43137"/>
                    </a:srgbClr>
                  </a:outerShdw>
                </a:effectLst>
                <a:latin typeface="+mj-lt"/>
                <a:ea typeface="Cambria" panose="02040503050406030204" pitchFamily="18" charset="0"/>
              </a:rPr>
              <a:t>50 000 + 50 000</a:t>
            </a:r>
            <a:endParaRPr lang="vi-VN" sz="28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8" name="PHẠM DUYÊN 3 - 9Slide.vn">
            <a:extLst>
              <a:ext uri="{FF2B5EF4-FFF2-40B4-BE49-F238E27FC236}">
                <a16:creationId xmlns:a16="http://schemas.microsoft.com/office/drawing/2014/main" id="{4170F097-265D-23B3-02A7-D1562F5A759A}"/>
              </a:ext>
            </a:extLst>
          </p:cNvPr>
          <p:cNvSpPr/>
          <p:nvPr/>
        </p:nvSpPr>
        <p:spPr>
          <a:xfrm>
            <a:off x="1109605" y="737275"/>
            <a:ext cx="8567795" cy="1624926"/>
          </a:xfrm>
          <a:custGeom>
            <a:avLst/>
            <a:gdLst>
              <a:gd name="connsiteX0" fmla="*/ 0 w 5172633"/>
              <a:gd name="connsiteY0" fmla="*/ 0 h 3165640"/>
              <a:gd name="connsiteX1" fmla="*/ 5172633 w 5172633"/>
              <a:gd name="connsiteY1" fmla="*/ 0 h 3165640"/>
              <a:gd name="connsiteX2" fmla="*/ 5172633 w 5172633"/>
              <a:gd name="connsiteY2" fmla="*/ 3165640 h 3165640"/>
              <a:gd name="connsiteX3" fmla="*/ 0 w 5172633"/>
              <a:gd name="connsiteY3" fmla="*/ 3165640 h 3165640"/>
              <a:gd name="connsiteX4" fmla="*/ 0 w 5172633"/>
              <a:gd name="connsiteY4" fmla="*/ 0 h 3165640"/>
              <a:gd name="connsiteX0" fmla="*/ 0 w 5172633"/>
              <a:gd name="connsiteY0" fmla="*/ 201 h 3165841"/>
              <a:gd name="connsiteX1" fmla="*/ 2626041 w 5172633"/>
              <a:gd name="connsiteY1" fmla="*/ 46548 h 3165841"/>
              <a:gd name="connsiteX2" fmla="*/ 5172633 w 5172633"/>
              <a:gd name="connsiteY2" fmla="*/ 201 h 3165841"/>
              <a:gd name="connsiteX3" fmla="*/ 5172633 w 5172633"/>
              <a:gd name="connsiteY3" fmla="*/ 3165841 h 3165841"/>
              <a:gd name="connsiteX4" fmla="*/ 0 w 5172633"/>
              <a:gd name="connsiteY4" fmla="*/ 3165841 h 3165841"/>
              <a:gd name="connsiteX5" fmla="*/ 0 w 5172633"/>
              <a:gd name="connsiteY5" fmla="*/ 201 h 3165841"/>
              <a:gd name="connsiteX0" fmla="*/ 0 w 5172633"/>
              <a:gd name="connsiteY0" fmla="*/ 201 h 3165841"/>
              <a:gd name="connsiteX1" fmla="*/ 2626041 w 5172633"/>
              <a:gd name="connsiteY1" fmla="*/ 46548 h 3165841"/>
              <a:gd name="connsiteX2" fmla="*/ 5172633 w 5172633"/>
              <a:gd name="connsiteY2" fmla="*/ 201 h 3165841"/>
              <a:gd name="connsiteX3" fmla="*/ 5078955 w 5172633"/>
              <a:gd name="connsiteY3" fmla="*/ 1425406 h 3165841"/>
              <a:gd name="connsiteX4" fmla="*/ 5172633 w 5172633"/>
              <a:gd name="connsiteY4" fmla="*/ 3165841 h 3165841"/>
              <a:gd name="connsiteX5" fmla="*/ 0 w 5172633"/>
              <a:gd name="connsiteY5" fmla="*/ 3165841 h 3165841"/>
              <a:gd name="connsiteX6" fmla="*/ 0 w 5172633"/>
              <a:gd name="connsiteY6" fmla="*/ 201 h 3165841"/>
              <a:gd name="connsiteX0" fmla="*/ 0 w 5172633"/>
              <a:gd name="connsiteY0" fmla="*/ 201 h 3165843"/>
              <a:gd name="connsiteX1" fmla="*/ 2626041 w 5172633"/>
              <a:gd name="connsiteY1" fmla="*/ 46548 h 3165843"/>
              <a:gd name="connsiteX2" fmla="*/ 5172633 w 5172633"/>
              <a:gd name="connsiteY2" fmla="*/ 201 h 3165843"/>
              <a:gd name="connsiteX3" fmla="*/ 5078955 w 5172633"/>
              <a:gd name="connsiteY3" fmla="*/ 1425406 h 3165843"/>
              <a:gd name="connsiteX4" fmla="*/ 5172633 w 5172633"/>
              <a:gd name="connsiteY4" fmla="*/ 3165841 h 3165843"/>
              <a:gd name="connsiteX5" fmla="*/ 2538955 w 5172633"/>
              <a:gd name="connsiteY5" fmla="*/ 3109063 h 3165843"/>
              <a:gd name="connsiteX6" fmla="*/ 0 w 5172633"/>
              <a:gd name="connsiteY6" fmla="*/ 3165841 h 3165843"/>
              <a:gd name="connsiteX7" fmla="*/ 0 w 5172633"/>
              <a:gd name="connsiteY7" fmla="*/ 201 h 3165843"/>
              <a:gd name="connsiteX0" fmla="*/ 202 w 5172835"/>
              <a:gd name="connsiteY0" fmla="*/ 201 h 3165843"/>
              <a:gd name="connsiteX1" fmla="*/ 2626243 w 5172835"/>
              <a:gd name="connsiteY1" fmla="*/ 46548 h 3165843"/>
              <a:gd name="connsiteX2" fmla="*/ 5172835 w 5172835"/>
              <a:gd name="connsiteY2" fmla="*/ 201 h 3165843"/>
              <a:gd name="connsiteX3" fmla="*/ 5079157 w 5172835"/>
              <a:gd name="connsiteY3" fmla="*/ 1425406 h 3165843"/>
              <a:gd name="connsiteX4" fmla="*/ 5172835 w 5172835"/>
              <a:gd name="connsiteY4" fmla="*/ 3165841 h 3165843"/>
              <a:gd name="connsiteX5" fmla="*/ 2539157 w 5172835"/>
              <a:gd name="connsiteY5" fmla="*/ 3109063 h 3165843"/>
              <a:gd name="connsiteX6" fmla="*/ 202 w 5172835"/>
              <a:gd name="connsiteY6" fmla="*/ 3165841 h 3165843"/>
              <a:gd name="connsiteX7" fmla="*/ 86243 w 5172835"/>
              <a:gd name="connsiteY7" fmla="*/ 1512492 h 3165843"/>
              <a:gd name="connsiteX8" fmla="*/ 202 w 5172835"/>
              <a:gd name="connsiteY8" fmla="*/ 201 h 3165843"/>
              <a:gd name="connsiteX0" fmla="*/ 557 w 5173190"/>
              <a:gd name="connsiteY0" fmla="*/ 201 h 3165843"/>
              <a:gd name="connsiteX1" fmla="*/ 2626598 w 5173190"/>
              <a:gd name="connsiteY1" fmla="*/ 46548 h 3165843"/>
              <a:gd name="connsiteX2" fmla="*/ 5173190 w 5173190"/>
              <a:gd name="connsiteY2" fmla="*/ 201 h 3165843"/>
              <a:gd name="connsiteX3" fmla="*/ 5079512 w 5173190"/>
              <a:gd name="connsiteY3" fmla="*/ 1425406 h 3165843"/>
              <a:gd name="connsiteX4" fmla="*/ 5173190 w 5173190"/>
              <a:gd name="connsiteY4" fmla="*/ 3165841 h 3165843"/>
              <a:gd name="connsiteX5" fmla="*/ 2539512 w 5173190"/>
              <a:gd name="connsiteY5" fmla="*/ 3109063 h 3165843"/>
              <a:gd name="connsiteX6" fmla="*/ 557 w 5173190"/>
              <a:gd name="connsiteY6" fmla="*/ 3165841 h 3165843"/>
              <a:gd name="connsiteX7" fmla="*/ 22993 w 5173190"/>
              <a:gd name="connsiteY7" fmla="*/ 1501962 h 3165843"/>
              <a:gd name="connsiteX8" fmla="*/ 557 w 5173190"/>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079291 w 5172969"/>
              <a:gd name="connsiteY3" fmla="*/ 1425406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103143 w 5172969"/>
              <a:gd name="connsiteY3" fmla="*/ 1435938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969" h="3165843">
                <a:moveTo>
                  <a:pt x="336" y="201"/>
                </a:moveTo>
                <a:cubicBezTo>
                  <a:pt x="851492" y="-3702"/>
                  <a:pt x="1775221" y="50451"/>
                  <a:pt x="2626377" y="46548"/>
                </a:cubicBezTo>
                <a:lnTo>
                  <a:pt x="5172969" y="201"/>
                </a:lnTo>
                <a:cubicBezTo>
                  <a:pt x="5165933" y="480107"/>
                  <a:pt x="5110179" y="956032"/>
                  <a:pt x="5103143" y="1435938"/>
                </a:cubicBezTo>
                <a:lnTo>
                  <a:pt x="5172969" y="3165841"/>
                </a:lnTo>
                <a:cubicBezTo>
                  <a:pt x="4295076" y="3166267"/>
                  <a:pt x="3417184" y="3108637"/>
                  <a:pt x="2539291" y="3109063"/>
                </a:cubicBezTo>
                <a:lnTo>
                  <a:pt x="336" y="3165841"/>
                </a:lnTo>
                <a:cubicBezTo>
                  <a:pt x="-4850" y="2600210"/>
                  <a:pt x="51809" y="2067593"/>
                  <a:pt x="46623" y="1501962"/>
                </a:cubicBezTo>
                <a:cubicBezTo>
                  <a:pt x="17943" y="997865"/>
                  <a:pt x="29016" y="504298"/>
                  <a:pt x="336" y="201"/>
                </a:cubicBezTo>
                <a:close/>
              </a:path>
            </a:pathLst>
          </a:custGeom>
          <a:gradFill>
            <a:gsLst>
              <a:gs pos="31000">
                <a:schemeClr val="accent3">
                  <a:lumMod val="20000"/>
                  <a:lumOff val="80000"/>
                </a:schemeClr>
              </a:gs>
              <a:gs pos="100000">
                <a:srgbClr val="B0ECE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PHẠM DUYÊN 4 - 9Slide.vn">
            <a:extLst>
              <a:ext uri="{FF2B5EF4-FFF2-40B4-BE49-F238E27FC236}">
                <a16:creationId xmlns:a16="http://schemas.microsoft.com/office/drawing/2014/main" id="{F4C7C65D-2C40-BD79-43AE-ABB117085D49}"/>
              </a:ext>
            </a:extLst>
          </p:cNvPr>
          <p:cNvSpPr txBox="1"/>
          <p:nvPr/>
        </p:nvSpPr>
        <p:spPr>
          <a:xfrm>
            <a:off x="1442071" y="922981"/>
            <a:ext cx="1054954" cy="318783"/>
          </a:xfrm>
          <a:prstGeom prst="rect">
            <a:avLst/>
          </a:prstGeom>
          <a:noFill/>
        </p:spPr>
        <p:txBody>
          <a:bodyPr wrap="square" rtlCol="0">
            <a:spAutoFit/>
          </a:bodyPr>
          <a:lstStyle/>
          <a:p>
            <a:r>
              <a:rPr lang="en-US" sz="2800" spc="-100" dirty="0" err="1">
                <a:solidFill>
                  <a:schemeClr val="tx1">
                    <a:lumMod val="85000"/>
                    <a:lumOff val="15000"/>
                  </a:schemeClr>
                </a:solidFill>
              </a:rPr>
              <a:t>Mẫu</a:t>
            </a:r>
            <a:r>
              <a:rPr lang="en-US" sz="2800" spc="-100" dirty="0">
                <a:solidFill>
                  <a:schemeClr val="tx1">
                    <a:lumMod val="85000"/>
                    <a:lumOff val="15000"/>
                  </a:schemeClr>
                </a:solidFill>
              </a:rPr>
              <a:t>: </a:t>
            </a:r>
          </a:p>
        </p:txBody>
      </p:sp>
      <p:sp>
        <p:nvSpPr>
          <p:cNvPr id="10" name="PHẠM DUYÊN 5 - 9Slide.vn">
            <a:extLst>
              <a:ext uri="{FF2B5EF4-FFF2-40B4-BE49-F238E27FC236}">
                <a16:creationId xmlns:a16="http://schemas.microsoft.com/office/drawing/2014/main" id="{BA61145C-D501-F030-5DD9-5CC0F78A4311}"/>
              </a:ext>
            </a:extLst>
          </p:cNvPr>
          <p:cNvSpPr txBox="1"/>
          <p:nvPr/>
        </p:nvSpPr>
        <p:spPr>
          <a:xfrm>
            <a:off x="2529361" y="922981"/>
            <a:ext cx="2838371" cy="318783"/>
          </a:xfrm>
          <a:prstGeom prst="rect">
            <a:avLst/>
          </a:prstGeom>
          <a:noFill/>
        </p:spPr>
        <p:txBody>
          <a:bodyPr wrap="square" rtlCol="0">
            <a:spAutoFit/>
          </a:bodyPr>
          <a:lstStyle/>
          <a:p>
            <a:r>
              <a:rPr lang="en-US" sz="2800" spc="-100" dirty="0">
                <a:solidFill>
                  <a:schemeClr val="tx1">
                    <a:lumMod val="85000"/>
                    <a:lumOff val="15000"/>
                  </a:schemeClr>
                </a:solidFill>
                <a:latin typeface="+mj-lt"/>
              </a:rPr>
              <a:t>30 000 + 50 000</a:t>
            </a:r>
          </a:p>
        </p:txBody>
      </p:sp>
      <p:sp>
        <p:nvSpPr>
          <p:cNvPr id="11" name="PHẠM DUYÊN 6 - 9Slide.vn">
            <a:extLst>
              <a:ext uri="{FF2B5EF4-FFF2-40B4-BE49-F238E27FC236}">
                <a16:creationId xmlns:a16="http://schemas.microsoft.com/office/drawing/2014/main" id="{A623D02E-742F-6DB4-26EA-79158DAFA3CF}"/>
              </a:ext>
            </a:extLst>
          </p:cNvPr>
          <p:cNvSpPr txBox="1"/>
          <p:nvPr/>
        </p:nvSpPr>
        <p:spPr>
          <a:xfrm>
            <a:off x="5247646" y="922981"/>
            <a:ext cx="356452" cy="318783"/>
          </a:xfrm>
          <a:prstGeom prst="rect">
            <a:avLst/>
          </a:prstGeom>
          <a:noFill/>
        </p:spPr>
        <p:txBody>
          <a:bodyPr wrap="square" rtlCol="0">
            <a:spAutoFit/>
          </a:bodyPr>
          <a:lstStyle/>
          <a:p>
            <a:r>
              <a:rPr lang="en-US" sz="2800" spc="-100" dirty="0">
                <a:solidFill>
                  <a:schemeClr val="tx1">
                    <a:lumMod val="85000"/>
                    <a:lumOff val="15000"/>
                  </a:schemeClr>
                </a:solidFill>
                <a:latin typeface="+mj-lt"/>
              </a:rPr>
              <a:t>=</a:t>
            </a:r>
            <a:endParaRPr lang="en-US" sz="2800" spc="-100" dirty="0">
              <a:solidFill>
                <a:schemeClr val="accent5">
                  <a:lumMod val="75000"/>
                </a:schemeClr>
              </a:solidFill>
              <a:latin typeface="+mj-lt"/>
            </a:endParaRPr>
          </a:p>
        </p:txBody>
      </p:sp>
      <p:sp>
        <p:nvSpPr>
          <p:cNvPr id="12" name="PHẠM DUYÊN 7 - 9Slide.vn">
            <a:extLst>
              <a:ext uri="{FF2B5EF4-FFF2-40B4-BE49-F238E27FC236}">
                <a16:creationId xmlns:a16="http://schemas.microsoft.com/office/drawing/2014/main" id="{2168EBC5-DDDE-2DB0-E6C0-10FF94391540}"/>
              </a:ext>
            </a:extLst>
          </p:cNvPr>
          <p:cNvSpPr txBox="1"/>
          <p:nvPr/>
        </p:nvSpPr>
        <p:spPr>
          <a:xfrm>
            <a:off x="5667948" y="922981"/>
            <a:ext cx="312242" cy="318783"/>
          </a:xfrm>
          <a:prstGeom prst="rect">
            <a:avLst/>
          </a:prstGeom>
          <a:noFill/>
        </p:spPr>
        <p:txBody>
          <a:bodyPr wrap="square" rtlCol="0">
            <a:spAutoFit/>
          </a:bodyPr>
          <a:lstStyle/>
          <a:p>
            <a:r>
              <a:rPr lang="en-US" sz="2800" spc="-100" dirty="0">
                <a:solidFill>
                  <a:schemeClr val="accent6"/>
                </a:solidFill>
                <a:latin typeface="+mj-lt"/>
                <a:cs typeface="Arial" panose="020B0604020202020204" pitchFamily="34" charset="0"/>
              </a:rPr>
              <a:t>?</a:t>
            </a:r>
            <a:endParaRPr lang="en-US" sz="2800" spc="-100" dirty="0">
              <a:solidFill>
                <a:schemeClr val="tx1">
                  <a:lumMod val="85000"/>
                  <a:lumOff val="15000"/>
                </a:schemeClr>
              </a:solidFill>
              <a:latin typeface="+mj-lt"/>
            </a:endParaRPr>
          </a:p>
        </p:txBody>
      </p:sp>
      <p:sp>
        <p:nvSpPr>
          <p:cNvPr id="13" name="PHẠM DUYÊN 8 - 9Slide.vn">
            <a:extLst>
              <a:ext uri="{FF2B5EF4-FFF2-40B4-BE49-F238E27FC236}">
                <a16:creationId xmlns:a16="http://schemas.microsoft.com/office/drawing/2014/main" id="{40664AB0-68D5-9619-7928-5245C8FDEB25}"/>
              </a:ext>
            </a:extLst>
          </p:cNvPr>
          <p:cNvSpPr txBox="1"/>
          <p:nvPr/>
        </p:nvSpPr>
        <p:spPr>
          <a:xfrm>
            <a:off x="1442071" y="1323433"/>
            <a:ext cx="1188838" cy="318783"/>
          </a:xfrm>
          <a:prstGeom prst="rect">
            <a:avLst/>
          </a:prstGeom>
          <a:noFill/>
        </p:spPr>
        <p:txBody>
          <a:bodyPr wrap="square" rtlCol="0">
            <a:spAutoFit/>
          </a:bodyPr>
          <a:lstStyle/>
          <a:p>
            <a:r>
              <a:rPr lang="en-US" sz="2800" spc="-100" dirty="0" err="1">
                <a:solidFill>
                  <a:schemeClr val="tx1">
                    <a:lumMod val="85000"/>
                    <a:lumOff val="15000"/>
                  </a:schemeClr>
                </a:solidFill>
              </a:rPr>
              <a:t>Nhẩm</a:t>
            </a:r>
            <a:r>
              <a:rPr lang="en-US" sz="2800" spc="-100" dirty="0">
                <a:solidFill>
                  <a:schemeClr val="tx1">
                    <a:lumMod val="85000"/>
                    <a:lumOff val="15000"/>
                  </a:schemeClr>
                </a:solidFill>
              </a:rPr>
              <a:t>:</a:t>
            </a:r>
          </a:p>
        </p:txBody>
      </p:sp>
      <p:sp>
        <p:nvSpPr>
          <p:cNvPr id="14" name="PHẠM DUYÊN 9 - 9Slide.vn">
            <a:extLst>
              <a:ext uri="{FF2B5EF4-FFF2-40B4-BE49-F238E27FC236}">
                <a16:creationId xmlns:a16="http://schemas.microsoft.com/office/drawing/2014/main" id="{BC440418-27CD-5334-4C11-963209F57FA2}"/>
              </a:ext>
            </a:extLst>
          </p:cNvPr>
          <p:cNvSpPr txBox="1"/>
          <p:nvPr/>
        </p:nvSpPr>
        <p:spPr>
          <a:xfrm>
            <a:off x="2529361" y="1323433"/>
            <a:ext cx="4591650" cy="318783"/>
          </a:xfrm>
          <a:prstGeom prst="rect">
            <a:avLst/>
          </a:prstGeom>
          <a:noFill/>
        </p:spPr>
        <p:txBody>
          <a:bodyPr wrap="square" rtlCol="0">
            <a:spAutoFit/>
          </a:bodyPr>
          <a:lstStyle/>
          <a:p>
            <a:r>
              <a:rPr lang="en-US" sz="2800" spc="-100" dirty="0">
                <a:solidFill>
                  <a:schemeClr val="tx1">
                    <a:lumMod val="85000"/>
                    <a:lumOff val="15000"/>
                  </a:schemeClr>
                </a:solidFill>
                <a:latin typeface="+mj-lt"/>
              </a:rPr>
              <a:t>3 </a:t>
            </a:r>
            <a:r>
              <a:rPr lang="en-US" sz="2800" spc="-100" dirty="0" err="1">
                <a:solidFill>
                  <a:schemeClr val="tx1">
                    <a:lumMod val="85000"/>
                    <a:lumOff val="15000"/>
                  </a:schemeClr>
                </a:solidFill>
              </a:rPr>
              <a:t>chục</a:t>
            </a:r>
            <a:r>
              <a:rPr lang="en-US" sz="2800" spc="-100" dirty="0">
                <a:solidFill>
                  <a:schemeClr val="tx1">
                    <a:lumMod val="85000"/>
                    <a:lumOff val="15000"/>
                  </a:schemeClr>
                </a:solidFill>
              </a:rPr>
              <a:t> </a:t>
            </a:r>
            <a:r>
              <a:rPr lang="en-US" sz="2800" spc="-100" dirty="0" err="1">
                <a:solidFill>
                  <a:schemeClr val="tx1">
                    <a:lumMod val="85000"/>
                    <a:lumOff val="15000"/>
                  </a:schemeClr>
                </a:solidFill>
              </a:rPr>
              <a:t>nghìn</a:t>
            </a:r>
            <a:r>
              <a:rPr lang="en-US" sz="2800" spc="-100" dirty="0">
                <a:solidFill>
                  <a:schemeClr val="tx1">
                    <a:lumMod val="85000"/>
                    <a:lumOff val="15000"/>
                  </a:schemeClr>
                </a:solidFill>
              </a:rPr>
              <a:t> + </a:t>
            </a:r>
            <a:r>
              <a:rPr lang="en-US" sz="2800" spc="-100" dirty="0">
                <a:solidFill>
                  <a:schemeClr val="tx1">
                    <a:lumMod val="85000"/>
                    <a:lumOff val="15000"/>
                  </a:schemeClr>
                </a:solidFill>
                <a:latin typeface="+mj-lt"/>
              </a:rPr>
              <a:t>5</a:t>
            </a:r>
            <a:r>
              <a:rPr lang="en-US" sz="2800" spc="-100" dirty="0">
                <a:solidFill>
                  <a:schemeClr val="tx1">
                    <a:lumMod val="85000"/>
                    <a:lumOff val="15000"/>
                  </a:schemeClr>
                </a:solidFill>
              </a:rPr>
              <a:t> </a:t>
            </a:r>
            <a:r>
              <a:rPr lang="en-US" sz="2800" spc="-100" dirty="0" err="1">
                <a:solidFill>
                  <a:schemeClr val="tx1">
                    <a:lumMod val="85000"/>
                    <a:lumOff val="15000"/>
                  </a:schemeClr>
                </a:solidFill>
              </a:rPr>
              <a:t>chục</a:t>
            </a:r>
            <a:r>
              <a:rPr lang="en-US" sz="2800" spc="-100" dirty="0">
                <a:solidFill>
                  <a:schemeClr val="tx1">
                    <a:lumMod val="85000"/>
                    <a:lumOff val="15000"/>
                  </a:schemeClr>
                </a:solidFill>
              </a:rPr>
              <a:t> </a:t>
            </a:r>
            <a:r>
              <a:rPr lang="en-US" sz="2800" spc="-100" dirty="0" err="1">
                <a:solidFill>
                  <a:schemeClr val="tx1">
                    <a:lumMod val="85000"/>
                    <a:lumOff val="15000"/>
                  </a:schemeClr>
                </a:solidFill>
              </a:rPr>
              <a:t>nghìn</a:t>
            </a:r>
            <a:r>
              <a:rPr lang="en-US" sz="2800" spc="-100" dirty="0">
                <a:solidFill>
                  <a:schemeClr val="tx1">
                    <a:lumMod val="85000"/>
                    <a:lumOff val="15000"/>
                  </a:schemeClr>
                </a:solidFill>
              </a:rPr>
              <a:t> </a:t>
            </a:r>
            <a:endParaRPr lang="en-US" sz="2800" spc="-100" dirty="0">
              <a:solidFill>
                <a:schemeClr val="tx1">
                  <a:lumMod val="85000"/>
                  <a:lumOff val="15000"/>
                </a:schemeClr>
              </a:solidFill>
              <a:latin typeface="+mj-lt"/>
            </a:endParaRPr>
          </a:p>
        </p:txBody>
      </p:sp>
      <p:sp>
        <p:nvSpPr>
          <p:cNvPr id="15" name="PHẠM DUYÊN 10 - 9Slide.vn">
            <a:extLst>
              <a:ext uri="{FF2B5EF4-FFF2-40B4-BE49-F238E27FC236}">
                <a16:creationId xmlns:a16="http://schemas.microsoft.com/office/drawing/2014/main" id="{479F09EF-9C02-2439-9BF3-A8ADD5611384}"/>
              </a:ext>
            </a:extLst>
          </p:cNvPr>
          <p:cNvSpPr txBox="1"/>
          <p:nvPr/>
        </p:nvSpPr>
        <p:spPr>
          <a:xfrm>
            <a:off x="7179135" y="1323433"/>
            <a:ext cx="2100813" cy="318783"/>
          </a:xfrm>
          <a:prstGeom prst="rect">
            <a:avLst/>
          </a:prstGeom>
          <a:noFill/>
        </p:spPr>
        <p:txBody>
          <a:bodyPr wrap="square" rtlCol="0">
            <a:spAutoFit/>
          </a:bodyPr>
          <a:lstStyle/>
          <a:p>
            <a:r>
              <a:rPr lang="en-US" sz="2800" spc="-100" dirty="0">
                <a:solidFill>
                  <a:schemeClr val="accent6"/>
                </a:solidFill>
                <a:latin typeface="+mj-lt"/>
                <a:cs typeface="Arial" panose="020B0604020202020204" pitchFamily="34" charset="0"/>
              </a:rPr>
              <a:t>8 </a:t>
            </a:r>
            <a:r>
              <a:rPr lang="en-US" sz="2800" spc="-100" dirty="0" err="1">
                <a:solidFill>
                  <a:schemeClr val="tx1">
                    <a:lumMod val="85000"/>
                    <a:lumOff val="15000"/>
                  </a:schemeClr>
                </a:solidFill>
              </a:rPr>
              <a:t>chục</a:t>
            </a:r>
            <a:r>
              <a:rPr lang="en-US" sz="2800" spc="-100" dirty="0">
                <a:solidFill>
                  <a:schemeClr val="tx1">
                    <a:lumMod val="85000"/>
                    <a:lumOff val="15000"/>
                  </a:schemeClr>
                </a:solidFill>
              </a:rPr>
              <a:t> </a:t>
            </a:r>
            <a:r>
              <a:rPr lang="en-US" sz="2800" spc="-100" dirty="0" err="1">
                <a:solidFill>
                  <a:schemeClr val="tx1">
                    <a:lumMod val="85000"/>
                    <a:lumOff val="15000"/>
                  </a:schemeClr>
                </a:solidFill>
              </a:rPr>
              <a:t>nghìn</a:t>
            </a:r>
            <a:endParaRPr lang="en-US" sz="2800" spc="-100" dirty="0">
              <a:solidFill>
                <a:schemeClr val="tx1">
                  <a:lumMod val="85000"/>
                  <a:lumOff val="15000"/>
                </a:schemeClr>
              </a:solidFill>
              <a:latin typeface="+mj-lt"/>
            </a:endParaRPr>
          </a:p>
        </p:txBody>
      </p:sp>
      <p:sp>
        <p:nvSpPr>
          <p:cNvPr id="16" name="PHẠM DUYÊN 11 - 9Slide.vn">
            <a:extLst>
              <a:ext uri="{FF2B5EF4-FFF2-40B4-BE49-F238E27FC236}">
                <a16:creationId xmlns:a16="http://schemas.microsoft.com/office/drawing/2014/main" id="{7FA27C08-6A54-5391-1CDA-E2850A8AC100}"/>
              </a:ext>
            </a:extLst>
          </p:cNvPr>
          <p:cNvSpPr txBox="1"/>
          <p:nvPr/>
        </p:nvSpPr>
        <p:spPr>
          <a:xfrm>
            <a:off x="6820794" y="1323433"/>
            <a:ext cx="356452" cy="318783"/>
          </a:xfrm>
          <a:prstGeom prst="rect">
            <a:avLst/>
          </a:prstGeom>
          <a:noFill/>
        </p:spPr>
        <p:txBody>
          <a:bodyPr wrap="square" rtlCol="0">
            <a:spAutoFit/>
          </a:bodyPr>
          <a:lstStyle/>
          <a:p>
            <a:r>
              <a:rPr lang="en-US" sz="2800" spc="-100" dirty="0">
                <a:solidFill>
                  <a:schemeClr val="tx1">
                    <a:lumMod val="85000"/>
                    <a:lumOff val="15000"/>
                  </a:schemeClr>
                </a:solidFill>
                <a:latin typeface="+mj-lt"/>
              </a:rPr>
              <a:t>=</a:t>
            </a:r>
            <a:endParaRPr lang="en-US" sz="2800" spc="-100" dirty="0">
              <a:solidFill>
                <a:schemeClr val="accent5">
                  <a:lumMod val="75000"/>
                </a:schemeClr>
              </a:solidFill>
              <a:latin typeface="+mj-lt"/>
            </a:endParaRPr>
          </a:p>
        </p:txBody>
      </p:sp>
      <p:sp>
        <p:nvSpPr>
          <p:cNvPr id="17" name="PHẠM DUYÊN 12 - 9Slide.vn">
            <a:extLst>
              <a:ext uri="{FF2B5EF4-FFF2-40B4-BE49-F238E27FC236}">
                <a16:creationId xmlns:a16="http://schemas.microsoft.com/office/drawing/2014/main" id="{A00E0D9B-E90A-8250-0009-F0C69CB4B844}"/>
              </a:ext>
            </a:extLst>
          </p:cNvPr>
          <p:cNvSpPr txBox="1"/>
          <p:nvPr/>
        </p:nvSpPr>
        <p:spPr>
          <a:xfrm>
            <a:off x="2529361" y="1786453"/>
            <a:ext cx="2838371" cy="318783"/>
          </a:xfrm>
          <a:prstGeom prst="rect">
            <a:avLst/>
          </a:prstGeom>
          <a:noFill/>
        </p:spPr>
        <p:txBody>
          <a:bodyPr wrap="square" rtlCol="0">
            <a:spAutoFit/>
          </a:bodyPr>
          <a:lstStyle/>
          <a:p>
            <a:r>
              <a:rPr lang="en-US" sz="2800" spc="-100" dirty="0">
                <a:solidFill>
                  <a:schemeClr val="tx1">
                    <a:lumMod val="85000"/>
                    <a:lumOff val="15000"/>
                  </a:schemeClr>
                </a:solidFill>
                <a:latin typeface="+mj-lt"/>
              </a:rPr>
              <a:t>30 000 + 50 000</a:t>
            </a:r>
          </a:p>
        </p:txBody>
      </p:sp>
      <p:sp>
        <p:nvSpPr>
          <p:cNvPr id="18" name="PHẠM DUYÊN 13 - 9Slide.vn">
            <a:extLst>
              <a:ext uri="{FF2B5EF4-FFF2-40B4-BE49-F238E27FC236}">
                <a16:creationId xmlns:a16="http://schemas.microsoft.com/office/drawing/2014/main" id="{98D4917E-E55B-2BD5-44FE-5D34AE517FA5}"/>
              </a:ext>
            </a:extLst>
          </p:cNvPr>
          <p:cNvSpPr txBox="1"/>
          <p:nvPr/>
        </p:nvSpPr>
        <p:spPr>
          <a:xfrm>
            <a:off x="5247646" y="1786453"/>
            <a:ext cx="307189" cy="318783"/>
          </a:xfrm>
          <a:prstGeom prst="rect">
            <a:avLst/>
          </a:prstGeom>
          <a:noFill/>
        </p:spPr>
        <p:txBody>
          <a:bodyPr wrap="none" rtlCol="0">
            <a:spAutoFit/>
          </a:bodyPr>
          <a:lstStyle/>
          <a:p>
            <a:r>
              <a:rPr lang="en-US" sz="2800" spc="-100" dirty="0">
                <a:solidFill>
                  <a:schemeClr val="tx1">
                    <a:lumMod val="85000"/>
                    <a:lumOff val="15000"/>
                  </a:schemeClr>
                </a:solidFill>
                <a:latin typeface="+mj-lt"/>
              </a:rPr>
              <a:t>=</a:t>
            </a:r>
            <a:endParaRPr lang="en-US" sz="2800" spc="-100" dirty="0">
              <a:solidFill>
                <a:schemeClr val="accent5">
                  <a:lumMod val="75000"/>
                </a:schemeClr>
              </a:solidFill>
              <a:latin typeface="+mj-lt"/>
            </a:endParaRPr>
          </a:p>
        </p:txBody>
      </p:sp>
      <p:sp>
        <p:nvSpPr>
          <p:cNvPr id="19" name="PHẠM DUYÊN 14 - 9Slide.vn">
            <a:extLst>
              <a:ext uri="{FF2B5EF4-FFF2-40B4-BE49-F238E27FC236}">
                <a16:creationId xmlns:a16="http://schemas.microsoft.com/office/drawing/2014/main" id="{ED4C3EDA-9D94-DE08-6A3A-F7D58252C6C7}"/>
              </a:ext>
            </a:extLst>
          </p:cNvPr>
          <p:cNvSpPr txBox="1"/>
          <p:nvPr/>
        </p:nvSpPr>
        <p:spPr>
          <a:xfrm>
            <a:off x="5667948" y="1786453"/>
            <a:ext cx="1264632" cy="318783"/>
          </a:xfrm>
          <a:prstGeom prst="rect">
            <a:avLst/>
          </a:prstGeom>
          <a:noFill/>
        </p:spPr>
        <p:txBody>
          <a:bodyPr wrap="square" rtlCol="0">
            <a:spAutoFit/>
          </a:bodyPr>
          <a:lstStyle/>
          <a:p>
            <a:r>
              <a:rPr lang="en-US" sz="2800" spc="-100" dirty="0">
                <a:solidFill>
                  <a:schemeClr val="accent6"/>
                </a:solidFill>
                <a:latin typeface="+mj-lt"/>
                <a:cs typeface="Arial" panose="020B0604020202020204" pitchFamily="34" charset="0"/>
              </a:rPr>
              <a:t>80 000</a:t>
            </a:r>
            <a:endParaRPr lang="en-US" sz="2800" spc="-100" dirty="0">
              <a:solidFill>
                <a:schemeClr val="tx1">
                  <a:lumMod val="85000"/>
                  <a:lumOff val="15000"/>
                </a:schemeClr>
              </a:solidFill>
              <a:latin typeface="+mj-lt"/>
            </a:endParaRPr>
          </a:p>
        </p:txBody>
      </p:sp>
      <p:sp>
        <p:nvSpPr>
          <p:cNvPr id="20" name="PHẠM DUYÊN 4 - 9Slide.vn">
            <a:extLst>
              <a:ext uri="{FF2B5EF4-FFF2-40B4-BE49-F238E27FC236}">
                <a16:creationId xmlns:a16="http://schemas.microsoft.com/office/drawing/2014/main" id="{1C07B0EA-3863-0EC8-6C03-6B0E9CDF6356}"/>
              </a:ext>
            </a:extLst>
          </p:cNvPr>
          <p:cNvSpPr txBox="1"/>
          <p:nvPr/>
        </p:nvSpPr>
        <p:spPr>
          <a:xfrm>
            <a:off x="1109382" y="911792"/>
            <a:ext cx="580723" cy="431973"/>
          </a:xfrm>
          <a:prstGeom prst="rect">
            <a:avLst/>
          </a:prstGeom>
          <a:noFill/>
        </p:spPr>
        <p:txBody>
          <a:bodyPr wrap="square" rtlCol="0">
            <a:spAutoFit/>
          </a:bodyPr>
          <a:lstStyle/>
          <a:p>
            <a:r>
              <a:rPr lang="en-US" sz="2800" spc="-100" dirty="0">
                <a:solidFill>
                  <a:schemeClr val="tx1">
                    <a:lumMod val="85000"/>
                    <a:lumOff val="15000"/>
                  </a:schemeClr>
                </a:solidFill>
              </a:rPr>
              <a:t>a)</a:t>
            </a:r>
          </a:p>
        </p:txBody>
      </p:sp>
      <p:sp>
        <p:nvSpPr>
          <p:cNvPr id="27" name="PHẠM DUYÊN 3 - 9Slide.vn">
            <a:extLst>
              <a:ext uri="{FF2B5EF4-FFF2-40B4-BE49-F238E27FC236}">
                <a16:creationId xmlns:a16="http://schemas.microsoft.com/office/drawing/2014/main" id="{044B3CD1-54A3-4707-9E9F-D4FD70C1AE32}"/>
              </a:ext>
            </a:extLst>
          </p:cNvPr>
          <p:cNvSpPr/>
          <p:nvPr/>
        </p:nvSpPr>
        <p:spPr>
          <a:xfrm>
            <a:off x="1141974" y="3599003"/>
            <a:ext cx="8567795" cy="1738158"/>
          </a:xfrm>
          <a:custGeom>
            <a:avLst/>
            <a:gdLst>
              <a:gd name="connsiteX0" fmla="*/ 0 w 5172633"/>
              <a:gd name="connsiteY0" fmla="*/ 0 h 3165640"/>
              <a:gd name="connsiteX1" fmla="*/ 5172633 w 5172633"/>
              <a:gd name="connsiteY1" fmla="*/ 0 h 3165640"/>
              <a:gd name="connsiteX2" fmla="*/ 5172633 w 5172633"/>
              <a:gd name="connsiteY2" fmla="*/ 3165640 h 3165640"/>
              <a:gd name="connsiteX3" fmla="*/ 0 w 5172633"/>
              <a:gd name="connsiteY3" fmla="*/ 3165640 h 3165640"/>
              <a:gd name="connsiteX4" fmla="*/ 0 w 5172633"/>
              <a:gd name="connsiteY4" fmla="*/ 0 h 3165640"/>
              <a:gd name="connsiteX0" fmla="*/ 0 w 5172633"/>
              <a:gd name="connsiteY0" fmla="*/ 201 h 3165841"/>
              <a:gd name="connsiteX1" fmla="*/ 2626041 w 5172633"/>
              <a:gd name="connsiteY1" fmla="*/ 46548 h 3165841"/>
              <a:gd name="connsiteX2" fmla="*/ 5172633 w 5172633"/>
              <a:gd name="connsiteY2" fmla="*/ 201 h 3165841"/>
              <a:gd name="connsiteX3" fmla="*/ 5172633 w 5172633"/>
              <a:gd name="connsiteY3" fmla="*/ 3165841 h 3165841"/>
              <a:gd name="connsiteX4" fmla="*/ 0 w 5172633"/>
              <a:gd name="connsiteY4" fmla="*/ 3165841 h 3165841"/>
              <a:gd name="connsiteX5" fmla="*/ 0 w 5172633"/>
              <a:gd name="connsiteY5" fmla="*/ 201 h 3165841"/>
              <a:gd name="connsiteX0" fmla="*/ 0 w 5172633"/>
              <a:gd name="connsiteY0" fmla="*/ 201 h 3165841"/>
              <a:gd name="connsiteX1" fmla="*/ 2626041 w 5172633"/>
              <a:gd name="connsiteY1" fmla="*/ 46548 h 3165841"/>
              <a:gd name="connsiteX2" fmla="*/ 5172633 w 5172633"/>
              <a:gd name="connsiteY2" fmla="*/ 201 h 3165841"/>
              <a:gd name="connsiteX3" fmla="*/ 5078955 w 5172633"/>
              <a:gd name="connsiteY3" fmla="*/ 1425406 h 3165841"/>
              <a:gd name="connsiteX4" fmla="*/ 5172633 w 5172633"/>
              <a:gd name="connsiteY4" fmla="*/ 3165841 h 3165841"/>
              <a:gd name="connsiteX5" fmla="*/ 0 w 5172633"/>
              <a:gd name="connsiteY5" fmla="*/ 3165841 h 3165841"/>
              <a:gd name="connsiteX6" fmla="*/ 0 w 5172633"/>
              <a:gd name="connsiteY6" fmla="*/ 201 h 3165841"/>
              <a:gd name="connsiteX0" fmla="*/ 0 w 5172633"/>
              <a:gd name="connsiteY0" fmla="*/ 201 h 3165843"/>
              <a:gd name="connsiteX1" fmla="*/ 2626041 w 5172633"/>
              <a:gd name="connsiteY1" fmla="*/ 46548 h 3165843"/>
              <a:gd name="connsiteX2" fmla="*/ 5172633 w 5172633"/>
              <a:gd name="connsiteY2" fmla="*/ 201 h 3165843"/>
              <a:gd name="connsiteX3" fmla="*/ 5078955 w 5172633"/>
              <a:gd name="connsiteY3" fmla="*/ 1425406 h 3165843"/>
              <a:gd name="connsiteX4" fmla="*/ 5172633 w 5172633"/>
              <a:gd name="connsiteY4" fmla="*/ 3165841 h 3165843"/>
              <a:gd name="connsiteX5" fmla="*/ 2538955 w 5172633"/>
              <a:gd name="connsiteY5" fmla="*/ 3109063 h 3165843"/>
              <a:gd name="connsiteX6" fmla="*/ 0 w 5172633"/>
              <a:gd name="connsiteY6" fmla="*/ 3165841 h 3165843"/>
              <a:gd name="connsiteX7" fmla="*/ 0 w 5172633"/>
              <a:gd name="connsiteY7" fmla="*/ 201 h 3165843"/>
              <a:gd name="connsiteX0" fmla="*/ 202 w 5172835"/>
              <a:gd name="connsiteY0" fmla="*/ 201 h 3165843"/>
              <a:gd name="connsiteX1" fmla="*/ 2626243 w 5172835"/>
              <a:gd name="connsiteY1" fmla="*/ 46548 h 3165843"/>
              <a:gd name="connsiteX2" fmla="*/ 5172835 w 5172835"/>
              <a:gd name="connsiteY2" fmla="*/ 201 h 3165843"/>
              <a:gd name="connsiteX3" fmla="*/ 5079157 w 5172835"/>
              <a:gd name="connsiteY3" fmla="*/ 1425406 h 3165843"/>
              <a:gd name="connsiteX4" fmla="*/ 5172835 w 5172835"/>
              <a:gd name="connsiteY4" fmla="*/ 3165841 h 3165843"/>
              <a:gd name="connsiteX5" fmla="*/ 2539157 w 5172835"/>
              <a:gd name="connsiteY5" fmla="*/ 3109063 h 3165843"/>
              <a:gd name="connsiteX6" fmla="*/ 202 w 5172835"/>
              <a:gd name="connsiteY6" fmla="*/ 3165841 h 3165843"/>
              <a:gd name="connsiteX7" fmla="*/ 86243 w 5172835"/>
              <a:gd name="connsiteY7" fmla="*/ 1512492 h 3165843"/>
              <a:gd name="connsiteX8" fmla="*/ 202 w 5172835"/>
              <a:gd name="connsiteY8" fmla="*/ 201 h 3165843"/>
              <a:gd name="connsiteX0" fmla="*/ 557 w 5173190"/>
              <a:gd name="connsiteY0" fmla="*/ 201 h 3165843"/>
              <a:gd name="connsiteX1" fmla="*/ 2626598 w 5173190"/>
              <a:gd name="connsiteY1" fmla="*/ 46548 h 3165843"/>
              <a:gd name="connsiteX2" fmla="*/ 5173190 w 5173190"/>
              <a:gd name="connsiteY2" fmla="*/ 201 h 3165843"/>
              <a:gd name="connsiteX3" fmla="*/ 5079512 w 5173190"/>
              <a:gd name="connsiteY3" fmla="*/ 1425406 h 3165843"/>
              <a:gd name="connsiteX4" fmla="*/ 5173190 w 5173190"/>
              <a:gd name="connsiteY4" fmla="*/ 3165841 h 3165843"/>
              <a:gd name="connsiteX5" fmla="*/ 2539512 w 5173190"/>
              <a:gd name="connsiteY5" fmla="*/ 3109063 h 3165843"/>
              <a:gd name="connsiteX6" fmla="*/ 557 w 5173190"/>
              <a:gd name="connsiteY6" fmla="*/ 3165841 h 3165843"/>
              <a:gd name="connsiteX7" fmla="*/ 22993 w 5173190"/>
              <a:gd name="connsiteY7" fmla="*/ 1501962 h 3165843"/>
              <a:gd name="connsiteX8" fmla="*/ 557 w 5173190"/>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079291 w 5172969"/>
              <a:gd name="connsiteY3" fmla="*/ 1425406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103143 w 5172969"/>
              <a:gd name="connsiteY3" fmla="*/ 1435938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969" h="3165843">
                <a:moveTo>
                  <a:pt x="336" y="201"/>
                </a:moveTo>
                <a:cubicBezTo>
                  <a:pt x="851492" y="-3702"/>
                  <a:pt x="1775221" y="50451"/>
                  <a:pt x="2626377" y="46548"/>
                </a:cubicBezTo>
                <a:lnTo>
                  <a:pt x="5172969" y="201"/>
                </a:lnTo>
                <a:cubicBezTo>
                  <a:pt x="5165933" y="480107"/>
                  <a:pt x="5110179" y="956032"/>
                  <a:pt x="5103143" y="1435938"/>
                </a:cubicBezTo>
                <a:lnTo>
                  <a:pt x="5172969" y="3165841"/>
                </a:lnTo>
                <a:cubicBezTo>
                  <a:pt x="4295076" y="3166267"/>
                  <a:pt x="3417184" y="3108637"/>
                  <a:pt x="2539291" y="3109063"/>
                </a:cubicBezTo>
                <a:lnTo>
                  <a:pt x="336" y="3165841"/>
                </a:lnTo>
                <a:cubicBezTo>
                  <a:pt x="-4850" y="2600210"/>
                  <a:pt x="51809" y="2067593"/>
                  <a:pt x="46623" y="1501962"/>
                </a:cubicBezTo>
                <a:cubicBezTo>
                  <a:pt x="17943" y="997865"/>
                  <a:pt x="29016" y="504298"/>
                  <a:pt x="336" y="201"/>
                </a:cubicBezTo>
                <a:close/>
              </a:path>
            </a:pathLst>
          </a:custGeom>
          <a:gradFill>
            <a:gsLst>
              <a:gs pos="31000">
                <a:schemeClr val="accent3">
                  <a:lumMod val="20000"/>
                  <a:lumOff val="80000"/>
                </a:schemeClr>
              </a:gs>
              <a:gs pos="100000">
                <a:srgbClr val="B0ECE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8" name="PHẠM DUYÊN 4 - 9Slide.vn">
            <a:extLst>
              <a:ext uri="{FF2B5EF4-FFF2-40B4-BE49-F238E27FC236}">
                <a16:creationId xmlns:a16="http://schemas.microsoft.com/office/drawing/2014/main" id="{E9328489-1BD9-4ECE-820F-38EF6CE9C68D}"/>
              </a:ext>
            </a:extLst>
          </p:cNvPr>
          <p:cNvSpPr txBox="1"/>
          <p:nvPr/>
        </p:nvSpPr>
        <p:spPr>
          <a:xfrm>
            <a:off x="1495944" y="3797650"/>
            <a:ext cx="841488" cy="340997"/>
          </a:xfrm>
          <a:prstGeom prst="rect">
            <a:avLst/>
          </a:prstGeom>
          <a:noFill/>
        </p:spPr>
        <p:txBody>
          <a:bodyPr wrap="none" rtlCol="0">
            <a:spAutoFit/>
          </a:bodyPr>
          <a:lstStyle/>
          <a:p>
            <a:r>
              <a:rPr lang="en-US" sz="2800" spc="-100" dirty="0" err="1">
                <a:solidFill>
                  <a:schemeClr val="tx1">
                    <a:lumMod val="85000"/>
                    <a:lumOff val="15000"/>
                  </a:schemeClr>
                </a:solidFill>
              </a:rPr>
              <a:t>Mẫu</a:t>
            </a:r>
            <a:r>
              <a:rPr lang="en-US" sz="2800" spc="-100" dirty="0">
                <a:solidFill>
                  <a:schemeClr val="tx1">
                    <a:lumMod val="85000"/>
                    <a:lumOff val="15000"/>
                  </a:schemeClr>
                </a:solidFill>
              </a:rPr>
              <a:t>: </a:t>
            </a:r>
          </a:p>
        </p:txBody>
      </p:sp>
      <p:sp>
        <p:nvSpPr>
          <p:cNvPr id="29" name="PHẠM DUYÊN 5 - 9Slide.vn">
            <a:extLst>
              <a:ext uri="{FF2B5EF4-FFF2-40B4-BE49-F238E27FC236}">
                <a16:creationId xmlns:a16="http://schemas.microsoft.com/office/drawing/2014/main" id="{998D5621-746D-4AD6-889E-2CD48ED27E91}"/>
              </a:ext>
            </a:extLst>
          </p:cNvPr>
          <p:cNvSpPr txBox="1"/>
          <p:nvPr/>
        </p:nvSpPr>
        <p:spPr>
          <a:xfrm>
            <a:off x="2583233" y="3797650"/>
            <a:ext cx="2838371" cy="340997"/>
          </a:xfrm>
          <a:prstGeom prst="rect">
            <a:avLst/>
          </a:prstGeom>
          <a:noFill/>
        </p:spPr>
        <p:txBody>
          <a:bodyPr wrap="square" rtlCol="0">
            <a:spAutoFit/>
          </a:bodyPr>
          <a:lstStyle/>
          <a:p>
            <a:r>
              <a:rPr lang="en-US" sz="2800" spc="-100" dirty="0">
                <a:solidFill>
                  <a:schemeClr val="tx1">
                    <a:lumMod val="85000"/>
                    <a:lumOff val="15000"/>
                  </a:schemeClr>
                </a:solidFill>
                <a:latin typeface="+mj-lt"/>
              </a:rPr>
              <a:t>25 000 + 4 000</a:t>
            </a:r>
          </a:p>
        </p:txBody>
      </p:sp>
      <p:sp>
        <p:nvSpPr>
          <p:cNvPr id="30" name="PHẠM DUYÊN 6 - 9Slide.vn">
            <a:extLst>
              <a:ext uri="{FF2B5EF4-FFF2-40B4-BE49-F238E27FC236}">
                <a16:creationId xmlns:a16="http://schemas.microsoft.com/office/drawing/2014/main" id="{609E77FE-C6B5-498C-B570-D86EC6DBB05B}"/>
              </a:ext>
            </a:extLst>
          </p:cNvPr>
          <p:cNvSpPr txBox="1"/>
          <p:nvPr/>
        </p:nvSpPr>
        <p:spPr>
          <a:xfrm>
            <a:off x="5005569" y="3797650"/>
            <a:ext cx="307189" cy="340997"/>
          </a:xfrm>
          <a:prstGeom prst="rect">
            <a:avLst/>
          </a:prstGeom>
          <a:noFill/>
        </p:spPr>
        <p:txBody>
          <a:bodyPr wrap="none" rtlCol="0">
            <a:spAutoFit/>
          </a:bodyPr>
          <a:lstStyle/>
          <a:p>
            <a:r>
              <a:rPr lang="en-US" sz="2800" spc="-100">
                <a:solidFill>
                  <a:schemeClr val="tx1">
                    <a:lumMod val="85000"/>
                    <a:lumOff val="15000"/>
                  </a:schemeClr>
                </a:solidFill>
                <a:latin typeface="+mj-lt"/>
              </a:rPr>
              <a:t>=</a:t>
            </a:r>
            <a:endParaRPr lang="en-US" sz="2800" spc="-100">
              <a:solidFill>
                <a:schemeClr val="accent5">
                  <a:lumMod val="75000"/>
                </a:schemeClr>
              </a:solidFill>
              <a:latin typeface="+mj-lt"/>
            </a:endParaRPr>
          </a:p>
        </p:txBody>
      </p:sp>
      <p:sp>
        <p:nvSpPr>
          <p:cNvPr id="31" name="PHẠM DUYÊN 7 - 9Slide.vn">
            <a:extLst>
              <a:ext uri="{FF2B5EF4-FFF2-40B4-BE49-F238E27FC236}">
                <a16:creationId xmlns:a16="http://schemas.microsoft.com/office/drawing/2014/main" id="{94D353F2-AFAA-4FFE-BF9F-F6043185979D}"/>
              </a:ext>
            </a:extLst>
          </p:cNvPr>
          <p:cNvSpPr txBox="1"/>
          <p:nvPr/>
        </p:nvSpPr>
        <p:spPr>
          <a:xfrm>
            <a:off x="5425872" y="3797650"/>
            <a:ext cx="273086" cy="340997"/>
          </a:xfrm>
          <a:prstGeom prst="rect">
            <a:avLst/>
          </a:prstGeom>
          <a:noFill/>
        </p:spPr>
        <p:txBody>
          <a:bodyPr wrap="none" rtlCol="0">
            <a:spAutoFit/>
          </a:bodyPr>
          <a:lstStyle/>
          <a:p>
            <a:r>
              <a:rPr lang="en-US" sz="2800" spc="-100">
                <a:solidFill>
                  <a:schemeClr val="accent6"/>
                </a:solidFill>
                <a:latin typeface="+mj-lt"/>
                <a:cs typeface="Arial" panose="020B0604020202020204" pitchFamily="34" charset="0"/>
              </a:rPr>
              <a:t>?</a:t>
            </a:r>
            <a:endParaRPr lang="en-US" sz="2800" spc="-100">
              <a:solidFill>
                <a:schemeClr val="tx1">
                  <a:lumMod val="85000"/>
                  <a:lumOff val="15000"/>
                </a:schemeClr>
              </a:solidFill>
              <a:latin typeface="+mj-lt"/>
            </a:endParaRPr>
          </a:p>
        </p:txBody>
      </p:sp>
      <p:sp>
        <p:nvSpPr>
          <p:cNvPr id="32" name="PHẠM DUYÊN 8 - 9Slide.vn">
            <a:extLst>
              <a:ext uri="{FF2B5EF4-FFF2-40B4-BE49-F238E27FC236}">
                <a16:creationId xmlns:a16="http://schemas.microsoft.com/office/drawing/2014/main" id="{9332A26A-4425-4567-B17B-1B3AA18F7C16}"/>
              </a:ext>
            </a:extLst>
          </p:cNvPr>
          <p:cNvSpPr txBox="1"/>
          <p:nvPr/>
        </p:nvSpPr>
        <p:spPr>
          <a:xfrm>
            <a:off x="2568962" y="4226007"/>
            <a:ext cx="1188838" cy="340997"/>
          </a:xfrm>
          <a:prstGeom prst="rect">
            <a:avLst/>
          </a:prstGeom>
          <a:noFill/>
        </p:spPr>
        <p:txBody>
          <a:bodyPr wrap="square" rtlCol="0">
            <a:spAutoFit/>
          </a:bodyPr>
          <a:lstStyle/>
          <a:p>
            <a:r>
              <a:rPr lang="en-US" sz="2800" spc="-100" dirty="0" err="1">
                <a:solidFill>
                  <a:schemeClr val="tx1">
                    <a:lumMod val="85000"/>
                    <a:lumOff val="15000"/>
                  </a:schemeClr>
                </a:solidFill>
              </a:rPr>
              <a:t>Nhẩm</a:t>
            </a:r>
            <a:r>
              <a:rPr lang="en-US" sz="2800" spc="-100" dirty="0">
                <a:solidFill>
                  <a:schemeClr val="tx1">
                    <a:lumMod val="85000"/>
                    <a:lumOff val="15000"/>
                  </a:schemeClr>
                </a:solidFill>
              </a:rPr>
              <a:t>:</a:t>
            </a:r>
          </a:p>
        </p:txBody>
      </p:sp>
      <p:sp>
        <p:nvSpPr>
          <p:cNvPr id="33" name="PHẠM DUYÊN 9 - 9Slide.vn">
            <a:extLst>
              <a:ext uri="{FF2B5EF4-FFF2-40B4-BE49-F238E27FC236}">
                <a16:creationId xmlns:a16="http://schemas.microsoft.com/office/drawing/2014/main" id="{990BFA94-BB92-431D-9525-828BC1A69B36}"/>
              </a:ext>
            </a:extLst>
          </p:cNvPr>
          <p:cNvSpPr txBox="1"/>
          <p:nvPr/>
        </p:nvSpPr>
        <p:spPr>
          <a:xfrm>
            <a:off x="3656252" y="4226007"/>
            <a:ext cx="3099148" cy="340997"/>
          </a:xfrm>
          <a:prstGeom prst="rect">
            <a:avLst/>
          </a:prstGeom>
          <a:noFill/>
        </p:spPr>
        <p:txBody>
          <a:bodyPr wrap="square" rtlCol="0">
            <a:spAutoFit/>
          </a:bodyPr>
          <a:lstStyle/>
          <a:p>
            <a:r>
              <a:rPr lang="en-US" sz="2800" spc="-100" dirty="0">
                <a:solidFill>
                  <a:schemeClr val="tx1">
                    <a:lumMod val="85000"/>
                    <a:lumOff val="15000"/>
                  </a:schemeClr>
                </a:solidFill>
                <a:latin typeface="+mj-lt"/>
              </a:rPr>
              <a:t>25 </a:t>
            </a:r>
            <a:r>
              <a:rPr lang="en-US" sz="2800" spc="-100" dirty="0" err="1">
                <a:solidFill>
                  <a:schemeClr val="tx1">
                    <a:lumMod val="85000"/>
                    <a:lumOff val="15000"/>
                  </a:schemeClr>
                </a:solidFill>
              </a:rPr>
              <a:t>nghìn</a:t>
            </a:r>
            <a:r>
              <a:rPr lang="en-US" sz="2800" spc="-100" dirty="0">
                <a:solidFill>
                  <a:schemeClr val="tx1">
                    <a:lumMod val="85000"/>
                    <a:lumOff val="15000"/>
                  </a:schemeClr>
                </a:solidFill>
              </a:rPr>
              <a:t> + </a:t>
            </a:r>
            <a:r>
              <a:rPr lang="en-US" sz="2800" spc="-100" dirty="0">
                <a:solidFill>
                  <a:schemeClr val="tx1">
                    <a:lumMod val="85000"/>
                    <a:lumOff val="15000"/>
                  </a:schemeClr>
                </a:solidFill>
                <a:latin typeface="+mj-lt"/>
              </a:rPr>
              <a:t>4</a:t>
            </a:r>
            <a:r>
              <a:rPr lang="en-US" sz="2800" spc="-100" dirty="0">
                <a:solidFill>
                  <a:schemeClr val="tx1">
                    <a:lumMod val="85000"/>
                    <a:lumOff val="15000"/>
                  </a:schemeClr>
                </a:solidFill>
              </a:rPr>
              <a:t> </a:t>
            </a:r>
            <a:r>
              <a:rPr lang="en-US" sz="2800" spc="-100" dirty="0" err="1">
                <a:solidFill>
                  <a:schemeClr val="tx1">
                    <a:lumMod val="85000"/>
                    <a:lumOff val="15000"/>
                  </a:schemeClr>
                </a:solidFill>
              </a:rPr>
              <a:t>nghìn</a:t>
            </a:r>
            <a:r>
              <a:rPr lang="en-US" sz="2800" spc="-100" dirty="0">
                <a:solidFill>
                  <a:schemeClr val="tx1">
                    <a:lumMod val="85000"/>
                    <a:lumOff val="15000"/>
                  </a:schemeClr>
                </a:solidFill>
              </a:rPr>
              <a:t> </a:t>
            </a:r>
            <a:endParaRPr lang="en-US" sz="2800" spc="-100" dirty="0">
              <a:solidFill>
                <a:schemeClr val="tx1">
                  <a:lumMod val="85000"/>
                  <a:lumOff val="15000"/>
                </a:schemeClr>
              </a:solidFill>
              <a:latin typeface="+mj-lt"/>
            </a:endParaRPr>
          </a:p>
        </p:txBody>
      </p:sp>
      <p:sp>
        <p:nvSpPr>
          <p:cNvPr id="34" name="PHẠM DUYÊN 10 - 9Slide.vn">
            <a:extLst>
              <a:ext uri="{FF2B5EF4-FFF2-40B4-BE49-F238E27FC236}">
                <a16:creationId xmlns:a16="http://schemas.microsoft.com/office/drawing/2014/main" id="{5515BCA1-D72C-4271-982F-47C28F49B76C}"/>
              </a:ext>
            </a:extLst>
          </p:cNvPr>
          <p:cNvSpPr txBox="1"/>
          <p:nvPr/>
        </p:nvSpPr>
        <p:spPr>
          <a:xfrm>
            <a:off x="6937058" y="4226007"/>
            <a:ext cx="1159793" cy="340997"/>
          </a:xfrm>
          <a:prstGeom prst="rect">
            <a:avLst/>
          </a:prstGeom>
          <a:noFill/>
        </p:spPr>
        <p:txBody>
          <a:bodyPr wrap="none" rtlCol="0">
            <a:spAutoFit/>
          </a:bodyPr>
          <a:lstStyle/>
          <a:p>
            <a:r>
              <a:rPr lang="en-US" sz="2800" spc="-100" dirty="0">
                <a:solidFill>
                  <a:schemeClr val="accent6"/>
                </a:solidFill>
                <a:latin typeface="+mj-lt"/>
                <a:cs typeface="Arial" panose="020B0604020202020204" pitchFamily="34" charset="0"/>
              </a:rPr>
              <a:t>29 </a:t>
            </a:r>
            <a:r>
              <a:rPr lang="en-US" sz="2800" spc="-100" dirty="0" err="1">
                <a:solidFill>
                  <a:schemeClr val="tx1">
                    <a:lumMod val="85000"/>
                    <a:lumOff val="15000"/>
                  </a:schemeClr>
                </a:solidFill>
              </a:rPr>
              <a:t>nghìn</a:t>
            </a:r>
            <a:endParaRPr lang="en-US" sz="2800" spc="-100" dirty="0">
              <a:solidFill>
                <a:schemeClr val="tx1">
                  <a:lumMod val="85000"/>
                  <a:lumOff val="15000"/>
                </a:schemeClr>
              </a:solidFill>
              <a:latin typeface="+mj-lt"/>
            </a:endParaRPr>
          </a:p>
        </p:txBody>
      </p:sp>
      <p:sp>
        <p:nvSpPr>
          <p:cNvPr id="35" name="PHẠM DUYÊN 11 - 9Slide.vn">
            <a:extLst>
              <a:ext uri="{FF2B5EF4-FFF2-40B4-BE49-F238E27FC236}">
                <a16:creationId xmlns:a16="http://schemas.microsoft.com/office/drawing/2014/main" id="{72F56BFD-B21D-451D-BF74-1E6F95A82878}"/>
              </a:ext>
            </a:extLst>
          </p:cNvPr>
          <p:cNvSpPr txBox="1"/>
          <p:nvPr/>
        </p:nvSpPr>
        <p:spPr>
          <a:xfrm>
            <a:off x="6578718" y="4226007"/>
            <a:ext cx="307189" cy="340996"/>
          </a:xfrm>
          <a:prstGeom prst="rect">
            <a:avLst/>
          </a:prstGeom>
          <a:noFill/>
        </p:spPr>
        <p:txBody>
          <a:bodyPr wrap="none" rtlCol="0">
            <a:spAutoFit/>
          </a:bodyPr>
          <a:lstStyle/>
          <a:p>
            <a:r>
              <a:rPr lang="en-US" sz="2800" spc="-100" dirty="0">
                <a:solidFill>
                  <a:schemeClr val="tx1">
                    <a:lumMod val="85000"/>
                    <a:lumOff val="15000"/>
                  </a:schemeClr>
                </a:solidFill>
                <a:latin typeface="+mj-lt"/>
              </a:rPr>
              <a:t>=</a:t>
            </a:r>
            <a:endParaRPr lang="en-US" sz="2800" spc="-100" dirty="0">
              <a:solidFill>
                <a:schemeClr val="accent5">
                  <a:lumMod val="75000"/>
                </a:schemeClr>
              </a:solidFill>
              <a:latin typeface="+mj-lt"/>
            </a:endParaRPr>
          </a:p>
        </p:txBody>
      </p:sp>
      <p:sp>
        <p:nvSpPr>
          <p:cNvPr id="36" name="PHẠM DUYÊN 12 - 9Slide.vn">
            <a:extLst>
              <a:ext uri="{FF2B5EF4-FFF2-40B4-BE49-F238E27FC236}">
                <a16:creationId xmlns:a16="http://schemas.microsoft.com/office/drawing/2014/main" id="{FE8C45D6-D8F6-4D54-8FE7-F2E9E108141A}"/>
              </a:ext>
            </a:extLst>
          </p:cNvPr>
          <p:cNvSpPr txBox="1"/>
          <p:nvPr/>
        </p:nvSpPr>
        <p:spPr>
          <a:xfrm>
            <a:off x="2583233" y="4721292"/>
            <a:ext cx="2838371" cy="340997"/>
          </a:xfrm>
          <a:prstGeom prst="rect">
            <a:avLst/>
          </a:prstGeom>
          <a:noFill/>
        </p:spPr>
        <p:txBody>
          <a:bodyPr wrap="square" rtlCol="0">
            <a:spAutoFit/>
          </a:bodyPr>
          <a:lstStyle/>
          <a:p>
            <a:r>
              <a:rPr lang="en-US" sz="2800" spc="-100" dirty="0">
                <a:solidFill>
                  <a:schemeClr val="tx1">
                    <a:lumMod val="85000"/>
                    <a:lumOff val="15000"/>
                  </a:schemeClr>
                </a:solidFill>
                <a:latin typeface="+mj-lt"/>
              </a:rPr>
              <a:t>25 000 + 4 000</a:t>
            </a:r>
          </a:p>
        </p:txBody>
      </p:sp>
      <p:sp>
        <p:nvSpPr>
          <p:cNvPr id="37" name="PHẠM DUYÊN 13 - 9Slide.vn">
            <a:extLst>
              <a:ext uri="{FF2B5EF4-FFF2-40B4-BE49-F238E27FC236}">
                <a16:creationId xmlns:a16="http://schemas.microsoft.com/office/drawing/2014/main" id="{AA28ED30-5E25-41FA-8087-75F9CA40BBE9}"/>
              </a:ext>
            </a:extLst>
          </p:cNvPr>
          <p:cNvSpPr txBox="1"/>
          <p:nvPr/>
        </p:nvSpPr>
        <p:spPr>
          <a:xfrm>
            <a:off x="5005569" y="4721292"/>
            <a:ext cx="307189" cy="340997"/>
          </a:xfrm>
          <a:prstGeom prst="rect">
            <a:avLst/>
          </a:prstGeom>
          <a:noFill/>
        </p:spPr>
        <p:txBody>
          <a:bodyPr wrap="none" rtlCol="0">
            <a:spAutoFit/>
          </a:bodyPr>
          <a:lstStyle/>
          <a:p>
            <a:r>
              <a:rPr lang="en-US" sz="2800" spc="-100" dirty="0">
                <a:solidFill>
                  <a:schemeClr val="tx1">
                    <a:lumMod val="85000"/>
                    <a:lumOff val="15000"/>
                  </a:schemeClr>
                </a:solidFill>
                <a:latin typeface="+mj-lt"/>
              </a:rPr>
              <a:t>=</a:t>
            </a:r>
            <a:endParaRPr lang="en-US" sz="2800" spc="-100" dirty="0">
              <a:solidFill>
                <a:schemeClr val="accent5">
                  <a:lumMod val="75000"/>
                </a:schemeClr>
              </a:solidFill>
              <a:latin typeface="+mj-lt"/>
            </a:endParaRPr>
          </a:p>
        </p:txBody>
      </p:sp>
      <p:sp>
        <p:nvSpPr>
          <p:cNvPr id="38" name="PHẠM DUYÊN 14 - 9Slide.vn">
            <a:extLst>
              <a:ext uri="{FF2B5EF4-FFF2-40B4-BE49-F238E27FC236}">
                <a16:creationId xmlns:a16="http://schemas.microsoft.com/office/drawing/2014/main" id="{156B7D82-3A79-4DB5-9859-5013C59F588D}"/>
              </a:ext>
            </a:extLst>
          </p:cNvPr>
          <p:cNvSpPr txBox="1"/>
          <p:nvPr/>
        </p:nvSpPr>
        <p:spPr>
          <a:xfrm>
            <a:off x="5425872" y="4721292"/>
            <a:ext cx="981693" cy="340997"/>
          </a:xfrm>
          <a:prstGeom prst="rect">
            <a:avLst/>
          </a:prstGeom>
          <a:noFill/>
        </p:spPr>
        <p:txBody>
          <a:bodyPr wrap="none" rtlCol="0">
            <a:spAutoFit/>
          </a:bodyPr>
          <a:lstStyle/>
          <a:p>
            <a:r>
              <a:rPr lang="en-US" sz="2800" spc="-100" dirty="0">
                <a:solidFill>
                  <a:schemeClr val="accent6"/>
                </a:solidFill>
                <a:latin typeface="+mj-lt"/>
                <a:cs typeface="Arial" panose="020B0604020202020204" pitchFamily="34" charset="0"/>
              </a:rPr>
              <a:t>29 000</a:t>
            </a:r>
            <a:endParaRPr lang="en-US" sz="2800" spc="-100" dirty="0">
              <a:solidFill>
                <a:schemeClr val="tx1">
                  <a:lumMod val="85000"/>
                  <a:lumOff val="15000"/>
                </a:schemeClr>
              </a:solidFill>
              <a:latin typeface="+mj-lt"/>
            </a:endParaRPr>
          </a:p>
        </p:txBody>
      </p:sp>
      <p:sp>
        <p:nvSpPr>
          <p:cNvPr id="39" name="PHẠM DUYÊN 4 - 9Slide.vn">
            <a:extLst>
              <a:ext uri="{FF2B5EF4-FFF2-40B4-BE49-F238E27FC236}">
                <a16:creationId xmlns:a16="http://schemas.microsoft.com/office/drawing/2014/main" id="{6CCF51B8-A925-4C08-BF23-0A53A4B0DC93}"/>
              </a:ext>
            </a:extLst>
          </p:cNvPr>
          <p:cNvSpPr txBox="1"/>
          <p:nvPr/>
        </p:nvSpPr>
        <p:spPr>
          <a:xfrm>
            <a:off x="1169308" y="3785681"/>
            <a:ext cx="379188" cy="340997"/>
          </a:xfrm>
          <a:prstGeom prst="rect">
            <a:avLst/>
          </a:prstGeom>
          <a:noFill/>
        </p:spPr>
        <p:txBody>
          <a:bodyPr wrap="none" rtlCol="0">
            <a:spAutoFit/>
          </a:bodyPr>
          <a:lstStyle/>
          <a:p>
            <a:r>
              <a:rPr lang="en-US" sz="2800" spc="-100" dirty="0">
                <a:solidFill>
                  <a:schemeClr val="tx1">
                    <a:lumMod val="85000"/>
                    <a:lumOff val="15000"/>
                  </a:schemeClr>
                </a:solidFill>
              </a:rPr>
              <a:t>b)</a:t>
            </a:r>
          </a:p>
        </p:txBody>
      </p:sp>
      <p:sp>
        <p:nvSpPr>
          <p:cNvPr id="40" name="PHẠM DUYÊN 15 - 9Slide.vn">
            <a:extLst>
              <a:ext uri="{FF2B5EF4-FFF2-40B4-BE49-F238E27FC236}">
                <a16:creationId xmlns:a16="http://schemas.microsoft.com/office/drawing/2014/main" id="{6263D7D2-DEB4-4BEB-8BE0-4083E9DAA5C4}"/>
              </a:ext>
            </a:extLst>
          </p:cNvPr>
          <p:cNvSpPr/>
          <p:nvPr/>
        </p:nvSpPr>
        <p:spPr>
          <a:xfrm>
            <a:off x="665769" y="5576577"/>
            <a:ext cx="3342051" cy="775176"/>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2800">
                <a:solidFill>
                  <a:schemeClr val="bg1"/>
                </a:solidFill>
                <a:effectLst>
                  <a:outerShdw blurRad="38100" dist="38100" dir="2700000" algn="tl">
                    <a:srgbClr val="000000">
                      <a:alpha val="43137"/>
                    </a:srgbClr>
                  </a:outerShdw>
                </a:effectLst>
                <a:latin typeface="+mj-lt"/>
                <a:ea typeface="Cambria" panose="02040503050406030204" pitchFamily="18" charset="0"/>
              </a:rPr>
              <a:t>32 000 + 7 000</a:t>
            </a:r>
            <a:endParaRPr lang="vi-VN" sz="28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41" name="PHẠM DUYÊN 15 - 9Slide.vn">
            <a:extLst>
              <a:ext uri="{FF2B5EF4-FFF2-40B4-BE49-F238E27FC236}">
                <a16:creationId xmlns:a16="http://schemas.microsoft.com/office/drawing/2014/main" id="{890EB1F4-769B-421B-B833-B1D20C580CCC}"/>
              </a:ext>
            </a:extLst>
          </p:cNvPr>
          <p:cNvSpPr/>
          <p:nvPr/>
        </p:nvSpPr>
        <p:spPr>
          <a:xfrm>
            <a:off x="4410455" y="5576577"/>
            <a:ext cx="3342051" cy="775176"/>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2800">
                <a:solidFill>
                  <a:schemeClr val="bg1"/>
                </a:solidFill>
                <a:effectLst>
                  <a:outerShdw blurRad="38100" dist="38100" dir="2700000" algn="tl">
                    <a:srgbClr val="000000">
                      <a:alpha val="43137"/>
                    </a:srgbClr>
                  </a:outerShdw>
                </a:effectLst>
                <a:latin typeface="+mj-lt"/>
                <a:ea typeface="Cambria" panose="02040503050406030204" pitchFamily="18" charset="0"/>
              </a:rPr>
              <a:t>49 000 + 2 000</a:t>
            </a:r>
            <a:endParaRPr lang="vi-VN" sz="28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42" name="PHẠM DUYÊN 15 - 9Slide.vn">
            <a:extLst>
              <a:ext uri="{FF2B5EF4-FFF2-40B4-BE49-F238E27FC236}">
                <a16:creationId xmlns:a16="http://schemas.microsoft.com/office/drawing/2014/main" id="{744EAEB2-33D9-4A0A-ACA6-CE7046E8A6C5}"/>
              </a:ext>
            </a:extLst>
          </p:cNvPr>
          <p:cNvSpPr/>
          <p:nvPr/>
        </p:nvSpPr>
        <p:spPr>
          <a:xfrm>
            <a:off x="8155141" y="5576577"/>
            <a:ext cx="3342051" cy="775176"/>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2800">
                <a:solidFill>
                  <a:schemeClr val="bg1"/>
                </a:solidFill>
                <a:effectLst>
                  <a:outerShdw blurRad="38100" dist="38100" dir="2700000" algn="tl">
                    <a:srgbClr val="000000">
                      <a:alpha val="43137"/>
                    </a:srgbClr>
                  </a:outerShdw>
                </a:effectLst>
                <a:latin typeface="+mj-lt"/>
                <a:ea typeface="Cambria" panose="02040503050406030204" pitchFamily="18" charset="0"/>
              </a:rPr>
              <a:t>55 000 + 5 000</a:t>
            </a:r>
            <a:endParaRPr lang="vi-VN" sz="28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pic>
        <p:nvPicPr>
          <p:cNvPr id="21" name="Picture 20">
            <a:extLst>
              <a:ext uri="{FF2B5EF4-FFF2-40B4-BE49-F238E27FC236}">
                <a16:creationId xmlns:a16="http://schemas.microsoft.com/office/drawing/2014/main" id="{F1321306-90C1-0FC3-CF60-DE65B0452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985348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par>
                          <p:cTn id="42" fill="hold">
                            <p:stCondLst>
                              <p:cond delay="4500"/>
                            </p:stCondLst>
                            <p:childTnLst>
                              <p:par>
                                <p:cTn id="43" presetID="14" presetClass="entr" presetSubtype="1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childTnLst>
                          </p:cTn>
                        </p:par>
                        <p:par>
                          <p:cTn id="46" fill="hold">
                            <p:stCondLst>
                              <p:cond delay="5000"/>
                            </p:stCondLst>
                            <p:childTnLst>
                              <p:par>
                                <p:cTn id="47" presetID="14" presetClass="entr" presetSubtype="1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randombar(horizontal)">
                                      <p:cBhvr>
                                        <p:cTn id="59" dur="500"/>
                                        <p:tgtEl>
                                          <p:spTgt spid="39"/>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randombar(horizontal)">
                                      <p:cBhvr>
                                        <p:cTn id="63" dur="500"/>
                                        <p:tgtEl>
                                          <p:spTgt spid="28"/>
                                        </p:tgtEl>
                                      </p:cBhvr>
                                    </p:animEffect>
                                  </p:childTnLst>
                                </p:cTn>
                              </p:par>
                            </p:childTnLst>
                          </p:cTn>
                        </p:par>
                        <p:par>
                          <p:cTn id="64" fill="hold">
                            <p:stCondLst>
                              <p:cond delay="1000"/>
                            </p:stCondLst>
                            <p:childTnLst>
                              <p:par>
                                <p:cTn id="65" presetID="14" presetClass="entr" presetSubtype="1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childTnLst>
                          </p:cTn>
                        </p:par>
                        <p:par>
                          <p:cTn id="68" fill="hold">
                            <p:stCondLst>
                              <p:cond delay="1500"/>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500"/>
                                        <p:tgtEl>
                                          <p:spTgt spid="30"/>
                                        </p:tgtEl>
                                      </p:cBhvr>
                                    </p:animEffect>
                                  </p:childTnLst>
                                </p:cTn>
                              </p:par>
                            </p:childTnLst>
                          </p:cTn>
                        </p:par>
                        <p:par>
                          <p:cTn id="72" fill="hold">
                            <p:stCondLst>
                              <p:cond delay="2000"/>
                            </p:stCondLst>
                            <p:childTnLst>
                              <p:par>
                                <p:cTn id="73" presetID="14" presetClass="entr" presetSubtype="1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randombar(horizontal)">
                                      <p:cBhvr>
                                        <p:cTn id="75" dur="500"/>
                                        <p:tgtEl>
                                          <p:spTgt spid="31"/>
                                        </p:tgtEl>
                                      </p:cBhvr>
                                    </p:animEffect>
                                  </p:childTnLst>
                                </p:cTn>
                              </p:par>
                            </p:childTnLst>
                          </p:cTn>
                        </p:par>
                        <p:par>
                          <p:cTn id="76" fill="hold">
                            <p:stCondLst>
                              <p:cond delay="2500"/>
                            </p:stCondLst>
                            <p:childTnLst>
                              <p:par>
                                <p:cTn id="77" presetID="14" presetClass="entr" presetSubtype="1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randombar(horizontal)">
                                      <p:cBhvr>
                                        <p:cTn id="79" dur="500"/>
                                        <p:tgtEl>
                                          <p:spTgt spid="32"/>
                                        </p:tgtEl>
                                      </p:cBhvr>
                                    </p:animEffect>
                                  </p:childTnLst>
                                </p:cTn>
                              </p:par>
                            </p:childTnLst>
                          </p:cTn>
                        </p:par>
                        <p:par>
                          <p:cTn id="80" fill="hold">
                            <p:stCondLst>
                              <p:cond delay="3000"/>
                            </p:stCondLst>
                            <p:childTnLst>
                              <p:par>
                                <p:cTn id="81" presetID="14" presetClass="entr" presetSubtype="1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randombar(horizontal)">
                                      <p:cBhvr>
                                        <p:cTn id="83" dur="500"/>
                                        <p:tgtEl>
                                          <p:spTgt spid="33"/>
                                        </p:tgtEl>
                                      </p:cBhvr>
                                    </p:animEffect>
                                  </p:childTnLst>
                                </p:cTn>
                              </p:par>
                            </p:childTnLst>
                          </p:cTn>
                        </p:par>
                        <p:par>
                          <p:cTn id="84" fill="hold">
                            <p:stCondLst>
                              <p:cond delay="3500"/>
                            </p:stCondLst>
                            <p:childTnLst>
                              <p:par>
                                <p:cTn id="85" presetID="14" presetClass="entr" presetSubtype="1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randombar(horizontal)">
                                      <p:cBhvr>
                                        <p:cTn id="87" dur="500"/>
                                        <p:tgtEl>
                                          <p:spTgt spid="35"/>
                                        </p:tgtEl>
                                      </p:cBhvr>
                                    </p:animEffect>
                                  </p:childTnLst>
                                </p:cTn>
                              </p:par>
                            </p:childTnLst>
                          </p:cTn>
                        </p:par>
                        <p:par>
                          <p:cTn id="88" fill="hold">
                            <p:stCondLst>
                              <p:cond delay="4000"/>
                            </p:stCondLst>
                            <p:childTnLst>
                              <p:par>
                                <p:cTn id="89" presetID="14" presetClass="entr" presetSubtype="1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randombar(horizontal)">
                                      <p:cBhvr>
                                        <p:cTn id="91" dur="500"/>
                                        <p:tgtEl>
                                          <p:spTgt spid="34"/>
                                        </p:tgtEl>
                                      </p:cBhvr>
                                    </p:animEffect>
                                  </p:childTnLst>
                                </p:cTn>
                              </p:par>
                            </p:childTnLst>
                          </p:cTn>
                        </p:par>
                        <p:par>
                          <p:cTn id="92" fill="hold">
                            <p:stCondLst>
                              <p:cond delay="4500"/>
                            </p:stCondLst>
                            <p:childTnLst>
                              <p:par>
                                <p:cTn id="93" presetID="14" presetClass="entr" presetSubtype="10"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randombar(horizontal)">
                                      <p:cBhvr>
                                        <p:cTn id="95" dur="500"/>
                                        <p:tgtEl>
                                          <p:spTgt spid="36"/>
                                        </p:tgtEl>
                                      </p:cBhvr>
                                    </p:animEffect>
                                  </p:childTnLst>
                                </p:cTn>
                              </p:par>
                            </p:childTnLst>
                          </p:cTn>
                        </p:par>
                        <p:par>
                          <p:cTn id="96" fill="hold">
                            <p:stCondLst>
                              <p:cond delay="5000"/>
                            </p:stCondLst>
                            <p:childTnLst>
                              <p:par>
                                <p:cTn id="97" presetID="14" presetClass="entr" presetSubtype="10"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randombar(horizontal)">
                                      <p:cBhvr>
                                        <p:cTn id="99" dur="500"/>
                                        <p:tgtEl>
                                          <p:spTgt spid="37"/>
                                        </p:tgtEl>
                                      </p:cBhvr>
                                    </p:animEffect>
                                  </p:childTnLst>
                                </p:cTn>
                              </p:par>
                            </p:childTnLst>
                          </p:cTn>
                        </p:par>
                        <p:par>
                          <p:cTn id="100" fill="hold">
                            <p:stCondLst>
                              <p:cond delay="5500"/>
                            </p:stCondLst>
                            <p:childTnLst>
                              <p:par>
                                <p:cTn id="101" presetID="14" presetClass="entr" presetSubtype="10" fill="hold" grpId="0"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randombar(horizontal)">
                                      <p:cBhvr>
                                        <p:cTn id="103" dur="500"/>
                                        <p:tgtEl>
                                          <p:spTgt spid="3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500"/>
                                        <p:tgtEl>
                                          <p:spTgt spid="2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500"/>
                                        <p:tgtEl>
                                          <p:spTgt spid="4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4" grpId="0" animBg="1"/>
      <p:bldP spid="25" grpId="0" animBg="1"/>
      <p:bldP spid="9" grpId="0"/>
      <p:bldP spid="10" grpId="0"/>
      <p:bldP spid="11" grpId="0"/>
      <p:bldP spid="12" grpId="0"/>
      <p:bldP spid="13" grpId="0"/>
      <p:bldP spid="14" grpId="0"/>
      <p:bldP spid="15" grpId="0"/>
      <p:bldP spid="16" grpId="0"/>
      <p:bldP spid="17" grpId="0"/>
      <p:bldP spid="18" grpId="0"/>
      <p:bldP spid="19" grpId="0"/>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A681B7D2-DDCA-FED0-F013-94FC304D0B28}"/>
              </a:ext>
            </a:extLst>
          </p:cNvPr>
          <p:cNvGrpSpPr/>
          <p:nvPr/>
        </p:nvGrpSpPr>
        <p:grpSpPr>
          <a:xfrm>
            <a:off x="414381" y="74301"/>
            <a:ext cx="668922" cy="707886"/>
            <a:chOff x="1559434" y="1176116"/>
            <a:chExt cx="668922" cy="707886"/>
          </a:xfrm>
        </p:grpSpPr>
        <p:grpSp>
          <p:nvGrpSpPr>
            <p:cNvPr id="3" name="Group 2">
              <a:extLst>
                <a:ext uri="{FF2B5EF4-FFF2-40B4-BE49-F238E27FC236}">
                  <a16:creationId xmlns:a16="http://schemas.microsoft.com/office/drawing/2014/main" id="{3290ABDB-A55D-D023-EEB3-633C7608DD0F}"/>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D70D90AC-72FC-69BB-EA34-AEA6CE8034A3}"/>
                  </a:ext>
                </a:extLst>
              </p:cNvPr>
              <p:cNvSpPr/>
              <p:nvPr/>
            </p:nvSpPr>
            <p:spPr>
              <a:xfrm>
                <a:off x="2001384" y="1801058"/>
                <a:ext cx="590719" cy="590719"/>
              </a:xfrm>
              <a:prstGeom prst="ellipse">
                <a:avLst/>
              </a:prstGeom>
              <a:solidFill>
                <a:srgbClr val="14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878B58E6-A20C-00F5-AA82-AA365A9F5BCA}"/>
                  </a:ext>
                </a:extLst>
              </p:cNvPr>
              <p:cNvSpPr/>
              <p:nvPr/>
            </p:nvSpPr>
            <p:spPr>
              <a:xfrm>
                <a:off x="1959266" y="1758940"/>
                <a:ext cx="668922" cy="668922"/>
              </a:xfrm>
              <a:prstGeom prst="ellipse">
                <a:avLst/>
              </a:prstGeom>
              <a:noFill/>
              <a:ln w="28575">
                <a:solidFill>
                  <a:srgbClr val="00A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CDD2FA71-722E-F7FC-4907-C45D73EA2E3F}"/>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
        <p:nvSpPr>
          <p:cNvPr id="7" name="PHẠM DUYÊN 2 - 9Slide.vn">
            <a:extLst>
              <a:ext uri="{FF2B5EF4-FFF2-40B4-BE49-F238E27FC236}">
                <a16:creationId xmlns:a16="http://schemas.microsoft.com/office/drawing/2014/main" id="{0BA8BC29-B91E-BA4C-EF66-C1B59C8C15FB}"/>
              </a:ext>
            </a:extLst>
          </p:cNvPr>
          <p:cNvSpPr txBox="1"/>
          <p:nvPr/>
        </p:nvSpPr>
        <p:spPr>
          <a:xfrm>
            <a:off x="1284771" y="76200"/>
            <a:ext cx="5716676" cy="707886"/>
          </a:xfrm>
          <a:prstGeom prst="rect">
            <a:avLst/>
          </a:prstGeom>
          <a:noFill/>
        </p:spPr>
        <p:txBody>
          <a:bodyPr wrap="square" rtlCol="0">
            <a:spAutoFit/>
          </a:bodyPr>
          <a:lstStyle/>
          <a:p>
            <a:r>
              <a:rPr lang="en-GB" sz="4000" spc="107">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Tính nhẩm (theo mẫu).</a:t>
            </a:r>
            <a:endParaRPr lang="en-US" sz="40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p:sp>
        <p:nvSpPr>
          <p:cNvPr id="8" name="PHẠM DUYÊN 15 - 9Slide.vn">
            <a:extLst>
              <a:ext uri="{FF2B5EF4-FFF2-40B4-BE49-F238E27FC236}">
                <a16:creationId xmlns:a16="http://schemas.microsoft.com/office/drawing/2014/main" id="{32101F41-15BE-2512-94C6-178278E4FBF3}"/>
              </a:ext>
            </a:extLst>
          </p:cNvPr>
          <p:cNvSpPr/>
          <p:nvPr/>
        </p:nvSpPr>
        <p:spPr>
          <a:xfrm>
            <a:off x="2743200" y="888671"/>
            <a:ext cx="5451950" cy="775174"/>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40</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 </a:t>
            </a:r>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20</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 </a:t>
            </a:r>
            <a:endParaRPr lang="vi-VN" sz="32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9" name="PHẠM DUYÊN 15 - 9Slide.vn">
            <a:extLst>
              <a:ext uri="{FF2B5EF4-FFF2-40B4-BE49-F238E27FC236}">
                <a16:creationId xmlns:a16="http://schemas.microsoft.com/office/drawing/2014/main" id="{DCDB6B30-A32C-7F75-2B4B-DC9801ADE440}"/>
              </a:ext>
            </a:extLst>
          </p:cNvPr>
          <p:cNvSpPr/>
          <p:nvPr/>
        </p:nvSpPr>
        <p:spPr>
          <a:xfrm>
            <a:off x="2739826" y="1754483"/>
            <a:ext cx="5477447" cy="798463"/>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60</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 </a:t>
            </a:r>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30</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a:t>
            </a:r>
            <a:endParaRPr lang="vi-VN" sz="32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10" name="PHẠM DUYÊN 15 - 9Slide.vn">
            <a:extLst>
              <a:ext uri="{FF2B5EF4-FFF2-40B4-BE49-F238E27FC236}">
                <a16:creationId xmlns:a16="http://schemas.microsoft.com/office/drawing/2014/main" id="{5EDA3D65-6CB7-C771-2658-FB8DF34F760A}"/>
              </a:ext>
            </a:extLst>
          </p:cNvPr>
          <p:cNvSpPr/>
          <p:nvPr/>
        </p:nvSpPr>
        <p:spPr>
          <a:xfrm>
            <a:off x="2728452" y="2667523"/>
            <a:ext cx="5451950" cy="775176"/>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50</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 </a:t>
            </a:r>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50</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  </a:t>
            </a:r>
            <a:endParaRPr lang="vi-VN" sz="32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11" name="PHẠM DUYÊN 4 - 9Slide.vn">
            <a:extLst>
              <a:ext uri="{FF2B5EF4-FFF2-40B4-BE49-F238E27FC236}">
                <a16:creationId xmlns:a16="http://schemas.microsoft.com/office/drawing/2014/main" id="{29A19AE1-A358-865E-3B9F-9DA11B51AECB}"/>
              </a:ext>
            </a:extLst>
          </p:cNvPr>
          <p:cNvSpPr txBox="1"/>
          <p:nvPr/>
        </p:nvSpPr>
        <p:spPr>
          <a:xfrm>
            <a:off x="550041" y="824305"/>
            <a:ext cx="570990" cy="646331"/>
          </a:xfrm>
          <a:prstGeom prst="rect">
            <a:avLst/>
          </a:prstGeom>
          <a:noFill/>
        </p:spPr>
        <p:txBody>
          <a:bodyPr wrap="none" rtlCol="0">
            <a:spAutoFit/>
          </a:bodyPr>
          <a:lstStyle/>
          <a:p>
            <a:r>
              <a:rPr lang="en-US" sz="3600" spc="-100" dirty="0">
                <a:solidFill>
                  <a:schemeClr val="tx1">
                    <a:lumMod val="85000"/>
                    <a:lumOff val="15000"/>
                  </a:schemeClr>
                </a:solidFill>
              </a:rPr>
              <a:t>a)</a:t>
            </a:r>
          </a:p>
        </p:txBody>
      </p:sp>
      <p:sp>
        <p:nvSpPr>
          <p:cNvPr id="15" name="TextBox 14">
            <a:extLst>
              <a:ext uri="{FF2B5EF4-FFF2-40B4-BE49-F238E27FC236}">
                <a16:creationId xmlns:a16="http://schemas.microsoft.com/office/drawing/2014/main" id="{9DCCE789-B1B0-4F15-8370-E1CCD6F36559}"/>
              </a:ext>
            </a:extLst>
          </p:cNvPr>
          <p:cNvSpPr txBox="1"/>
          <p:nvPr/>
        </p:nvSpPr>
        <p:spPr>
          <a:xfrm>
            <a:off x="6315744" y="1020729"/>
            <a:ext cx="1879406"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9Slide03 Sofia Pro Soft Bold"/>
              </a:rPr>
              <a:t>60</a:t>
            </a:r>
            <a:r>
              <a:rPr lang="en-US" sz="3200" b="1" dirty="0">
                <a:solidFill>
                  <a:prstClr val="white"/>
                </a:solidFill>
                <a:effectLst>
                  <a:outerShdw blurRad="38100" dist="38100" dir="2700000" algn="tl">
                    <a:srgbClr val="000000">
                      <a:alpha val="43137"/>
                    </a:srgbClr>
                  </a:outerShdw>
                </a:effectLst>
                <a:latin typeface="#9Slide03 Sofia Pro Soft Bold"/>
              </a:rPr>
              <a:t> 000</a:t>
            </a:r>
            <a:endParaRPr lang="en-US" sz="1400" dirty="0"/>
          </a:p>
        </p:txBody>
      </p:sp>
      <p:sp>
        <p:nvSpPr>
          <p:cNvPr id="16" name="TextBox 15">
            <a:extLst>
              <a:ext uri="{FF2B5EF4-FFF2-40B4-BE49-F238E27FC236}">
                <a16:creationId xmlns:a16="http://schemas.microsoft.com/office/drawing/2014/main" id="{6F59AA19-541B-4459-95AA-73C600976F27}"/>
              </a:ext>
            </a:extLst>
          </p:cNvPr>
          <p:cNvSpPr txBox="1"/>
          <p:nvPr/>
        </p:nvSpPr>
        <p:spPr>
          <a:xfrm>
            <a:off x="6300996" y="1845976"/>
            <a:ext cx="1879406"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9Slide03 Sofia Pro Soft Bold"/>
              </a:rPr>
              <a:t>90</a:t>
            </a:r>
            <a:r>
              <a:rPr lang="en-US" sz="3200" b="1" dirty="0">
                <a:solidFill>
                  <a:prstClr val="white"/>
                </a:solidFill>
                <a:effectLst>
                  <a:outerShdw blurRad="38100" dist="38100" dir="2700000" algn="tl">
                    <a:srgbClr val="000000">
                      <a:alpha val="43137"/>
                    </a:srgbClr>
                  </a:outerShdw>
                </a:effectLst>
                <a:latin typeface="#9Slide03 Sofia Pro Soft Bold"/>
              </a:rPr>
              <a:t> 000</a:t>
            </a:r>
            <a:endParaRPr lang="en-US" sz="1400" dirty="0"/>
          </a:p>
        </p:txBody>
      </p:sp>
      <p:sp>
        <p:nvSpPr>
          <p:cNvPr id="17" name="TextBox 16">
            <a:extLst>
              <a:ext uri="{FF2B5EF4-FFF2-40B4-BE49-F238E27FC236}">
                <a16:creationId xmlns:a16="http://schemas.microsoft.com/office/drawing/2014/main" id="{17BBD7EB-6844-4FF7-A209-EB49CD1B6283}"/>
              </a:ext>
            </a:extLst>
          </p:cNvPr>
          <p:cNvSpPr txBox="1"/>
          <p:nvPr/>
        </p:nvSpPr>
        <p:spPr>
          <a:xfrm>
            <a:off x="6300996" y="2786013"/>
            <a:ext cx="1879406"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9Slide03 Sofia Pro Soft Bold"/>
              </a:rPr>
              <a:t>100</a:t>
            </a:r>
            <a:r>
              <a:rPr lang="en-US" sz="3200" b="1" dirty="0">
                <a:solidFill>
                  <a:prstClr val="white"/>
                </a:solidFill>
                <a:effectLst>
                  <a:outerShdw blurRad="38100" dist="38100" dir="2700000" algn="tl">
                    <a:srgbClr val="000000">
                      <a:alpha val="43137"/>
                    </a:srgbClr>
                  </a:outerShdw>
                </a:effectLst>
                <a:latin typeface="#9Slide03 Sofia Pro Soft Bold"/>
              </a:rPr>
              <a:t> 000</a:t>
            </a:r>
            <a:endParaRPr lang="en-US" sz="1400" dirty="0"/>
          </a:p>
        </p:txBody>
      </p:sp>
      <p:sp>
        <p:nvSpPr>
          <p:cNvPr id="21" name="PHẠM DUYÊN 15 - 9Slide.vn">
            <a:extLst>
              <a:ext uri="{FF2B5EF4-FFF2-40B4-BE49-F238E27FC236}">
                <a16:creationId xmlns:a16="http://schemas.microsoft.com/office/drawing/2014/main" id="{12C5BA5D-BA55-43A4-BFFE-277EF3B56145}"/>
              </a:ext>
            </a:extLst>
          </p:cNvPr>
          <p:cNvSpPr/>
          <p:nvPr/>
        </p:nvSpPr>
        <p:spPr>
          <a:xfrm>
            <a:off x="2728452" y="3771339"/>
            <a:ext cx="5437202" cy="775176"/>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32</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 </a:t>
            </a:r>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7</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 </a:t>
            </a:r>
            <a:endParaRPr lang="vi-VN" sz="32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22" name="PHẠM DUYÊN 15 - 9Slide.vn">
            <a:extLst>
              <a:ext uri="{FF2B5EF4-FFF2-40B4-BE49-F238E27FC236}">
                <a16:creationId xmlns:a16="http://schemas.microsoft.com/office/drawing/2014/main" id="{9D585126-3065-477C-B7A2-F304ABEF951B}"/>
              </a:ext>
            </a:extLst>
          </p:cNvPr>
          <p:cNvSpPr/>
          <p:nvPr/>
        </p:nvSpPr>
        <p:spPr>
          <a:xfrm>
            <a:off x="2728452" y="4667384"/>
            <a:ext cx="5437202" cy="775176"/>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49</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 </a:t>
            </a:r>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2</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a:t>
            </a:r>
            <a:endParaRPr lang="vi-VN" sz="32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23" name="PHẠM DUYÊN 15 - 9Slide.vn">
            <a:extLst>
              <a:ext uri="{FF2B5EF4-FFF2-40B4-BE49-F238E27FC236}">
                <a16:creationId xmlns:a16="http://schemas.microsoft.com/office/drawing/2014/main" id="{4681C257-E804-464A-A57A-7112346CCF01}"/>
              </a:ext>
            </a:extLst>
          </p:cNvPr>
          <p:cNvSpPr/>
          <p:nvPr/>
        </p:nvSpPr>
        <p:spPr>
          <a:xfrm>
            <a:off x="2725993" y="5563429"/>
            <a:ext cx="5437202" cy="775176"/>
          </a:xfrm>
          <a:prstGeom prst="roundRect">
            <a:avLst>
              <a:gd name="adj" fmla="val 23414"/>
            </a:avLst>
          </a:prstGeom>
          <a:solidFill>
            <a:srgbClr val="116B7D"/>
          </a:solidFill>
          <a:ln>
            <a:solidFill>
              <a:schemeClr val="bg1"/>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55</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 </a:t>
            </a:r>
            <a:r>
              <a:rPr lang="en-US" sz="3200" dirty="0">
                <a:solidFill>
                  <a:srgbClr val="FFFF00"/>
                </a:solidFill>
                <a:effectLst>
                  <a:outerShdw blurRad="38100" dist="38100" dir="2700000" algn="tl">
                    <a:srgbClr val="000000">
                      <a:alpha val="43137"/>
                    </a:srgbClr>
                  </a:outerShdw>
                </a:effectLst>
                <a:latin typeface="+mj-lt"/>
                <a:ea typeface="Cambria" panose="02040503050406030204" pitchFamily="18" charset="0"/>
              </a:rPr>
              <a:t>5</a:t>
            </a:r>
            <a:r>
              <a:rPr lang="en-US" sz="3200" dirty="0">
                <a:solidFill>
                  <a:schemeClr val="bg1"/>
                </a:solidFill>
                <a:effectLst>
                  <a:outerShdw blurRad="38100" dist="38100" dir="2700000" algn="tl">
                    <a:srgbClr val="000000">
                      <a:alpha val="43137"/>
                    </a:srgbClr>
                  </a:outerShdw>
                </a:effectLst>
                <a:latin typeface="+mj-lt"/>
                <a:ea typeface="Cambria" panose="02040503050406030204" pitchFamily="18" charset="0"/>
              </a:rPr>
              <a:t> 000 =</a:t>
            </a:r>
            <a:endParaRPr lang="vi-VN" sz="32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24" name="PHẠM DUYÊN 4 - 9Slide.vn">
            <a:extLst>
              <a:ext uri="{FF2B5EF4-FFF2-40B4-BE49-F238E27FC236}">
                <a16:creationId xmlns:a16="http://schemas.microsoft.com/office/drawing/2014/main" id="{465CD7E1-3BB1-4170-9FAA-D4D5BF65BBA9}"/>
              </a:ext>
            </a:extLst>
          </p:cNvPr>
          <p:cNvSpPr txBox="1"/>
          <p:nvPr/>
        </p:nvSpPr>
        <p:spPr>
          <a:xfrm>
            <a:off x="550041" y="3370788"/>
            <a:ext cx="572593" cy="646331"/>
          </a:xfrm>
          <a:prstGeom prst="rect">
            <a:avLst/>
          </a:prstGeom>
          <a:noFill/>
        </p:spPr>
        <p:txBody>
          <a:bodyPr wrap="none" rtlCol="0">
            <a:spAutoFit/>
          </a:bodyPr>
          <a:lstStyle/>
          <a:p>
            <a:r>
              <a:rPr lang="en-US" sz="3600" spc="-100" dirty="0">
                <a:solidFill>
                  <a:schemeClr val="tx1">
                    <a:lumMod val="85000"/>
                    <a:lumOff val="15000"/>
                  </a:schemeClr>
                </a:solidFill>
              </a:rPr>
              <a:t>b)</a:t>
            </a:r>
          </a:p>
        </p:txBody>
      </p:sp>
      <p:sp>
        <p:nvSpPr>
          <p:cNvPr id="25" name="TextBox 24">
            <a:extLst>
              <a:ext uri="{FF2B5EF4-FFF2-40B4-BE49-F238E27FC236}">
                <a16:creationId xmlns:a16="http://schemas.microsoft.com/office/drawing/2014/main" id="{02F0318D-88A0-4F4B-9EB3-82BE30F31763}"/>
              </a:ext>
            </a:extLst>
          </p:cNvPr>
          <p:cNvSpPr txBox="1"/>
          <p:nvPr/>
        </p:nvSpPr>
        <p:spPr>
          <a:xfrm>
            <a:off x="6096000" y="3892826"/>
            <a:ext cx="1879406"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9Slide03 Sofia Pro Soft Bold"/>
              </a:rPr>
              <a:t>39</a:t>
            </a:r>
            <a:r>
              <a:rPr lang="en-US" sz="3200" b="1" dirty="0">
                <a:solidFill>
                  <a:prstClr val="white"/>
                </a:solidFill>
                <a:effectLst>
                  <a:outerShdw blurRad="38100" dist="38100" dir="2700000" algn="tl">
                    <a:srgbClr val="000000">
                      <a:alpha val="43137"/>
                    </a:srgbClr>
                  </a:outerShdw>
                </a:effectLst>
                <a:latin typeface="#9Slide03 Sofia Pro Soft Bold"/>
              </a:rPr>
              <a:t> 000</a:t>
            </a:r>
            <a:endParaRPr lang="en-US" sz="1400" dirty="0"/>
          </a:p>
        </p:txBody>
      </p:sp>
      <p:sp>
        <p:nvSpPr>
          <p:cNvPr id="26" name="TextBox 25">
            <a:extLst>
              <a:ext uri="{FF2B5EF4-FFF2-40B4-BE49-F238E27FC236}">
                <a16:creationId xmlns:a16="http://schemas.microsoft.com/office/drawing/2014/main" id="{9B7D7FDC-1D3B-4C54-A27D-91A9CF587E11}"/>
              </a:ext>
            </a:extLst>
          </p:cNvPr>
          <p:cNvSpPr txBox="1"/>
          <p:nvPr/>
        </p:nvSpPr>
        <p:spPr>
          <a:xfrm>
            <a:off x="6096000" y="4741361"/>
            <a:ext cx="1879406"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9Slide03 Sofia Pro Soft Bold"/>
              </a:rPr>
              <a:t>51</a:t>
            </a:r>
            <a:r>
              <a:rPr lang="en-US" sz="3200" b="1" dirty="0">
                <a:solidFill>
                  <a:prstClr val="white"/>
                </a:solidFill>
                <a:effectLst>
                  <a:outerShdw blurRad="38100" dist="38100" dir="2700000" algn="tl">
                    <a:srgbClr val="000000">
                      <a:alpha val="43137"/>
                    </a:srgbClr>
                  </a:outerShdw>
                </a:effectLst>
                <a:latin typeface="#9Slide03 Sofia Pro Soft Bold"/>
              </a:rPr>
              <a:t> 000</a:t>
            </a:r>
            <a:endParaRPr lang="en-US" sz="1400" dirty="0"/>
          </a:p>
        </p:txBody>
      </p:sp>
      <p:sp>
        <p:nvSpPr>
          <p:cNvPr id="27" name="TextBox 26">
            <a:extLst>
              <a:ext uri="{FF2B5EF4-FFF2-40B4-BE49-F238E27FC236}">
                <a16:creationId xmlns:a16="http://schemas.microsoft.com/office/drawing/2014/main" id="{6E647BBC-1043-4353-AEDB-E074C980F9B2}"/>
              </a:ext>
            </a:extLst>
          </p:cNvPr>
          <p:cNvSpPr txBox="1"/>
          <p:nvPr/>
        </p:nvSpPr>
        <p:spPr>
          <a:xfrm>
            <a:off x="6096000" y="5658629"/>
            <a:ext cx="1879406"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9Slide03 Sofia Pro Soft Bold"/>
              </a:rPr>
              <a:t>60</a:t>
            </a:r>
            <a:r>
              <a:rPr lang="en-US" sz="3200" b="1" dirty="0">
                <a:solidFill>
                  <a:prstClr val="white"/>
                </a:solidFill>
                <a:effectLst>
                  <a:outerShdw blurRad="38100" dist="38100" dir="2700000" algn="tl">
                    <a:srgbClr val="000000">
                      <a:alpha val="43137"/>
                    </a:srgbClr>
                  </a:outerShdw>
                </a:effectLst>
                <a:latin typeface="#9Slide03 Sofia Pro Soft Bold"/>
              </a:rPr>
              <a:t> 000</a:t>
            </a:r>
            <a:endParaRPr lang="en-US" sz="1400" dirty="0"/>
          </a:p>
        </p:txBody>
      </p:sp>
      <p:pic>
        <p:nvPicPr>
          <p:cNvPr id="12" name="Picture 11">
            <a:extLst>
              <a:ext uri="{FF2B5EF4-FFF2-40B4-BE49-F238E27FC236}">
                <a16:creationId xmlns:a16="http://schemas.microsoft.com/office/drawing/2014/main" id="{3329EFD8-0EF1-A840-9CF5-927EBE457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3718945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F6DC4A1E-32D4-939D-019C-44A5D2E824CF}"/>
              </a:ext>
            </a:extLst>
          </p:cNvPr>
          <p:cNvGrpSpPr/>
          <p:nvPr/>
        </p:nvGrpSpPr>
        <p:grpSpPr>
          <a:xfrm>
            <a:off x="651934" y="524347"/>
            <a:ext cx="668922" cy="707886"/>
            <a:chOff x="1559434" y="1176116"/>
            <a:chExt cx="668922" cy="707886"/>
          </a:xfrm>
        </p:grpSpPr>
        <p:grpSp>
          <p:nvGrpSpPr>
            <p:cNvPr id="3" name="Group 2">
              <a:extLst>
                <a:ext uri="{FF2B5EF4-FFF2-40B4-BE49-F238E27FC236}">
                  <a16:creationId xmlns:a16="http://schemas.microsoft.com/office/drawing/2014/main" id="{2FFF736B-6F50-54C2-4882-DC1B65AC3F0F}"/>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96CDB7E6-AF85-7A4E-C9EB-3C5359D727AF}"/>
                  </a:ext>
                </a:extLst>
              </p:cNvPr>
              <p:cNvSpPr/>
              <p:nvPr/>
            </p:nvSpPr>
            <p:spPr>
              <a:xfrm>
                <a:off x="2001384" y="1801058"/>
                <a:ext cx="590719" cy="590719"/>
              </a:xfrm>
              <a:prstGeom prst="ellipse">
                <a:avLst/>
              </a:prstGeom>
              <a:solidFill>
                <a:srgbClr val="14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4F8280A6-92DA-4DC2-3503-9DD448330876}"/>
                  </a:ext>
                </a:extLst>
              </p:cNvPr>
              <p:cNvSpPr/>
              <p:nvPr/>
            </p:nvSpPr>
            <p:spPr>
              <a:xfrm>
                <a:off x="1959266" y="1758940"/>
                <a:ext cx="668922" cy="668922"/>
              </a:xfrm>
              <a:prstGeom prst="ellipse">
                <a:avLst/>
              </a:prstGeom>
              <a:noFill/>
              <a:ln w="28575">
                <a:solidFill>
                  <a:srgbClr val="00A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3EEF10A2-CC05-C7F3-81DB-9784FE3247ED}"/>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7" name="PHẠM DUYÊN 2 - 9Slide.vn">
            <a:extLst>
              <a:ext uri="{FF2B5EF4-FFF2-40B4-BE49-F238E27FC236}">
                <a16:creationId xmlns:a16="http://schemas.microsoft.com/office/drawing/2014/main" id="{5F98D9DE-F795-2CDF-728B-75557CC003A8}"/>
              </a:ext>
            </a:extLst>
          </p:cNvPr>
          <p:cNvSpPr txBox="1"/>
          <p:nvPr/>
        </p:nvSpPr>
        <p:spPr>
          <a:xfrm>
            <a:off x="1522324" y="526246"/>
            <a:ext cx="4802276" cy="707886"/>
          </a:xfrm>
          <a:prstGeom prst="rect">
            <a:avLst/>
          </a:prstGeom>
          <a:noFill/>
        </p:spPr>
        <p:txBody>
          <a:bodyPr wrap="square" rtlCol="0">
            <a:spAutoFit/>
          </a:bodyPr>
          <a:lstStyle/>
          <a:p>
            <a:r>
              <a:rPr lang="en-GB" sz="4000" spc="107">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Đặt tính rồi tính.</a:t>
            </a:r>
            <a:endParaRPr lang="en-US" sz="40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p:sp>
        <p:nvSpPr>
          <p:cNvPr id="8" name="PHẠM DUYÊN 17 - 9Slide.vn">
            <a:extLst>
              <a:ext uri="{FF2B5EF4-FFF2-40B4-BE49-F238E27FC236}">
                <a16:creationId xmlns:a16="http://schemas.microsoft.com/office/drawing/2014/main" id="{6AB640A9-F489-1FB1-570D-1DED9A821CD0}"/>
              </a:ext>
            </a:extLst>
          </p:cNvPr>
          <p:cNvSpPr txBox="1"/>
          <p:nvPr/>
        </p:nvSpPr>
        <p:spPr>
          <a:xfrm>
            <a:off x="3695700" y="1614070"/>
            <a:ext cx="4358986" cy="646331"/>
          </a:xfrm>
          <a:prstGeom prst="rect">
            <a:avLst/>
          </a:prstGeom>
          <a:noFill/>
        </p:spPr>
        <p:txBody>
          <a:bodyPr wrap="square" rtlCol="0">
            <a:spAutoFit/>
          </a:bodyPr>
          <a:lstStyle/>
          <a:p>
            <a:pPr algn="ctr"/>
            <a:r>
              <a:rPr lang="en-US" sz="3600" b="1">
                <a:solidFill>
                  <a:srgbClr val="AE4B24"/>
                </a:solidFill>
                <a:latin typeface="Cambria" panose="02040503050406030204" pitchFamily="18" charset="0"/>
                <a:ea typeface="Cambria" panose="02040503050406030204" pitchFamily="18" charset="0"/>
                <a:cs typeface="Arial" panose="020B0604020202020204" pitchFamily="34" charset="0"/>
              </a:rPr>
              <a:t>23 459 + 45 816</a:t>
            </a:r>
            <a:endParaRPr lang="en-US" sz="3600" b="1">
              <a:solidFill>
                <a:srgbClr val="147E93"/>
              </a:solidFill>
              <a:latin typeface="Cambria" panose="02040503050406030204" pitchFamily="18" charset="0"/>
              <a:ea typeface="Cambria" panose="02040503050406030204" pitchFamily="18" charset="0"/>
              <a:cs typeface="Arial" panose="020B0604020202020204" pitchFamily="34" charset="0"/>
            </a:endParaRPr>
          </a:p>
        </p:txBody>
      </p:sp>
      <p:sp>
        <p:nvSpPr>
          <p:cNvPr id="9" name="PHẠM DUYÊN 18 - 9Slide.vn">
            <a:extLst>
              <a:ext uri="{FF2B5EF4-FFF2-40B4-BE49-F238E27FC236}">
                <a16:creationId xmlns:a16="http://schemas.microsoft.com/office/drawing/2014/main" id="{4B2506E2-D901-801E-C743-12232C863306}"/>
              </a:ext>
            </a:extLst>
          </p:cNvPr>
          <p:cNvSpPr/>
          <p:nvPr/>
        </p:nvSpPr>
        <p:spPr>
          <a:xfrm>
            <a:off x="3657600" y="1588770"/>
            <a:ext cx="4435186" cy="708660"/>
          </a:xfrm>
          <a:prstGeom prst="roundRect">
            <a:avLst>
              <a:gd name="adj" fmla="val 14511"/>
            </a:avLst>
          </a:prstGeom>
          <a:noFill/>
          <a:ln w="28575">
            <a:solidFill>
              <a:srgbClr val="B0ECED"/>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PHẠM DUYÊN 17 - 9Slide.vn">
            <a:extLst>
              <a:ext uri="{FF2B5EF4-FFF2-40B4-BE49-F238E27FC236}">
                <a16:creationId xmlns:a16="http://schemas.microsoft.com/office/drawing/2014/main" id="{5CFCF18C-7B30-5DFD-89F0-A237900C9CA8}"/>
              </a:ext>
            </a:extLst>
          </p:cNvPr>
          <p:cNvSpPr txBox="1"/>
          <p:nvPr/>
        </p:nvSpPr>
        <p:spPr>
          <a:xfrm>
            <a:off x="3695700" y="2783740"/>
            <a:ext cx="4358986" cy="646331"/>
          </a:xfrm>
          <a:prstGeom prst="rect">
            <a:avLst/>
          </a:prstGeom>
          <a:noFill/>
        </p:spPr>
        <p:txBody>
          <a:bodyPr wrap="square" rtlCol="0">
            <a:spAutoFit/>
          </a:bodyPr>
          <a:lstStyle/>
          <a:p>
            <a:pPr algn="ctr"/>
            <a:r>
              <a:rPr lang="en-US" sz="3600" b="1">
                <a:solidFill>
                  <a:srgbClr val="AE4B24"/>
                </a:solidFill>
                <a:latin typeface="Cambria" panose="02040503050406030204" pitchFamily="18" charset="0"/>
                <a:ea typeface="Cambria" panose="02040503050406030204" pitchFamily="18" charset="0"/>
                <a:cs typeface="Arial" panose="020B0604020202020204" pitchFamily="34" charset="0"/>
              </a:rPr>
              <a:t>82 750 + 643</a:t>
            </a:r>
            <a:endParaRPr lang="en-US" sz="3600" b="1">
              <a:solidFill>
                <a:srgbClr val="147E93"/>
              </a:solidFill>
              <a:latin typeface="Cambria" panose="02040503050406030204" pitchFamily="18" charset="0"/>
              <a:ea typeface="Cambria" panose="02040503050406030204" pitchFamily="18" charset="0"/>
              <a:cs typeface="Arial" panose="020B0604020202020204" pitchFamily="34" charset="0"/>
            </a:endParaRPr>
          </a:p>
        </p:txBody>
      </p:sp>
      <p:sp>
        <p:nvSpPr>
          <p:cNvPr id="11" name="PHẠM DUYÊN 18 - 9Slide.vn">
            <a:extLst>
              <a:ext uri="{FF2B5EF4-FFF2-40B4-BE49-F238E27FC236}">
                <a16:creationId xmlns:a16="http://schemas.microsoft.com/office/drawing/2014/main" id="{9B574A92-7F19-B40B-B347-A3FB6F189E47}"/>
              </a:ext>
            </a:extLst>
          </p:cNvPr>
          <p:cNvSpPr/>
          <p:nvPr/>
        </p:nvSpPr>
        <p:spPr>
          <a:xfrm>
            <a:off x="3657600" y="2758440"/>
            <a:ext cx="4435186" cy="708660"/>
          </a:xfrm>
          <a:prstGeom prst="roundRect">
            <a:avLst>
              <a:gd name="adj" fmla="val 14511"/>
            </a:avLst>
          </a:prstGeom>
          <a:noFill/>
          <a:ln w="28575">
            <a:solidFill>
              <a:srgbClr val="B0ECED"/>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PHẠM DUYÊN 17 - 9Slide.vn">
            <a:extLst>
              <a:ext uri="{FF2B5EF4-FFF2-40B4-BE49-F238E27FC236}">
                <a16:creationId xmlns:a16="http://schemas.microsoft.com/office/drawing/2014/main" id="{DA00664F-826B-94B2-C742-30DEA585DF62}"/>
              </a:ext>
            </a:extLst>
          </p:cNvPr>
          <p:cNvSpPr txBox="1"/>
          <p:nvPr/>
        </p:nvSpPr>
        <p:spPr>
          <a:xfrm>
            <a:off x="3695700" y="3974365"/>
            <a:ext cx="4358986" cy="646331"/>
          </a:xfrm>
          <a:prstGeom prst="rect">
            <a:avLst/>
          </a:prstGeom>
          <a:noFill/>
        </p:spPr>
        <p:txBody>
          <a:bodyPr wrap="square" rtlCol="0">
            <a:spAutoFit/>
          </a:bodyPr>
          <a:lstStyle/>
          <a:p>
            <a:pPr algn="ctr"/>
            <a:r>
              <a:rPr lang="en-US" sz="3600" b="1">
                <a:solidFill>
                  <a:srgbClr val="AE4B24"/>
                </a:solidFill>
                <a:latin typeface="Cambria" panose="02040503050406030204" pitchFamily="18" charset="0"/>
                <a:ea typeface="Cambria" panose="02040503050406030204" pitchFamily="18" charset="0"/>
                <a:cs typeface="Arial" panose="020B0604020202020204" pitchFamily="34" charset="0"/>
              </a:rPr>
              <a:t>3 548 + 94 627</a:t>
            </a:r>
            <a:endParaRPr lang="en-US" sz="3600" b="1">
              <a:solidFill>
                <a:srgbClr val="147E93"/>
              </a:solidFill>
              <a:latin typeface="Cambria" panose="02040503050406030204" pitchFamily="18" charset="0"/>
              <a:ea typeface="Cambria" panose="02040503050406030204" pitchFamily="18" charset="0"/>
              <a:cs typeface="Arial" panose="020B0604020202020204" pitchFamily="34" charset="0"/>
            </a:endParaRPr>
          </a:p>
        </p:txBody>
      </p:sp>
      <p:sp>
        <p:nvSpPr>
          <p:cNvPr id="13" name="PHẠM DUYÊN 18 - 9Slide.vn">
            <a:extLst>
              <a:ext uri="{FF2B5EF4-FFF2-40B4-BE49-F238E27FC236}">
                <a16:creationId xmlns:a16="http://schemas.microsoft.com/office/drawing/2014/main" id="{B6C57FD8-6C49-5439-30F0-2E1C3821CED5}"/>
              </a:ext>
            </a:extLst>
          </p:cNvPr>
          <p:cNvSpPr/>
          <p:nvPr/>
        </p:nvSpPr>
        <p:spPr>
          <a:xfrm>
            <a:off x="3657600" y="3949065"/>
            <a:ext cx="4435186" cy="708660"/>
          </a:xfrm>
          <a:prstGeom prst="roundRect">
            <a:avLst>
              <a:gd name="adj" fmla="val 14511"/>
            </a:avLst>
          </a:prstGeom>
          <a:noFill/>
          <a:ln w="28575">
            <a:solidFill>
              <a:srgbClr val="B0ECED"/>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73540DF0-2883-C8D9-0D66-ADBFDE45A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482531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animBg="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CB3F5D2B-035D-F0B5-E2F2-D694EC5AAED6}"/>
              </a:ext>
            </a:extLst>
          </p:cNvPr>
          <p:cNvSpPr/>
          <p:nvPr/>
        </p:nvSpPr>
        <p:spPr>
          <a:xfrm>
            <a:off x="647700" y="1676400"/>
            <a:ext cx="3476626" cy="714255"/>
          </a:xfrm>
          <a:prstGeom prst="roundRect">
            <a:avLst>
              <a:gd name="adj" fmla="val 7736"/>
            </a:avLst>
          </a:prstGeom>
          <a:solidFill>
            <a:srgbClr val="E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B15DC13A-0AB6-39BC-1935-06509446C463}"/>
              </a:ext>
            </a:extLst>
          </p:cNvPr>
          <p:cNvSpPr/>
          <p:nvPr/>
        </p:nvSpPr>
        <p:spPr>
          <a:xfrm>
            <a:off x="4338637" y="1676400"/>
            <a:ext cx="3476626" cy="714255"/>
          </a:xfrm>
          <a:prstGeom prst="roundRect">
            <a:avLst>
              <a:gd name="adj" fmla="val 7736"/>
            </a:avLst>
          </a:prstGeom>
          <a:solidFill>
            <a:srgbClr val="E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ADA57E3F-E9A5-232D-923E-7DAFB70AB2C1}"/>
              </a:ext>
            </a:extLst>
          </p:cNvPr>
          <p:cNvSpPr/>
          <p:nvPr/>
        </p:nvSpPr>
        <p:spPr>
          <a:xfrm>
            <a:off x="8029575" y="1676400"/>
            <a:ext cx="3476626" cy="714255"/>
          </a:xfrm>
          <a:prstGeom prst="roundRect">
            <a:avLst>
              <a:gd name="adj" fmla="val 7736"/>
            </a:avLst>
          </a:prstGeom>
          <a:solidFill>
            <a:srgbClr val="E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HẠM DUYÊN 17 - 9Slide.vn">
            <a:extLst>
              <a:ext uri="{FF2B5EF4-FFF2-40B4-BE49-F238E27FC236}">
                <a16:creationId xmlns:a16="http://schemas.microsoft.com/office/drawing/2014/main" id="{4D34BCCF-2396-5E5A-B098-2A79009BF1EC}"/>
              </a:ext>
            </a:extLst>
          </p:cNvPr>
          <p:cNvSpPr txBox="1"/>
          <p:nvPr/>
        </p:nvSpPr>
        <p:spPr>
          <a:xfrm>
            <a:off x="533400" y="1676400"/>
            <a:ext cx="3667124" cy="707886"/>
          </a:xfrm>
          <a:prstGeom prst="rect">
            <a:avLst/>
          </a:prstGeom>
          <a:noFill/>
        </p:spPr>
        <p:txBody>
          <a:bodyPr wrap="square" rtlCol="0">
            <a:spAutoFit/>
          </a:bodyPr>
          <a:lstStyle/>
          <a:p>
            <a:pPr algn="ctr"/>
            <a:r>
              <a:rPr lang="en-US" sz="4000" b="1" spc="-220">
                <a:solidFill>
                  <a:srgbClr val="AE4B24"/>
                </a:solidFill>
                <a:latin typeface="Cambria" panose="02040503050406030204" pitchFamily="18" charset="0"/>
                <a:ea typeface="Cambria" panose="02040503050406030204" pitchFamily="18" charset="0"/>
                <a:cs typeface="Arial" panose="020B0604020202020204" pitchFamily="34" charset="0"/>
              </a:rPr>
              <a:t>23 459 + 45 816</a:t>
            </a:r>
            <a:endParaRPr lang="en-US" sz="4000" b="1" spc="-220">
              <a:solidFill>
                <a:srgbClr val="147E93"/>
              </a:solidFill>
              <a:latin typeface="Cambria" panose="02040503050406030204" pitchFamily="18" charset="0"/>
              <a:ea typeface="Cambria" panose="02040503050406030204" pitchFamily="18" charset="0"/>
              <a:cs typeface="Arial" panose="020B0604020202020204" pitchFamily="34" charset="0"/>
            </a:endParaRPr>
          </a:p>
        </p:txBody>
      </p:sp>
      <p:grpSp>
        <p:nvGrpSpPr>
          <p:cNvPr id="2" name="PHẠM DUYÊN 1 - 9Slide.vn">
            <a:extLst>
              <a:ext uri="{FF2B5EF4-FFF2-40B4-BE49-F238E27FC236}">
                <a16:creationId xmlns:a16="http://schemas.microsoft.com/office/drawing/2014/main" id="{1EA84347-5952-3E71-0029-286706532033}"/>
              </a:ext>
            </a:extLst>
          </p:cNvPr>
          <p:cNvGrpSpPr/>
          <p:nvPr/>
        </p:nvGrpSpPr>
        <p:grpSpPr>
          <a:xfrm>
            <a:off x="651934" y="524347"/>
            <a:ext cx="668922" cy="707886"/>
            <a:chOff x="1559434" y="1176116"/>
            <a:chExt cx="668922" cy="707886"/>
          </a:xfrm>
        </p:grpSpPr>
        <p:grpSp>
          <p:nvGrpSpPr>
            <p:cNvPr id="3" name="Group 2">
              <a:extLst>
                <a:ext uri="{FF2B5EF4-FFF2-40B4-BE49-F238E27FC236}">
                  <a16:creationId xmlns:a16="http://schemas.microsoft.com/office/drawing/2014/main" id="{8C8A453F-2467-3116-BD98-EC5C35F013F4}"/>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146944F1-26F3-F065-9337-1B641C437A5E}"/>
                  </a:ext>
                </a:extLst>
              </p:cNvPr>
              <p:cNvSpPr/>
              <p:nvPr/>
            </p:nvSpPr>
            <p:spPr>
              <a:xfrm>
                <a:off x="2001384" y="1801058"/>
                <a:ext cx="590719" cy="590719"/>
              </a:xfrm>
              <a:prstGeom prst="ellipse">
                <a:avLst/>
              </a:prstGeom>
              <a:solidFill>
                <a:srgbClr val="14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D2406DE6-914E-CB53-D8C5-AA49F31B3E8E}"/>
                  </a:ext>
                </a:extLst>
              </p:cNvPr>
              <p:cNvSpPr/>
              <p:nvPr/>
            </p:nvSpPr>
            <p:spPr>
              <a:xfrm>
                <a:off x="1959266" y="1758940"/>
                <a:ext cx="668922" cy="668922"/>
              </a:xfrm>
              <a:prstGeom prst="ellipse">
                <a:avLst/>
              </a:prstGeom>
              <a:noFill/>
              <a:ln w="28575">
                <a:solidFill>
                  <a:srgbClr val="00A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52088A99-47F3-A372-498C-C3F66D73F8CE}"/>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7" name="PHẠM DUYÊN 2 - 9Slide.vn">
            <a:extLst>
              <a:ext uri="{FF2B5EF4-FFF2-40B4-BE49-F238E27FC236}">
                <a16:creationId xmlns:a16="http://schemas.microsoft.com/office/drawing/2014/main" id="{26520651-B8C0-17B1-16F7-E057CC1CA721}"/>
              </a:ext>
            </a:extLst>
          </p:cNvPr>
          <p:cNvSpPr txBox="1"/>
          <p:nvPr/>
        </p:nvSpPr>
        <p:spPr>
          <a:xfrm>
            <a:off x="1522324" y="526246"/>
            <a:ext cx="4802276" cy="707886"/>
          </a:xfrm>
          <a:prstGeom prst="rect">
            <a:avLst/>
          </a:prstGeom>
          <a:noFill/>
        </p:spPr>
        <p:txBody>
          <a:bodyPr wrap="square" rtlCol="0">
            <a:spAutoFit/>
          </a:bodyPr>
          <a:lstStyle/>
          <a:p>
            <a:r>
              <a:rPr lang="en-GB" sz="4000" spc="107">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Đặt tính rồi tính.</a:t>
            </a:r>
            <a:endParaRPr lang="en-US" sz="40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p:grpSp>
        <p:nvGrpSpPr>
          <p:cNvPr id="59" name="PHẠM DUYÊN 3 - 9Slide.vn">
            <a:extLst>
              <a:ext uri="{FF2B5EF4-FFF2-40B4-BE49-F238E27FC236}">
                <a16:creationId xmlns:a16="http://schemas.microsoft.com/office/drawing/2014/main" id="{B88AF344-9F42-3BEA-3723-66A20F8FD616}"/>
              </a:ext>
            </a:extLst>
          </p:cNvPr>
          <p:cNvGrpSpPr/>
          <p:nvPr/>
        </p:nvGrpSpPr>
        <p:grpSpPr>
          <a:xfrm>
            <a:off x="923925" y="2589019"/>
            <a:ext cx="2733675" cy="1369407"/>
            <a:chOff x="1181100" y="3953894"/>
            <a:chExt cx="4100513" cy="2054110"/>
          </a:xfrm>
        </p:grpSpPr>
        <p:sp>
          <p:nvSpPr>
            <p:cNvPr id="60" name="PHẠM DUYÊN 3 - 9Slide.vn">
              <a:extLst>
                <a:ext uri="{FF2B5EF4-FFF2-40B4-BE49-F238E27FC236}">
                  <a16:creationId xmlns:a16="http://schemas.microsoft.com/office/drawing/2014/main" id="{AF2BCC31-DC1B-9678-23B7-B06BB58D856A}"/>
                </a:ext>
              </a:extLst>
            </p:cNvPr>
            <p:cNvSpPr txBox="1"/>
            <p:nvPr/>
          </p:nvSpPr>
          <p:spPr>
            <a:xfrm>
              <a:off x="2628530" y="3953894"/>
              <a:ext cx="57845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3</a:t>
              </a:r>
            </a:p>
          </p:txBody>
        </p:sp>
        <p:sp>
          <p:nvSpPr>
            <p:cNvPr id="61" name="PHẠM DUYÊN 4 - 9Slide.vn">
              <a:extLst>
                <a:ext uri="{FF2B5EF4-FFF2-40B4-BE49-F238E27FC236}">
                  <a16:creationId xmlns:a16="http://schemas.microsoft.com/office/drawing/2014/main" id="{DF3D84AC-99AC-EF62-0964-9D53B834B6DA}"/>
                </a:ext>
              </a:extLst>
            </p:cNvPr>
            <p:cNvSpPr txBox="1"/>
            <p:nvPr/>
          </p:nvSpPr>
          <p:spPr>
            <a:xfrm>
              <a:off x="2628530" y="4853840"/>
              <a:ext cx="57845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5</a:t>
              </a:r>
            </a:p>
          </p:txBody>
        </p:sp>
        <p:sp>
          <p:nvSpPr>
            <p:cNvPr id="62" name="PHẠM DUYÊN 5 - 9Slide.vn">
              <a:extLst>
                <a:ext uri="{FF2B5EF4-FFF2-40B4-BE49-F238E27FC236}">
                  <a16:creationId xmlns:a16="http://schemas.microsoft.com/office/drawing/2014/main" id="{75D77FB9-6BA0-EDF3-7E9A-8B5EA3C06363}"/>
                </a:ext>
              </a:extLst>
            </p:cNvPr>
            <p:cNvSpPr txBox="1"/>
            <p:nvPr/>
          </p:nvSpPr>
          <p:spPr>
            <a:xfrm>
              <a:off x="1181100" y="4325202"/>
              <a:ext cx="692276"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a:t>
              </a:r>
            </a:p>
          </p:txBody>
        </p:sp>
        <p:cxnSp>
          <p:nvCxnSpPr>
            <p:cNvPr id="63" name="PHẠM DUYÊN 6 - 9Slide.vn">
              <a:extLst>
                <a:ext uri="{FF2B5EF4-FFF2-40B4-BE49-F238E27FC236}">
                  <a16:creationId xmlns:a16="http://schemas.microsoft.com/office/drawing/2014/main" id="{F732AF7B-C60F-07B2-126A-EACF91A33A91}"/>
                </a:ext>
              </a:extLst>
            </p:cNvPr>
            <p:cNvCxnSpPr>
              <a:cxnSpLocks/>
            </p:cNvCxnSpPr>
            <p:nvPr/>
          </p:nvCxnSpPr>
          <p:spPr>
            <a:xfrm>
              <a:off x="1462088" y="5905500"/>
              <a:ext cx="3819525"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64" name="PHẠM DUYÊN 7 - 9Slide.vn">
              <a:extLst>
                <a:ext uri="{FF2B5EF4-FFF2-40B4-BE49-F238E27FC236}">
                  <a16:creationId xmlns:a16="http://schemas.microsoft.com/office/drawing/2014/main" id="{280B1B07-7695-EFAB-35AB-6A9ADCDCCB8B}"/>
                </a:ext>
              </a:extLst>
            </p:cNvPr>
            <p:cNvSpPr txBox="1"/>
            <p:nvPr/>
          </p:nvSpPr>
          <p:spPr>
            <a:xfrm>
              <a:off x="3303926" y="3953894"/>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4</a:t>
              </a:r>
            </a:p>
          </p:txBody>
        </p:sp>
        <p:sp>
          <p:nvSpPr>
            <p:cNvPr id="65" name="PHẠM DUYÊN 8 - 9Slide.vn">
              <a:extLst>
                <a:ext uri="{FF2B5EF4-FFF2-40B4-BE49-F238E27FC236}">
                  <a16:creationId xmlns:a16="http://schemas.microsoft.com/office/drawing/2014/main" id="{D122BFC9-6C09-16E3-7344-5E43FEDDC5D3}"/>
                </a:ext>
              </a:extLst>
            </p:cNvPr>
            <p:cNvSpPr txBox="1"/>
            <p:nvPr/>
          </p:nvSpPr>
          <p:spPr>
            <a:xfrm>
              <a:off x="3303926" y="4853840"/>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8</a:t>
              </a:r>
            </a:p>
          </p:txBody>
        </p:sp>
        <p:sp>
          <p:nvSpPr>
            <p:cNvPr id="66" name="PHẠM DUYÊN 9 - 9Slide.vn">
              <a:extLst>
                <a:ext uri="{FF2B5EF4-FFF2-40B4-BE49-F238E27FC236}">
                  <a16:creationId xmlns:a16="http://schemas.microsoft.com/office/drawing/2014/main" id="{8E25A69C-18EC-3F2D-F2C7-DE0227C18725}"/>
                </a:ext>
              </a:extLst>
            </p:cNvPr>
            <p:cNvSpPr txBox="1"/>
            <p:nvPr/>
          </p:nvSpPr>
          <p:spPr>
            <a:xfrm>
              <a:off x="3962132" y="3953894"/>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5</a:t>
              </a:r>
            </a:p>
          </p:txBody>
        </p:sp>
        <p:sp>
          <p:nvSpPr>
            <p:cNvPr id="67" name="PHẠM DUYÊN 10 - 9Slide.vn">
              <a:extLst>
                <a:ext uri="{FF2B5EF4-FFF2-40B4-BE49-F238E27FC236}">
                  <a16:creationId xmlns:a16="http://schemas.microsoft.com/office/drawing/2014/main" id="{5712B198-C917-4B51-0560-07806580043B}"/>
                </a:ext>
              </a:extLst>
            </p:cNvPr>
            <p:cNvSpPr txBox="1"/>
            <p:nvPr/>
          </p:nvSpPr>
          <p:spPr>
            <a:xfrm>
              <a:off x="3962132" y="4853840"/>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1</a:t>
              </a:r>
            </a:p>
          </p:txBody>
        </p:sp>
        <p:sp>
          <p:nvSpPr>
            <p:cNvPr id="68" name="PHẠM DUYÊN 11 - 9Slide.vn">
              <a:extLst>
                <a:ext uri="{FF2B5EF4-FFF2-40B4-BE49-F238E27FC236}">
                  <a16:creationId xmlns:a16="http://schemas.microsoft.com/office/drawing/2014/main" id="{6EEDC3BF-FC24-1A8A-AC26-BA80B80577B1}"/>
                </a:ext>
              </a:extLst>
            </p:cNvPr>
            <p:cNvSpPr txBox="1"/>
            <p:nvPr/>
          </p:nvSpPr>
          <p:spPr>
            <a:xfrm>
              <a:off x="4620339" y="3953894"/>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9</a:t>
              </a:r>
            </a:p>
          </p:txBody>
        </p:sp>
        <p:sp>
          <p:nvSpPr>
            <p:cNvPr id="69" name="PHẠM DUYÊN 12 - 9Slide.vn">
              <a:extLst>
                <a:ext uri="{FF2B5EF4-FFF2-40B4-BE49-F238E27FC236}">
                  <a16:creationId xmlns:a16="http://schemas.microsoft.com/office/drawing/2014/main" id="{E2EC069F-485F-3833-F839-581FE1A1E0BE}"/>
                </a:ext>
              </a:extLst>
            </p:cNvPr>
            <p:cNvSpPr txBox="1"/>
            <p:nvPr/>
          </p:nvSpPr>
          <p:spPr>
            <a:xfrm>
              <a:off x="4620339" y="4853840"/>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6</a:t>
              </a:r>
            </a:p>
          </p:txBody>
        </p:sp>
        <p:sp>
          <p:nvSpPr>
            <p:cNvPr id="8" name="PHẠM DUYÊN 3 - 9Slide.vn">
              <a:extLst>
                <a:ext uri="{FF2B5EF4-FFF2-40B4-BE49-F238E27FC236}">
                  <a16:creationId xmlns:a16="http://schemas.microsoft.com/office/drawing/2014/main" id="{A816AC96-23C2-C4E9-934C-47718C94F6BE}"/>
                </a:ext>
              </a:extLst>
            </p:cNvPr>
            <p:cNvSpPr txBox="1"/>
            <p:nvPr/>
          </p:nvSpPr>
          <p:spPr>
            <a:xfrm>
              <a:off x="1953134" y="3953894"/>
              <a:ext cx="57845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2</a:t>
              </a:r>
            </a:p>
          </p:txBody>
        </p:sp>
        <p:sp>
          <p:nvSpPr>
            <p:cNvPr id="9" name="PHẠM DUYÊN 4 - 9Slide.vn">
              <a:extLst>
                <a:ext uri="{FF2B5EF4-FFF2-40B4-BE49-F238E27FC236}">
                  <a16:creationId xmlns:a16="http://schemas.microsoft.com/office/drawing/2014/main" id="{D4A9D28D-C15A-D0ED-CBF4-752C69D65FB1}"/>
                </a:ext>
              </a:extLst>
            </p:cNvPr>
            <p:cNvSpPr txBox="1"/>
            <p:nvPr/>
          </p:nvSpPr>
          <p:spPr>
            <a:xfrm>
              <a:off x="1953134" y="4853842"/>
              <a:ext cx="578450" cy="1154162"/>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4</a:t>
              </a:r>
            </a:p>
          </p:txBody>
        </p:sp>
      </p:grpSp>
      <p:sp>
        <p:nvSpPr>
          <p:cNvPr id="70" name="PHẠM DUYÊN 4 - 9Slide.vn">
            <a:extLst>
              <a:ext uri="{FF2B5EF4-FFF2-40B4-BE49-F238E27FC236}">
                <a16:creationId xmlns:a16="http://schemas.microsoft.com/office/drawing/2014/main" id="{C39DB5E0-CE94-0B76-B80D-C63ABC240816}"/>
              </a:ext>
            </a:extLst>
          </p:cNvPr>
          <p:cNvSpPr txBox="1"/>
          <p:nvPr/>
        </p:nvSpPr>
        <p:spPr>
          <a:xfrm>
            <a:off x="3216752" y="3953173"/>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5</a:t>
            </a:r>
          </a:p>
        </p:txBody>
      </p:sp>
      <p:sp>
        <p:nvSpPr>
          <p:cNvPr id="72" name="PHẠM DUYÊN 5 - 9Slide.vn">
            <a:extLst>
              <a:ext uri="{FF2B5EF4-FFF2-40B4-BE49-F238E27FC236}">
                <a16:creationId xmlns:a16="http://schemas.microsoft.com/office/drawing/2014/main" id="{3206109B-64A7-E003-EADD-F45A8B022EBA}"/>
              </a:ext>
            </a:extLst>
          </p:cNvPr>
          <p:cNvSpPr txBox="1"/>
          <p:nvPr/>
        </p:nvSpPr>
        <p:spPr>
          <a:xfrm>
            <a:off x="2776703" y="3953768"/>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7</a:t>
            </a:r>
          </a:p>
        </p:txBody>
      </p:sp>
      <p:sp>
        <p:nvSpPr>
          <p:cNvPr id="73" name="PHẠM DUYÊN 6 - 9Slide.vn">
            <a:extLst>
              <a:ext uri="{FF2B5EF4-FFF2-40B4-BE49-F238E27FC236}">
                <a16:creationId xmlns:a16="http://schemas.microsoft.com/office/drawing/2014/main" id="{5502494E-5D47-0358-8C81-2FD772B8AC04}"/>
              </a:ext>
            </a:extLst>
          </p:cNvPr>
          <p:cNvSpPr txBox="1"/>
          <p:nvPr/>
        </p:nvSpPr>
        <p:spPr>
          <a:xfrm>
            <a:off x="2336656" y="3954363"/>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2</a:t>
            </a:r>
          </a:p>
        </p:txBody>
      </p:sp>
      <p:sp>
        <p:nvSpPr>
          <p:cNvPr id="74" name="PHẠM DUYÊN 7 - 9Slide.vn">
            <a:extLst>
              <a:ext uri="{FF2B5EF4-FFF2-40B4-BE49-F238E27FC236}">
                <a16:creationId xmlns:a16="http://schemas.microsoft.com/office/drawing/2014/main" id="{3A1ABBCB-2EB6-D4F9-BFD2-A4E495310021}"/>
              </a:ext>
            </a:extLst>
          </p:cNvPr>
          <p:cNvSpPr txBox="1"/>
          <p:nvPr/>
        </p:nvSpPr>
        <p:spPr>
          <a:xfrm>
            <a:off x="1885149" y="3954959"/>
            <a:ext cx="38563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9</a:t>
            </a:r>
          </a:p>
        </p:txBody>
      </p:sp>
      <p:sp>
        <p:nvSpPr>
          <p:cNvPr id="11" name="PHẠM DUYÊN 7 - 9Slide.vn">
            <a:extLst>
              <a:ext uri="{FF2B5EF4-FFF2-40B4-BE49-F238E27FC236}">
                <a16:creationId xmlns:a16="http://schemas.microsoft.com/office/drawing/2014/main" id="{CF66FC21-8E70-EF26-BEDA-1F2ACAD4BFF3}"/>
              </a:ext>
            </a:extLst>
          </p:cNvPr>
          <p:cNvSpPr txBox="1"/>
          <p:nvPr/>
        </p:nvSpPr>
        <p:spPr>
          <a:xfrm>
            <a:off x="1433642" y="3952578"/>
            <a:ext cx="38563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6</a:t>
            </a:r>
          </a:p>
        </p:txBody>
      </p:sp>
      <p:grpSp>
        <p:nvGrpSpPr>
          <p:cNvPr id="15" name="PHẠM DUYÊN 3 - 9Slide.vn">
            <a:extLst>
              <a:ext uri="{FF2B5EF4-FFF2-40B4-BE49-F238E27FC236}">
                <a16:creationId xmlns:a16="http://schemas.microsoft.com/office/drawing/2014/main" id="{B0C31D7E-587A-4027-86C7-1E11561396CB}"/>
              </a:ext>
            </a:extLst>
          </p:cNvPr>
          <p:cNvGrpSpPr/>
          <p:nvPr/>
        </p:nvGrpSpPr>
        <p:grpSpPr>
          <a:xfrm>
            <a:off x="4657725" y="2589019"/>
            <a:ext cx="2733675" cy="1369405"/>
            <a:chOff x="1181100" y="3953894"/>
            <a:chExt cx="4100513" cy="2054107"/>
          </a:xfrm>
        </p:grpSpPr>
        <p:sp>
          <p:nvSpPr>
            <p:cNvPr id="19" name="PHẠM DUYÊN 3 - 9Slide.vn">
              <a:extLst>
                <a:ext uri="{FF2B5EF4-FFF2-40B4-BE49-F238E27FC236}">
                  <a16:creationId xmlns:a16="http://schemas.microsoft.com/office/drawing/2014/main" id="{F55763C4-BC33-4706-CEB5-1F461D22EF81}"/>
                </a:ext>
              </a:extLst>
            </p:cNvPr>
            <p:cNvSpPr txBox="1"/>
            <p:nvPr/>
          </p:nvSpPr>
          <p:spPr>
            <a:xfrm>
              <a:off x="2628530" y="3953894"/>
              <a:ext cx="57845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2</a:t>
              </a:r>
            </a:p>
          </p:txBody>
        </p:sp>
        <p:sp>
          <p:nvSpPr>
            <p:cNvPr id="33" name="PHẠM DUYÊN 5 - 9Slide.vn">
              <a:extLst>
                <a:ext uri="{FF2B5EF4-FFF2-40B4-BE49-F238E27FC236}">
                  <a16:creationId xmlns:a16="http://schemas.microsoft.com/office/drawing/2014/main" id="{BCCE70C2-55CC-2615-5BD5-7A7AE16B7ADC}"/>
                </a:ext>
              </a:extLst>
            </p:cNvPr>
            <p:cNvSpPr txBox="1"/>
            <p:nvPr/>
          </p:nvSpPr>
          <p:spPr>
            <a:xfrm>
              <a:off x="1181100" y="4325202"/>
              <a:ext cx="692276"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a:t>
              </a:r>
            </a:p>
          </p:txBody>
        </p:sp>
        <p:cxnSp>
          <p:nvCxnSpPr>
            <p:cNvPr id="34" name="PHẠM DUYÊN 6 - 9Slide.vn">
              <a:extLst>
                <a:ext uri="{FF2B5EF4-FFF2-40B4-BE49-F238E27FC236}">
                  <a16:creationId xmlns:a16="http://schemas.microsoft.com/office/drawing/2014/main" id="{9439EF59-AE9B-5E1C-8E3D-1874F0722B5C}"/>
                </a:ext>
              </a:extLst>
            </p:cNvPr>
            <p:cNvCxnSpPr>
              <a:cxnSpLocks/>
            </p:cNvCxnSpPr>
            <p:nvPr/>
          </p:nvCxnSpPr>
          <p:spPr>
            <a:xfrm>
              <a:off x="1462088" y="5905500"/>
              <a:ext cx="3819525"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35" name="PHẠM DUYÊN 7 - 9Slide.vn">
              <a:extLst>
                <a:ext uri="{FF2B5EF4-FFF2-40B4-BE49-F238E27FC236}">
                  <a16:creationId xmlns:a16="http://schemas.microsoft.com/office/drawing/2014/main" id="{DEE29869-008F-1B02-8487-4730A6C1ABFF}"/>
                </a:ext>
              </a:extLst>
            </p:cNvPr>
            <p:cNvSpPr txBox="1"/>
            <p:nvPr/>
          </p:nvSpPr>
          <p:spPr>
            <a:xfrm>
              <a:off x="3303926" y="3953894"/>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7</a:t>
              </a:r>
            </a:p>
          </p:txBody>
        </p:sp>
        <p:sp>
          <p:nvSpPr>
            <p:cNvPr id="36" name="PHẠM DUYÊN 8 - 9Slide.vn">
              <a:extLst>
                <a:ext uri="{FF2B5EF4-FFF2-40B4-BE49-F238E27FC236}">
                  <a16:creationId xmlns:a16="http://schemas.microsoft.com/office/drawing/2014/main" id="{0EF49E85-3A8A-F725-80E3-FD7E0DE3B0C9}"/>
                </a:ext>
              </a:extLst>
            </p:cNvPr>
            <p:cNvSpPr txBox="1"/>
            <p:nvPr/>
          </p:nvSpPr>
          <p:spPr>
            <a:xfrm>
              <a:off x="3303926" y="4853840"/>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6</a:t>
              </a:r>
            </a:p>
          </p:txBody>
        </p:sp>
        <p:sp>
          <p:nvSpPr>
            <p:cNvPr id="37" name="PHẠM DUYÊN 9 - 9Slide.vn">
              <a:extLst>
                <a:ext uri="{FF2B5EF4-FFF2-40B4-BE49-F238E27FC236}">
                  <a16:creationId xmlns:a16="http://schemas.microsoft.com/office/drawing/2014/main" id="{C52877C9-4576-3C37-238B-B6A3A708261C}"/>
                </a:ext>
              </a:extLst>
            </p:cNvPr>
            <p:cNvSpPr txBox="1"/>
            <p:nvPr/>
          </p:nvSpPr>
          <p:spPr>
            <a:xfrm>
              <a:off x="3962132" y="3953894"/>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5</a:t>
              </a:r>
            </a:p>
          </p:txBody>
        </p:sp>
        <p:sp>
          <p:nvSpPr>
            <p:cNvPr id="38" name="PHẠM DUYÊN 10 - 9Slide.vn">
              <a:extLst>
                <a:ext uri="{FF2B5EF4-FFF2-40B4-BE49-F238E27FC236}">
                  <a16:creationId xmlns:a16="http://schemas.microsoft.com/office/drawing/2014/main" id="{526DDE99-4559-0B02-621A-4E8677342C39}"/>
                </a:ext>
              </a:extLst>
            </p:cNvPr>
            <p:cNvSpPr txBox="1"/>
            <p:nvPr/>
          </p:nvSpPr>
          <p:spPr>
            <a:xfrm>
              <a:off x="3962132" y="4853840"/>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4</a:t>
              </a:r>
            </a:p>
          </p:txBody>
        </p:sp>
        <p:sp>
          <p:nvSpPr>
            <p:cNvPr id="39" name="PHẠM DUYÊN 11 - 9Slide.vn">
              <a:extLst>
                <a:ext uri="{FF2B5EF4-FFF2-40B4-BE49-F238E27FC236}">
                  <a16:creationId xmlns:a16="http://schemas.microsoft.com/office/drawing/2014/main" id="{7CC62047-1096-888D-6711-F6F68606B503}"/>
                </a:ext>
              </a:extLst>
            </p:cNvPr>
            <p:cNvSpPr txBox="1"/>
            <p:nvPr/>
          </p:nvSpPr>
          <p:spPr>
            <a:xfrm>
              <a:off x="4620339" y="3953894"/>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0</a:t>
              </a:r>
            </a:p>
          </p:txBody>
        </p:sp>
        <p:sp>
          <p:nvSpPr>
            <p:cNvPr id="40" name="PHẠM DUYÊN 12 - 9Slide.vn">
              <a:extLst>
                <a:ext uri="{FF2B5EF4-FFF2-40B4-BE49-F238E27FC236}">
                  <a16:creationId xmlns:a16="http://schemas.microsoft.com/office/drawing/2014/main" id="{57B1D793-2456-D813-F7CC-A8DABB57EA3B}"/>
                </a:ext>
              </a:extLst>
            </p:cNvPr>
            <p:cNvSpPr txBox="1"/>
            <p:nvPr/>
          </p:nvSpPr>
          <p:spPr>
            <a:xfrm>
              <a:off x="4620339" y="4853840"/>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3</a:t>
              </a:r>
            </a:p>
          </p:txBody>
        </p:sp>
        <p:sp>
          <p:nvSpPr>
            <p:cNvPr id="41" name="PHẠM DUYÊN 3 - 9Slide.vn">
              <a:extLst>
                <a:ext uri="{FF2B5EF4-FFF2-40B4-BE49-F238E27FC236}">
                  <a16:creationId xmlns:a16="http://schemas.microsoft.com/office/drawing/2014/main" id="{F461CB63-9753-A743-5E43-3A2A4FB41304}"/>
                </a:ext>
              </a:extLst>
            </p:cNvPr>
            <p:cNvSpPr txBox="1"/>
            <p:nvPr/>
          </p:nvSpPr>
          <p:spPr>
            <a:xfrm>
              <a:off x="1953134" y="3953894"/>
              <a:ext cx="57845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8</a:t>
              </a:r>
            </a:p>
          </p:txBody>
        </p:sp>
      </p:grpSp>
      <p:sp>
        <p:nvSpPr>
          <p:cNvPr id="43" name="PHẠM DUYÊN 4 - 9Slide.vn">
            <a:extLst>
              <a:ext uri="{FF2B5EF4-FFF2-40B4-BE49-F238E27FC236}">
                <a16:creationId xmlns:a16="http://schemas.microsoft.com/office/drawing/2014/main" id="{5A6F2A3F-73B4-C5A7-7866-AC8880E63ACE}"/>
              </a:ext>
            </a:extLst>
          </p:cNvPr>
          <p:cNvSpPr txBox="1"/>
          <p:nvPr/>
        </p:nvSpPr>
        <p:spPr>
          <a:xfrm>
            <a:off x="6950552" y="3953173"/>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3</a:t>
            </a:r>
          </a:p>
        </p:txBody>
      </p:sp>
      <p:sp>
        <p:nvSpPr>
          <p:cNvPr id="44" name="PHẠM DUYÊN 5 - 9Slide.vn">
            <a:extLst>
              <a:ext uri="{FF2B5EF4-FFF2-40B4-BE49-F238E27FC236}">
                <a16:creationId xmlns:a16="http://schemas.microsoft.com/office/drawing/2014/main" id="{783AAF48-59F2-EB03-C813-DD349C093B9F}"/>
              </a:ext>
            </a:extLst>
          </p:cNvPr>
          <p:cNvSpPr txBox="1"/>
          <p:nvPr/>
        </p:nvSpPr>
        <p:spPr>
          <a:xfrm>
            <a:off x="6510503" y="3953768"/>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9</a:t>
            </a:r>
          </a:p>
        </p:txBody>
      </p:sp>
      <p:sp>
        <p:nvSpPr>
          <p:cNvPr id="45" name="PHẠM DUYÊN 6 - 9Slide.vn">
            <a:extLst>
              <a:ext uri="{FF2B5EF4-FFF2-40B4-BE49-F238E27FC236}">
                <a16:creationId xmlns:a16="http://schemas.microsoft.com/office/drawing/2014/main" id="{CF033AEC-68B1-80B8-C867-64E2CBE7D4FE}"/>
              </a:ext>
            </a:extLst>
          </p:cNvPr>
          <p:cNvSpPr txBox="1"/>
          <p:nvPr/>
        </p:nvSpPr>
        <p:spPr>
          <a:xfrm>
            <a:off x="6070456" y="3954363"/>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3</a:t>
            </a:r>
          </a:p>
        </p:txBody>
      </p:sp>
      <p:sp>
        <p:nvSpPr>
          <p:cNvPr id="46" name="PHẠM DUYÊN 7 - 9Slide.vn">
            <a:extLst>
              <a:ext uri="{FF2B5EF4-FFF2-40B4-BE49-F238E27FC236}">
                <a16:creationId xmlns:a16="http://schemas.microsoft.com/office/drawing/2014/main" id="{B0A13110-85C9-122D-45CE-29E070AC25BB}"/>
              </a:ext>
            </a:extLst>
          </p:cNvPr>
          <p:cNvSpPr txBox="1"/>
          <p:nvPr/>
        </p:nvSpPr>
        <p:spPr>
          <a:xfrm>
            <a:off x="5618949" y="3954959"/>
            <a:ext cx="38563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3</a:t>
            </a:r>
          </a:p>
        </p:txBody>
      </p:sp>
      <p:sp>
        <p:nvSpPr>
          <p:cNvPr id="47" name="PHẠM DUYÊN 7 - 9Slide.vn">
            <a:extLst>
              <a:ext uri="{FF2B5EF4-FFF2-40B4-BE49-F238E27FC236}">
                <a16:creationId xmlns:a16="http://schemas.microsoft.com/office/drawing/2014/main" id="{672C8477-3277-8791-ACD5-54950AA02642}"/>
              </a:ext>
            </a:extLst>
          </p:cNvPr>
          <p:cNvSpPr txBox="1"/>
          <p:nvPr/>
        </p:nvSpPr>
        <p:spPr>
          <a:xfrm>
            <a:off x="5167442" y="3952578"/>
            <a:ext cx="38563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8</a:t>
            </a:r>
          </a:p>
        </p:txBody>
      </p:sp>
      <p:grpSp>
        <p:nvGrpSpPr>
          <p:cNvPr id="48" name="PHẠM DUYÊN 3 - 9Slide.vn">
            <a:extLst>
              <a:ext uri="{FF2B5EF4-FFF2-40B4-BE49-F238E27FC236}">
                <a16:creationId xmlns:a16="http://schemas.microsoft.com/office/drawing/2014/main" id="{08DB2C96-DB73-4A33-3185-6563B71E73B5}"/>
              </a:ext>
            </a:extLst>
          </p:cNvPr>
          <p:cNvGrpSpPr/>
          <p:nvPr/>
        </p:nvGrpSpPr>
        <p:grpSpPr>
          <a:xfrm>
            <a:off x="8382000" y="2589019"/>
            <a:ext cx="2733675" cy="1369407"/>
            <a:chOff x="1181100" y="3953894"/>
            <a:chExt cx="4100513" cy="2054110"/>
          </a:xfrm>
        </p:grpSpPr>
        <p:sp>
          <p:nvSpPr>
            <p:cNvPr id="49" name="PHẠM DUYÊN 3 - 9Slide.vn">
              <a:extLst>
                <a:ext uri="{FF2B5EF4-FFF2-40B4-BE49-F238E27FC236}">
                  <a16:creationId xmlns:a16="http://schemas.microsoft.com/office/drawing/2014/main" id="{5F19EE46-CA60-D4CF-6554-81ACFEBFDF0D}"/>
                </a:ext>
              </a:extLst>
            </p:cNvPr>
            <p:cNvSpPr txBox="1"/>
            <p:nvPr/>
          </p:nvSpPr>
          <p:spPr>
            <a:xfrm>
              <a:off x="2628530" y="3953894"/>
              <a:ext cx="57845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3</a:t>
              </a:r>
            </a:p>
          </p:txBody>
        </p:sp>
        <p:sp>
          <p:nvSpPr>
            <p:cNvPr id="50" name="PHẠM DUYÊN 4 - 9Slide.vn">
              <a:extLst>
                <a:ext uri="{FF2B5EF4-FFF2-40B4-BE49-F238E27FC236}">
                  <a16:creationId xmlns:a16="http://schemas.microsoft.com/office/drawing/2014/main" id="{AF41D6C1-750F-180C-F9B0-F633BF99A0D5}"/>
                </a:ext>
              </a:extLst>
            </p:cNvPr>
            <p:cNvSpPr txBox="1"/>
            <p:nvPr/>
          </p:nvSpPr>
          <p:spPr>
            <a:xfrm>
              <a:off x="2628530" y="4853840"/>
              <a:ext cx="57845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4</a:t>
              </a:r>
            </a:p>
          </p:txBody>
        </p:sp>
        <p:sp>
          <p:nvSpPr>
            <p:cNvPr id="51" name="PHẠM DUYÊN 5 - 9Slide.vn">
              <a:extLst>
                <a:ext uri="{FF2B5EF4-FFF2-40B4-BE49-F238E27FC236}">
                  <a16:creationId xmlns:a16="http://schemas.microsoft.com/office/drawing/2014/main" id="{D8F397AE-AE0D-8DBE-B59C-6CA35FC39226}"/>
                </a:ext>
              </a:extLst>
            </p:cNvPr>
            <p:cNvSpPr txBox="1"/>
            <p:nvPr/>
          </p:nvSpPr>
          <p:spPr>
            <a:xfrm>
              <a:off x="1181100" y="4325202"/>
              <a:ext cx="692276"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a:t>
              </a:r>
            </a:p>
          </p:txBody>
        </p:sp>
        <p:cxnSp>
          <p:nvCxnSpPr>
            <p:cNvPr id="52" name="PHẠM DUYÊN 6 - 9Slide.vn">
              <a:extLst>
                <a:ext uri="{FF2B5EF4-FFF2-40B4-BE49-F238E27FC236}">
                  <a16:creationId xmlns:a16="http://schemas.microsoft.com/office/drawing/2014/main" id="{80DFF50F-CE50-9EDD-B3C4-EA88FC7EE0EA}"/>
                </a:ext>
              </a:extLst>
            </p:cNvPr>
            <p:cNvCxnSpPr>
              <a:cxnSpLocks/>
            </p:cNvCxnSpPr>
            <p:nvPr/>
          </p:nvCxnSpPr>
          <p:spPr>
            <a:xfrm>
              <a:off x="1462088" y="5905500"/>
              <a:ext cx="3819525"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53" name="PHẠM DUYÊN 7 - 9Slide.vn">
              <a:extLst>
                <a:ext uri="{FF2B5EF4-FFF2-40B4-BE49-F238E27FC236}">
                  <a16:creationId xmlns:a16="http://schemas.microsoft.com/office/drawing/2014/main" id="{CA160942-6C30-2899-AE05-AFF06083914E}"/>
                </a:ext>
              </a:extLst>
            </p:cNvPr>
            <p:cNvSpPr txBox="1"/>
            <p:nvPr/>
          </p:nvSpPr>
          <p:spPr>
            <a:xfrm>
              <a:off x="3303926" y="3953894"/>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5</a:t>
              </a:r>
            </a:p>
          </p:txBody>
        </p:sp>
        <p:sp>
          <p:nvSpPr>
            <p:cNvPr id="54" name="PHẠM DUYÊN 8 - 9Slide.vn">
              <a:extLst>
                <a:ext uri="{FF2B5EF4-FFF2-40B4-BE49-F238E27FC236}">
                  <a16:creationId xmlns:a16="http://schemas.microsoft.com/office/drawing/2014/main" id="{FF658A4F-268D-4E4A-1A5B-4960585CAAB1}"/>
                </a:ext>
              </a:extLst>
            </p:cNvPr>
            <p:cNvSpPr txBox="1"/>
            <p:nvPr/>
          </p:nvSpPr>
          <p:spPr>
            <a:xfrm>
              <a:off x="3303926" y="4853840"/>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6</a:t>
              </a:r>
            </a:p>
          </p:txBody>
        </p:sp>
        <p:sp>
          <p:nvSpPr>
            <p:cNvPr id="55" name="PHẠM DUYÊN 9 - 9Slide.vn">
              <a:extLst>
                <a:ext uri="{FF2B5EF4-FFF2-40B4-BE49-F238E27FC236}">
                  <a16:creationId xmlns:a16="http://schemas.microsoft.com/office/drawing/2014/main" id="{15CE1B30-DDCF-0BEA-BA04-56BB41E0496E}"/>
                </a:ext>
              </a:extLst>
            </p:cNvPr>
            <p:cNvSpPr txBox="1"/>
            <p:nvPr/>
          </p:nvSpPr>
          <p:spPr>
            <a:xfrm>
              <a:off x="3962132" y="3953894"/>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4</a:t>
              </a:r>
            </a:p>
          </p:txBody>
        </p:sp>
        <p:sp>
          <p:nvSpPr>
            <p:cNvPr id="56" name="PHẠM DUYÊN 10 - 9Slide.vn">
              <a:extLst>
                <a:ext uri="{FF2B5EF4-FFF2-40B4-BE49-F238E27FC236}">
                  <a16:creationId xmlns:a16="http://schemas.microsoft.com/office/drawing/2014/main" id="{7DD6BFB3-9683-FA5E-024D-32BCFEAD5529}"/>
                </a:ext>
              </a:extLst>
            </p:cNvPr>
            <p:cNvSpPr txBox="1"/>
            <p:nvPr/>
          </p:nvSpPr>
          <p:spPr>
            <a:xfrm>
              <a:off x="3962132" y="4853840"/>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2</a:t>
              </a:r>
            </a:p>
          </p:txBody>
        </p:sp>
        <p:sp>
          <p:nvSpPr>
            <p:cNvPr id="57" name="PHẠM DUYÊN 11 - 9Slide.vn">
              <a:extLst>
                <a:ext uri="{FF2B5EF4-FFF2-40B4-BE49-F238E27FC236}">
                  <a16:creationId xmlns:a16="http://schemas.microsoft.com/office/drawing/2014/main" id="{26E6FE06-A450-DBAA-D671-4F4A8E35B10F}"/>
                </a:ext>
              </a:extLst>
            </p:cNvPr>
            <p:cNvSpPr txBox="1"/>
            <p:nvPr/>
          </p:nvSpPr>
          <p:spPr>
            <a:xfrm>
              <a:off x="4620339" y="3953894"/>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8</a:t>
              </a:r>
            </a:p>
          </p:txBody>
        </p:sp>
        <p:sp>
          <p:nvSpPr>
            <p:cNvPr id="58" name="PHẠM DUYÊN 12 - 9Slide.vn">
              <a:extLst>
                <a:ext uri="{FF2B5EF4-FFF2-40B4-BE49-F238E27FC236}">
                  <a16:creationId xmlns:a16="http://schemas.microsoft.com/office/drawing/2014/main" id="{9A0A4415-EF3B-4C93-AF44-07E3DD1D7A24}"/>
                </a:ext>
              </a:extLst>
            </p:cNvPr>
            <p:cNvSpPr txBox="1"/>
            <p:nvPr/>
          </p:nvSpPr>
          <p:spPr>
            <a:xfrm>
              <a:off x="4620339" y="4853840"/>
              <a:ext cx="561260" cy="1154161"/>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7</a:t>
              </a:r>
            </a:p>
          </p:txBody>
        </p:sp>
        <p:sp>
          <p:nvSpPr>
            <p:cNvPr id="75" name="PHẠM DUYÊN 4 - 9Slide.vn">
              <a:extLst>
                <a:ext uri="{FF2B5EF4-FFF2-40B4-BE49-F238E27FC236}">
                  <a16:creationId xmlns:a16="http://schemas.microsoft.com/office/drawing/2014/main" id="{742BDCC2-6BF7-B920-586F-3B025BDA12D5}"/>
                </a:ext>
              </a:extLst>
            </p:cNvPr>
            <p:cNvSpPr txBox="1"/>
            <p:nvPr/>
          </p:nvSpPr>
          <p:spPr>
            <a:xfrm>
              <a:off x="1953134" y="4853842"/>
              <a:ext cx="578450" cy="1154162"/>
            </a:xfrm>
            <a:prstGeom prst="rect">
              <a:avLst/>
            </a:prstGeom>
            <a:noFill/>
          </p:spPr>
          <p:txBody>
            <a:bodyPr wrap="square" rtlCol="0">
              <a:spAutoFit/>
            </a:bodyPr>
            <a:lstStyle/>
            <a:p>
              <a:pPr algn="ctr"/>
              <a:r>
                <a:rPr lang="en-US" sz="4400" b="1">
                  <a:solidFill>
                    <a:schemeClr val="tx1">
                      <a:lumMod val="75000"/>
                      <a:lumOff val="25000"/>
                    </a:schemeClr>
                  </a:solidFill>
                  <a:latin typeface="Cambria" panose="02040503050406030204" pitchFamily="18" charset="0"/>
                  <a:ea typeface="Cambria" panose="02040503050406030204" pitchFamily="18" charset="0"/>
                  <a:cs typeface="Arial" panose="020B0604020202020204" pitchFamily="34" charset="0"/>
                </a:rPr>
                <a:t>9</a:t>
              </a:r>
            </a:p>
          </p:txBody>
        </p:sp>
      </p:grpSp>
      <p:sp>
        <p:nvSpPr>
          <p:cNvPr id="76" name="PHẠM DUYÊN 4 - 9Slide.vn">
            <a:extLst>
              <a:ext uri="{FF2B5EF4-FFF2-40B4-BE49-F238E27FC236}">
                <a16:creationId xmlns:a16="http://schemas.microsoft.com/office/drawing/2014/main" id="{0A34DA42-DA0D-B709-F5DD-6E8955093967}"/>
              </a:ext>
            </a:extLst>
          </p:cNvPr>
          <p:cNvSpPr txBox="1"/>
          <p:nvPr/>
        </p:nvSpPr>
        <p:spPr>
          <a:xfrm>
            <a:off x="10674827" y="3953173"/>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5</a:t>
            </a:r>
          </a:p>
        </p:txBody>
      </p:sp>
      <p:sp>
        <p:nvSpPr>
          <p:cNvPr id="77" name="PHẠM DUYÊN 5 - 9Slide.vn">
            <a:extLst>
              <a:ext uri="{FF2B5EF4-FFF2-40B4-BE49-F238E27FC236}">
                <a16:creationId xmlns:a16="http://schemas.microsoft.com/office/drawing/2014/main" id="{9E566C22-CECD-B7E6-8C6E-79D76394005E}"/>
              </a:ext>
            </a:extLst>
          </p:cNvPr>
          <p:cNvSpPr txBox="1"/>
          <p:nvPr/>
        </p:nvSpPr>
        <p:spPr>
          <a:xfrm>
            <a:off x="10234778" y="3953768"/>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7</a:t>
            </a:r>
          </a:p>
        </p:txBody>
      </p:sp>
      <p:sp>
        <p:nvSpPr>
          <p:cNvPr id="78" name="PHẠM DUYÊN 6 - 9Slide.vn">
            <a:extLst>
              <a:ext uri="{FF2B5EF4-FFF2-40B4-BE49-F238E27FC236}">
                <a16:creationId xmlns:a16="http://schemas.microsoft.com/office/drawing/2014/main" id="{3A14F80B-EF7F-484F-8FD8-515549F4A7B4}"/>
              </a:ext>
            </a:extLst>
          </p:cNvPr>
          <p:cNvSpPr txBox="1"/>
          <p:nvPr/>
        </p:nvSpPr>
        <p:spPr>
          <a:xfrm>
            <a:off x="9794731" y="3954363"/>
            <a:ext cx="37417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1</a:t>
            </a:r>
          </a:p>
        </p:txBody>
      </p:sp>
      <p:sp>
        <p:nvSpPr>
          <p:cNvPr id="79" name="PHẠM DUYÊN 7 - 9Slide.vn">
            <a:extLst>
              <a:ext uri="{FF2B5EF4-FFF2-40B4-BE49-F238E27FC236}">
                <a16:creationId xmlns:a16="http://schemas.microsoft.com/office/drawing/2014/main" id="{A22D3B6B-ADC9-AB68-259A-02375750F937}"/>
              </a:ext>
            </a:extLst>
          </p:cNvPr>
          <p:cNvSpPr txBox="1"/>
          <p:nvPr/>
        </p:nvSpPr>
        <p:spPr>
          <a:xfrm>
            <a:off x="9343224" y="3954959"/>
            <a:ext cx="38563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8</a:t>
            </a:r>
          </a:p>
        </p:txBody>
      </p:sp>
      <p:sp>
        <p:nvSpPr>
          <p:cNvPr id="80" name="PHẠM DUYÊN 7 - 9Slide.vn">
            <a:extLst>
              <a:ext uri="{FF2B5EF4-FFF2-40B4-BE49-F238E27FC236}">
                <a16:creationId xmlns:a16="http://schemas.microsoft.com/office/drawing/2014/main" id="{8D64C936-5713-2C43-6D76-6CF07783ACE1}"/>
              </a:ext>
            </a:extLst>
          </p:cNvPr>
          <p:cNvSpPr txBox="1"/>
          <p:nvPr/>
        </p:nvSpPr>
        <p:spPr>
          <a:xfrm>
            <a:off x="8891717" y="3952578"/>
            <a:ext cx="385633" cy="769441"/>
          </a:xfrm>
          <a:prstGeom prst="rect">
            <a:avLst/>
          </a:prstGeom>
          <a:noFill/>
        </p:spPr>
        <p:txBody>
          <a:bodyPr wrap="square" rtlCol="0">
            <a:spAutoFit/>
          </a:bodyPr>
          <a:lstStyle/>
          <a:p>
            <a:pPr algn="ctr"/>
            <a:r>
              <a:rPr lang="en-US" sz="4400" b="1">
                <a:solidFill>
                  <a:srgbClr val="FF0000"/>
                </a:solidFill>
                <a:latin typeface="Cambria" panose="02040503050406030204" pitchFamily="18" charset="0"/>
                <a:ea typeface="Cambria" panose="02040503050406030204" pitchFamily="18" charset="0"/>
                <a:cs typeface="Arial" panose="020B0604020202020204" pitchFamily="34" charset="0"/>
              </a:rPr>
              <a:t>9</a:t>
            </a:r>
          </a:p>
        </p:txBody>
      </p:sp>
      <p:sp>
        <p:nvSpPr>
          <p:cNvPr id="82" name="PHẠM DUYÊN 17 - 9Slide.vn">
            <a:extLst>
              <a:ext uri="{FF2B5EF4-FFF2-40B4-BE49-F238E27FC236}">
                <a16:creationId xmlns:a16="http://schemas.microsoft.com/office/drawing/2014/main" id="{E0382A8D-8E23-7D8B-FB65-9B3EA06C5DA5}"/>
              </a:ext>
            </a:extLst>
          </p:cNvPr>
          <p:cNvSpPr txBox="1"/>
          <p:nvPr/>
        </p:nvSpPr>
        <p:spPr>
          <a:xfrm>
            <a:off x="4338965" y="1676400"/>
            <a:ext cx="3395335" cy="707886"/>
          </a:xfrm>
          <a:prstGeom prst="rect">
            <a:avLst/>
          </a:prstGeom>
          <a:noFill/>
        </p:spPr>
        <p:txBody>
          <a:bodyPr wrap="square" rtlCol="0">
            <a:spAutoFit/>
          </a:bodyPr>
          <a:lstStyle/>
          <a:p>
            <a:pPr algn="ctr"/>
            <a:r>
              <a:rPr lang="en-US" sz="4000" b="1" spc="-160">
                <a:solidFill>
                  <a:srgbClr val="AE4B24"/>
                </a:solidFill>
                <a:latin typeface="Cambria" panose="02040503050406030204" pitchFamily="18" charset="0"/>
                <a:ea typeface="Cambria" panose="02040503050406030204" pitchFamily="18" charset="0"/>
                <a:cs typeface="Arial" panose="020B0604020202020204" pitchFamily="34" charset="0"/>
              </a:rPr>
              <a:t>82 750 + 643</a:t>
            </a:r>
            <a:endParaRPr lang="en-US" sz="4000" b="1" spc="-160">
              <a:solidFill>
                <a:srgbClr val="147E93"/>
              </a:solidFill>
              <a:latin typeface="Cambria" panose="02040503050406030204" pitchFamily="18" charset="0"/>
              <a:ea typeface="Cambria" panose="02040503050406030204" pitchFamily="18" charset="0"/>
              <a:cs typeface="Arial" panose="020B0604020202020204" pitchFamily="34" charset="0"/>
            </a:endParaRPr>
          </a:p>
        </p:txBody>
      </p:sp>
      <p:sp>
        <p:nvSpPr>
          <p:cNvPr id="83" name="PHẠM DUYÊN 17 - 9Slide.vn">
            <a:extLst>
              <a:ext uri="{FF2B5EF4-FFF2-40B4-BE49-F238E27FC236}">
                <a16:creationId xmlns:a16="http://schemas.microsoft.com/office/drawing/2014/main" id="{4F1511D0-DD70-9F10-6340-8C6AC75E3C63}"/>
              </a:ext>
            </a:extLst>
          </p:cNvPr>
          <p:cNvSpPr txBox="1"/>
          <p:nvPr/>
        </p:nvSpPr>
        <p:spPr>
          <a:xfrm>
            <a:off x="7924800" y="1676400"/>
            <a:ext cx="3667124" cy="707886"/>
          </a:xfrm>
          <a:prstGeom prst="rect">
            <a:avLst/>
          </a:prstGeom>
          <a:noFill/>
        </p:spPr>
        <p:txBody>
          <a:bodyPr wrap="square" rtlCol="0">
            <a:spAutoFit/>
          </a:bodyPr>
          <a:lstStyle/>
          <a:p>
            <a:pPr algn="ctr"/>
            <a:r>
              <a:rPr lang="en-US" sz="4000" b="1" spc="-160">
                <a:solidFill>
                  <a:srgbClr val="AE4B24"/>
                </a:solidFill>
                <a:latin typeface="Cambria" panose="02040503050406030204" pitchFamily="18" charset="0"/>
                <a:ea typeface="Cambria" panose="02040503050406030204" pitchFamily="18" charset="0"/>
                <a:cs typeface="Arial" panose="020B0604020202020204" pitchFamily="34" charset="0"/>
              </a:rPr>
              <a:t>3 548 + 94 627</a:t>
            </a:r>
            <a:endParaRPr lang="en-US" sz="4000" b="1" spc="-160">
              <a:solidFill>
                <a:srgbClr val="147E93"/>
              </a:solidFill>
              <a:latin typeface="Cambria" panose="02040503050406030204" pitchFamily="18" charset="0"/>
              <a:ea typeface="Cambria" panose="02040503050406030204" pitchFamily="18" charset="0"/>
              <a:cs typeface="Arial" panose="020B0604020202020204" pitchFamily="34" charset="0"/>
            </a:endParaRPr>
          </a:p>
        </p:txBody>
      </p:sp>
      <p:pic>
        <p:nvPicPr>
          <p:cNvPr id="10" name="Picture 9">
            <a:extLst>
              <a:ext uri="{FF2B5EF4-FFF2-40B4-BE49-F238E27FC236}">
                <a16:creationId xmlns:a16="http://schemas.microsoft.com/office/drawing/2014/main" id="{01A2769C-3619-72F7-4086-4B9B4F7E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2042650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anim calcmode="lin" valueType="num">
                                      <p:cBhvr>
                                        <p:cTn id="22" dur="1000" fill="hold"/>
                                        <p:tgtEl>
                                          <p:spTgt spid="72"/>
                                        </p:tgtEl>
                                        <p:attrNameLst>
                                          <p:attrName>ppt_x</p:attrName>
                                        </p:attrNameLst>
                                      </p:cBhvr>
                                      <p:tavLst>
                                        <p:tav tm="0">
                                          <p:val>
                                            <p:strVal val="#ppt_x"/>
                                          </p:val>
                                        </p:tav>
                                        <p:tav tm="100000">
                                          <p:val>
                                            <p:strVal val="#ppt_x"/>
                                          </p:val>
                                        </p:tav>
                                      </p:tavLst>
                                    </p:anim>
                                    <p:anim calcmode="lin" valueType="num">
                                      <p:cBhvr>
                                        <p:cTn id="2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1000"/>
                                        <p:tgtEl>
                                          <p:spTgt spid="73"/>
                                        </p:tgtEl>
                                      </p:cBhvr>
                                    </p:animEffect>
                                    <p:anim calcmode="lin" valueType="num">
                                      <p:cBhvr>
                                        <p:cTn id="29" dur="1000" fill="hold"/>
                                        <p:tgtEl>
                                          <p:spTgt spid="73"/>
                                        </p:tgtEl>
                                        <p:attrNameLst>
                                          <p:attrName>ppt_x</p:attrName>
                                        </p:attrNameLst>
                                      </p:cBhvr>
                                      <p:tavLst>
                                        <p:tav tm="0">
                                          <p:val>
                                            <p:strVal val="#ppt_x"/>
                                          </p:val>
                                        </p:tav>
                                        <p:tav tm="100000">
                                          <p:val>
                                            <p:strVal val="#ppt_x"/>
                                          </p:val>
                                        </p:tav>
                                      </p:tavLst>
                                    </p:anim>
                                    <p:anim calcmode="lin" valueType="num">
                                      <p:cBhvr>
                                        <p:cTn id="30"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1000"/>
                                        <p:tgtEl>
                                          <p:spTgt spid="74"/>
                                        </p:tgtEl>
                                      </p:cBhvr>
                                    </p:animEffect>
                                    <p:anim calcmode="lin" valueType="num">
                                      <p:cBhvr>
                                        <p:cTn id="36" dur="1000" fill="hold"/>
                                        <p:tgtEl>
                                          <p:spTgt spid="74"/>
                                        </p:tgtEl>
                                        <p:attrNameLst>
                                          <p:attrName>ppt_x</p:attrName>
                                        </p:attrNameLst>
                                      </p:cBhvr>
                                      <p:tavLst>
                                        <p:tav tm="0">
                                          <p:val>
                                            <p:strVal val="#ppt_x"/>
                                          </p:val>
                                        </p:tav>
                                        <p:tav tm="100000">
                                          <p:val>
                                            <p:strVal val="#ppt_x"/>
                                          </p:val>
                                        </p:tav>
                                      </p:tavLst>
                                    </p:anim>
                                    <p:anim calcmode="lin" valueType="num">
                                      <p:cBhvr>
                                        <p:cTn id="3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anim calcmode="lin" valueType="num">
                                      <p:cBhvr>
                                        <p:cTn id="57" dur="1000" fill="hold"/>
                                        <p:tgtEl>
                                          <p:spTgt spid="43"/>
                                        </p:tgtEl>
                                        <p:attrNameLst>
                                          <p:attrName>ppt_x</p:attrName>
                                        </p:attrNameLst>
                                      </p:cBhvr>
                                      <p:tavLst>
                                        <p:tav tm="0">
                                          <p:val>
                                            <p:strVal val="#ppt_x"/>
                                          </p:val>
                                        </p:tav>
                                        <p:tav tm="100000">
                                          <p:val>
                                            <p:strVal val="#ppt_x"/>
                                          </p:val>
                                        </p:tav>
                                      </p:tavLst>
                                    </p:anim>
                                    <p:anim calcmode="lin" valueType="num">
                                      <p:cBhvr>
                                        <p:cTn id="5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1000"/>
                                        <p:tgtEl>
                                          <p:spTgt spid="45"/>
                                        </p:tgtEl>
                                      </p:cBhvr>
                                    </p:animEffect>
                                    <p:anim calcmode="lin" valueType="num">
                                      <p:cBhvr>
                                        <p:cTn id="71" dur="1000" fill="hold"/>
                                        <p:tgtEl>
                                          <p:spTgt spid="45"/>
                                        </p:tgtEl>
                                        <p:attrNameLst>
                                          <p:attrName>ppt_x</p:attrName>
                                        </p:attrNameLst>
                                      </p:cBhvr>
                                      <p:tavLst>
                                        <p:tav tm="0">
                                          <p:val>
                                            <p:strVal val="#ppt_x"/>
                                          </p:val>
                                        </p:tav>
                                        <p:tav tm="100000">
                                          <p:val>
                                            <p:strVal val="#ppt_x"/>
                                          </p:val>
                                        </p:tav>
                                      </p:tavLst>
                                    </p:anim>
                                    <p:anim calcmode="lin" valueType="num">
                                      <p:cBhvr>
                                        <p:cTn id="7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1000"/>
                                        <p:tgtEl>
                                          <p:spTgt spid="47"/>
                                        </p:tgtEl>
                                      </p:cBhvr>
                                    </p:animEffect>
                                    <p:anim calcmode="lin" valueType="num">
                                      <p:cBhvr>
                                        <p:cTn id="85" dur="1000" fill="hold"/>
                                        <p:tgtEl>
                                          <p:spTgt spid="47"/>
                                        </p:tgtEl>
                                        <p:attrNameLst>
                                          <p:attrName>ppt_x</p:attrName>
                                        </p:attrNameLst>
                                      </p:cBhvr>
                                      <p:tavLst>
                                        <p:tav tm="0">
                                          <p:val>
                                            <p:strVal val="#ppt_x"/>
                                          </p:val>
                                        </p:tav>
                                        <p:tav tm="100000">
                                          <p:val>
                                            <p:strVal val="#ppt_x"/>
                                          </p:val>
                                        </p:tav>
                                      </p:tavLst>
                                    </p:anim>
                                    <p:anim calcmode="lin" valueType="num">
                                      <p:cBhvr>
                                        <p:cTn id="8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1000"/>
                                        <p:tgtEl>
                                          <p:spTgt spid="48"/>
                                        </p:tgtEl>
                                      </p:cBhvr>
                                    </p:animEffect>
                                    <p:anim calcmode="lin" valueType="num">
                                      <p:cBhvr>
                                        <p:cTn id="92" dur="1000" fill="hold"/>
                                        <p:tgtEl>
                                          <p:spTgt spid="48"/>
                                        </p:tgtEl>
                                        <p:attrNameLst>
                                          <p:attrName>ppt_x</p:attrName>
                                        </p:attrNameLst>
                                      </p:cBhvr>
                                      <p:tavLst>
                                        <p:tav tm="0">
                                          <p:val>
                                            <p:strVal val="#ppt_x"/>
                                          </p:val>
                                        </p:tav>
                                        <p:tav tm="100000">
                                          <p:val>
                                            <p:strVal val="#ppt_x"/>
                                          </p:val>
                                        </p:tav>
                                      </p:tavLst>
                                    </p:anim>
                                    <p:anim calcmode="lin" valueType="num">
                                      <p:cBhvr>
                                        <p:cTn id="9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1000"/>
                                        <p:tgtEl>
                                          <p:spTgt spid="76"/>
                                        </p:tgtEl>
                                      </p:cBhvr>
                                    </p:animEffect>
                                    <p:anim calcmode="lin" valueType="num">
                                      <p:cBhvr>
                                        <p:cTn id="99" dur="1000" fill="hold"/>
                                        <p:tgtEl>
                                          <p:spTgt spid="76"/>
                                        </p:tgtEl>
                                        <p:attrNameLst>
                                          <p:attrName>ppt_x</p:attrName>
                                        </p:attrNameLst>
                                      </p:cBhvr>
                                      <p:tavLst>
                                        <p:tav tm="0">
                                          <p:val>
                                            <p:strVal val="#ppt_x"/>
                                          </p:val>
                                        </p:tav>
                                        <p:tav tm="100000">
                                          <p:val>
                                            <p:strVal val="#ppt_x"/>
                                          </p:val>
                                        </p:tav>
                                      </p:tavLst>
                                    </p:anim>
                                    <p:anim calcmode="lin" valueType="num">
                                      <p:cBhvr>
                                        <p:cTn id="10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fade">
                                      <p:cBhvr>
                                        <p:cTn id="105" dur="1000"/>
                                        <p:tgtEl>
                                          <p:spTgt spid="77"/>
                                        </p:tgtEl>
                                      </p:cBhvr>
                                    </p:animEffect>
                                    <p:anim calcmode="lin" valueType="num">
                                      <p:cBhvr>
                                        <p:cTn id="106" dur="1000" fill="hold"/>
                                        <p:tgtEl>
                                          <p:spTgt spid="77"/>
                                        </p:tgtEl>
                                        <p:attrNameLst>
                                          <p:attrName>ppt_x</p:attrName>
                                        </p:attrNameLst>
                                      </p:cBhvr>
                                      <p:tavLst>
                                        <p:tav tm="0">
                                          <p:val>
                                            <p:strVal val="#ppt_x"/>
                                          </p:val>
                                        </p:tav>
                                        <p:tav tm="100000">
                                          <p:val>
                                            <p:strVal val="#ppt_x"/>
                                          </p:val>
                                        </p:tav>
                                      </p:tavLst>
                                    </p:anim>
                                    <p:anim calcmode="lin" valueType="num">
                                      <p:cBhvr>
                                        <p:cTn id="10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fade">
                                      <p:cBhvr>
                                        <p:cTn id="112" dur="1000"/>
                                        <p:tgtEl>
                                          <p:spTgt spid="78"/>
                                        </p:tgtEl>
                                      </p:cBhvr>
                                    </p:animEffect>
                                    <p:anim calcmode="lin" valueType="num">
                                      <p:cBhvr>
                                        <p:cTn id="113" dur="1000" fill="hold"/>
                                        <p:tgtEl>
                                          <p:spTgt spid="78"/>
                                        </p:tgtEl>
                                        <p:attrNameLst>
                                          <p:attrName>ppt_x</p:attrName>
                                        </p:attrNameLst>
                                      </p:cBhvr>
                                      <p:tavLst>
                                        <p:tav tm="0">
                                          <p:val>
                                            <p:strVal val="#ppt_x"/>
                                          </p:val>
                                        </p:tav>
                                        <p:tav tm="100000">
                                          <p:val>
                                            <p:strVal val="#ppt_x"/>
                                          </p:val>
                                        </p:tav>
                                      </p:tavLst>
                                    </p:anim>
                                    <p:anim calcmode="lin" valueType="num">
                                      <p:cBhvr>
                                        <p:cTn id="11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79"/>
                                        </p:tgtEl>
                                        <p:attrNameLst>
                                          <p:attrName>style.visibility</p:attrName>
                                        </p:attrNameLst>
                                      </p:cBhvr>
                                      <p:to>
                                        <p:strVal val="visible"/>
                                      </p:to>
                                    </p:set>
                                    <p:animEffect transition="in" filter="fade">
                                      <p:cBhvr>
                                        <p:cTn id="119" dur="1000"/>
                                        <p:tgtEl>
                                          <p:spTgt spid="79"/>
                                        </p:tgtEl>
                                      </p:cBhvr>
                                    </p:animEffect>
                                    <p:anim calcmode="lin" valueType="num">
                                      <p:cBhvr>
                                        <p:cTn id="120" dur="1000" fill="hold"/>
                                        <p:tgtEl>
                                          <p:spTgt spid="79"/>
                                        </p:tgtEl>
                                        <p:attrNameLst>
                                          <p:attrName>ppt_x</p:attrName>
                                        </p:attrNameLst>
                                      </p:cBhvr>
                                      <p:tavLst>
                                        <p:tav tm="0">
                                          <p:val>
                                            <p:strVal val="#ppt_x"/>
                                          </p:val>
                                        </p:tav>
                                        <p:tav tm="100000">
                                          <p:val>
                                            <p:strVal val="#ppt_x"/>
                                          </p:val>
                                        </p:tav>
                                      </p:tavLst>
                                    </p:anim>
                                    <p:anim calcmode="lin" valueType="num">
                                      <p:cBhvr>
                                        <p:cTn id="12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fade">
                                      <p:cBhvr>
                                        <p:cTn id="126" dur="1000"/>
                                        <p:tgtEl>
                                          <p:spTgt spid="80"/>
                                        </p:tgtEl>
                                      </p:cBhvr>
                                    </p:animEffect>
                                    <p:anim calcmode="lin" valueType="num">
                                      <p:cBhvr>
                                        <p:cTn id="127" dur="1000" fill="hold"/>
                                        <p:tgtEl>
                                          <p:spTgt spid="80"/>
                                        </p:tgtEl>
                                        <p:attrNameLst>
                                          <p:attrName>ppt_x</p:attrName>
                                        </p:attrNameLst>
                                      </p:cBhvr>
                                      <p:tavLst>
                                        <p:tav tm="0">
                                          <p:val>
                                            <p:strVal val="#ppt_x"/>
                                          </p:val>
                                        </p:tav>
                                        <p:tav tm="100000">
                                          <p:val>
                                            <p:strVal val="#ppt_x"/>
                                          </p:val>
                                        </p:tav>
                                      </p:tavLst>
                                    </p:anim>
                                    <p:anim calcmode="lin" valueType="num">
                                      <p:cBhvr>
                                        <p:cTn id="12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3" grpId="0"/>
      <p:bldP spid="74" grpId="0"/>
      <p:bldP spid="11" grpId="0"/>
      <p:bldP spid="43" grpId="0"/>
      <p:bldP spid="44" grpId="0"/>
      <p:bldP spid="45" grpId="0"/>
      <p:bldP spid="46" grpId="0"/>
      <p:bldP spid="47"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HẠM DUYÊN 1 - 9Slide.vn">
            <a:extLst>
              <a:ext uri="{FF2B5EF4-FFF2-40B4-BE49-F238E27FC236}">
                <a16:creationId xmlns:a16="http://schemas.microsoft.com/office/drawing/2014/main" id="{44AB1FCE-6ABD-E2E0-2BBB-E2FE1D7A4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 y="1027111"/>
            <a:ext cx="11182350" cy="4803778"/>
          </a:xfrm>
          <a:prstGeom prst="roundRect">
            <a:avLst>
              <a:gd name="adj" fmla="val 10491"/>
            </a:avLst>
          </a:prstGeom>
          <a:effectLst>
            <a:softEdge rad="127000"/>
          </a:effectLst>
        </p:spPr>
      </p:pic>
      <p:grpSp>
        <p:nvGrpSpPr>
          <p:cNvPr id="2" name="PHẠM DUYÊN 2 - 9Slide.vn">
            <a:extLst>
              <a:ext uri="{FF2B5EF4-FFF2-40B4-BE49-F238E27FC236}">
                <a16:creationId xmlns:a16="http://schemas.microsoft.com/office/drawing/2014/main" id="{E2169C0D-6F65-F750-D411-B8E248519D8E}"/>
              </a:ext>
            </a:extLst>
          </p:cNvPr>
          <p:cNvGrpSpPr/>
          <p:nvPr/>
        </p:nvGrpSpPr>
        <p:grpSpPr>
          <a:xfrm>
            <a:off x="651934" y="524347"/>
            <a:ext cx="668922" cy="707886"/>
            <a:chOff x="1559434" y="1176116"/>
            <a:chExt cx="668922" cy="707886"/>
          </a:xfrm>
        </p:grpSpPr>
        <p:grpSp>
          <p:nvGrpSpPr>
            <p:cNvPr id="3" name="Group 2">
              <a:extLst>
                <a:ext uri="{FF2B5EF4-FFF2-40B4-BE49-F238E27FC236}">
                  <a16:creationId xmlns:a16="http://schemas.microsoft.com/office/drawing/2014/main" id="{002FC772-5DDC-FA6D-5B18-69BAB0903320}"/>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E9C2ACC3-0A97-4920-77C4-660EA12667CB}"/>
                  </a:ext>
                </a:extLst>
              </p:cNvPr>
              <p:cNvSpPr/>
              <p:nvPr/>
            </p:nvSpPr>
            <p:spPr>
              <a:xfrm>
                <a:off x="2001384" y="1801058"/>
                <a:ext cx="590719" cy="590719"/>
              </a:xfrm>
              <a:prstGeom prst="ellipse">
                <a:avLst/>
              </a:prstGeom>
              <a:solidFill>
                <a:srgbClr val="14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1C7427F4-2480-0779-754A-B65A1FF8DBBA}"/>
                  </a:ext>
                </a:extLst>
              </p:cNvPr>
              <p:cNvSpPr/>
              <p:nvPr/>
            </p:nvSpPr>
            <p:spPr>
              <a:xfrm>
                <a:off x="1959266" y="1758940"/>
                <a:ext cx="668922" cy="668922"/>
              </a:xfrm>
              <a:prstGeom prst="ellipse">
                <a:avLst/>
              </a:prstGeom>
              <a:noFill/>
              <a:ln w="28575">
                <a:solidFill>
                  <a:srgbClr val="00A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FFB49CD1-C4D8-6768-541F-23B4211F3E74}"/>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3</a:t>
              </a:r>
            </a:p>
          </p:txBody>
        </p:sp>
      </p:grpSp>
      <p:sp>
        <p:nvSpPr>
          <p:cNvPr id="7" name="PHẠM DUYÊN 3 - 9Slide.vn">
            <a:extLst>
              <a:ext uri="{FF2B5EF4-FFF2-40B4-BE49-F238E27FC236}">
                <a16:creationId xmlns:a16="http://schemas.microsoft.com/office/drawing/2014/main" id="{A9292AB2-EF8F-8FC2-BE4B-49D8FD6FF904}"/>
              </a:ext>
            </a:extLst>
          </p:cNvPr>
          <p:cNvSpPr txBox="1"/>
          <p:nvPr/>
        </p:nvSpPr>
        <p:spPr>
          <a:xfrm>
            <a:off x="1522324" y="526246"/>
            <a:ext cx="6554876" cy="707886"/>
          </a:xfrm>
          <a:prstGeom prst="rect">
            <a:avLst/>
          </a:prstGeom>
          <a:noFill/>
        </p:spPr>
        <p:txBody>
          <a:bodyPr wrap="square" rtlCol="0">
            <a:spAutoFit/>
          </a:bodyPr>
          <a:lstStyle/>
          <a:p>
            <a:r>
              <a:rPr lang="en-GB" sz="4000" spc="107">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Tính giá trị của biểu thức.</a:t>
            </a:r>
            <a:endParaRPr lang="en-US" sz="40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p:sp>
        <p:nvSpPr>
          <p:cNvPr id="10" name="PHẠM DUYÊN 4 - 9Slide.vn">
            <a:extLst>
              <a:ext uri="{FF2B5EF4-FFF2-40B4-BE49-F238E27FC236}">
                <a16:creationId xmlns:a16="http://schemas.microsoft.com/office/drawing/2014/main" id="{770A2B39-593B-438F-AD6D-7D19EA4D1BD7}"/>
              </a:ext>
            </a:extLst>
          </p:cNvPr>
          <p:cNvSpPr txBox="1"/>
          <p:nvPr/>
        </p:nvSpPr>
        <p:spPr>
          <a:xfrm>
            <a:off x="1068120" y="2524125"/>
            <a:ext cx="4951680" cy="584775"/>
          </a:xfrm>
          <a:prstGeom prst="rect">
            <a:avLst/>
          </a:prstGeom>
          <a:noFill/>
        </p:spPr>
        <p:txBody>
          <a:bodyPr wrap="square" rtlCol="0">
            <a:spAutoFit/>
          </a:bodyPr>
          <a:lstStyle/>
          <a:p>
            <a:pPr algn="ctr"/>
            <a:r>
              <a:rPr lang="en-US" sz="3200" spc="-80">
                <a:latin typeface="+mj-lt"/>
              </a:rPr>
              <a:t>a) 35 000 + 27 000 + 13 000 </a:t>
            </a:r>
          </a:p>
        </p:txBody>
      </p:sp>
      <p:sp>
        <p:nvSpPr>
          <p:cNvPr id="11" name="PHẠM DUYÊN 5 - 9Slide.vn">
            <a:extLst>
              <a:ext uri="{FF2B5EF4-FFF2-40B4-BE49-F238E27FC236}">
                <a16:creationId xmlns:a16="http://schemas.microsoft.com/office/drawing/2014/main" id="{E187B90B-5F0B-8C17-CC82-D039FFBC5E5B}"/>
              </a:ext>
            </a:extLst>
          </p:cNvPr>
          <p:cNvSpPr txBox="1"/>
          <p:nvPr/>
        </p:nvSpPr>
        <p:spPr>
          <a:xfrm>
            <a:off x="1068120" y="3200400"/>
            <a:ext cx="4951680" cy="584775"/>
          </a:xfrm>
          <a:prstGeom prst="rect">
            <a:avLst/>
          </a:prstGeom>
          <a:noFill/>
        </p:spPr>
        <p:txBody>
          <a:bodyPr wrap="square" rtlCol="0">
            <a:spAutoFit/>
          </a:bodyPr>
          <a:lstStyle/>
          <a:p>
            <a:pPr algn="ctr"/>
            <a:r>
              <a:rPr lang="en-US" sz="3200" spc="-80">
                <a:latin typeface="+mj-lt"/>
              </a:rPr>
              <a:t>b) 20 500 + 50 900 + 8 500</a:t>
            </a:r>
          </a:p>
        </p:txBody>
      </p:sp>
      <p:pic>
        <p:nvPicPr>
          <p:cNvPr id="8" name="Picture 7">
            <a:extLst>
              <a:ext uri="{FF2B5EF4-FFF2-40B4-BE49-F238E27FC236}">
                <a16:creationId xmlns:a16="http://schemas.microsoft.com/office/drawing/2014/main" id="{CB22D2C6-12F8-5878-169B-7F194E4BE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1004221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250" fill="hold"/>
                                        <p:tgtEl>
                                          <p:spTgt spid="9"/>
                                        </p:tgtEl>
                                        <p:attrNameLst>
                                          <p:attrName>ppt_w</p:attrName>
                                        </p:attrNameLst>
                                      </p:cBhvr>
                                      <p:tavLst>
                                        <p:tav tm="0">
                                          <p:val>
                                            <p:fltVal val="0"/>
                                          </p:val>
                                        </p:tav>
                                        <p:tav tm="100000">
                                          <p:val>
                                            <p:strVal val="#ppt_w"/>
                                          </p:val>
                                        </p:tav>
                                      </p:tavLst>
                                    </p:anim>
                                    <p:anim calcmode="lin" valueType="num">
                                      <p:cBhvr>
                                        <p:cTn id="13" dur="1250" fill="hold"/>
                                        <p:tgtEl>
                                          <p:spTgt spid="9"/>
                                        </p:tgtEl>
                                        <p:attrNameLst>
                                          <p:attrName>ppt_h</p:attrName>
                                        </p:attrNameLst>
                                      </p:cBhvr>
                                      <p:tavLst>
                                        <p:tav tm="0">
                                          <p:val>
                                            <p:fltVal val="0"/>
                                          </p:val>
                                        </p:tav>
                                        <p:tav tm="100000">
                                          <p:val>
                                            <p:strVal val="#ppt_h"/>
                                          </p:val>
                                        </p:tav>
                                      </p:tavLst>
                                    </p:anim>
                                    <p:animEffect transition="in" filter="fade">
                                      <p:cBhvr>
                                        <p:cTn id="14" dur="1250"/>
                                        <p:tgtEl>
                                          <p:spTgt spid="9"/>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09A1B25D-5BC4-45D1-DA95-1C5DE6C18A52}"/>
              </a:ext>
            </a:extLst>
          </p:cNvPr>
          <p:cNvGrpSpPr/>
          <p:nvPr/>
        </p:nvGrpSpPr>
        <p:grpSpPr>
          <a:xfrm>
            <a:off x="651934" y="524347"/>
            <a:ext cx="668922" cy="707886"/>
            <a:chOff x="1559434" y="1176116"/>
            <a:chExt cx="668922" cy="707886"/>
          </a:xfrm>
        </p:grpSpPr>
        <p:grpSp>
          <p:nvGrpSpPr>
            <p:cNvPr id="3" name="Group 2">
              <a:extLst>
                <a:ext uri="{FF2B5EF4-FFF2-40B4-BE49-F238E27FC236}">
                  <a16:creationId xmlns:a16="http://schemas.microsoft.com/office/drawing/2014/main" id="{DE4F6BC6-E02C-0EA6-F2F2-685E6D54E1DC}"/>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E8017396-1872-3F5A-4CBD-6EB4558006C7}"/>
                  </a:ext>
                </a:extLst>
              </p:cNvPr>
              <p:cNvSpPr/>
              <p:nvPr/>
            </p:nvSpPr>
            <p:spPr>
              <a:xfrm>
                <a:off x="2001384" y="1801058"/>
                <a:ext cx="590719" cy="590719"/>
              </a:xfrm>
              <a:prstGeom prst="ellipse">
                <a:avLst/>
              </a:prstGeom>
              <a:solidFill>
                <a:srgbClr val="14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05898C4F-1417-E098-97E3-7E9DD1191038}"/>
                  </a:ext>
                </a:extLst>
              </p:cNvPr>
              <p:cNvSpPr/>
              <p:nvPr/>
            </p:nvSpPr>
            <p:spPr>
              <a:xfrm>
                <a:off x="1959266" y="1758940"/>
                <a:ext cx="668922" cy="668922"/>
              </a:xfrm>
              <a:prstGeom prst="ellipse">
                <a:avLst/>
              </a:prstGeom>
              <a:noFill/>
              <a:ln w="28575">
                <a:solidFill>
                  <a:srgbClr val="00A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C6AD22B8-767D-FAE2-8A13-6E9D27D0ACB6}"/>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3</a:t>
              </a:r>
            </a:p>
          </p:txBody>
        </p:sp>
      </p:grpSp>
      <p:sp>
        <p:nvSpPr>
          <p:cNvPr id="7" name="PHẠM DUYÊN 2 - 9Slide.vn">
            <a:extLst>
              <a:ext uri="{FF2B5EF4-FFF2-40B4-BE49-F238E27FC236}">
                <a16:creationId xmlns:a16="http://schemas.microsoft.com/office/drawing/2014/main" id="{940BE50C-5382-29AF-D8ED-F9774956F106}"/>
              </a:ext>
            </a:extLst>
          </p:cNvPr>
          <p:cNvSpPr txBox="1"/>
          <p:nvPr/>
        </p:nvSpPr>
        <p:spPr>
          <a:xfrm>
            <a:off x="1522324" y="526246"/>
            <a:ext cx="6554876" cy="707886"/>
          </a:xfrm>
          <a:prstGeom prst="rect">
            <a:avLst/>
          </a:prstGeom>
          <a:noFill/>
        </p:spPr>
        <p:txBody>
          <a:bodyPr wrap="square" rtlCol="0">
            <a:spAutoFit/>
          </a:bodyPr>
          <a:lstStyle/>
          <a:p>
            <a:r>
              <a:rPr lang="en-GB" sz="4000" spc="107">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rPr>
              <a:t>Tính giá trị của biểu thức.</a:t>
            </a:r>
            <a:endParaRPr lang="en-US" sz="4000" spc="107" dirty="0">
              <a:solidFill>
                <a:srgbClr val="116B7D"/>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p:sp>
        <p:nvSpPr>
          <p:cNvPr id="8" name="PHẠM DUYÊN 3 - 9Slide.vn">
            <a:extLst>
              <a:ext uri="{FF2B5EF4-FFF2-40B4-BE49-F238E27FC236}">
                <a16:creationId xmlns:a16="http://schemas.microsoft.com/office/drawing/2014/main" id="{B2962806-3CFD-02FF-B476-A910EE58CF2B}"/>
              </a:ext>
            </a:extLst>
          </p:cNvPr>
          <p:cNvSpPr txBox="1"/>
          <p:nvPr/>
        </p:nvSpPr>
        <p:spPr>
          <a:xfrm>
            <a:off x="676701" y="1794767"/>
            <a:ext cx="5756384" cy="646331"/>
          </a:xfrm>
          <a:prstGeom prst="rect">
            <a:avLst/>
          </a:prstGeom>
          <a:noFill/>
        </p:spPr>
        <p:txBody>
          <a:bodyPr wrap="none" rtlCol="0">
            <a:spAutoFit/>
          </a:bodyPr>
          <a:lstStyle/>
          <a:p>
            <a:pPr algn="ctr"/>
            <a:r>
              <a:rPr lang="en-US" sz="3600" spc="-80" dirty="0">
                <a:solidFill>
                  <a:schemeClr val="tx1">
                    <a:lumMod val="85000"/>
                    <a:lumOff val="15000"/>
                  </a:schemeClr>
                </a:solidFill>
                <a:latin typeface="+mj-lt"/>
              </a:rPr>
              <a:t>a) 35 000 + 27 000 + 13 000 </a:t>
            </a:r>
          </a:p>
        </p:txBody>
      </p:sp>
      <p:sp>
        <p:nvSpPr>
          <p:cNvPr id="9" name="PHẠM DUYÊN 4 - 9Slide.vn">
            <a:extLst>
              <a:ext uri="{FF2B5EF4-FFF2-40B4-BE49-F238E27FC236}">
                <a16:creationId xmlns:a16="http://schemas.microsoft.com/office/drawing/2014/main" id="{ECDE6901-E4A2-48F0-8BCA-2B50F7EF2F7E}"/>
              </a:ext>
            </a:extLst>
          </p:cNvPr>
          <p:cNvSpPr txBox="1"/>
          <p:nvPr/>
        </p:nvSpPr>
        <p:spPr>
          <a:xfrm>
            <a:off x="6243408" y="1782218"/>
            <a:ext cx="452368" cy="646331"/>
          </a:xfrm>
          <a:prstGeom prst="rect">
            <a:avLst/>
          </a:prstGeom>
          <a:noFill/>
        </p:spPr>
        <p:txBody>
          <a:bodyPr wrap="none" rtlCol="0">
            <a:spAutoFit/>
          </a:bodyPr>
          <a:lstStyle/>
          <a:p>
            <a:r>
              <a:rPr lang="en-US" sz="3600" spc="-100" dirty="0">
                <a:solidFill>
                  <a:schemeClr val="accent3">
                    <a:lumMod val="50000"/>
                  </a:schemeClr>
                </a:solidFill>
                <a:latin typeface="+mj-lt"/>
              </a:rPr>
              <a:t>=</a:t>
            </a:r>
          </a:p>
        </p:txBody>
      </p:sp>
      <p:sp>
        <p:nvSpPr>
          <p:cNvPr id="11" name="PHẠM DUYÊN 6 - 9Slide.vn">
            <a:extLst>
              <a:ext uri="{FF2B5EF4-FFF2-40B4-BE49-F238E27FC236}">
                <a16:creationId xmlns:a16="http://schemas.microsoft.com/office/drawing/2014/main" id="{B537C6C7-7783-26E3-C969-A195BDA3BA9E}"/>
              </a:ext>
            </a:extLst>
          </p:cNvPr>
          <p:cNvSpPr txBox="1"/>
          <p:nvPr/>
        </p:nvSpPr>
        <p:spPr>
          <a:xfrm>
            <a:off x="8418782" y="1794767"/>
            <a:ext cx="3869008" cy="646331"/>
          </a:xfrm>
          <a:prstGeom prst="rect">
            <a:avLst/>
          </a:prstGeom>
          <a:noFill/>
        </p:spPr>
        <p:txBody>
          <a:bodyPr wrap="none" rtlCol="0">
            <a:spAutoFit/>
          </a:bodyPr>
          <a:lstStyle/>
          <a:p>
            <a:r>
              <a:rPr lang="en-US" sz="3600" spc="-80" dirty="0">
                <a:solidFill>
                  <a:schemeClr val="tx1">
                    <a:lumMod val="85000"/>
                    <a:lumOff val="15000"/>
                  </a:schemeClr>
                </a:solidFill>
                <a:latin typeface="+mj-lt"/>
              </a:rPr>
              <a:t>+ (</a:t>
            </a:r>
            <a:r>
              <a:rPr lang="en-US" sz="3600" spc="-80" dirty="0">
                <a:solidFill>
                  <a:srgbClr val="D62811"/>
                </a:solidFill>
                <a:latin typeface="+mj-lt"/>
              </a:rPr>
              <a:t>27 000 + 13 000)</a:t>
            </a:r>
            <a:endParaRPr lang="en-US" sz="3600" spc="-100" dirty="0">
              <a:solidFill>
                <a:srgbClr val="D62811"/>
              </a:solidFill>
              <a:latin typeface="+mj-lt"/>
            </a:endParaRPr>
          </a:p>
        </p:txBody>
      </p:sp>
      <p:sp>
        <p:nvSpPr>
          <p:cNvPr id="12" name="PHẠM DUYÊN 7 - 9Slide.vn">
            <a:extLst>
              <a:ext uri="{FF2B5EF4-FFF2-40B4-BE49-F238E27FC236}">
                <a16:creationId xmlns:a16="http://schemas.microsoft.com/office/drawing/2014/main" id="{7B0741CB-000B-AB54-AAF5-69597CD61128}"/>
              </a:ext>
            </a:extLst>
          </p:cNvPr>
          <p:cNvSpPr txBox="1"/>
          <p:nvPr/>
        </p:nvSpPr>
        <p:spPr>
          <a:xfrm>
            <a:off x="6209546" y="2544523"/>
            <a:ext cx="5296654" cy="646331"/>
          </a:xfrm>
          <a:prstGeom prst="rect">
            <a:avLst/>
          </a:prstGeom>
          <a:noFill/>
        </p:spPr>
        <p:txBody>
          <a:bodyPr wrap="square" rtlCol="0">
            <a:spAutoFit/>
          </a:bodyPr>
          <a:lstStyle/>
          <a:p>
            <a:r>
              <a:rPr lang="en-US" sz="3600" spc="-100" dirty="0">
                <a:solidFill>
                  <a:schemeClr val="accent3">
                    <a:lumMod val="50000"/>
                  </a:schemeClr>
                </a:solidFill>
                <a:latin typeface="+mj-lt"/>
              </a:rPr>
              <a:t>=</a:t>
            </a:r>
            <a:r>
              <a:rPr lang="en-US" sz="3600" spc="-100" dirty="0">
                <a:solidFill>
                  <a:schemeClr val="accent5">
                    <a:lumMod val="75000"/>
                  </a:schemeClr>
                </a:solidFill>
                <a:latin typeface="+mj-lt"/>
              </a:rPr>
              <a:t>  </a:t>
            </a:r>
            <a:r>
              <a:rPr lang="en-US" sz="3600" spc="-100" dirty="0">
                <a:solidFill>
                  <a:schemeClr val="accent6">
                    <a:lumMod val="75000"/>
                  </a:schemeClr>
                </a:solidFill>
                <a:latin typeface="+mj-lt"/>
              </a:rPr>
              <a:t>35 000   + 40 000</a:t>
            </a:r>
          </a:p>
        </p:txBody>
      </p:sp>
      <p:sp>
        <p:nvSpPr>
          <p:cNvPr id="13" name="PHẠM DUYÊN 8 - 9Slide.vn">
            <a:extLst>
              <a:ext uri="{FF2B5EF4-FFF2-40B4-BE49-F238E27FC236}">
                <a16:creationId xmlns:a16="http://schemas.microsoft.com/office/drawing/2014/main" id="{19B554EF-D759-BE43-FE44-3979FB727558}"/>
              </a:ext>
            </a:extLst>
          </p:cNvPr>
          <p:cNvSpPr txBox="1"/>
          <p:nvPr/>
        </p:nvSpPr>
        <p:spPr>
          <a:xfrm>
            <a:off x="6663364" y="1794767"/>
            <a:ext cx="1561646" cy="646331"/>
          </a:xfrm>
          <a:prstGeom prst="rect">
            <a:avLst/>
          </a:prstGeom>
          <a:noFill/>
        </p:spPr>
        <p:txBody>
          <a:bodyPr wrap="none" rtlCol="0">
            <a:spAutoFit/>
          </a:bodyPr>
          <a:lstStyle/>
          <a:p>
            <a:r>
              <a:rPr lang="en-US" sz="3600" spc="-100" dirty="0">
                <a:latin typeface="+mj-lt"/>
              </a:rPr>
              <a:t>35 000</a:t>
            </a:r>
          </a:p>
        </p:txBody>
      </p:sp>
      <p:sp>
        <p:nvSpPr>
          <p:cNvPr id="14" name="PHẠM DUYÊN 9 - 9Slide.vn">
            <a:extLst>
              <a:ext uri="{FF2B5EF4-FFF2-40B4-BE49-F238E27FC236}">
                <a16:creationId xmlns:a16="http://schemas.microsoft.com/office/drawing/2014/main" id="{A087BB16-E2A7-0F50-562A-4D041E19AA58}"/>
              </a:ext>
            </a:extLst>
          </p:cNvPr>
          <p:cNvSpPr txBox="1"/>
          <p:nvPr/>
        </p:nvSpPr>
        <p:spPr>
          <a:xfrm>
            <a:off x="703151" y="4395002"/>
            <a:ext cx="5496376" cy="1200329"/>
          </a:xfrm>
          <a:prstGeom prst="rect">
            <a:avLst/>
          </a:prstGeom>
          <a:noFill/>
        </p:spPr>
        <p:txBody>
          <a:bodyPr wrap="none" rtlCol="0">
            <a:spAutoFit/>
          </a:bodyPr>
          <a:lstStyle/>
          <a:p>
            <a:pPr algn="ctr"/>
            <a:endParaRPr lang="en-US" sz="3600" spc="-80" dirty="0">
              <a:solidFill>
                <a:schemeClr val="tx1">
                  <a:lumMod val="85000"/>
                  <a:lumOff val="15000"/>
                </a:schemeClr>
              </a:solidFill>
              <a:latin typeface="+mj-lt"/>
            </a:endParaRPr>
          </a:p>
          <a:p>
            <a:pPr algn="ctr"/>
            <a:r>
              <a:rPr lang="en-US" sz="3600" spc="-80" dirty="0">
                <a:solidFill>
                  <a:schemeClr val="tx1">
                    <a:lumMod val="85000"/>
                    <a:lumOff val="15000"/>
                  </a:schemeClr>
                </a:solidFill>
                <a:latin typeface="+mj-lt"/>
              </a:rPr>
              <a:t>b) 20 500 + 50 900 + 8 500</a:t>
            </a:r>
          </a:p>
        </p:txBody>
      </p:sp>
      <p:sp>
        <p:nvSpPr>
          <p:cNvPr id="15" name="PHẠM DUYÊN 10 - 9Slide.vn">
            <a:extLst>
              <a:ext uri="{FF2B5EF4-FFF2-40B4-BE49-F238E27FC236}">
                <a16:creationId xmlns:a16="http://schemas.microsoft.com/office/drawing/2014/main" id="{B589BBAE-05F3-5A9D-273B-A77F93945010}"/>
              </a:ext>
            </a:extLst>
          </p:cNvPr>
          <p:cNvSpPr txBox="1"/>
          <p:nvPr/>
        </p:nvSpPr>
        <p:spPr>
          <a:xfrm>
            <a:off x="6209546" y="4891058"/>
            <a:ext cx="452368" cy="646331"/>
          </a:xfrm>
          <a:prstGeom prst="rect">
            <a:avLst/>
          </a:prstGeom>
          <a:noFill/>
        </p:spPr>
        <p:txBody>
          <a:bodyPr wrap="none" rtlCol="0">
            <a:spAutoFit/>
          </a:bodyPr>
          <a:lstStyle/>
          <a:p>
            <a:r>
              <a:rPr lang="en-US" sz="3600" spc="-100" dirty="0">
                <a:solidFill>
                  <a:schemeClr val="accent3">
                    <a:lumMod val="50000"/>
                  </a:schemeClr>
                </a:solidFill>
                <a:latin typeface="+mj-lt"/>
              </a:rPr>
              <a:t>=</a:t>
            </a:r>
          </a:p>
        </p:txBody>
      </p:sp>
      <p:sp>
        <p:nvSpPr>
          <p:cNvPr id="17" name="PHẠM DUYÊN 12 - 9Slide.vn">
            <a:extLst>
              <a:ext uri="{FF2B5EF4-FFF2-40B4-BE49-F238E27FC236}">
                <a16:creationId xmlns:a16="http://schemas.microsoft.com/office/drawing/2014/main" id="{EFEF412D-DA37-5C5A-AACB-BEDC332F8EC5}"/>
              </a:ext>
            </a:extLst>
          </p:cNvPr>
          <p:cNvSpPr txBox="1"/>
          <p:nvPr/>
        </p:nvSpPr>
        <p:spPr>
          <a:xfrm>
            <a:off x="10058025" y="4799422"/>
            <a:ext cx="1913985" cy="646331"/>
          </a:xfrm>
          <a:prstGeom prst="rect">
            <a:avLst/>
          </a:prstGeom>
          <a:noFill/>
        </p:spPr>
        <p:txBody>
          <a:bodyPr wrap="none" rtlCol="0">
            <a:spAutoFit/>
          </a:bodyPr>
          <a:lstStyle/>
          <a:p>
            <a:r>
              <a:rPr lang="en-US" sz="3600" spc="-80" dirty="0">
                <a:solidFill>
                  <a:schemeClr val="tx1">
                    <a:lumMod val="85000"/>
                    <a:lumOff val="15000"/>
                  </a:schemeClr>
                </a:solidFill>
                <a:latin typeface="+mj-lt"/>
              </a:rPr>
              <a:t>+ 50 900</a:t>
            </a:r>
            <a:endParaRPr lang="en-US" sz="3600" spc="-100" dirty="0">
              <a:solidFill>
                <a:schemeClr val="tx1">
                  <a:lumMod val="85000"/>
                  <a:lumOff val="15000"/>
                </a:schemeClr>
              </a:solidFill>
              <a:latin typeface="+mj-lt"/>
            </a:endParaRPr>
          </a:p>
        </p:txBody>
      </p:sp>
      <p:sp>
        <p:nvSpPr>
          <p:cNvPr id="18" name="PHẠM DUYÊN 13 - 9Slide.vn">
            <a:extLst>
              <a:ext uri="{FF2B5EF4-FFF2-40B4-BE49-F238E27FC236}">
                <a16:creationId xmlns:a16="http://schemas.microsoft.com/office/drawing/2014/main" id="{4E352A9D-5042-E876-FB42-ACEA348934D7}"/>
              </a:ext>
            </a:extLst>
          </p:cNvPr>
          <p:cNvSpPr txBox="1"/>
          <p:nvPr/>
        </p:nvSpPr>
        <p:spPr>
          <a:xfrm>
            <a:off x="6209546" y="5324307"/>
            <a:ext cx="3129383" cy="646331"/>
          </a:xfrm>
          <a:prstGeom prst="rect">
            <a:avLst/>
          </a:prstGeom>
          <a:noFill/>
        </p:spPr>
        <p:txBody>
          <a:bodyPr wrap="none" rtlCol="0">
            <a:spAutoFit/>
          </a:bodyPr>
          <a:lstStyle/>
          <a:p>
            <a:r>
              <a:rPr lang="en-US" sz="3600" spc="-100" dirty="0">
                <a:solidFill>
                  <a:schemeClr val="accent3">
                    <a:lumMod val="50000"/>
                  </a:schemeClr>
                </a:solidFill>
                <a:latin typeface="+mj-lt"/>
              </a:rPr>
              <a:t>=             </a:t>
            </a:r>
            <a:r>
              <a:rPr lang="en-US" sz="3600" spc="-100" dirty="0">
                <a:solidFill>
                  <a:schemeClr val="accent6">
                    <a:lumMod val="75000"/>
                  </a:schemeClr>
                </a:solidFill>
                <a:latin typeface="+mj-lt"/>
              </a:rPr>
              <a:t>29 000</a:t>
            </a:r>
          </a:p>
        </p:txBody>
      </p:sp>
      <p:sp>
        <p:nvSpPr>
          <p:cNvPr id="19" name="PHẠM DUYÊN 14 - 9Slide.vn">
            <a:extLst>
              <a:ext uri="{FF2B5EF4-FFF2-40B4-BE49-F238E27FC236}">
                <a16:creationId xmlns:a16="http://schemas.microsoft.com/office/drawing/2014/main" id="{B73023C7-9EF3-DFC9-A7F8-81C1CAD6BE2E}"/>
              </a:ext>
            </a:extLst>
          </p:cNvPr>
          <p:cNvSpPr txBox="1"/>
          <p:nvPr/>
        </p:nvSpPr>
        <p:spPr>
          <a:xfrm>
            <a:off x="6618948" y="4799422"/>
            <a:ext cx="3482043" cy="646331"/>
          </a:xfrm>
          <a:prstGeom prst="rect">
            <a:avLst/>
          </a:prstGeom>
          <a:noFill/>
        </p:spPr>
        <p:txBody>
          <a:bodyPr wrap="none" rtlCol="0">
            <a:spAutoFit/>
          </a:bodyPr>
          <a:lstStyle/>
          <a:p>
            <a:r>
              <a:rPr lang="en-US" sz="3600" spc="-100" dirty="0">
                <a:solidFill>
                  <a:schemeClr val="accent6">
                    <a:lumMod val="75000"/>
                  </a:schemeClr>
                </a:solidFill>
                <a:latin typeface="+mj-lt"/>
              </a:rPr>
              <a:t>( 20 500 + 8 500)</a:t>
            </a:r>
          </a:p>
        </p:txBody>
      </p:sp>
      <p:sp>
        <p:nvSpPr>
          <p:cNvPr id="29" name="PHẠM DUYÊN 12 - 9Slide.vn">
            <a:extLst>
              <a:ext uri="{FF2B5EF4-FFF2-40B4-BE49-F238E27FC236}">
                <a16:creationId xmlns:a16="http://schemas.microsoft.com/office/drawing/2014/main" id="{1C41E559-0142-4DCF-9816-788BFCF79CE4}"/>
              </a:ext>
            </a:extLst>
          </p:cNvPr>
          <p:cNvSpPr txBox="1"/>
          <p:nvPr/>
        </p:nvSpPr>
        <p:spPr>
          <a:xfrm>
            <a:off x="10058025" y="5394802"/>
            <a:ext cx="1913985" cy="646331"/>
          </a:xfrm>
          <a:prstGeom prst="rect">
            <a:avLst/>
          </a:prstGeom>
          <a:noFill/>
        </p:spPr>
        <p:txBody>
          <a:bodyPr wrap="none" rtlCol="0">
            <a:spAutoFit/>
          </a:bodyPr>
          <a:lstStyle/>
          <a:p>
            <a:r>
              <a:rPr lang="en-US" sz="3600" spc="-80" dirty="0">
                <a:solidFill>
                  <a:schemeClr val="tx1">
                    <a:lumMod val="85000"/>
                    <a:lumOff val="15000"/>
                  </a:schemeClr>
                </a:solidFill>
                <a:latin typeface="+mj-lt"/>
              </a:rPr>
              <a:t>+ 50 900</a:t>
            </a:r>
            <a:endParaRPr lang="en-US" sz="3600" spc="-100" dirty="0">
              <a:solidFill>
                <a:schemeClr val="tx1">
                  <a:lumMod val="85000"/>
                  <a:lumOff val="15000"/>
                </a:schemeClr>
              </a:solidFill>
              <a:latin typeface="+mj-lt"/>
            </a:endParaRPr>
          </a:p>
        </p:txBody>
      </p:sp>
      <p:sp>
        <p:nvSpPr>
          <p:cNvPr id="30" name="PHẠM DUYÊN 13 - 9Slide.vn">
            <a:extLst>
              <a:ext uri="{FF2B5EF4-FFF2-40B4-BE49-F238E27FC236}">
                <a16:creationId xmlns:a16="http://schemas.microsoft.com/office/drawing/2014/main" id="{5840233E-8AD2-4F85-907B-EDDF2B19CBB1}"/>
              </a:ext>
            </a:extLst>
          </p:cNvPr>
          <p:cNvSpPr txBox="1"/>
          <p:nvPr/>
        </p:nvSpPr>
        <p:spPr>
          <a:xfrm>
            <a:off x="6199527" y="5858469"/>
            <a:ext cx="3129383" cy="646331"/>
          </a:xfrm>
          <a:prstGeom prst="rect">
            <a:avLst/>
          </a:prstGeom>
          <a:noFill/>
        </p:spPr>
        <p:txBody>
          <a:bodyPr wrap="none" rtlCol="0">
            <a:spAutoFit/>
          </a:bodyPr>
          <a:lstStyle/>
          <a:p>
            <a:r>
              <a:rPr lang="en-US" sz="3600" spc="-100" dirty="0">
                <a:solidFill>
                  <a:schemeClr val="accent3">
                    <a:lumMod val="50000"/>
                  </a:schemeClr>
                </a:solidFill>
                <a:latin typeface="+mj-lt"/>
              </a:rPr>
              <a:t>=             </a:t>
            </a:r>
            <a:r>
              <a:rPr lang="en-US" sz="3600" spc="-100" dirty="0">
                <a:solidFill>
                  <a:schemeClr val="accent6">
                    <a:lumMod val="75000"/>
                  </a:schemeClr>
                </a:solidFill>
                <a:latin typeface="+mj-lt"/>
              </a:rPr>
              <a:t>79 900</a:t>
            </a:r>
          </a:p>
        </p:txBody>
      </p:sp>
      <p:pic>
        <p:nvPicPr>
          <p:cNvPr id="16" name="Picture 15">
            <a:extLst>
              <a:ext uri="{FF2B5EF4-FFF2-40B4-BE49-F238E27FC236}">
                <a16:creationId xmlns:a16="http://schemas.microsoft.com/office/drawing/2014/main" id="{D9A44A56-B460-A991-980B-04EB232D9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
        <p:nvSpPr>
          <p:cNvPr id="21" name="PHẠM DUYÊN 12 - 9Slide.vn">
            <a:extLst>
              <a:ext uri="{FF2B5EF4-FFF2-40B4-BE49-F238E27FC236}">
                <a16:creationId xmlns:a16="http://schemas.microsoft.com/office/drawing/2014/main" id="{9DCBECC8-7383-65A7-617E-1A03E160181E}"/>
              </a:ext>
            </a:extLst>
          </p:cNvPr>
          <p:cNvSpPr txBox="1"/>
          <p:nvPr/>
        </p:nvSpPr>
        <p:spPr>
          <a:xfrm>
            <a:off x="6269655" y="3336638"/>
            <a:ext cx="3275306" cy="646331"/>
          </a:xfrm>
          <a:prstGeom prst="rect">
            <a:avLst/>
          </a:prstGeom>
          <a:noFill/>
        </p:spPr>
        <p:txBody>
          <a:bodyPr wrap="square" rtlCol="0">
            <a:spAutoFit/>
          </a:bodyPr>
          <a:lstStyle/>
          <a:p>
            <a:r>
              <a:rPr lang="en-US" sz="3600" spc="-80" dirty="0">
                <a:solidFill>
                  <a:schemeClr val="tx1">
                    <a:lumMod val="85000"/>
                    <a:lumOff val="15000"/>
                  </a:schemeClr>
                </a:solidFill>
                <a:latin typeface="+mj-lt"/>
              </a:rPr>
              <a:t>=  75 000</a:t>
            </a:r>
            <a:endParaRPr lang="en-US" sz="3600" spc="-100" dirty="0">
              <a:solidFill>
                <a:schemeClr val="tx1">
                  <a:lumMod val="85000"/>
                  <a:lumOff val="15000"/>
                </a:schemeClr>
              </a:solidFill>
              <a:latin typeface="+mj-lt"/>
            </a:endParaRPr>
          </a:p>
        </p:txBody>
      </p:sp>
    </p:spTree>
    <p:extLst>
      <p:ext uri="{BB962C8B-B14F-4D97-AF65-F5344CB8AC3E}">
        <p14:creationId xmlns:p14="http://schemas.microsoft.com/office/powerpoint/2010/main" val="2013555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randombar(horizontal)">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7" grpId="0"/>
      <p:bldP spid="18" grpId="0"/>
      <p:bldP spid="19" grpId="0"/>
      <p:bldP spid="29" grpId="0"/>
      <p:bldP spid="3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HẠM DUYÊN 1 - 9Slide.vn">
            <a:extLst>
              <a:ext uri="{FF2B5EF4-FFF2-40B4-BE49-F238E27FC236}">
                <a16:creationId xmlns:a16="http://schemas.microsoft.com/office/drawing/2014/main" id="{5F57CD14-45B8-E046-43AF-CC438BDBF490}"/>
              </a:ext>
            </a:extLst>
          </p:cNvPr>
          <p:cNvSpPr txBox="1"/>
          <p:nvPr/>
        </p:nvSpPr>
        <p:spPr>
          <a:xfrm>
            <a:off x="651934" y="587897"/>
            <a:ext cx="10846014" cy="2261196"/>
          </a:xfrm>
          <a:prstGeom prst="rect">
            <a:avLst/>
          </a:prstGeom>
          <a:noFill/>
        </p:spPr>
        <p:txBody>
          <a:bodyPr wrap="square" rtlCol="0">
            <a:spAutoFit/>
          </a:bodyPr>
          <a:lstStyle/>
          <a:p>
            <a:pPr indent="914400" algn="just">
              <a:lnSpc>
                <a:spcPct val="112000"/>
              </a:lnSpc>
            </a:pPr>
            <a:r>
              <a:rPr lang="vi-VN" sz="3200" spc="67">
                <a:solidFill>
                  <a:srgbClr val="0E5766"/>
                </a:solidFill>
                <a:latin typeface="+mj-lt"/>
                <a:ea typeface="Arial-Rounded" panose="020B0500000000000000" pitchFamily="34" charset="0"/>
                <a:cs typeface="Arial-Rounded" panose="020B0500000000000000"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lang="en-US" sz="3200" spc="67" dirty="0">
              <a:solidFill>
                <a:srgbClr val="0E5766"/>
              </a:solidFill>
              <a:latin typeface="+mj-lt"/>
              <a:ea typeface="Arial-Rounded" panose="020B0500000000000000" pitchFamily="34" charset="0"/>
              <a:cs typeface="Arial-Rounded" panose="020B0500000000000000" pitchFamily="34" charset="0"/>
            </a:endParaRPr>
          </a:p>
        </p:txBody>
      </p:sp>
      <p:grpSp>
        <p:nvGrpSpPr>
          <p:cNvPr id="2" name="PHẠM DUYÊN 2 - 9Slide.vn">
            <a:extLst>
              <a:ext uri="{FF2B5EF4-FFF2-40B4-BE49-F238E27FC236}">
                <a16:creationId xmlns:a16="http://schemas.microsoft.com/office/drawing/2014/main" id="{7141F513-FD85-5E50-9C35-D91C98BA0099}"/>
              </a:ext>
            </a:extLst>
          </p:cNvPr>
          <p:cNvGrpSpPr/>
          <p:nvPr/>
        </p:nvGrpSpPr>
        <p:grpSpPr>
          <a:xfrm>
            <a:off x="651934" y="524347"/>
            <a:ext cx="668922" cy="707886"/>
            <a:chOff x="1559434" y="1176116"/>
            <a:chExt cx="668922" cy="707886"/>
          </a:xfrm>
        </p:grpSpPr>
        <p:grpSp>
          <p:nvGrpSpPr>
            <p:cNvPr id="3" name="Group 2">
              <a:extLst>
                <a:ext uri="{FF2B5EF4-FFF2-40B4-BE49-F238E27FC236}">
                  <a16:creationId xmlns:a16="http://schemas.microsoft.com/office/drawing/2014/main" id="{3444E477-ACAD-9835-9F6A-349BCE423F30}"/>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C49116B8-7DE3-C3A2-6C70-BA6A4BF067EC}"/>
                  </a:ext>
                </a:extLst>
              </p:cNvPr>
              <p:cNvSpPr/>
              <p:nvPr/>
            </p:nvSpPr>
            <p:spPr>
              <a:xfrm>
                <a:off x="2001384" y="1801058"/>
                <a:ext cx="590719" cy="590719"/>
              </a:xfrm>
              <a:prstGeom prst="ellipse">
                <a:avLst/>
              </a:prstGeom>
              <a:solidFill>
                <a:srgbClr val="14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B98AB9A5-8DEB-5809-5820-D75F2F41DF45}"/>
                  </a:ext>
                </a:extLst>
              </p:cNvPr>
              <p:cNvSpPr/>
              <p:nvPr/>
            </p:nvSpPr>
            <p:spPr>
              <a:xfrm>
                <a:off x="1959266" y="1758940"/>
                <a:ext cx="668922" cy="668922"/>
              </a:xfrm>
              <a:prstGeom prst="ellipse">
                <a:avLst/>
              </a:prstGeom>
              <a:noFill/>
              <a:ln w="28575">
                <a:solidFill>
                  <a:srgbClr val="00A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0111740D-9263-9C8E-8154-E0FBDFA4EE37}"/>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4</a:t>
              </a:r>
            </a:p>
          </p:txBody>
        </p:sp>
      </p:grpSp>
      <p:pic>
        <p:nvPicPr>
          <p:cNvPr id="8" name="PHẠM DUYÊN 3 - 9Slide.vn">
            <a:extLst>
              <a:ext uri="{FF2B5EF4-FFF2-40B4-BE49-F238E27FC236}">
                <a16:creationId xmlns:a16="http://schemas.microsoft.com/office/drawing/2014/main" id="{C4E9A37F-B341-418B-31C0-D1CC1A6BD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558" y="2743200"/>
            <a:ext cx="7690884" cy="3705528"/>
          </a:xfrm>
          <a:prstGeom prst="roundRect">
            <a:avLst/>
          </a:prstGeom>
          <a:effectLst>
            <a:softEdge rad="63500"/>
          </a:effectLst>
        </p:spPr>
      </p:pic>
      <p:pic>
        <p:nvPicPr>
          <p:cNvPr id="9" name="Picture 8">
            <a:extLst>
              <a:ext uri="{FF2B5EF4-FFF2-40B4-BE49-F238E27FC236}">
                <a16:creationId xmlns:a16="http://schemas.microsoft.com/office/drawing/2014/main" id="{8A52B7A8-140E-6A30-46B4-D478C692A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2602967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HẠM DUYÊN 2 - 9Slide.vn">
            <a:extLst>
              <a:ext uri="{FF2B5EF4-FFF2-40B4-BE49-F238E27FC236}">
                <a16:creationId xmlns:a16="http://schemas.microsoft.com/office/drawing/2014/main" id="{5F57CD14-45B8-E046-43AF-CC438BDBF490}"/>
              </a:ext>
            </a:extLst>
          </p:cNvPr>
          <p:cNvSpPr txBox="1"/>
          <p:nvPr/>
        </p:nvSpPr>
        <p:spPr>
          <a:xfrm>
            <a:off x="651934" y="587897"/>
            <a:ext cx="10846014" cy="2261196"/>
          </a:xfrm>
          <a:prstGeom prst="rect">
            <a:avLst/>
          </a:prstGeom>
          <a:noFill/>
        </p:spPr>
        <p:txBody>
          <a:bodyPr wrap="square" rtlCol="0">
            <a:spAutoFit/>
          </a:bodyPr>
          <a:lstStyle/>
          <a:p>
            <a:pPr indent="914400" algn="just">
              <a:lnSpc>
                <a:spcPct val="112000"/>
              </a:lnSpc>
            </a:pPr>
            <a:r>
              <a:rPr lang="vi-VN" sz="3200" spc="67" dirty="0">
                <a:solidFill>
                  <a:srgbClr val="116B7D"/>
                </a:solidFill>
                <a:latin typeface="+mj-lt"/>
                <a:ea typeface="Arial-Rounded" panose="020B0500000000000000" pitchFamily="34" charset="0"/>
                <a:cs typeface="Arial-Rounded" panose="020B0500000000000000" pitchFamily="34" charset="0"/>
              </a:rPr>
              <a:t>Trong một hồ nuôi cá của bác Tư, </a:t>
            </a:r>
            <a:r>
              <a:rPr lang="vi-VN" sz="3200" spc="67" dirty="0">
                <a:solidFill>
                  <a:schemeClr val="accent6">
                    <a:lumMod val="75000"/>
                  </a:schemeClr>
                </a:solidFill>
                <a:latin typeface="+mj-lt"/>
                <a:ea typeface="Arial-Rounded" panose="020B0500000000000000" pitchFamily="34" charset="0"/>
                <a:cs typeface="Arial-Rounded" panose="020B0500000000000000" pitchFamily="34" charset="0"/>
              </a:rPr>
              <a:t>lần thứ nhất bác thả xuống hồ 10 800 con cá ba sa</a:t>
            </a:r>
            <a:r>
              <a:rPr lang="vi-VN" sz="3200" spc="67" dirty="0">
                <a:solidFill>
                  <a:srgbClr val="116B7D"/>
                </a:solidFill>
                <a:latin typeface="+mj-lt"/>
                <a:ea typeface="Arial-Rounded" panose="020B0500000000000000" pitchFamily="34" charset="0"/>
                <a:cs typeface="Arial-Rounded" panose="020B0500000000000000" pitchFamily="34" charset="0"/>
              </a:rPr>
              <a:t>, </a:t>
            </a:r>
            <a:r>
              <a:rPr lang="vi-VN" sz="3200" spc="67" dirty="0">
                <a:solidFill>
                  <a:srgbClr val="0070C0"/>
                </a:solidFill>
                <a:latin typeface="+mj-lt"/>
                <a:ea typeface="Arial-Rounded" panose="020B0500000000000000" pitchFamily="34" charset="0"/>
                <a:cs typeface="Arial-Rounded" panose="020B0500000000000000" pitchFamily="34" charset="0"/>
              </a:rPr>
              <a:t>lần thứ hai bác thả nhiều hơn lần thứ nhất 950 con cá ba sa</a:t>
            </a:r>
            <a:r>
              <a:rPr lang="vi-VN" sz="3200" spc="67" dirty="0">
                <a:solidFill>
                  <a:srgbClr val="116B7D"/>
                </a:solidFill>
                <a:latin typeface="+mj-lt"/>
                <a:ea typeface="Arial-Rounded" panose="020B0500000000000000" pitchFamily="34" charset="0"/>
                <a:cs typeface="Arial-Rounded" panose="020B0500000000000000" pitchFamily="34" charset="0"/>
              </a:rPr>
              <a:t>. Hỏi </a:t>
            </a:r>
            <a:r>
              <a:rPr lang="vi-VN" sz="3200" spc="67" dirty="0">
                <a:solidFill>
                  <a:srgbClr val="7030A0"/>
                </a:solidFill>
                <a:latin typeface="+mj-lt"/>
                <a:ea typeface="Arial-Rounded" panose="020B0500000000000000" pitchFamily="34" charset="0"/>
                <a:cs typeface="Arial-Rounded" panose="020B0500000000000000" pitchFamily="34" charset="0"/>
              </a:rPr>
              <a:t>cả hai lần</a:t>
            </a:r>
            <a:r>
              <a:rPr lang="vi-VN" sz="3200" spc="67" dirty="0">
                <a:solidFill>
                  <a:srgbClr val="116B7D"/>
                </a:solidFill>
                <a:latin typeface="+mj-lt"/>
                <a:ea typeface="Arial-Rounded" panose="020B0500000000000000" pitchFamily="34" charset="0"/>
                <a:cs typeface="Arial-Rounded" panose="020B0500000000000000" pitchFamily="34" charset="0"/>
              </a:rPr>
              <a:t> bác Tư đã thả xuống hồ bao nhiêu con cá ba sa?</a:t>
            </a:r>
            <a:endParaRPr lang="en-US" sz="3200" spc="67" dirty="0">
              <a:solidFill>
                <a:srgbClr val="116B7D"/>
              </a:solidFill>
              <a:latin typeface="+mj-lt"/>
              <a:ea typeface="Arial-Rounded" panose="020B0500000000000000" pitchFamily="34" charset="0"/>
              <a:cs typeface="Arial-Rounded" panose="020B0500000000000000" pitchFamily="34" charset="0"/>
            </a:endParaRPr>
          </a:p>
        </p:txBody>
      </p:sp>
      <p:grpSp>
        <p:nvGrpSpPr>
          <p:cNvPr id="2" name="PHẠM DUYÊN 1 - 9Slide.vn">
            <a:extLst>
              <a:ext uri="{FF2B5EF4-FFF2-40B4-BE49-F238E27FC236}">
                <a16:creationId xmlns:a16="http://schemas.microsoft.com/office/drawing/2014/main" id="{7141F513-FD85-5E50-9C35-D91C98BA0099}"/>
              </a:ext>
            </a:extLst>
          </p:cNvPr>
          <p:cNvGrpSpPr/>
          <p:nvPr/>
        </p:nvGrpSpPr>
        <p:grpSpPr>
          <a:xfrm>
            <a:off x="651934" y="524347"/>
            <a:ext cx="668922" cy="707886"/>
            <a:chOff x="1559434" y="1176116"/>
            <a:chExt cx="668922" cy="707886"/>
          </a:xfrm>
        </p:grpSpPr>
        <p:grpSp>
          <p:nvGrpSpPr>
            <p:cNvPr id="3" name="Group 2">
              <a:extLst>
                <a:ext uri="{FF2B5EF4-FFF2-40B4-BE49-F238E27FC236}">
                  <a16:creationId xmlns:a16="http://schemas.microsoft.com/office/drawing/2014/main" id="{3444E477-ACAD-9835-9F6A-349BCE423F30}"/>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C49116B8-7DE3-C3A2-6C70-BA6A4BF067EC}"/>
                  </a:ext>
                </a:extLst>
              </p:cNvPr>
              <p:cNvSpPr/>
              <p:nvPr/>
            </p:nvSpPr>
            <p:spPr>
              <a:xfrm>
                <a:off x="2001384" y="1801058"/>
                <a:ext cx="590719" cy="590719"/>
              </a:xfrm>
              <a:prstGeom prst="ellipse">
                <a:avLst/>
              </a:prstGeom>
              <a:solidFill>
                <a:srgbClr val="14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B98AB9A5-8DEB-5809-5820-D75F2F41DF45}"/>
                  </a:ext>
                </a:extLst>
              </p:cNvPr>
              <p:cNvSpPr/>
              <p:nvPr/>
            </p:nvSpPr>
            <p:spPr>
              <a:xfrm>
                <a:off x="1959266" y="1758940"/>
                <a:ext cx="668922" cy="668922"/>
              </a:xfrm>
              <a:prstGeom prst="ellipse">
                <a:avLst/>
              </a:prstGeom>
              <a:noFill/>
              <a:ln w="28575">
                <a:solidFill>
                  <a:srgbClr val="00A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0111740D-9263-9C8E-8154-E0FBDFA4EE37}"/>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4</a:t>
              </a:r>
            </a:p>
          </p:txBody>
        </p:sp>
      </p:grpSp>
      <p:sp>
        <p:nvSpPr>
          <p:cNvPr id="10" name="PHẠM DUYÊN 3 - 9Slide.vn">
            <a:extLst>
              <a:ext uri="{FF2B5EF4-FFF2-40B4-BE49-F238E27FC236}">
                <a16:creationId xmlns:a16="http://schemas.microsoft.com/office/drawing/2014/main" id="{3375B977-9C43-8821-5AA8-30E6E0DB1C46}"/>
              </a:ext>
            </a:extLst>
          </p:cNvPr>
          <p:cNvSpPr txBox="1">
            <a:spLocks noChangeAspect="1"/>
          </p:cNvSpPr>
          <p:nvPr>
            <p:custDataLst>
              <p:tags r:id="rId1"/>
            </p:custDataLst>
          </p:nvPr>
        </p:nvSpPr>
        <p:spPr>
          <a:xfrm>
            <a:off x="2209800" y="3621478"/>
            <a:ext cx="3509820" cy="646986"/>
          </a:xfrm>
          <a:prstGeom prst="roundRect">
            <a:avLst/>
          </a:prstGeom>
          <a:solidFill>
            <a:scrgbClr r="0" g="0" b="0">
              <a:alpha val="0"/>
            </a:scrgbClr>
          </a:solidFill>
        </p:spPr>
        <p:txBody>
          <a:bodyPr wrap="square" rtlCol="0">
            <a:spAutoFit/>
          </a:bodyPr>
          <a:lstStyle/>
          <a:p>
            <a:r>
              <a:rPr lang="en-US" sz="3200" dirty="0" err="1">
                <a:solidFill>
                  <a:srgbClr val="333333"/>
                </a:solidFill>
              </a:rPr>
              <a:t>Lần</a:t>
            </a:r>
            <a:r>
              <a:rPr lang="en-US" sz="3200" dirty="0">
                <a:solidFill>
                  <a:srgbClr val="333333"/>
                </a:solidFill>
              </a:rPr>
              <a:t> </a:t>
            </a:r>
            <a:r>
              <a:rPr lang="en-US" sz="3200" dirty="0" err="1">
                <a:solidFill>
                  <a:srgbClr val="333333"/>
                </a:solidFill>
              </a:rPr>
              <a:t>thứ</a:t>
            </a:r>
            <a:r>
              <a:rPr lang="en-US" sz="3200" dirty="0">
                <a:solidFill>
                  <a:srgbClr val="333333"/>
                </a:solidFill>
              </a:rPr>
              <a:t> </a:t>
            </a:r>
            <a:r>
              <a:rPr lang="en-US" sz="3200" dirty="0" err="1">
                <a:solidFill>
                  <a:srgbClr val="333333"/>
                </a:solidFill>
              </a:rPr>
              <a:t>nhất</a:t>
            </a:r>
            <a:r>
              <a:rPr lang="en-US" sz="3200" dirty="0">
                <a:solidFill>
                  <a:srgbClr val="333333"/>
                </a:solidFill>
              </a:rPr>
              <a:t>:</a:t>
            </a:r>
            <a:endParaRPr lang="vi-VN" sz="3200" spc="-100" dirty="0">
              <a:solidFill>
                <a:schemeClr val="tx1">
                  <a:lumMod val="75000"/>
                  <a:lumOff val="25000"/>
                </a:schemeClr>
              </a:solidFill>
            </a:endParaRPr>
          </a:p>
        </p:txBody>
      </p:sp>
      <p:sp>
        <p:nvSpPr>
          <p:cNvPr id="12" name="PHẠM DUYÊN 5 - 9Slide.vn">
            <a:extLst>
              <a:ext uri="{FF2B5EF4-FFF2-40B4-BE49-F238E27FC236}">
                <a16:creationId xmlns:a16="http://schemas.microsoft.com/office/drawing/2014/main" id="{65DBEA9C-1DCE-3D3E-F6A3-2A0369BA4879}"/>
              </a:ext>
            </a:extLst>
          </p:cNvPr>
          <p:cNvSpPr txBox="1"/>
          <p:nvPr/>
        </p:nvSpPr>
        <p:spPr>
          <a:xfrm>
            <a:off x="4648200" y="2737782"/>
            <a:ext cx="1813317" cy="646331"/>
          </a:xfrm>
          <a:prstGeom prst="rect">
            <a:avLst/>
          </a:prstGeom>
          <a:noFill/>
        </p:spPr>
        <p:txBody>
          <a:bodyPr wrap="none" rtlCol="0">
            <a:spAutoFit/>
          </a:bodyPr>
          <a:lstStyle/>
          <a:p>
            <a:r>
              <a:rPr lang="en-US" sz="3600" u="sng" dirty="0" err="1">
                <a:solidFill>
                  <a:schemeClr val="accent6"/>
                </a:solidFill>
                <a:latin typeface="+mj-lt"/>
              </a:rPr>
              <a:t>Tóm</a:t>
            </a:r>
            <a:r>
              <a:rPr lang="en-US" sz="3600" u="sng" dirty="0">
                <a:solidFill>
                  <a:schemeClr val="accent6"/>
                </a:solidFill>
                <a:latin typeface="+mj-lt"/>
              </a:rPr>
              <a:t> </a:t>
            </a:r>
            <a:r>
              <a:rPr lang="en-US" sz="3600" u="sng" dirty="0" err="1">
                <a:solidFill>
                  <a:schemeClr val="accent6"/>
                </a:solidFill>
                <a:latin typeface="+mj-lt"/>
              </a:rPr>
              <a:t>tắt</a:t>
            </a:r>
            <a:endParaRPr lang="en-US" sz="3600" u="sng" dirty="0">
              <a:solidFill>
                <a:schemeClr val="accent6"/>
              </a:solidFill>
              <a:latin typeface="+mj-lt"/>
            </a:endParaRPr>
          </a:p>
        </p:txBody>
      </p:sp>
      <p:sp>
        <p:nvSpPr>
          <p:cNvPr id="13" name="PHẠM DUYÊN 6 - 9Slide.vn">
            <a:extLst>
              <a:ext uri="{FF2B5EF4-FFF2-40B4-BE49-F238E27FC236}">
                <a16:creationId xmlns:a16="http://schemas.microsoft.com/office/drawing/2014/main" id="{21502330-2689-2093-2A35-128F1D7AFDB7}"/>
              </a:ext>
            </a:extLst>
          </p:cNvPr>
          <p:cNvSpPr txBox="1">
            <a:spLocks noChangeAspect="1"/>
          </p:cNvSpPr>
          <p:nvPr>
            <p:custDataLst>
              <p:tags r:id="rId2"/>
            </p:custDataLst>
          </p:nvPr>
        </p:nvSpPr>
        <p:spPr>
          <a:xfrm>
            <a:off x="4927720" y="3415385"/>
            <a:ext cx="1845654" cy="510778"/>
          </a:xfrm>
          <a:prstGeom prst="roundRect">
            <a:avLst/>
          </a:prstGeom>
          <a:solidFill>
            <a:scrgbClr r="0" g="0" b="0">
              <a:alpha val="0"/>
            </a:scrgbClr>
          </a:solidFill>
        </p:spPr>
        <p:txBody>
          <a:bodyPr wrap="square" rtlCol="0">
            <a:spAutoFit/>
          </a:bodyPr>
          <a:lstStyle/>
          <a:p>
            <a:r>
              <a:rPr lang="en-US" sz="2400" dirty="0">
                <a:solidFill>
                  <a:srgbClr val="7030A0"/>
                </a:solidFill>
                <a:latin typeface="+mj-lt"/>
              </a:rPr>
              <a:t>10 800</a:t>
            </a:r>
            <a:r>
              <a:rPr lang="en-US" sz="2400" dirty="0">
                <a:solidFill>
                  <a:srgbClr val="7030A0"/>
                </a:solidFill>
              </a:rPr>
              <a:t> </a:t>
            </a:r>
            <a:r>
              <a:rPr lang="en-US" sz="2400" dirty="0">
                <a:solidFill>
                  <a:srgbClr val="333333"/>
                </a:solidFill>
              </a:rPr>
              <a:t>con</a:t>
            </a:r>
            <a:endParaRPr lang="en-US" sz="2400" spc="-100" dirty="0">
              <a:solidFill>
                <a:schemeClr val="tx1">
                  <a:lumMod val="75000"/>
                  <a:lumOff val="25000"/>
                </a:schemeClr>
              </a:solidFill>
            </a:endParaRPr>
          </a:p>
        </p:txBody>
      </p:sp>
      <p:sp>
        <p:nvSpPr>
          <p:cNvPr id="15" name="PHẠM DUYÊN 3 - 9Slide.vn">
            <a:extLst>
              <a:ext uri="{FF2B5EF4-FFF2-40B4-BE49-F238E27FC236}">
                <a16:creationId xmlns:a16="http://schemas.microsoft.com/office/drawing/2014/main" id="{77D4D8B2-C07A-B083-9474-6369BC9630AB}"/>
              </a:ext>
            </a:extLst>
          </p:cNvPr>
          <p:cNvSpPr txBox="1">
            <a:spLocks noChangeAspect="1"/>
          </p:cNvSpPr>
          <p:nvPr>
            <p:custDataLst>
              <p:tags r:id="rId3"/>
            </p:custDataLst>
          </p:nvPr>
        </p:nvSpPr>
        <p:spPr>
          <a:xfrm>
            <a:off x="2228624" y="4888665"/>
            <a:ext cx="2443021" cy="646986"/>
          </a:xfrm>
          <a:prstGeom prst="roundRect">
            <a:avLst/>
          </a:prstGeom>
          <a:solidFill>
            <a:scrgbClr r="0" g="0" b="0">
              <a:alpha val="0"/>
            </a:scrgbClr>
          </a:solidFill>
        </p:spPr>
        <p:txBody>
          <a:bodyPr wrap="square" rtlCol="0">
            <a:spAutoFit/>
          </a:bodyPr>
          <a:lstStyle/>
          <a:p>
            <a:r>
              <a:rPr lang="en-US" sz="3200" dirty="0" err="1">
                <a:solidFill>
                  <a:srgbClr val="333333"/>
                </a:solidFill>
              </a:rPr>
              <a:t>Lần</a:t>
            </a:r>
            <a:r>
              <a:rPr lang="en-US" sz="3200" dirty="0">
                <a:solidFill>
                  <a:srgbClr val="333333"/>
                </a:solidFill>
              </a:rPr>
              <a:t> </a:t>
            </a:r>
            <a:r>
              <a:rPr lang="en-US" sz="3200" dirty="0" err="1">
                <a:solidFill>
                  <a:srgbClr val="333333"/>
                </a:solidFill>
              </a:rPr>
              <a:t>thứ</a:t>
            </a:r>
            <a:r>
              <a:rPr lang="en-US" sz="3200" dirty="0">
                <a:solidFill>
                  <a:srgbClr val="333333"/>
                </a:solidFill>
              </a:rPr>
              <a:t> </a:t>
            </a:r>
            <a:r>
              <a:rPr lang="en-US" sz="3200" dirty="0" err="1">
                <a:solidFill>
                  <a:srgbClr val="333333"/>
                </a:solidFill>
              </a:rPr>
              <a:t>hai</a:t>
            </a:r>
            <a:r>
              <a:rPr lang="en-US" sz="3200" dirty="0">
                <a:solidFill>
                  <a:srgbClr val="333333"/>
                </a:solidFill>
              </a:rPr>
              <a:t>:</a:t>
            </a:r>
            <a:endParaRPr lang="vi-VN" sz="3200" spc="-100" dirty="0">
              <a:solidFill>
                <a:schemeClr val="tx1">
                  <a:lumMod val="75000"/>
                  <a:lumOff val="25000"/>
                </a:schemeClr>
              </a:solidFill>
            </a:endParaRPr>
          </a:p>
        </p:txBody>
      </p:sp>
      <p:grpSp>
        <p:nvGrpSpPr>
          <p:cNvPr id="58" name="Group 57">
            <a:extLst>
              <a:ext uri="{FF2B5EF4-FFF2-40B4-BE49-F238E27FC236}">
                <a16:creationId xmlns:a16="http://schemas.microsoft.com/office/drawing/2014/main" id="{40AC0AA7-FAD7-40DA-A2E6-C0A98DD9EDE5}"/>
              </a:ext>
            </a:extLst>
          </p:cNvPr>
          <p:cNvGrpSpPr/>
          <p:nvPr/>
        </p:nvGrpSpPr>
        <p:grpSpPr>
          <a:xfrm>
            <a:off x="4859947" y="3865230"/>
            <a:ext cx="2226653" cy="295603"/>
            <a:chOff x="4859947" y="3865230"/>
            <a:chExt cx="2226653" cy="295603"/>
          </a:xfrm>
        </p:grpSpPr>
        <p:cxnSp>
          <p:nvCxnSpPr>
            <p:cNvPr id="19" name="Straight Connector 18">
              <a:extLst>
                <a:ext uri="{FF2B5EF4-FFF2-40B4-BE49-F238E27FC236}">
                  <a16:creationId xmlns:a16="http://schemas.microsoft.com/office/drawing/2014/main" id="{B5D0F5B0-2C39-4CD0-BB10-956667FC2105}"/>
                </a:ext>
              </a:extLst>
            </p:cNvPr>
            <p:cNvCxnSpPr>
              <a:cxnSpLocks/>
            </p:cNvCxnSpPr>
            <p:nvPr/>
          </p:nvCxnSpPr>
          <p:spPr>
            <a:xfrm>
              <a:off x="4859947" y="4016265"/>
              <a:ext cx="2226653" cy="0"/>
            </a:xfrm>
            <a:prstGeom prst="line">
              <a:avLst/>
            </a:prstGeom>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432B8BB8-BE38-4F78-9D45-3DCD33BE5B5B}"/>
                </a:ext>
              </a:extLst>
            </p:cNvPr>
            <p:cNvCxnSpPr>
              <a:cxnSpLocks/>
            </p:cNvCxnSpPr>
            <p:nvPr/>
          </p:nvCxnSpPr>
          <p:spPr>
            <a:xfrm flipV="1">
              <a:off x="4878770" y="3865230"/>
              <a:ext cx="0" cy="274813"/>
            </a:xfrm>
            <a:prstGeom prst="line">
              <a:avLst/>
            </a:prstGeom>
            <a:ln/>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8B5E6302-42A9-4B3E-B2AC-BB954619D6B3}"/>
                </a:ext>
              </a:extLst>
            </p:cNvPr>
            <p:cNvCxnSpPr>
              <a:cxnSpLocks/>
            </p:cNvCxnSpPr>
            <p:nvPr/>
          </p:nvCxnSpPr>
          <p:spPr>
            <a:xfrm flipV="1">
              <a:off x="7086600" y="3871697"/>
              <a:ext cx="0" cy="289136"/>
            </a:xfrm>
            <a:prstGeom prst="line">
              <a:avLst/>
            </a:prstGeom>
            <a:ln/>
          </p:spPr>
          <p:style>
            <a:lnRef idx="3">
              <a:schemeClr val="dk1"/>
            </a:lnRef>
            <a:fillRef idx="0">
              <a:schemeClr val="dk1"/>
            </a:fillRef>
            <a:effectRef idx="2">
              <a:schemeClr val="dk1"/>
            </a:effectRef>
            <a:fontRef idx="minor">
              <a:schemeClr val="tx1"/>
            </a:fontRef>
          </p:style>
        </p:cxnSp>
      </p:grpSp>
      <p:cxnSp>
        <p:nvCxnSpPr>
          <p:cNvPr id="39" name="Straight Connector 38">
            <a:extLst>
              <a:ext uri="{FF2B5EF4-FFF2-40B4-BE49-F238E27FC236}">
                <a16:creationId xmlns:a16="http://schemas.microsoft.com/office/drawing/2014/main" id="{28EB1C3E-96E5-4FF7-B112-957F145F7A8C}"/>
              </a:ext>
            </a:extLst>
          </p:cNvPr>
          <p:cNvCxnSpPr>
            <a:cxnSpLocks/>
          </p:cNvCxnSpPr>
          <p:nvPr/>
        </p:nvCxnSpPr>
        <p:spPr>
          <a:xfrm flipH="1">
            <a:off x="4859947" y="4323166"/>
            <a:ext cx="2" cy="565499"/>
          </a:xfrm>
          <a:prstGeom prst="line">
            <a:avLst/>
          </a:prstGeom>
          <a:noFill/>
          <a:ln w="28575" cap="flat" cmpd="sng" algn="ctr">
            <a:solidFill>
              <a:sysClr val="windowText" lastClr="000000"/>
            </a:solidFill>
            <a:prstDash val="dash"/>
            <a:miter lim="800000"/>
          </a:ln>
          <a:effectLst/>
        </p:spPr>
      </p:cxnSp>
      <p:cxnSp>
        <p:nvCxnSpPr>
          <p:cNvPr id="40" name="Straight Connector 39">
            <a:extLst>
              <a:ext uri="{FF2B5EF4-FFF2-40B4-BE49-F238E27FC236}">
                <a16:creationId xmlns:a16="http://schemas.microsoft.com/office/drawing/2014/main" id="{6F56A6ED-5956-4C64-B341-3AA28BA4AEFE}"/>
              </a:ext>
            </a:extLst>
          </p:cNvPr>
          <p:cNvCxnSpPr>
            <a:cxnSpLocks/>
          </p:cNvCxnSpPr>
          <p:nvPr/>
        </p:nvCxnSpPr>
        <p:spPr>
          <a:xfrm flipH="1">
            <a:off x="7086600" y="4353303"/>
            <a:ext cx="1" cy="604733"/>
          </a:xfrm>
          <a:prstGeom prst="line">
            <a:avLst/>
          </a:prstGeom>
          <a:noFill/>
          <a:ln w="28575" cap="flat" cmpd="sng" algn="ctr">
            <a:solidFill>
              <a:sysClr val="windowText" lastClr="000000"/>
            </a:solidFill>
            <a:prstDash val="dash"/>
            <a:miter lim="800000"/>
          </a:ln>
          <a:effectLst/>
        </p:spPr>
      </p:cxnSp>
      <p:grpSp>
        <p:nvGrpSpPr>
          <p:cNvPr id="64" name="Group 63">
            <a:extLst>
              <a:ext uri="{FF2B5EF4-FFF2-40B4-BE49-F238E27FC236}">
                <a16:creationId xmlns:a16="http://schemas.microsoft.com/office/drawing/2014/main" id="{8313C8E1-AB91-43E8-A9A6-2F4876CD068B}"/>
              </a:ext>
            </a:extLst>
          </p:cNvPr>
          <p:cNvGrpSpPr/>
          <p:nvPr/>
        </p:nvGrpSpPr>
        <p:grpSpPr>
          <a:xfrm>
            <a:off x="4859947" y="5047986"/>
            <a:ext cx="3857967" cy="289136"/>
            <a:chOff x="4859947" y="5047986"/>
            <a:chExt cx="3857967" cy="289136"/>
          </a:xfrm>
        </p:grpSpPr>
        <p:cxnSp>
          <p:nvCxnSpPr>
            <p:cNvPr id="37" name="Straight Connector 36">
              <a:extLst>
                <a:ext uri="{FF2B5EF4-FFF2-40B4-BE49-F238E27FC236}">
                  <a16:creationId xmlns:a16="http://schemas.microsoft.com/office/drawing/2014/main" id="{E0BB5113-8B8D-4498-9561-EB7EBCE0284D}"/>
                </a:ext>
              </a:extLst>
            </p:cNvPr>
            <p:cNvCxnSpPr>
              <a:cxnSpLocks/>
            </p:cNvCxnSpPr>
            <p:nvPr/>
          </p:nvCxnSpPr>
          <p:spPr>
            <a:xfrm flipV="1">
              <a:off x="4859947" y="5062309"/>
              <a:ext cx="0" cy="274813"/>
            </a:xfrm>
            <a:prstGeom prst="line">
              <a:avLst/>
            </a:prstGeom>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B3827EA2-198E-431A-990F-53C6CD829502}"/>
                </a:ext>
              </a:extLst>
            </p:cNvPr>
            <p:cNvCxnSpPr>
              <a:cxnSpLocks/>
            </p:cNvCxnSpPr>
            <p:nvPr/>
          </p:nvCxnSpPr>
          <p:spPr>
            <a:xfrm>
              <a:off x="4878770" y="5212157"/>
              <a:ext cx="3826854" cy="0"/>
            </a:xfrm>
            <a:prstGeom prst="line">
              <a:avLst/>
            </a:prstGeom>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8210D4F5-72FB-4D8C-B52D-FD0876868C08}"/>
                </a:ext>
              </a:extLst>
            </p:cNvPr>
            <p:cNvCxnSpPr>
              <a:cxnSpLocks/>
            </p:cNvCxnSpPr>
            <p:nvPr/>
          </p:nvCxnSpPr>
          <p:spPr>
            <a:xfrm flipV="1">
              <a:off x="8717914" y="5047986"/>
              <a:ext cx="0" cy="289136"/>
            </a:xfrm>
            <a:prstGeom prst="line">
              <a:avLst/>
            </a:prstGeom>
            <a:ln/>
          </p:spPr>
          <p:style>
            <a:lnRef idx="3">
              <a:schemeClr val="dk1"/>
            </a:lnRef>
            <a:fillRef idx="0">
              <a:schemeClr val="dk1"/>
            </a:fillRef>
            <a:effectRef idx="2">
              <a:schemeClr val="dk1"/>
            </a:effectRef>
            <a:fontRef idx="minor">
              <a:schemeClr val="tx1"/>
            </a:fontRef>
          </p:style>
        </p:cxnSp>
      </p:grpSp>
      <p:cxnSp>
        <p:nvCxnSpPr>
          <p:cNvPr id="47" name="Straight Connector 46">
            <a:extLst>
              <a:ext uri="{FF2B5EF4-FFF2-40B4-BE49-F238E27FC236}">
                <a16:creationId xmlns:a16="http://schemas.microsoft.com/office/drawing/2014/main" id="{2AA4739A-8B46-4467-9E80-ACCB2B5EE0B9}"/>
              </a:ext>
            </a:extLst>
          </p:cNvPr>
          <p:cNvCxnSpPr>
            <a:cxnSpLocks/>
          </p:cNvCxnSpPr>
          <p:nvPr/>
        </p:nvCxnSpPr>
        <p:spPr>
          <a:xfrm flipV="1">
            <a:off x="7105423" y="5074751"/>
            <a:ext cx="0" cy="289136"/>
          </a:xfrm>
          <a:prstGeom prst="line">
            <a:avLst/>
          </a:prstGeom>
          <a:ln/>
        </p:spPr>
        <p:style>
          <a:lnRef idx="3">
            <a:schemeClr val="dk1"/>
          </a:lnRef>
          <a:fillRef idx="0">
            <a:schemeClr val="dk1"/>
          </a:fillRef>
          <a:effectRef idx="2">
            <a:schemeClr val="dk1"/>
          </a:effectRef>
          <a:fontRef idx="minor">
            <a:schemeClr val="tx1"/>
          </a:fontRef>
        </p:style>
      </p:cxnSp>
      <p:sp>
        <p:nvSpPr>
          <p:cNvPr id="53" name="Rectangle 52">
            <a:extLst>
              <a:ext uri="{FF2B5EF4-FFF2-40B4-BE49-F238E27FC236}">
                <a16:creationId xmlns:a16="http://schemas.microsoft.com/office/drawing/2014/main" id="{FE934F98-BF77-48B4-A15F-84C268B2B303}"/>
              </a:ext>
            </a:extLst>
          </p:cNvPr>
          <p:cNvSpPr/>
          <p:nvPr/>
        </p:nvSpPr>
        <p:spPr>
          <a:xfrm>
            <a:off x="7326180" y="4681789"/>
            <a:ext cx="1258999" cy="461665"/>
          </a:xfrm>
          <a:prstGeom prst="rect">
            <a:avLst/>
          </a:prstGeom>
        </p:spPr>
        <p:txBody>
          <a:bodyPr wrap="none">
            <a:spAutoFit/>
          </a:bodyPr>
          <a:lstStyle/>
          <a:p>
            <a:r>
              <a:rPr lang="en-US" sz="2400" spc="-120" dirty="0">
                <a:solidFill>
                  <a:srgbClr val="7030A0"/>
                </a:solidFill>
                <a:latin typeface="#9Slide03 Sofia Pro Soft Bold"/>
              </a:rPr>
              <a:t>950 </a:t>
            </a:r>
            <a:r>
              <a:rPr lang="en-US" sz="2400" spc="-120" dirty="0">
                <a:solidFill>
                  <a:srgbClr val="7030A0"/>
                </a:solidFill>
              </a:rPr>
              <a:t>con </a:t>
            </a:r>
            <a:endParaRPr lang="en-US" sz="1400" dirty="0">
              <a:solidFill>
                <a:srgbClr val="7030A0"/>
              </a:solidFill>
            </a:endParaRPr>
          </a:p>
        </p:txBody>
      </p:sp>
      <p:sp>
        <p:nvSpPr>
          <p:cNvPr id="54" name="Left Brace 53">
            <a:extLst>
              <a:ext uri="{FF2B5EF4-FFF2-40B4-BE49-F238E27FC236}">
                <a16:creationId xmlns:a16="http://schemas.microsoft.com/office/drawing/2014/main" id="{807124CA-65B1-41D1-B9C5-15EBBAA8DD8E}"/>
              </a:ext>
            </a:extLst>
          </p:cNvPr>
          <p:cNvSpPr/>
          <p:nvPr/>
        </p:nvSpPr>
        <p:spPr>
          <a:xfrm rot="10800000">
            <a:off x="9039490" y="3621478"/>
            <a:ext cx="461974" cy="1692331"/>
          </a:xfrm>
          <a:prstGeom prst="leftBrace">
            <a:avLst>
              <a:gd name="adj1" fmla="val 19584"/>
              <a:gd name="adj2" fmla="val 50581"/>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ource Han Sans Regular"/>
              <a:cs typeface="+mn-cs"/>
            </a:endParaRPr>
          </a:p>
        </p:txBody>
      </p:sp>
      <p:sp>
        <p:nvSpPr>
          <p:cNvPr id="57" name="TextBox 56">
            <a:extLst>
              <a:ext uri="{FF2B5EF4-FFF2-40B4-BE49-F238E27FC236}">
                <a16:creationId xmlns:a16="http://schemas.microsoft.com/office/drawing/2014/main" id="{07F09AAE-67C4-4146-9E57-280FAA5FB68A}"/>
              </a:ext>
            </a:extLst>
          </p:cNvPr>
          <p:cNvSpPr txBox="1"/>
          <p:nvPr/>
        </p:nvSpPr>
        <p:spPr>
          <a:xfrm>
            <a:off x="9823039" y="4119307"/>
            <a:ext cx="1072499" cy="522451"/>
          </a:xfrm>
          <a:prstGeom prst="rect">
            <a:avLst/>
          </a:prstGeom>
          <a:noFill/>
        </p:spPr>
        <p:txBody>
          <a:bodyPr wrap="square" rtlCol="0">
            <a:spAutoFit/>
          </a:bodyPr>
          <a:lstStyle/>
          <a:p>
            <a:pPr algn="just">
              <a:lnSpc>
                <a:spcPct val="130000"/>
              </a:lnSpc>
            </a:pPr>
            <a:r>
              <a:rPr lang="en-US" sz="2400" dirty="0">
                <a:solidFill>
                  <a:prstClr val="black"/>
                </a:solidFill>
                <a:latin typeface="Arial" panose="020B0604020202020204" pitchFamily="34" charset="0"/>
                <a:ea typeface="+mj-ea"/>
                <a:cs typeface="Arial" panose="020B0604020202020204" pitchFamily="34" charset="0"/>
              </a:rPr>
              <a:t>? con</a:t>
            </a:r>
          </a:p>
        </p:txBody>
      </p:sp>
      <p:pic>
        <p:nvPicPr>
          <p:cNvPr id="8" name="Picture 7">
            <a:extLst>
              <a:ext uri="{FF2B5EF4-FFF2-40B4-BE49-F238E27FC236}">
                <a16:creationId xmlns:a16="http://schemas.microsoft.com/office/drawing/2014/main" id="{83968042-D1DD-951E-6FC9-4F1404959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500" y="-1873046"/>
            <a:ext cx="3712906" cy="1705213"/>
          </a:xfrm>
          <a:prstGeom prst="rect">
            <a:avLst/>
          </a:prstGeom>
        </p:spPr>
      </p:pic>
    </p:spTree>
    <p:extLst>
      <p:ext uri="{BB962C8B-B14F-4D97-AF65-F5344CB8AC3E}">
        <p14:creationId xmlns:p14="http://schemas.microsoft.com/office/powerpoint/2010/main" val="2540780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ppt_x</p:attrName>
                                        </p:attrNameLst>
                                      </p:cBhvr>
                                      <p:tavLst>
                                        <p:tav tm="0">
                                          <p:val>
                                            <p:strVal val="#ppt_x+#ppt_w*1.125000"/>
                                          </p:val>
                                        </p:tav>
                                        <p:tav tm="100000">
                                          <p:val>
                                            <p:strVal val="#ppt_x"/>
                                          </p:val>
                                        </p:tav>
                                      </p:tavLst>
                                    </p:anim>
                                    <p:animEffect transition="in" filter="wipe(left)">
                                      <p:cBhvr>
                                        <p:cTn id="8" dur="75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par>
                                <p:cTn id="43" presetID="16" presetClass="entr" presetSubtype="21"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barn(inVertical)">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5" grpId="0" animBg="1"/>
      <p:bldP spid="53" grpId="0"/>
      <p:bldP spid="54" grpId="0" animBg="1"/>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PHẠM DUYÊN">
      <a:dk1>
        <a:sysClr val="windowText" lastClr="000000"/>
      </a:dk1>
      <a:lt1>
        <a:sysClr val="window" lastClr="FFFFFF"/>
      </a:lt1>
      <a:dk2>
        <a:srgbClr val="092D6C"/>
      </a:dk2>
      <a:lt2>
        <a:srgbClr val="FCECD0"/>
      </a:lt2>
      <a:accent1>
        <a:srgbClr val="306EBB"/>
      </a:accent1>
      <a:accent2>
        <a:srgbClr val="81B2EA"/>
      </a:accent2>
      <a:accent3>
        <a:srgbClr val="7DAED9"/>
      </a:accent3>
      <a:accent4>
        <a:srgbClr val="8178C3"/>
      </a:accent4>
      <a:accent5>
        <a:srgbClr val="D97D3D"/>
      </a:accent5>
      <a:accent6>
        <a:srgbClr val="F05945"/>
      </a:accent6>
      <a:hlink>
        <a:srgbClr val="6C4706"/>
      </a:hlink>
      <a:folHlink>
        <a:srgbClr val="262626"/>
      </a:folHlink>
    </a:clrScheme>
    <a:fontScheme name="Custom 9">
      <a:majorFont>
        <a:latin typeface="#9Slide03 Sofia Pro Soft Bold"/>
        <a:ea typeface=""/>
        <a:cs typeface=""/>
      </a:majorFont>
      <a:minorFont>
        <a:latin typeface="#9Slide03 Sofia Pro So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2535</TotalTime>
  <Words>578</Words>
  <Application>Microsoft Office PowerPoint</Application>
  <PresentationFormat>Widescreen</PresentationFormat>
  <Paragraphs>170</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#9Slide03 Sofia Pro Soft</vt:lpstr>
      <vt:lpstr>UVN Da Lat</vt:lpstr>
      <vt:lpstr>Cambria</vt:lpstr>
      <vt:lpstr>UTM Thanh Nhac TL</vt:lpstr>
      <vt:lpstr>Arial</vt:lpstr>
      <vt:lpstr>Calibri</vt:lpstr>
      <vt:lpstr>Source Han Sans Regular</vt:lpstr>
      <vt:lpstr>#9Slide03 Sofia Pro Soft Bold</vt:lpstr>
      <vt:lpstr>UVN Chim Bien Nang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cp:keywords>PHẠM DUYÊN</cp:keywords>
  <dc:description>9Slide.vn</dc:description>
  <cp:lastModifiedBy>Admin</cp:lastModifiedBy>
  <cp:revision>1094</cp:revision>
  <dcterms:created xsi:type="dcterms:W3CDTF">2021-11-18T08:18:08Z</dcterms:created>
  <dcterms:modified xsi:type="dcterms:W3CDTF">2026-04-10T09:56:42Z</dcterms:modified>
  <cp:category>9Slide.vn</cp:category>
</cp:coreProperties>
</file>