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86" r:id="rId2"/>
  </p:sldMasterIdLst>
  <p:notesMasterIdLst>
    <p:notesMasterId r:id="rId12"/>
  </p:notesMasterIdLst>
  <p:handoutMasterIdLst>
    <p:handoutMasterId r:id="rId13"/>
  </p:handoutMasterIdLst>
  <p:sldIdLst>
    <p:sldId id="317" r:id="rId3"/>
    <p:sldId id="338" r:id="rId4"/>
    <p:sldId id="342" r:id="rId5"/>
    <p:sldId id="345" r:id="rId6"/>
    <p:sldId id="349" r:id="rId7"/>
    <p:sldId id="340" r:id="rId8"/>
    <p:sldId id="351" r:id="rId9"/>
    <p:sldId id="353" r:id="rId10"/>
    <p:sldId id="357" r:id="rId11"/>
  </p:sldIdLst>
  <p:sldSz cx="12192000" cy="6858000"/>
  <p:notesSz cx="6858000" cy="9144000"/>
  <p:embeddedFontLst>
    <p:embeddedFont>
      <p:font typeface="#9Slide03 Sofia Pro Soft" panose="020B0000000000000000" pitchFamily="34" charset="0"/>
      <p:regular r:id="rId14"/>
    </p:embeddedFont>
    <p:embeddedFont>
      <p:font typeface="Cambria" panose="02040503050406030204" pitchFamily="18" charset="0"/>
      <p:regular r:id="rId15"/>
      <p:bold r:id="rId16"/>
      <p:italic r:id="rId17"/>
      <p:boldItalic r:id="rId18"/>
    </p:embeddedFont>
    <p:embeddedFont>
      <p:font typeface="HP-167" panose="020B0604020202020204"/>
      <p:bold r:id="rId19"/>
    </p:embeddedFont>
    <p:embeddedFont>
      <p:font typeface="HP-168" panose="020B0604020202020204"/>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F6DE"/>
    <a:srgbClr val="CEEAB0"/>
    <a:srgbClr val="C9E8EA"/>
    <a:srgbClr val="404040"/>
    <a:srgbClr val="262626"/>
    <a:srgbClr val="85BFFF"/>
    <a:srgbClr val="FDE691"/>
    <a:srgbClr val="FAC921"/>
    <a:srgbClr val="B8D9FF"/>
    <a:srgbClr val="EAEC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618" autoAdjust="0"/>
    <p:restoredTop sz="86410"/>
  </p:normalViewPr>
  <p:slideViewPr>
    <p:cSldViewPr>
      <p:cViewPr varScale="1">
        <p:scale>
          <a:sx n="76" d="100"/>
          <a:sy n="76" d="100"/>
        </p:scale>
        <p:origin x="726" y="78"/>
      </p:cViewPr>
      <p:guideLst/>
    </p:cSldViewPr>
  </p:slideViewPr>
  <p:outlineViewPr>
    <p:cViewPr>
      <p:scale>
        <a:sx n="100" d="100"/>
        <a:sy n="100" d="100"/>
      </p:scale>
      <p:origin x="0" y="-1872"/>
    </p:cViewPr>
  </p:outlineViewPr>
  <p:notesTextViewPr>
    <p:cViewPr>
      <p:scale>
        <a:sx n="1" d="1"/>
        <a:sy n="1" d="1"/>
      </p:scale>
      <p:origin x="0" y="0"/>
    </p:cViewPr>
  </p:notesTextViewPr>
  <p:sorterViewPr>
    <p:cViewPr>
      <p:scale>
        <a:sx n="200" d="100"/>
        <a:sy n="200" d="100"/>
      </p:scale>
      <p:origin x="0" y="0"/>
    </p:cViewPr>
  </p:sorterViewPr>
  <p:notesViewPr>
    <p:cSldViewPr>
      <p:cViewPr varScale="1">
        <p:scale>
          <a:sx n="80" d="100"/>
          <a:sy n="80" d="100"/>
        </p:scale>
        <p:origin x="314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handoutMaster" Target="handoutMasters/handoutMaster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notesMaster" Target="notesMasters/notesMaster1.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4971C4A-B0E2-4B02-987B-FEB78C053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489F415-85E6-49B8-A4C0-E5FF72EA1AB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57576C9-B7D5-4B4B-8C47-CD6AEC474FB2}" type="datetimeFigureOut">
              <a:rPr lang="en-US" smtClean="0"/>
              <a:t>4/10/2026</a:t>
            </a:fld>
            <a:endParaRPr lang="en-US"/>
          </a:p>
        </p:txBody>
      </p:sp>
      <p:sp>
        <p:nvSpPr>
          <p:cNvPr id="4" name="Footer Placeholder 3">
            <a:extLst>
              <a:ext uri="{FF2B5EF4-FFF2-40B4-BE49-F238E27FC236}">
                <a16:creationId xmlns:a16="http://schemas.microsoft.com/office/drawing/2014/main" id="{29424797-C6B2-4B3C-A3DC-8F442D44581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6F18204-B720-4879-BFF5-30E8EF6E838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2CF4EF-533F-498E-A05C-4C3918839D55}" type="slidenum">
              <a:rPr lang="en-US" smtClean="0"/>
              <a:t>‹#›</a:t>
            </a:fld>
            <a:endParaRPr lang="en-US"/>
          </a:p>
        </p:txBody>
      </p:sp>
    </p:spTree>
    <p:extLst>
      <p:ext uri="{BB962C8B-B14F-4D97-AF65-F5344CB8AC3E}">
        <p14:creationId xmlns:p14="http://schemas.microsoft.com/office/powerpoint/2010/main" val="15263104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052FD7-1E1B-4190-983B-E08B8172BF7A}" type="datetimeFigureOut">
              <a:rPr lang="en-US" smtClean="0"/>
              <a:t>4/10/2026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A0FFE1C-1C24-44D5-9D5D-8E5D0EEB565F}" type="slidenum">
              <a:rPr lang="en-US" smtClean="0"/>
              <a:t>‹#›</a:t>
            </a:fld>
            <a:endParaRPr lang="en-US"/>
          </a:p>
        </p:txBody>
      </p:sp>
    </p:spTree>
    <p:extLst>
      <p:ext uri="{BB962C8B-B14F-4D97-AF65-F5344CB8AC3E}">
        <p14:creationId xmlns:p14="http://schemas.microsoft.com/office/powerpoint/2010/main" val="219550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png"/><Relationship Id="rId18" Type="http://schemas.openxmlformats.org/officeDocument/2006/relationships/image" Target="../media/image18.png"/><Relationship Id="rId3" Type="http://schemas.openxmlformats.org/officeDocument/2006/relationships/image" Target="../media/image3.png"/><Relationship Id="rId21" Type="http://schemas.openxmlformats.org/officeDocument/2006/relationships/image" Target="../media/image21.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 Type="http://schemas.openxmlformats.org/officeDocument/2006/relationships/image" Target="../media/image2.png"/><Relationship Id="rId16" Type="http://schemas.openxmlformats.org/officeDocument/2006/relationships/image" Target="../media/image16.png"/><Relationship Id="rId20" Type="http://schemas.openxmlformats.org/officeDocument/2006/relationships/image" Target="../media/image20.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pn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svg"/><Relationship Id="rId14" Type="http://schemas.openxmlformats.org/officeDocument/2006/relationships/image" Target="../media/image1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18" Type="http://schemas.openxmlformats.org/officeDocument/2006/relationships/image" Target="../media/image26.png"/><Relationship Id="rId26" Type="http://schemas.openxmlformats.org/officeDocument/2006/relationships/image" Target="../media/image20.png"/><Relationship Id="rId3" Type="http://schemas.openxmlformats.org/officeDocument/2006/relationships/image" Target="../media/image2.png"/><Relationship Id="rId21" Type="http://schemas.openxmlformats.org/officeDocument/2006/relationships/image" Target="../media/image16.png"/><Relationship Id="rId7" Type="http://schemas.openxmlformats.org/officeDocument/2006/relationships/image" Target="../media/image4.svg"/><Relationship Id="rId12" Type="http://schemas.openxmlformats.org/officeDocument/2006/relationships/image" Target="../media/image9.svg"/><Relationship Id="rId17" Type="http://schemas.openxmlformats.org/officeDocument/2006/relationships/image" Target="../media/image14.png"/><Relationship Id="rId25" Type="http://schemas.openxmlformats.org/officeDocument/2006/relationships/image" Target="../media/image19.png"/><Relationship Id="rId2" Type="http://schemas.openxmlformats.org/officeDocument/2006/relationships/image" Target="../media/image22.png"/><Relationship Id="rId16" Type="http://schemas.openxmlformats.org/officeDocument/2006/relationships/image" Target="../media/image13.png"/><Relationship Id="rId20"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25.png"/><Relationship Id="rId24" Type="http://schemas.openxmlformats.org/officeDocument/2006/relationships/image" Target="../media/image18.png"/><Relationship Id="rId5" Type="http://schemas.openxmlformats.org/officeDocument/2006/relationships/image" Target="../media/image24.svg"/><Relationship Id="rId15" Type="http://schemas.openxmlformats.org/officeDocument/2006/relationships/image" Target="../media/image12.png"/><Relationship Id="rId23" Type="http://schemas.openxmlformats.org/officeDocument/2006/relationships/image" Target="../media/image17.png"/><Relationship Id="rId10" Type="http://schemas.openxmlformats.org/officeDocument/2006/relationships/image" Target="../media/image7.png"/><Relationship Id="rId19" Type="http://schemas.openxmlformats.org/officeDocument/2006/relationships/image" Target="../media/image27.png"/><Relationship Id="rId4" Type="http://schemas.openxmlformats.org/officeDocument/2006/relationships/image" Target="../media/image23.png"/><Relationship Id="rId9" Type="http://schemas.openxmlformats.org/officeDocument/2006/relationships/image" Target="../media/image6.png"/><Relationship Id="rId14" Type="http://schemas.openxmlformats.org/officeDocument/2006/relationships/image" Target="../media/image11.png"/><Relationship Id="rId22" Type="http://schemas.openxmlformats.org/officeDocument/2006/relationships/image" Target="../media/image28.png"/><Relationship Id="rId27"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png"/><Relationship Id="rId18" Type="http://schemas.openxmlformats.org/officeDocument/2006/relationships/image" Target="../media/image20.pn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image" Target="../media/image29.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image" Target="../media/image13.png"/><Relationship Id="rId5" Type="http://schemas.openxmlformats.org/officeDocument/2006/relationships/image" Target="../media/image5.png"/><Relationship Id="rId15" Type="http://schemas.openxmlformats.org/officeDocument/2006/relationships/image" Target="../media/image28.pn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4.svg"/><Relationship Id="rId9" Type="http://schemas.openxmlformats.org/officeDocument/2006/relationships/image" Target="../media/image11.png"/><Relationship Id="rId1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31.svg"/><Relationship Id="rId7" Type="http://schemas.openxmlformats.org/officeDocument/2006/relationships/image" Target="../media/image32.png"/><Relationship Id="rId2" Type="http://schemas.openxmlformats.org/officeDocument/2006/relationships/image" Target="../media/image30.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HẠM DUYÊN 1 - 9Slide.vn">
            <a:extLst>
              <a:ext uri="{FF2B5EF4-FFF2-40B4-BE49-F238E27FC236}">
                <a16:creationId xmlns:a16="http://schemas.microsoft.com/office/drawing/2014/main" id="{0ADA11BE-3F85-4779-1F2A-A2FC8B9D3554}"/>
              </a:ext>
            </a:extLst>
          </p:cNvPr>
          <p:cNvPicPr>
            <a:picLocks noChangeAspect="1"/>
          </p:cNvPicPr>
          <p:nvPr userDrawn="1"/>
        </p:nvPicPr>
        <p:blipFill>
          <a:blip r:embed="rId2"/>
          <a:srcRect r="26894"/>
          <a:stretch>
            <a:fillRect/>
          </a:stretch>
        </p:blipFill>
        <p:spPr>
          <a:xfrm>
            <a:off x="1" y="-328392"/>
            <a:ext cx="5050058" cy="7186392"/>
          </a:xfrm>
          <a:prstGeom prst="rect">
            <a:avLst/>
          </a:prstGeom>
        </p:spPr>
      </p:pic>
      <p:pic>
        <p:nvPicPr>
          <p:cNvPr id="5" name="PHẠM DUYÊN 2 - 9Slide.vn">
            <a:extLst>
              <a:ext uri="{FF2B5EF4-FFF2-40B4-BE49-F238E27FC236}">
                <a16:creationId xmlns:a16="http://schemas.microsoft.com/office/drawing/2014/main" id="{9E4B47D4-F739-8B42-E77F-72ED05D8FDF2}"/>
              </a:ext>
            </a:extLst>
          </p:cNvPr>
          <p:cNvPicPr>
            <a:picLocks noChangeAspect="1"/>
          </p:cNvPicPr>
          <p:nvPr userDrawn="1"/>
        </p:nvPicPr>
        <p:blipFill>
          <a:blip r:embed="rId2"/>
          <a:srcRect r="26894"/>
          <a:stretch>
            <a:fillRect/>
          </a:stretch>
        </p:blipFill>
        <p:spPr>
          <a:xfrm>
            <a:off x="7141943" y="-331440"/>
            <a:ext cx="5050058" cy="7186392"/>
          </a:xfrm>
          <a:prstGeom prst="rect">
            <a:avLst/>
          </a:prstGeom>
        </p:spPr>
      </p:pic>
      <p:pic>
        <p:nvPicPr>
          <p:cNvPr id="6" name="PHẠM DUYÊN 3 - 9Slide.vn">
            <a:extLst>
              <a:ext uri="{FF2B5EF4-FFF2-40B4-BE49-F238E27FC236}">
                <a16:creationId xmlns:a16="http://schemas.microsoft.com/office/drawing/2014/main" id="{7EEA8954-B46D-8506-5F3B-F74F78634548}"/>
              </a:ext>
            </a:extLst>
          </p:cNvPr>
          <p:cNvPicPr>
            <a:picLocks noChangeAspect="1"/>
          </p:cNvPicPr>
          <p:nvPr userDrawn="1"/>
        </p:nvPicPr>
        <p:blipFill>
          <a:blip r:embed="rId2"/>
          <a:srcRect r="26894"/>
          <a:stretch>
            <a:fillRect/>
          </a:stretch>
        </p:blipFill>
        <p:spPr>
          <a:xfrm>
            <a:off x="3434330" y="-328392"/>
            <a:ext cx="5050058" cy="7186392"/>
          </a:xfrm>
          <a:prstGeom prst="rect">
            <a:avLst/>
          </a:prstGeom>
        </p:spPr>
      </p:pic>
      <p:pic>
        <p:nvPicPr>
          <p:cNvPr id="7" name="PHẠM DUYÊN 4 - 9Slide.vn">
            <a:extLst>
              <a:ext uri="{FF2B5EF4-FFF2-40B4-BE49-F238E27FC236}">
                <a16:creationId xmlns:a16="http://schemas.microsoft.com/office/drawing/2014/main" id="{FC42F449-23A5-9AC1-C26B-FB5FA8BD08E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6183807"/>
            <a:ext cx="4876800" cy="682752"/>
          </a:xfrm>
          <a:prstGeom prst="rect">
            <a:avLst/>
          </a:prstGeom>
        </p:spPr>
      </p:pic>
      <p:pic>
        <p:nvPicPr>
          <p:cNvPr id="8" name="PHẠM DUYÊN 5 - 9Slide.vn">
            <a:extLst>
              <a:ext uri="{FF2B5EF4-FFF2-40B4-BE49-F238E27FC236}">
                <a16:creationId xmlns:a16="http://schemas.microsoft.com/office/drawing/2014/main" id="{28A4A4C8-6E56-45B2-DE70-245BCC94D6AC}"/>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8224"/>
          <a:stretch/>
        </p:blipFill>
        <p:spPr>
          <a:xfrm>
            <a:off x="9666972" y="6183807"/>
            <a:ext cx="2525028" cy="682752"/>
          </a:xfrm>
          <a:prstGeom prst="rect">
            <a:avLst/>
          </a:prstGeom>
        </p:spPr>
      </p:pic>
      <p:pic>
        <p:nvPicPr>
          <p:cNvPr id="9" name="PHẠM DUYÊN 6 - 9Slide.vn">
            <a:extLst>
              <a:ext uri="{FF2B5EF4-FFF2-40B4-BE49-F238E27FC236}">
                <a16:creationId xmlns:a16="http://schemas.microsoft.com/office/drawing/2014/main" id="{9207211E-9406-0FDC-D738-392FD7D630B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90172" y="6183807"/>
            <a:ext cx="4876800" cy="682752"/>
          </a:xfrm>
          <a:prstGeom prst="rect">
            <a:avLst/>
          </a:prstGeom>
        </p:spPr>
      </p:pic>
      <p:pic>
        <p:nvPicPr>
          <p:cNvPr id="10" name="PHẠM DUYÊN 7 - 9Slide.vn">
            <a:extLst>
              <a:ext uri="{FF2B5EF4-FFF2-40B4-BE49-F238E27FC236}">
                <a16:creationId xmlns:a16="http://schemas.microsoft.com/office/drawing/2014/main" id="{2CBD6B26-17B1-ECE4-847D-F3CA2CA7FC88}"/>
              </a:ext>
            </a:extLst>
          </p:cNvPr>
          <p:cNvPicPr>
            <a:picLocks noChangeAspect="1"/>
          </p:cNvPicPr>
          <p:nvPr userDrawn="1"/>
        </p:nvPicPr>
        <p:blipFill>
          <a:blip r:embed="rId5"/>
          <a:srcRect/>
          <a:stretch>
            <a:fillRect/>
          </a:stretch>
        </p:blipFill>
        <p:spPr>
          <a:xfrm>
            <a:off x="10901817" y="5712394"/>
            <a:ext cx="641521" cy="680659"/>
          </a:xfrm>
          <a:prstGeom prst="rect">
            <a:avLst/>
          </a:prstGeom>
        </p:spPr>
      </p:pic>
      <p:pic>
        <p:nvPicPr>
          <p:cNvPr id="11" name="PHẠM DUYÊN 8 - 9Slide.vn">
            <a:extLst>
              <a:ext uri="{FF2B5EF4-FFF2-40B4-BE49-F238E27FC236}">
                <a16:creationId xmlns:a16="http://schemas.microsoft.com/office/drawing/2014/main" id="{17647B82-8495-5CD0-8072-1F02AE0D6E67}"/>
              </a:ext>
            </a:extLst>
          </p:cNvPr>
          <p:cNvPicPr>
            <a:picLocks noChangeAspect="1"/>
          </p:cNvPicPr>
          <p:nvPr userDrawn="1"/>
        </p:nvPicPr>
        <p:blipFill>
          <a:blip r:embed="rId5"/>
          <a:srcRect t="3680" b="3680"/>
          <a:stretch>
            <a:fillRect/>
          </a:stretch>
        </p:blipFill>
        <p:spPr>
          <a:xfrm>
            <a:off x="2863233" y="5770483"/>
            <a:ext cx="574291" cy="564480"/>
          </a:xfrm>
          <a:prstGeom prst="rect">
            <a:avLst/>
          </a:prstGeom>
        </p:spPr>
      </p:pic>
      <p:pic>
        <p:nvPicPr>
          <p:cNvPr id="12" name="PHẠM DUYÊN 9 - 9Slide.vn">
            <a:extLst>
              <a:ext uri="{FF2B5EF4-FFF2-40B4-BE49-F238E27FC236}">
                <a16:creationId xmlns:a16="http://schemas.microsoft.com/office/drawing/2014/main" id="{F914C0B2-D1E4-976C-9D81-27673ABB81F2}"/>
              </a:ext>
            </a:extLst>
          </p:cNvPr>
          <p:cNvPicPr>
            <a:picLocks noChangeAspect="1"/>
          </p:cNvPicPr>
          <p:nvPr userDrawn="1"/>
        </p:nvPicPr>
        <p:blipFill>
          <a:blip r:embed="rId6"/>
          <a:srcRect/>
          <a:stretch>
            <a:fillRect/>
          </a:stretch>
        </p:blipFill>
        <p:spPr>
          <a:xfrm>
            <a:off x="11665119" y="3707238"/>
            <a:ext cx="353623" cy="673568"/>
          </a:xfrm>
          <a:prstGeom prst="rect">
            <a:avLst/>
          </a:prstGeom>
        </p:spPr>
      </p:pic>
      <p:pic>
        <p:nvPicPr>
          <p:cNvPr id="13" name="PHẠM DUYÊN 10 - 9Slide.vn">
            <a:extLst>
              <a:ext uri="{FF2B5EF4-FFF2-40B4-BE49-F238E27FC236}">
                <a16:creationId xmlns:a16="http://schemas.microsoft.com/office/drawing/2014/main" id="{294400D4-1183-1396-37AB-8B5236FA40F9}"/>
              </a:ext>
            </a:extLst>
          </p:cNvPr>
          <p:cNvPicPr>
            <a:picLocks noChangeAspect="1"/>
          </p:cNvPicPr>
          <p:nvPr userDrawn="1"/>
        </p:nvPicPr>
        <p:blipFill>
          <a:blip r:embed="rId7"/>
          <a:srcRect/>
          <a:stretch>
            <a:fillRect/>
          </a:stretch>
        </p:blipFill>
        <p:spPr>
          <a:xfrm>
            <a:off x="10833479" y="4516494"/>
            <a:ext cx="1358521" cy="2073003"/>
          </a:xfrm>
          <a:prstGeom prst="rect">
            <a:avLst/>
          </a:prstGeom>
        </p:spPr>
      </p:pic>
      <p:pic>
        <p:nvPicPr>
          <p:cNvPr id="14" name="PHẠM DUYÊN 11 - 9Slide.vn">
            <a:extLst>
              <a:ext uri="{FF2B5EF4-FFF2-40B4-BE49-F238E27FC236}">
                <a16:creationId xmlns:a16="http://schemas.microsoft.com/office/drawing/2014/main" id="{528EE570-C605-B7C0-D162-5D1F572774D0}"/>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200776" y="-92887"/>
            <a:ext cx="2863232" cy="1001319"/>
          </a:xfrm>
          <a:prstGeom prst="rect">
            <a:avLst/>
          </a:prstGeom>
        </p:spPr>
      </p:pic>
      <p:pic>
        <p:nvPicPr>
          <p:cNvPr id="15" name="PHẠM DUYÊN 12 - 9Slide.vn">
            <a:extLst>
              <a:ext uri="{FF2B5EF4-FFF2-40B4-BE49-F238E27FC236}">
                <a16:creationId xmlns:a16="http://schemas.microsoft.com/office/drawing/2014/main" id="{1E48B0BE-B5D0-5FD5-5D80-87E614126A33}"/>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618443" y="-92887"/>
            <a:ext cx="2712582" cy="948635"/>
          </a:xfrm>
          <a:prstGeom prst="rect">
            <a:avLst/>
          </a:prstGeom>
        </p:spPr>
      </p:pic>
      <p:pic>
        <p:nvPicPr>
          <p:cNvPr id="16" name="PHẠM DUYÊN 13 - 9Slide.vn">
            <a:extLst>
              <a:ext uri="{FF2B5EF4-FFF2-40B4-BE49-F238E27FC236}">
                <a16:creationId xmlns:a16="http://schemas.microsoft.com/office/drawing/2014/main" id="{7732AD71-7E48-DA29-9326-1C34B00848E9}"/>
              </a:ext>
            </a:extLst>
          </p:cNvPr>
          <p:cNvPicPr>
            <a:picLocks noChangeAspect="1"/>
          </p:cNvPicPr>
          <p:nvPr userDrawn="1"/>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6793636" y="-92887"/>
            <a:ext cx="2712582" cy="948635"/>
          </a:xfrm>
          <a:prstGeom prst="rect">
            <a:avLst/>
          </a:prstGeom>
        </p:spPr>
      </p:pic>
      <p:pic>
        <p:nvPicPr>
          <p:cNvPr id="17" name="PHẠM DUYÊN 14 - 9Slide.vn">
            <a:extLst>
              <a:ext uri="{FF2B5EF4-FFF2-40B4-BE49-F238E27FC236}">
                <a16:creationId xmlns:a16="http://schemas.microsoft.com/office/drawing/2014/main" id="{448BD26C-6780-5DE8-66A7-BA1D9811E682}"/>
              </a:ext>
            </a:extLst>
          </p:cNvPr>
          <p:cNvPicPr>
            <a:picLocks noChangeAspect="1"/>
          </p:cNvPicPr>
          <p:nvPr userDrawn="1"/>
        </p:nvPicPr>
        <p:blipFill>
          <a:blip r:embed="rId10"/>
          <a:srcRect/>
          <a:stretch>
            <a:fillRect/>
          </a:stretch>
        </p:blipFill>
        <p:spPr>
          <a:xfrm>
            <a:off x="2732962" y="6172200"/>
            <a:ext cx="509297" cy="619205"/>
          </a:xfrm>
          <a:prstGeom prst="rect">
            <a:avLst/>
          </a:prstGeom>
        </p:spPr>
      </p:pic>
      <p:pic>
        <p:nvPicPr>
          <p:cNvPr id="18" name="PHẠM DUYÊN 15 - 9Slide.vn">
            <a:extLst>
              <a:ext uri="{FF2B5EF4-FFF2-40B4-BE49-F238E27FC236}">
                <a16:creationId xmlns:a16="http://schemas.microsoft.com/office/drawing/2014/main" id="{8B0464AA-806B-62DC-49F7-14469642C1C9}"/>
              </a:ext>
            </a:extLst>
          </p:cNvPr>
          <p:cNvPicPr>
            <a:picLocks noChangeAspect="1"/>
          </p:cNvPicPr>
          <p:nvPr userDrawn="1"/>
        </p:nvPicPr>
        <p:blipFill>
          <a:blip r:embed="rId11"/>
          <a:srcRect/>
          <a:stretch>
            <a:fillRect/>
          </a:stretch>
        </p:blipFill>
        <p:spPr>
          <a:xfrm>
            <a:off x="6327870" y="5961814"/>
            <a:ext cx="814073" cy="519989"/>
          </a:xfrm>
          <a:prstGeom prst="rect">
            <a:avLst/>
          </a:prstGeom>
        </p:spPr>
      </p:pic>
      <p:pic>
        <p:nvPicPr>
          <p:cNvPr id="19" name="PHẠM DUYÊN 16 - 9Slide.vn">
            <a:extLst>
              <a:ext uri="{FF2B5EF4-FFF2-40B4-BE49-F238E27FC236}">
                <a16:creationId xmlns:a16="http://schemas.microsoft.com/office/drawing/2014/main" id="{F982DB5A-65EC-4F9D-1126-513B0612A8D9}"/>
              </a:ext>
            </a:extLst>
          </p:cNvPr>
          <p:cNvPicPr>
            <a:picLocks noChangeAspect="1"/>
          </p:cNvPicPr>
          <p:nvPr userDrawn="1"/>
        </p:nvPicPr>
        <p:blipFill>
          <a:blip r:embed="rId12"/>
          <a:srcRect/>
          <a:stretch>
            <a:fillRect/>
          </a:stretch>
        </p:blipFill>
        <p:spPr>
          <a:xfrm>
            <a:off x="10323624" y="5770483"/>
            <a:ext cx="508289" cy="519989"/>
          </a:xfrm>
          <a:prstGeom prst="rect">
            <a:avLst/>
          </a:prstGeom>
        </p:spPr>
      </p:pic>
      <p:pic>
        <p:nvPicPr>
          <p:cNvPr id="20" name="PHẠM DUYÊN 17 - 9Slide.vn">
            <a:extLst>
              <a:ext uri="{FF2B5EF4-FFF2-40B4-BE49-F238E27FC236}">
                <a16:creationId xmlns:a16="http://schemas.microsoft.com/office/drawing/2014/main" id="{C8F64E82-8B1C-F91C-E4A8-2EE92E9120CB}"/>
              </a:ext>
            </a:extLst>
          </p:cNvPr>
          <p:cNvPicPr>
            <a:picLocks noChangeAspect="1"/>
          </p:cNvPicPr>
          <p:nvPr userDrawn="1"/>
        </p:nvPicPr>
        <p:blipFill>
          <a:blip r:embed="rId13"/>
          <a:srcRect/>
          <a:stretch>
            <a:fillRect/>
          </a:stretch>
        </p:blipFill>
        <p:spPr>
          <a:xfrm>
            <a:off x="7569802" y="6329502"/>
            <a:ext cx="580124" cy="519989"/>
          </a:xfrm>
          <a:prstGeom prst="rect">
            <a:avLst/>
          </a:prstGeom>
        </p:spPr>
      </p:pic>
      <p:pic>
        <p:nvPicPr>
          <p:cNvPr id="21" name="PHẠM DUYÊN 18 - 9Slide.vn">
            <a:extLst>
              <a:ext uri="{FF2B5EF4-FFF2-40B4-BE49-F238E27FC236}">
                <a16:creationId xmlns:a16="http://schemas.microsoft.com/office/drawing/2014/main" id="{3C033665-B4D6-33E7-0243-03EF1CC4FCD9}"/>
              </a:ext>
            </a:extLst>
          </p:cNvPr>
          <p:cNvPicPr>
            <a:picLocks noChangeAspect="1"/>
          </p:cNvPicPr>
          <p:nvPr userDrawn="1"/>
        </p:nvPicPr>
        <p:blipFill>
          <a:blip r:embed="rId14"/>
          <a:srcRect/>
          <a:stretch>
            <a:fillRect/>
          </a:stretch>
        </p:blipFill>
        <p:spPr>
          <a:xfrm>
            <a:off x="8768340" y="6005194"/>
            <a:ext cx="1619097" cy="794443"/>
          </a:xfrm>
          <a:prstGeom prst="rect">
            <a:avLst/>
          </a:prstGeom>
        </p:spPr>
      </p:pic>
      <p:pic>
        <p:nvPicPr>
          <p:cNvPr id="22" name="PHẠM DUYÊN 19 - 9Slide.vn">
            <a:extLst>
              <a:ext uri="{FF2B5EF4-FFF2-40B4-BE49-F238E27FC236}">
                <a16:creationId xmlns:a16="http://schemas.microsoft.com/office/drawing/2014/main" id="{F89DDCD9-73D4-BD0F-29C8-E5051A1E8381}"/>
              </a:ext>
            </a:extLst>
          </p:cNvPr>
          <p:cNvPicPr>
            <a:picLocks noChangeAspect="1"/>
          </p:cNvPicPr>
          <p:nvPr userDrawn="1"/>
        </p:nvPicPr>
        <p:blipFill>
          <a:blip r:embed="rId15"/>
          <a:srcRect/>
          <a:stretch>
            <a:fillRect/>
          </a:stretch>
        </p:blipFill>
        <p:spPr>
          <a:xfrm>
            <a:off x="3527187" y="5202624"/>
            <a:ext cx="333402" cy="1655707"/>
          </a:xfrm>
          <a:prstGeom prst="rect">
            <a:avLst/>
          </a:prstGeom>
        </p:spPr>
      </p:pic>
      <p:pic>
        <p:nvPicPr>
          <p:cNvPr id="23" name="PHẠM DUYÊN 20 - 9Slide.vn">
            <a:extLst>
              <a:ext uri="{FF2B5EF4-FFF2-40B4-BE49-F238E27FC236}">
                <a16:creationId xmlns:a16="http://schemas.microsoft.com/office/drawing/2014/main" id="{F18AC05F-A1A0-6520-C3B8-957A5C2A7966}"/>
              </a:ext>
            </a:extLst>
          </p:cNvPr>
          <p:cNvPicPr>
            <a:picLocks noChangeAspect="1"/>
          </p:cNvPicPr>
          <p:nvPr userDrawn="1"/>
        </p:nvPicPr>
        <p:blipFill>
          <a:blip r:embed="rId16"/>
          <a:srcRect/>
          <a:stretch>
            <a:fillRect/>
          </a:stretch>
        </p:blipFill>
        <p:spPr>
          <a:xfrm>
            <a:off x="1" y="3881997"/>
            <a:ext cx="2698287" cy="2984561"/>
          </a:xfrm>
          <a:prstGeom prst="rect">
            <a:avLst/>
          </a:prstGeom>
        </p:spPr>
      </p:pic>
      <p:pic>
        <p:nvPicPr>
          <p:cNvPr id="24" name="PHẠM DUYÊN 21 - 9Slide.vn">
            <a:extLst>
              <a:ext uri="{FF2B5EF4-FFF2-40B4-BE49-F238E27FC236}">
                <a16:creationId xmlns:a16="http://schemas.microsoft.com/office/drawing/2014/main" id="{EFD36836-897F-7EF9-F9B2-E30CB791F6A2}"/>
              </a:ext>
            </a:extLst>
          </p:cNvPr>
          <p:cNvPicPr>
            <a:picLocks noChangeAspect="1"/>
          </p:cNvPicPr>
          <p:nvPr userDrawn="1"/>
        </p:nvPicPr>
        <p:blipFill>
          <a:blip r:embed="rId17"/>
          <a:srcRect/>
          <a:stretch>
            <a:fillRect/>
          </a:stretch>
        </p:blipFill>
        <p:spPr>
          <a:xfrm>
            <a:off x="10756203" y="5124471"/>
            <a:ext cx="324211" cy="777328"/>
          </a:xfrm>
          <a:prstGeom prst="rect">
            <a:avLst/>
          </a:prstGeom>
        </p:spPr>
      </p:pic>
      <p:pic>
        <p:nvPicPr>
          <p:cNvPr id="25" name="PHẠM DUYÊN 22 - 9Slide.vn">
            <a:extLst>
              <a:ext uri="{FF2B5EF4-FFF2-40B4-BE49-F238E27FC236}">
                <a16:creationId xmlns:a16="http://schemas.microsoft.com/office/drawing/2014/main" id="{2C712607-3E90-D4D4-83E3-AC7DE92BBAA0}"/>
              </a:ext>
            </a:extLst>
          </p:cNvPr>
          <p:cNvPicPr>
            <a:picLocks noChangeAspect="1"/>
          </p:cNvPicPr>
          <p:nvPr userDrawn="1"/>
        </p:nvPicPr>
        <p:blipFill>
          <a:blip r:embed="rId18"/>
          <a:srcRect/>
          <a:stretch>
            <a:fillRect/>
          </a:stretch>
        </p:blipFill>
        <p:spPr>
          <a:xfrm>
            <a:off x="3849142" y="6199266"/>
            <a:ext cx="279531" cy="659065"/>
          </a:xfrm>
          <a:prstGeom prst="rect">
            <a:avLst/>
          </a:prstGeom>
        </p:spPr>
      </p:pic>
      <p:pic>
        <p:nvPicPr>
          <p:cNvPr id="26" name="PHẠM DUYÊN 23 - 9Slide.vn">
            <a:extLst>
              <a:ext uri="{FF2B5EF4-FFF2-40B4-BE49-F238E27FC236}">
                <a16:creationId xmlns:a16="http://schemas.microsoft.com/office/drawing/2014/main" id="{705DA91B-2FF0-15FE-3340-9D7394858100}"/>
              </a:ext>
            </a:extLst>
          </p:cNvPr>
          <p:cNvPicPr>
            <a:picLocks noChangeAspect="1"/>
          </p:cNvPicPr>
          <p:nvPr userDrawn="1"/>
        </p:nvPicPr>
        <p:blipFill>
          <a:blip r:embed="rId19"/>
          <a:srcRect/>
          <a:stretch>
            <a:fillRect/>
          </a:stretch>
        </p:blipFill>
        <p:spPr>
          <a:xfrm rot="16951035">
            <a:off x="10338211" y="-367594"/>
            <a:ext cx="1484407" cy="2106787"/>
          </a:xfrm>
          <a:prstGeom prst="rect">
            <a:avLst/>
          </a:prstGeom>
        </p:spPr>
      </p:pic>
      <p:pic>
        <p:nvPicPr>
          <p:cNvPr id="27" name="PHẠM DUYÊN 24 - 9Slide.vn">
            <a:extLst>
              <a:ext uri="{FF2B5EF4-FFF2-40B4-BE49-F238E27FC236}">
                <a16:creationId xmlns:a16="http://schemas.microsoft.com/office/drawing/2014/main" id="{0B3F4216-D9E7-75F1-4F24-91C0C24F7D75}"/>
              </a:ext>
            </a:extLst>
          </p:cNvPr>
          <p:cNvPicPr>
            <a:picLocks noChangeAspect="1"/>
          </p:cNvPicPr>
          <p:nvPr userDrawn="1"/>
        </p:nvPicPr>
        <p:blipFill>
          <a:blip r:embed="rId20"/>
          <a:srcRect/>
          <a:stretch>
            <a:fillRect/>
          </a:stretch>
        </p:blipFill>
        <p:spPr>
          <a:xfrm>
            <a:off x="4471734" y="5943378"/>
            <a:ext cx="1156649" cy="694187"/>
          </a:xfrm>
          <a:prstGeom prst="rect">
            <a:avLst/>
          </a:prstGeom>
        </p:spPr>
      </p:pic>
      <p:pic>
        <p:nvPicPr>
          <p:cNvPr id="28" name="PHẠM DUYÊN 25 - 9Slide.vn">
            <a:extLst>
              <a:ext uri="{FF2B5EF4-FFF2-40B4-BE49-F238E27FC236}">
                <a16:creationId xmlns:a16="http://schemas.microsoft.com/office/drawing/2014/main" id="{C8F39FDF-A9BC-735D-0C95-367931735409}"/>
              </a:ext>
            </a:extLst>
          </p:cNvPr>
          <p:cNvPicPr>
            <a:picLocks noChangeAspect="1"/>
          </p:cNvPicPr>
          <p:nvPr userDrawn="1"/>
        </p:nvPicPr>
        <p:blipFill>
          <a:blip r:embed="rId21"/>
          <a:srcRect/>
          <a:stretch>
            <a:fillRect/>
          </a:stretch>
        </p:blipFill>
        <p:spPr>
          <a:xfrm rot="5400000">
            <a:off x="192688" y="5988690"/>
            <a:ext cx="327162" cy="659065"/>
          </a:xfrm>
          <a:prstGeom prst="rect">
            <a:avLst/>
          </a:prstGeom>
        </p:spPr>
      </p:pic>
    </p:spTree>
    <p:extLst>
      <p:ext uri="{BB962C8B-B14F-4D97-AF65-F5344CB8AC3E}">
        <p14:creationId xmlns:p14="http://schemas.microsoft.com/office/powerpoint/2010/main" val="24874384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êu đề và Nội dung">
    <p:spTree>
      <p:nvGrpSpPr>
        <p:cNvPr id="1" name=""/>
        <p:cNvGrpSpPr/>
        <p:nvPr/>
      </p:nvGrpSpPr>
      <p:grpSpPr>
        <a:xfrm>
          <a:off x="0" y="0"/>
          <a:ext cx="0" cy="0"/>
          <a:chOff x="0" y="0"/>
          <a:chExt cx="0" cy="0"/>
        </a:xfrm>
      </p:grpSpPr>
      <p:sp>
        <p:nvSpPr>
          <p:cNvPr id="3" name="Chỗ dành sẵn cho Nội dung 2"/>
          <p:cNvSpPr>
            <a:spLocks noGrp="1"/>
          </p:cNvSpPr>
          <p:nvPr>
            <p:ph idx="1" hasCustomPrompt="1"/>
          </p:nvPr>
        </p:nvSpPr>
        <p:spPr>
          <a:xfrm>
            <a:off x="1524000" y="1900823"/>
            <a:ext cx="9144000" cy="4114800"/>
          </a:xfrm>
          <a:prstGeom prst="rect">
            <a:avLst/>
          </a:prstGeom>
        </p:spPr>
        <p:txBody>
          <a:body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cho sẵn Ngày 3"/>
          <p:cNvSpPr>
            <a:spLocks noGrp="1"/>
          </p:cNvSpPr>
          <p:nvPr>
            <p:ph type="dt" sz="half" idx="10"/>
          </p:nvPr>
        </p:nvSpPr>
        <p:spPr>
          <a:xfrm>
            <a:off x="9259887" y="6400800"/>
            <a:ext cx="2094705" cy="202416"/>
          </a:xfrm>
          <a:prstGeom prst="rect">
            <a:avLst/>
          </a:prstGeom>
        </p:spPr>
        <p:txBody>
          <a:bodyPr/>
          <a:lstStyle/>
          <a:p>
            <a:fld id="{E6FFA8D6-61CB-47CF-BA93-9D77189827BB}" type="datetime1">
              <a:rPr lang="en-US"/>
              <a:t>4/10/2026</a:t>
            </a:fld>
            <a:endParaRPr lang="vi-VN"/>
          </a:p>
        </p:txBody>
      </p:sp>
      <p:sp>
        <p:nvSpPr>
          <p:cNvPr id="5" name="Chỗ dành sẵn cho Chân trang 4"/>
          <p:cNvSpPr>
            <a:spLocks noGrp="1"/>
          </p:cNvSpPr>
          <p:nvPr>
            <p:ph type="ftr" sz="quarter" idx="11"/>
          </p:nvPr>
        </p:nvSpPr>
        <p:spPr>
          <a:xfrm>
            <a:off x="838200" y="6400800"/>
            <a:ext cx="8001000" cy="202416"/>
          </a:xfrm>
          <a:prstGeom prst="rect">
            <a:avLst/>
          </a:prstGeom>
        </p:spPr>
        <p:txBody>
          <a:bodyPr/>
          <a:lstStyle/>
          <a:p>
            <a:endParaRPr lang="vi-VN"/>
          </a:p>
        </p:txBody>
      </p:sp>
      <p:sp>
        <p:nvSpPr>
          <p:cNvPr id="6" name="Chỗ dành sẵn cho Số Bản chiếu 5"/>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334510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grpSp>
        <p:nvGrpSpPr>
          <p:cNvPr id="84" name="Nhóm 83"/>
          <p:cNvGrpSpPr/>
          <p:nvPr/>
        </p:nvGrpSpPr>
        <p:grpSpPr>
          <a:xfrm>
            <a:off x="-111192" y="56187"/>
            <a:ext cx="1187090" cy="6801813"/>
            <a:chOff x="-111192" y="56187"/>
            <a:chExt cx="1187090" cy="6801813"/>
          </a:xfrm>
        </p:grpSpPr>
        <p:sp>
          <p:nvSpPr>
            <p:cNvPr id="7" name="Hình tự do 6"/>
            <p:cNvSpPr/>
            <p:nvPr/>
          </p:nvSpPr>
          <p:spPr bwMode="auto">
            <a:xfrm rot="21370907">
              <a:off x="309865" y="316313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8" name="Hình bầu dục 33"/>
            <p:cNvSpPr>
              <a:spLocks noChangeArrowheads="1"/>
            </p:cNvSpPr>
            <p:nvPr/>
          </p:nvSpPr>
          <p:spPr bwMode="auto">
            <a:xfrm rot="21370907">
              <a:off x="156317" y="389499"/>
              <a:ext cx="107325" cy="90813"/>
            </a:xfrm>
            <a:prstGeom prst="ellipse">
              <a:avLst/>
            </a:prstGeom>
            <a:solidFill>
              <a:schemeClr val="accent2"/>
            </a:solidFill>
            <a:ln>
              <a:noFill/>
            </a:ln>
          </p:spPr>
          <p:txBody>
            <a:bodyPr vert="horz" wrap="square" lIns="91440" tIns="45720" rIns="91440" bIns="45720" numCol="1" anchor="t" anchorCtr="0" compatLnSpc="1"/>
            <a:lstStyle/>
            <a:p>
              <a:endParaRPr lang="vi-VN"/>
            </a:p>
          </p:txBody>
        </p:sp>
        <p:grpSp>
          <p:nvGrpSpPr>
            <p:cNvPr id="9" name="Nhóm 8"/>
            <p:cNvGrpSpPr/>
            <p:nvPr/>
          </p:nvGrpSpPr>
          <p:grpSpPr>
            <a:xfrm rot="21351673">
              <a:off x="188910" y="3285460"/>
              <a:ext cx="886988" cy="656333"/>
              <a:chOff x="452438" y="3540125"/>
              <a:chExt cx="750888" cy="555625"/>
            </a:xfrm>
          </p:grpSpPr>
          <p:sp>
            <p:nvSpPr>
              <p:cNvPr id="10" name="Hình tự do 9"/>
              <p:cNvSpPr/>
              <p:nvPr/>
            </p:nvSpPr>
            <p:spPr bwMode="auto">
              <a:xfrm flipH="1">
                <a:off x="546100" y="3540125"/>
                <a:ext cx="657226" cy="555625"/>
              </a:xfrm>
              <a:custGeom>
                <a:avLst/>
                <a:gdLst>
                  <a:gd name="T0" fmla="*/ 265 w 267"/>
                  <a:gd name="T1" fmla="*/ 93 h 227"/>
                  <a:gd name="T2" fmla="*/ 192 w 267"/>
                  <a:gd name="T3" fmla="*/ 3 h 227"/>
                  <a:gd name="T4" fmla="*/ 130 w 267"/>
                  <a:gd name="T5" fmla="*/ 64 h 227"/>
                  <a:gd name="T6" fmla="*/ 52 w 267"/>
                  <a:gd name="T7" fmla="*/ 86 h 227"/>
                  <a:gd name="T8" fmla="*/ 208 w 267"/>
                  <a:gd name="T9" fmla="*/ 200 h 227"/>
                  <a:gd name="T10" fmla="*/ 265 w 267"/>
                  <a:gd name="T11" fmla="*/ 93 h 227"/>
                </a:gdLst>
                <a:ahLst/>
                <a:cxnLst>
                  <a:cxn ang="0">
                    <a:pos x="T0" y="T1"/>
                  </a:cxn>
                  <a:cxn ang="0">
                    <a:pos x="T2" y="T3"/>
                  </a:cxn>
                  <a:cxn ang="0">
                    <a:pos x="T4" y="T5"/>
                  </a:cxn>
                  <a:cxn ang="0">
                    <a:pos x="T6" y="T7"/>
                  </a:cxn>
                  <a:cxn ang="0">
                    <a:pos x="T8" y="T9"/>
                  </a:cxn>
                  <a:cxn ang="0">
                    <a:pos x="T10" y="T11"/>
                  </a:cxn>
                </a:cxnLst>
                <a:rect l="0" t="0" r="r" b="b"/>
                <a:pathLst>
                  <a:path w="267" h="227">
                    <a:moveTo>
                      <a:pt x="265" y="93"/>
                    </a:moveTo>
                    <a:cubicBezTo>
                      <a:pt x="263" y="39"/>
                      <a:pt x="218" y="0"/>
                      <a:pt x="192" y="3"/>
                    </a:cubicBezTo>
                    <a:cubicBezTo>
                      <a:pt x="151" y="8"/>
                      <a:pt x="133" y="33"/>
                      <a:pt x="130" y="64"/>
                    </a:cubicBezTo>
                    <a:cubicBezTo>
                      <a:pt x="95" y="57"/>
                      <a:pt x="61" y="69"/>
                      <a:pt x="52" y="86"/>
                    </a:cubicBezTo>
                    <a:cubicBezTo>
                      <a:pt x="0" y="183"/>
                      <a:pt x="156" y="227"/>
                      <a:pt x="208" y="200"/>
                    </a:cubicBezTo>
                    <a:cubicBezTo>
                      <a:pt x="232" y="195"/>
                      <a:pt x="267" y="136"/>
                      <a:pt x="265" y="9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1" name="Hình tự do 10"/>
              <p:cNvSpPr/>
              <p:nvPr/>
            </p:nvSpPr>
            <p:spPr bwMode="auto">
              <a:xfrm flipH="1">
                <a:off x="452438" y="3581400"/>
                <a:ext cx="735013" cy="509587"/>
              </a:xfrm>
              <a:custGeom>
                <a:avLst/>
                <a:gdLst>
                  <a:gd name="T0" fmla="*/ 291 w 299"/>
                  <a:gd name="T1" fmla="*/ 15 h 208"/>
                  <a:gd name="T2" fmla="*/ 201 w 299"/>
                  <a:gd name="T3" fmla="*/ 160 h 208"/>
                  <a:gd name="T4" fmla="*/ 176 w 299"/>
                  <a:gd name="T5" fmla="*/ 94 h 208"/>
                  <a:gd name="T6" fmla="*/ 108 w 299"/>
                  <a:gd name="T7" fmla="*/ 20 h 208"/>
                  <a:gd name="T8" fmla="*/ 176 w 299"/>
                  <a:gd name="T9" fmla="*/ 172 h 208"/>
                  <a:gd name="T10" fmla="*/ 107 w 299"/>
                  <a:gd name="T11" fmla="*/ 150 h 208"/>
                  <a:gd name="T12" fmla="*/ 6 w 299"/>
                  <a:gd name="T13" fmla="*/ 157 h 208"/>
                  <a:gd name="T14" fmla="*/ 199 w 299"/>
                  <a:gd name="T15" fmla="*/ 192 h 208"/>
                  <a:gd name="T16" fmla="*/ 203 w 299"/>
                  <a:gd name="T17" fmla="*/ 192 h 208"/>
                  <a:gd name="T18" fmla="*/ 205 w 299"/>
                  <a:gd name="T19" fmla="*/ 189 h 208"/>
                  <a:gd name="T20" fmla="*/ 267 w 299"/>
                  <a:gd name="T21" fmla="*/ 113 h 208"/>
                  <a:gd name="T22" fmla="*/ 291 w 299"/>
                  <a:gd name="T23" fmla="*/ 15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99" h="208">
                    <a:moveTo>
                      <a:pt x="291" y="15"/>
                    </a:moveTo>
                    <a:cubicBezTo>
                      <a:pt x="262" y="0"/>
                      <a:pt x="214" y="106"/>
                      <a:pt x="201" y="160"/>
                    </a:cubicBezTo>
                    <a:cubicBezTo>
                      <a:pt x="196" y="140"/>
                      <a:pt x="186" y="115"/>
                      <a:pt x="176" y="94"/>
                    </a:cubicBezTo>
                    <a:cubicBezTo>
                      <a:pt x="150" y="46"/>
                      <a:pt x="116" y="15"/>
                      <a:pt x="108" y="20"/>
                    </a:cubicBezTo>
                    <a:cubicBezTo>
                      <a:pt x="80" y="36"/>
                      <a:pt x="138" y="130"/>
                      <a:pt x="176" y="172"/>
                    </a:cubicBezTo>
                    <a:cubicBezTo>
                      <a:pt x="157" y="164"/>
                      <a:pt x="130" y="154"/>
                      <a:pt x="107" y="150"/>
                    </a:cubicBezTo>
                    <a:cubicBezTo>
                      <a:pt x="53" y="140"/>
                      <a:pt x="7" y="148"/>
                      <a:pt x="6" y="157"/>
                    </a:cubicBezTo>
                    <a:cubicBezTo>
                      <a:pt x="0" y="197"/>
                      <a:pt x="179" y="208"/>
                      <a:pt x="199" y="192"/>
                    </a:cubicBezTo>
                    <a:cubicBezTo>
                      <a:pt x="200" y="193"/>
                      <a:pt x="202" y="193"/>
                      <a:pt x="203" y="192"/>
                    </a:cubicBezTo>
                    <a:cubicBezTo>
                      <a:pt x="204" y="192"/>
                      <a:pt x="205" y="191"/>
                      <a:pt x="205" y="189"/>
                    </a:cubicBezTo>
                    <a:cubicBezTo>
                      <a:pt x="218" y="182"/>
                      <a:pt x="249" y="146"/>
                      <a:pt x="267" y="113"/>
                    </a:cubicBezTo>
                    <a:cubicBezTo>
                      <a:pt x="292" y="65"/>
                      <a:pt x="299" y="19"/>
                      <a:pt x="291" y="1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grpSp>
        <p:sp>
          <p:nvSpPr>
            <p:cNvPr id="12" name="Hình tự do 11"/>
            <p:cNvSpPr/>
            <p:nvPr/>
          </p:nvSpPr>
          <p:spPr bwMode="auto">
            <a:xfrm rot="21370907">
              <a:off x="40737" y="3810995"/>
              <a:ext cx="338487" cy="336423"/>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3" name="Hình tự do 12"/>
            <p:cNvSpPr/>
            <p:nvPr/>
          </p:nvSpPr>
          <p:spPr bwMode="auto">
            <a:xfrm rot="1029304">
              <a:off x="-5757" y="2131015"/>
              <a:ext cx="717568" cy="786784"/>
            </a:xfrm>
            <a:custGeom>
              <a:avLst/>
              <a:gdLst>
                <a:gd name="connsiteX0" fmla="*/ 624166 w 717568"/>
                <a:gd name="connsiteY0" fmla="*/ 7939 h 786784"/>
                <a:gd name="connsiteX1" fmla="*/ 680993 w 717568"/>
                <a:gd name="connsiteY1" fmla="*/ 7779 h 786784"/>
                <a:gd name="connsiteX2" fmla="*/ 244665 w 717568"/>
                <a:gd name="connsiteY2" fmla="*/ 782347 h 786784"/>
                <a:gd name="connsiteX3" fmla="*/ 109114 w 717568"/>
                <a:gd name="connsiteY3" fmla="*/ 756152 h 786784"/>
                <a:gd name="connsiteX4" fmla="*/ 99313 w 717568"/>
                <a:gd name="connsiteY4" fmla="*/ 749712 h 786784"/>
                <a:gd name="connsiteX5" fmla="*/ 0 w 717568"/>
                <a:gd name="connsiteY5" fmla="*/ 427989 h 786784"/>
                <a:gd name="connsiteX6" fmla="*/ 3400 w 717568"/>
                <a:gd name="connsiteY6" fmla="*/ 430734 h 786784"/>
                <a:gd name="connsiteX7" fmla="*/ 260064 w 717568"/>
                <a:gd name="connsiteY7" fmla="*/ 731389 h 786784"/>
                <a:gd name="connsiteX8" fmla="*/ 624166 w 717568"/>
                <a:gd name="connsiteY8" fmla="*/ 7939 h 78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7568" h="786784">
                  <a:moveTo>
                    <a:pt x="624166" y="7939"/>
                  </a:moveTo>
                  <a:cubicBezTo>
                    <a:pt x="643937" y="-2174"/>
                    <a:pt x="663027" y="-3050"/>
                    <a:pt x="680993" y="7779"/>
                  </a:cubicBezTo>
                  <a:cubicBezTo>
                    <a:pt x="870924" y="119888"/>
                    <a:pt x="260065" y="848593"/>
                    <a:pt x="244665" y="782347"/>
                  </a:cubicBezTo>
                  <a:cubicBezTo>
                    <a:pt x="206165" y="793813"/>
                    <a:pt x="158682" y="782347"/>
                    <a:pt x="109114" y="756152"/>
                  </a:cubicBezTo>
                  <a:lnTo>
                    <a:pt x="99313" y="749712"/>
                  </a:lnTo>
                  <a:lnTo>
                    <a:pt x="0" y="427989"/>
                  </a:lnTo>
                  <a:lnTo>
                    <a:pt x="3400" y="430734"/>
                  </a:lnTo>
                  <a:cubicBezTo>
                    <a:pt x="113766" y="527555"/>
                    <a:pt x="231831" y="660047"/>
                    <a:pt x="260064" y="731389"/>
                  </a:cubicBezTo>
                  <a:cubicBezTo>
                    <a:pt x="313964" y="602081"/>
                    <a:pt x="485768" y="78723"/>
                    <a:pt x="624166" y="7939"/>
                  </a:cubicBezTo>
                  <a:close/>
                </a:path>
              </a:pathLst>
            </a:custGeom>
            <a:solidFill>
              <a:schemeClr val="accent2"/>
            </a:solidFill>
            <a:ln>
              <a:noFill/>
            </a:ln>
          </p:spPr>
          <p:txBody>
            <a:bodyPr vert="horz" wrap="square" lIns="91440" tIns="45720" rIns="91440" bIns="45720" numCol="1" anchor="t" anchorCtr="0" compatLnSpc="1">
              <a:noAutofit/>
            </a:bodyPr>
            <a:lstStyle/>
            <a:p>
              <a:endParaRPr lang="vi-VN"/>
            </a:p>
          </p:txBody>
        </p:sp>
        <p:sp>
          <p:nvSpPr>
            <p:cNvPr id="14" name="Hình tự do 13"/>
            <p:cNvSpPr/>
            <p:nvPr/>
          </p:nvSpPr>
          <p:spPr bwMode="auto">
            <a:xfrm rot="229093" flipH="1">
              <a:off x="363693" y="5127408"/>
              <a:ext cx="115581" cy="111454"/>
            </a:xfrm>
            <a:custGeom>
              <a:avLst/>
              <a:gdLst>
                <a:gd name="T0" fmla="*/ 28 w 36"/>
                <a:gd name="T1" fmla="*/ 7 h 35"/>
                <a:gd name="T2" fmla="*/ 30 w 36"/>
                <a:gd name="T3" fmla="*/ 29 h 35"/>
                <a:gd name="T4" fmla="*/ 8 w 36"/>
                <a:gd name="T5" fmla="*/ 27 h 35"/>
                <a:gd name="T6" fmla="*/ 6 w 36"/>
                <a:gd name="T7" fmla="*/ 5 h 35"/>
                <a:gd name="T8" fmla="*/ 28 w 36"/>
                <a:gd name="T9" fmla="*/ 7 h 35"/>
              </a:gdLst>
              <a:ahLst/>
              <a:cxnLst>
                <a:cxn ang="0">
                  <a:pos x="T0" y="T1"/>
                </a:cxn>
                <a:cxn ang="0">
                  <a:pos x="T2" y="T3"/>
                </a:cxn>
                <a:cxn ang="0">
                  <a:pos x="T4" y="T5"/>
                </a:cxn>
                <a:cxn ang="0">
                  <a:pos x="T6" y="T7"/>
                </a:cxn>
                <a:cxn ang="0">
                  <a:pos x="T8" y="T9"/>
                </a:cxn>
              </a:cxnLst>
              <a:rect l="0" t="0" r="r" b="b"/>
              <a:pathLst>
                <a:path w="36" h="35">
                  <a:moveTo>
                    <a:pt x="28" y="7"/>
                  </a:moveTo>
                  <a:cubicBezTo>
                    <a:pt x="35" y="13"/>
                    <a:pt x="36" y="23"/>
                    <a:pt x="30" y="29"/>
                  </a:cubicBezTo>
                  <a:cubicBezTo>
                    <a:pt x="24" y="35"/>
                    <a:pt x="14" y="34"/>
                    <a:pt x="8" y="27"/>
                  </a:cubicBezTo>
                  <a:cubicBezTo>
                    <a:pt x="1" y="21"/>
                    <a:pt x="0" y="11"/>
                    <a:pt x="6" y="5"/>
                  </a:cubicBezTo>
                  <a:cubicBezTo>
                    <a:pt x="12" y="0"/>
                    <a:pt x="22" y="0"/>
                    <a:pt x="28" y="7"/>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5" name="Hình tự do 14"/>
            <p:cNvSpPr/>
            <p:nvPr/>
          </p:nvSpPr>
          <p:spPr bwMode="auto">
            <a:xfrm rot="229093" flipH="1">
              <a:off x="820539" y="6496790"/>
              <a:ext cx="130517" cy="129721"/>
            </a:xfrm>
            <a:custGeom>
              <a:avLst/>
              <a:gdLst>
                <a:gd name="T0" fmla="*/ 50 w 106"/>
                <a:gd name="T1" fmla="*/ 0 h 106"/>
                <a:gd name="T2" fmla="*/ 50 w 106"/>
                <a:gd name="T3" fmla="*/ 0 h 106"/>
                <a:gd name="T4" fmla="*/ 42 w 106"/>
                <a:gd name="T5" fmla="*/ 12 h 106"/>
                <a:gd name="T6" fmla="*/ 32 w 106"/>
                <a:gd name="T7" fmla="*/ 5 h 106"/>
                <a:gd name="T8" fmla="*/ 30 w 106"/>
                <a:gd name="T9" fmla="*/ 5 h 106"/>
                <a:gd name="T10" fmla="*/ 28 w 106"/>
                <a:gd name="T11" fmla="*/ 22 h 106"/>
                <a:gd name="T12" fmla="*/ 16 w 106"/>
                <a:gd name="T13" fmla="*/ 19 h 106"/>
                <a:gd name="T14" fmla="*/ 11 w 106"/>
                <a:gd name="T15" fmla="*/ 21 h 106"/>
                <a:gd name="T16" fmla="*/ 17 w 106"/>
                <a:gd name="T17" fmla="*/ 38 h 106"/>
                <a:gd name="T18" fmla="*/ 1 w 106"/>
                <a:gd name="T19" fmla="*/ 45 h 106"/>
                <a:gd name="T20" fmla="*/ 8 w 106"/>
                <a:gd name="T21" fmla="*/ 54 h 106"/>
                <a:gd name="T22" fmla="*/ 1 w 106"/>
                <a:gd name="T23" fmla="*/ 63 h 106"/>
                <a:gd name="T24" fmla="*/ 21 w 106"/>
                <a:gd name="T25" fmla="*/ 70 h 106"/>
                <a:gd name="T26" fmla="*/ 15 w 106"/>
                <a:gd name="T27" fmla="*/ 91 h 106"/>
                <a:gd name="T28" fmla="*/ 19 w 106"/>
                <a:gd name="T29" fmla="*/ 92 h 106"/>
                <a:gd name="T30" fmla="*/ 30 w 106"/>
                <a:gd name="T31" fmla="*/ 88 h 106"/>
                <a:gd name="T32" fmla="*/ 34 w 106"/>
                <a:gd name="T33" fmla="*/ 103 h 106"/>
                <a:gd name="T34" fmla="*/ 35 w 106"/>
                <a:gd name="T35" fmla="*/ 103 h 106"/>
                <a:gd name="T36" fmla="*/ 47 w 106"/>
                <a:gd name="T37" fmla="*/ 94 h 106"/>
                <a:gd name="T38" fmla="*/ 56 w 106"/>
                <a:gd name="T39" fmla="*/ 106 h 106"/>
                <a:gd name="T40" fmla="*/ 57 w 106"/>
                <a:gd name="T41" fmla="*/ 106 h 106"/>
                <a:gd name="T42" fmla="*/ 64 w 106"/>
                <a:gd name="T43" fmla="*/ 95 h 106"/>
                <a:gd name="T44" fmla="*/ 75 w 106"/>
                <a:gd name="T45" fmla="*/ 101 h 106"/>
                <a:gd name="T46" fmla="*/ 77 w 106"/>
                <a:gd name="T47" fmla="*/ 101 h 106"/>
                <a:gd name="T48" fmla="*/ 79 w 106"/>
                <a:gd name="T49" fmla="*/ 84 h 106"/>
                <a:gd name="T50" fmla="*/ 91 w 106"/>
                <a:gd name="T51" fmla="*/ 87 h 106"/>
                <a:gd name="T52" fmla="*/ 96 w 106"/>
                <a:gd name="T53" fmla="*/ 85 h 106"/>
                <a:gd name="T54" fmla="*/ 89 w 106"/>
                <a:gd name="T55" fmla="*/ 68 h 106"/>
                <a:gd name="T56" fmla="*/ 106 w 106"/>
                <a:gd name="T57" fmla="*/ 61 h 106"/>
                <a:gd name="T58" fmla="*/ 98 w 106"/>
                <a:gd name="T59" fmla="*/ 52 h 106"/>
                <a:gd name="T60" fmla="*/ 106 w 106"/>
                <a:gd name="T61" fmla="*/ 43 h 106"/>
                <a:gd name="T62" fmla="*/ 85 w 106"/>
                <a:gd name="T63" fmla="*/ 36 h 106"/>
                <a:gd name="T64" fmla="*/ 91 w 106"/>
                <a:gd name="T65" fmla="*/ 16 h 106"/>
                <a:gd name="T66" fmla="*/ 88 w 106"/>
                <a:gd name="T67" fmla="*/ 15 h 106"/>
                <a:gd name="T68" fmla="*/ 76 w 106"/>
                <a:gd name="T69" fmla="*/ 18 h 106"/>
                <a:gd name="T70" fmla="*/ 73 w 106"/>
                <a:gd name="T71" fmla="*/ 4 h 106"/>
                <a:gd name="T72" fmla="*/ 71 w 106"/>
                <a:gd name="T73" fmla="*/ 3 h 106"/>
                <a:gd name="T74" fmla="*/ 60 w 106"/>
                <a:gd name="T75" fmla="*/ 12 h 106"/>
                <a:gd name="T76" fmla="*/ 50 w 106"/>
                <a:gd name="T77"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6" h="106">
                  <a:moveTo>
                    <a:pt x="50" y="0"/>
                  </a:moveTo>
                  <a:cubicBezTo>
                    <a:pt x="50" y="0"/>
                    <a:pt x="50" y="0"/>
                    <a:pt x="50" y="0"/>
                  </a:cubicBezTo>
                  <a:cubicBezTo>
                    <a:pt x="47" y="0"/>
                    <a:pt x="44" y="5"/>
                    <a:pt x="42" y="12"/>
                  </a:cubicBezTo>
                  <a:cubicBezTo>
                    <a:pt x="38" y="7"/>
                    <a:pt x="34" y="5"/>
                    <a:pt x="32" y="5"/>
                  </a:cubicBezTo>
                  <a:cubicBezTo>
                    <a:pt x="31" y="5"/>
                    <a:pt x="30" y="5"/>
                    <a:pt x="30" y="5"/>
                  </a:cubicBezTo>
                  <a:cubicBezTo>
                    <a:pt x="27" y="7"/>
                    <a:pt x="26" y="13"/>
                    <a:pt x="28" y="22"/>
                  </a:cubicBezTo>
                  <a:cubicBezTo>
                    <a:pt x="23" y="20"/>
                    <a:pt x="19" y="19"/>
                    <a:pt x="16" y="19"/>
                  </a:cubicBezTo>
                  <a:cubicBezTo>
                    <a:pt x="13" y="19"/>
                    <a:pt x="12" y="20"/>
                    <a:pt x="11" y="21"/>
                  </a:cubicBezTo>
                  <a:cubicBezTo>
                    <a:pt x="8" y="24"/>
                    <a:pt x="11" y="30"/>
                    <a:pt x="17" y="38"/>
                  </a:cubicBezTo>
                  <a:cubicBezTo>
                    <a:pt x="7" y="39"/>
                    <a:pt x="1" y="42"/>
                    <a:pt x="1" y="45"/>
                  </a:cubicBezTo>
                  <a:cubicBezTo>
                    <a:pt x="0" y="48"/>
                    <a:pt x="3" y="51"/>
                    <a:pt x="8" y="54"/>
                  </a:cubicBezTo>
                  <a:cubicBezTo>
                    <a:pt x="3" y="57"/>
                    <a:pt x="0" y="61"/>
                    <a:pt x="1" y="63"/>
                  </a:cubicBezTo>
                  <a:cubicBezTo>
                    <a:pt x="2" y="67"/>
                    <a:pt x="10" y="70"/>
                    <a:pt x="21" y="70"/>
                  </a:cubicBezTo>
                  <a:cubicBezTo>
                    <a:pt x="15" y="80"/>
                    <a:pt x="12" y="88"/>
                    <a:pt x="15" y="91"/>
                  </a:cubicBezTo>
                  <a:cubicBezTo>
                    <a:pt x="16" y="91"/>
                    <a:pt x="17" y="92"/>
                    <a:pt x="19" y="92"/>
                  </a:cubicBezTo>
                  <a:cubicBezTo>
                    <a:pt x="22" y="92"/>
                    <a:pt x="26" y="91"/>
                    <a:pt x="30" y="88"/>
                  </a:cubicBezTo>
                  <a:cubicBezTo>
                    <a:pt x="30" y="96"/>
                    <a:pt x="31" y="102"/>
                    <a:pt x="34" y="103"/>
                  </a:cubicBezTo>
                  <a:cubicBezTo>
                    <a:pt x="34" y="103"/>
                    <a:pt x="35" y="103"/>
                    <a:pt x="35" y="103"/>
                  </a:cubicBezTo>
                  <a:cubicBezTo>
                    <a:pt x="38" y="103"/>
                    <a:pt x="42" y="100"/>
                    <a:pt x="47" y="94"/>
                  </a:cubicBezTo>
                  <a:cubicBezTo>
                    <a:pt x="50" y="102"/>
                    <a:pt x="53" y="106"/>
                    <a:pt x="56" y="106"/>
                  </a:cubicBezTo>
                  <a:cubicBezTo>
                    <a:pt x="56" y="106"/>
                    <a:pt x="57" y="106"/>
                    <a:pt x="57" y="106"/>
                  </a:cubicBezTo>
                  <a:cubicBezTo>
                    <a:pt x="60" y="106"/>
                    <a:pt x="62" y="102"/>
                    <a:pt x="64" y="95"/>
                  </a:cubicBezTo>
                  <a:cubicBezTo>
                    <a:pt x="69" y="99"/>
                    <a:pt x="72" y="101"/>
                    <a:pt x="75" y="101"/>
                  </a:cubicBezTo>
                  <a:cubicBezTo>
                    <a:pt x="76" y="101"/>
                    <a:pt x="76" y="101"/>
                    <a:pt x="77" y="101"/>
                  </a:cubicBezTo>
                  <a:cubicBezTo>
                    <a:pt x="80" y="99"/>
                    <a:pt x="81" y="93"/>
                    <a:pt x="79" y="84"/>
                  </a:cubicBezTo>
                  <a:cubicBezTo>
                    <a:pt x="84" y="86"/>
                    <a:pt x="88" y="87"/>
                    <a:pt x="91" y="87"/>
                  </a:cubicBezTo>
                  <a:cubicBezTo>
                    <a:pt x="93" y="87"/>
                    <a:pt x="95" y="87"/>
                    <a:pt x="96" y="85"/>
                  </a:cubicBezTo>
                  <a:cubicBezTo>
                    <a:pt x="98" y="82"/>
                    <a:pt x="95" y="76"/>
                    <a:pt x="89" y="68"/>
                  </a:cubicBezTo>
                  <a:cubicBezTo>
                    <a:pt x="99" y="67"/>
                    <a:pt x="105" y="65"/>
                    <a:pt x="106" y="61"/>
                  </a:cubicBezTo>
                  <a:cubicBezTo>
                    <a:pt x="106" y="58"/>
                    <a:pt x="104" y="55"/>
                    <a:pt x="98" y="52"/>
                  </a:cubicBezTo>
                  <a:cubicBezTo>
                    <a:pt x="103" y="49"/>
                    <a:pt x="106" y="46"/>
                    <a:pt x="106" y="43"/>
                  </a:cubicBezTo>
                  <a:cubicBezTo>
                    <a:pt x="105" y="39"/>
                    <a:pt x="97" y="37"/>
                    <a:pt x="85" y="36"/>
                  </a:cubicBezTo>
                  <a:cubicBezTo>
                    <a:pt x="92" y="27"/>
                    <a:pt x="94" y="19"/>
                    <a:pt x="91" y="16"/>
                  </a:cubicBezTo>
                  <a:cubicBezTo>
                    <a:pt x="90" y="15"/>
                    <a:pt x="89" y="15"/>
                    <a:pt x="88" y="15"/>
                  </a:cubicBezTo>
                  <a:cubicBezTo>
                    <a:pt x="85" y="15"/>
                    <a:pt x="81" y="16"/>
                    <a:pt x="76" y="18"/>
                  </a:cubicBezTo>
                  <a:cubicBezTo>
                    <a:pt x="77" y="10"/>
                    <a:pt x="76" y="5"/>
                    <a:pt x="73" y="4"/>
                  </a:cubicBezTo>
                  <a:cubicBezTo>
                    <a:pt x="72" y="3"/>
                    <a:pt x="72" y="3"/>
                    <a:pt x="71" y="3"/>
                  </a:cubicBezTo>
                  <a:cubicBezTo>
                    <a:pt x="68" y="3"/>
                    <a:pt x="64" y="7"/>
                    <a:pt x="60" y="12"/>
                  </a:cubicBezTo>
                  <a:cubicBezTo>
                    <a:pt x="57" y="5"/>
                    <a:pt x="54" y="0"/>
                    <a:pt x="50" y="0"/>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16" name="Hình tự do 15"/>
            <p:cNvSpPr/>
            <p:nvPr/>
          </p:nvSpPr>
          <p:spPr bwMode="auto">
            <a:xfrm rot="18488757">
              <a:off x="56320" y="5556204"/>
              <a:ext cx="303358" cy="304647"/>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16"/>
            <p:cNvSpPr/>
            <p:nvPr/>
          </p:nvSpPr>
          <p:spPr bwMode="auto">
            <a:xfrm rot="21540920" flipH="1">
              <a:off x="309775" y="56187"/>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8" name="Hình bầu dục 33"/>
            <p:cNvSpPr>
              <a:spLocks noChangeArrowheads="1"/>
            </p:cNvSpPr>
            <p:nvPr/>
          </p:nvSpPr>
          <p:spPr bwMode="auto">
            <a:xfrm rot="21540920" flipH="1">
              <a:off x="77245" y="2006726"/>
              <a:ext cx="107325" cy="90813"/>
            </a:xfrm>
            <a:prstGeom prst="ellipse">
              <a:avLst/>
            </a:prstGeom>
            <a:solidFill>
              <a:schemeClr val="bg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rot="19007982" flipV="1">
              <a:off x="756768" y="5796628"/>
              <a:ext cx="138254" cy="141654"/>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20" name="Hình tự do 19"/>
            <p:cNvSpPr/>
            <p:nvPr/>
          </p:nvSpPr>
          <p:spPr>
            <a:xfrm>
              <a:off x="-111192" y="5906666"/>
              <a:ext cx="670" cy="8039"/>
            </a:xfrm>
            <a:custGeom>
              <a:avLst/>
              <a:gdLst>
                <a:gd name="connsiteX0" fmla="*/ 133 w 591"/>
                <a:gd name="connsiteY0" fmla="*/ 57 h 7090"/>
                <a:gd name="connsiteX1" fmla="*/ 502 w 591"/>
                <a:gd name="connsiteY1" fmla="*/ 3724 h 7090"/>
                <a:gd name="connsiteX2" fmla="*/ 591 w 591"/>
                <a:gd name="connsiteY2" fmla="*/ 5706 h 7090"/>
                <a:gd name="connsiteX3" fmla="*/ 1 w 591"/>
                <a:gd name="connsiteY3" fmla="*/ 7090 h 7090"/>
                <a:gd name="connsiteX4" fmla="*/ 133 w 591"/>
                <a:gd name="connsiteY4" fmla="*/ 57 h 70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1" h="7090">
                  <a:moveTo>
                    <a:pt x="133" y="57"/>
                  </a:moveTo>
                  <a:cubicBezTo>
                    <a:pt x="221" y="-306"/>
                    <a:pt x="348" y="1114"/>
                    <a:pt x="502" y="3724"/>
                  </a:cubicBezTo>
                  <a:lnTo>
                    <a:pt x="591" y="5706"/>
                  </a:lnTo>
                  <a:lnTo>
                    <a:pt x="1" y="7090"/>
                  </a:lnTo>
                  <a:cubicBezTo>
                    <a:pt x="-4" y="2567"/>
                    <a:pt x="45" y="420"/>
                    <a:pt x="133" y="5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1" name="Hình tự do 49"/>
            <p:cNvSpPr/>
            <p:nvPr/>
          </p:nvSpPr>
          <p:spPr bwMode="auto">
            <a:xfrm rot="238563">
              <a:off x="193325" y="5986638"/>
              <a:ext cx="587092" cy="435643"/>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 name="connsiteX0" fmla="*/ 437 w 8676"/>
                <a:gd name="connsiteY0" fmla="*/ 38 h 8343"/>
                <a:gd name="connsiteX1" fmla="*/ 3833 w 8676"/>
                <a:gd name="connsiteY1" fmla="*/ 6489 h 8343"/>
                <a:gd name="connsiteX2" fmla="*/ 8676 w 8676"/>
                <a:gd name="connsiteY2" fmla="*/ 1731 h 8343"/>
                <a:gd name="connsiteX3" fmla="*/ 3823 w 8676"/>
                <a:gd name="connsiteY3" fmla="*/ 8271 h 8343"/>
                <a:gd name="connsiteX4" fmla="*/ 3582 w 8676"/>
                <a:gd name="connsiteY4" fmla="*/ 8102 h 8343"/>
                <a:gd name="connsiteX5" fmla="*/ 437 w 8676"/>
                <a:gd name="connsiteY5" fmla="*/ 38 h 8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6" h="8343">
                  <a:moveTo>
                    <a:pt x="437" y="38"/>
                  </a:moveTo>
                  <a:cubicBezTo>
                    <a:pt x="1758" y="602"/>
                    <a:pt x="3645" y="4151"/>
                    <a:pt x="3833" y="6489"/>
                  </a:cubicBezTo>
                  <a:cubicBezTo>
                    <a:pt x="5091" y="4070"/>
                    <a:pt x="8676" y="-43"/>
                    <a:pt x="8676" y="1731"/>
                  </a:cubicBezTo>
                  <a:cubicBezTo>
                    <a:pt x="8613" y="4070"/>
                    <a:pt x="5458" y="8997"/>
                    <a:pt x="3823" y="8271"/>
                  </a:cubicBezTo>
                  <a:cubicBezTo>
                    <a:pt x="3760" y="8352"/>
                    <a:pt x="3582" y="8022"/>
                    <a:pt x="3582" y="8102"/>
                  </a:cubicBezTo>
                  <a:cubicBezTo>
                    <a:pt x="2764" y="9312"/>
                    <a:pt x="-1324" y="-688"/>
                    <a:pt x="437" y="38"/>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22" name="Hình tự do 21"/>
            <p:cNvSpPr/>
            <p:nvPr/>
          </p:nvSpPr>
          <p:spPr>
            <a:xfrm>
              <a:off x="-5482" y="1265703"/>
              <a:ext cx="764564" cy="2440644"/>
            </a:xfrm>
            <a:custGeom>
              <a:avLst/>
              <a:gdLst>
                <a:gd name="connsiteX0" fmla="*/ 762840 w 764564"/>
                <a:gd name="connsiteY0" fmla="*/ 0 h 2440644"/>
                <a:gd name="connsiteX1" fmla="*/ 764564 w 764564"/>
                <a:gd name="connsiteY1" fmla="*/ 6597 h 2440644"/>
                <a:gd name="connsiteX2" fmla="*/ 415990 w 764564"/>
                <a:gd name="connsiteY2" fmla="*/ 745997 h 2440644"/>
                <a:gd name="connsiteX3" fmla="*/ 496527 w 764564"/>
                <a:gd name="connsiteY3" fmla="*/ 655633 h 2440644"/>
                <a:gd name="connsiteX4" fmla="*/ 498251 w 764564"/>
                <a:gd name="connsiteY4" fmla="*/ 662230 h 2440644"/>
                <a:gd name="connsiteX5" fmla="*/ 412572 w 764564"/>
                <a:gd name="connsiteY5" fmla="*/ 757070 h 2440644"/>
                <a:gd name="connsiteX6" fmla="*/ 132423 w 764564"/>
                <a:gd name="connsiteY6" fmla="*/ 1794536 h 2440644"/>
                <a:gd name="connsiteX7" fmla="*/ 12481 w 764564"/>
                <a:gd name="connsiteY7" fmla="*/ 2370241 h 2440644"/>
                <a:gd name="connsiteX8" fmla="*/ 0 w 764564"/>
                <a:gd name="connsiteY8" fmla="*/ 2440644 h 2440644"/>
                <a:gd name="connsiteX9" fmla="*/ 0 w 764564"/>
                <a:gd name="connsiteY9" fmla="*/ 2414471 h 2440644"/>
                <a:gd name="connsiteX10" fmla="*/ 8605 w 764564"/>
                <a:gd name="connsiteY10" fmla="*/ 2365918 h 2440644"/>
                <a:gd name="connsiteX11" fmla="*/ 127275 w 764564"/>
                <a:gd name="connsiteY11" fmla="*/ 1794968 h 2440644"/>
                <a:gd name="connsiteX12" fmla="*/ 762840 w 764564"/>
                <a:gd name="connsiteY12" fmla="*/ 0 h 2440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4564" h="2440644">
                  <a:moveTo>
                    <a:pt x="762840" y="0"/>
                  </a:moveTo>
                  <a:cubicBezTo>
                    <a:pt x="764564" y="6597"/>
                    <a:pt x="764564" y="6597"/>
                    <a:pt x="764564" y="6597"/>
                  </a:cubicBezTo>
                  <a:cubicBezTo>
                    <a:pt x="661164" y="110118"/>
                    <a:pt x="539650" y="369766"/>
                    <a:pt x="415990" y="745997"/>
                  </a:cubicBezTo>
                  <a:cubicBezTo>
                    <a:pt x="496527" y="655633"/>
                    <a:pt x="496527" y="655633"/>
                    <a:pt x="496527" y="655633"/>
                  </a:cubicBezTo>
                  <a:cubicBezTo>
                    <a:pt x="498251" y="662230"/>
                    <a:pt x="498251" y="662230"/>
                    <a:pt x="498251" y="662230"/>
                  </a:cubicBezTo>
                  <a:cubicBezTo>
                    <a:pt x="412572" y="757070"/>
                    <a:pt x="412572" y="757070"/>
                    <a:pt x="412572" y="757070"/>
                  </a:cubicBezTo>
                  <a:cubicBezTo>
                    <a:pt x="318542" y="1041374"/>
                    <a:pt x="223452" y="1394081"/>
                    <a:pt x="132423" y="1794536"/>
                  </a:cubicBezTo>
                  <a:cubicBezTo>
                    <a:pt x="87192" y="1992829"/>
                    <a:pt x="46889" y="2187085"/>
                    <a:pt x="12481" y="2370241"/>
                  </a:cubicBezTo>
                  <a:lnTo>
                    <a:pt x="0" y="2440644"/>
                  </a:lnTo>
                  <a:lnTo>
                    <a:pt x="0" y="2414471"/>
                  </a:lnTo>
                  <a:lnTo>
                    <a:pt x="8605" y="2365918"/>
                  </a:lnTo>
                  <a:cubicBezTo>
                    <a:pt x="42739" y="2184035"/>
                    <a:pt x="82614" y="1991416"/>
                    <a:pt x="127275" y="1794968"/>
                  </a:cubicBezTo>
                  <a:cubicBezTo>
                    <a:pt x="341194" y="854304"/>
                    <a:pt x="578318" y="183597"/>
                    <a:pt x="762840" y="0"/>
                  </a:cubicBezTo>
                  <a:close/>
                </a:path>
              </a:pathLst>
            </a:cu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23" name="Nhóm 22"/>
            <p:cNvGrpSpPr/>
            <p:nvPr/>
          </p:nvGrpSpPr>
          <p:grpSpPr>
            <a:xfrm rot="399179" flipH="1">
              <a:off x="322913" y="912037"/>
              <a:ext cx="740803" cy="743600"/>
              <a:chOff x="2051052" y="5522596"/>
              <a:chExt cx="892175" cy="895542"/>
            </a:xfrm>
          </p:grpSpPr>
          <p:sp>
            <p:nvSpPr>
              <p:cNvPr id="24"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5"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8"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29" name="Hình bầu dục 28"/>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30" name="Hình tự do 29"/>
            <p:cNvSpPr/>
            <p:nvPr/>
          </p:nvSpPr>
          <p:spPr bwMode="auto">
            <a:xfrm rot="21370907">
              <a:off x="453244" y="1821965"/>
              <a:ext cx="173372" cy="171307"/>
            </a:xfrm>
            <a:custGeom>
              <a:avLst/>
              <a:gdLst>
                <a:gd name="T0" fmla="*/ 54 w 54"/>
                <a:gd name="T1" fmla="*/ 31 h 54"/>
                <a:gd name="T2" fmla="*/ 50 w 54"/>
                <a:gd name="T3" fmla="*/ 26 h 54"/>
                <a:gd name="T4" fmla="*/ 54 w 54"/>
                <a:gd name="T5" fmla="*/ 22 h 54"/>
                <a:gd name="T6" fmla="*/ 43 w 54"/>
                <a:gd name="T7" fmla="*/ 18 h 54"/>
                <a:gd name="T8" fmla="*/ 47 w 54"/>
                <a:gd name="T9" fmla="*/ 8 h 54"/>
                <a:gd name="T10" fmla="*/ 39 w 54"/>
                <a:gd name="T11" fmla="*/ 9 h 54"/>
                <a:gd name="T12" fmla="*/ 37 w 54"/>
                <a:gd name="T13" fmla="*/ 1 h 54"/>
                <a:gd name="T14" fmla="*/ 30 w 54"/>
                <a:gd name="T15" fmla="*/ 6 h 54"/>
                <a:gd name="T16" fmla="*/ 25 w 54"/>
                <a:gd name="T17" fmla="*/ 0 h 54"/>
                <a:gd name="T18" fmla="*/ 21 w 54"/>
                <a:gd name="T19" fmla="*/ 6 h 54"/>
                <a:gd name="T20" fmla="*/ 15 w 54"/>
                <a:gd name="T21" fmla="*/ 2 h 54"/>
                <a:gd name="T22" fmla="*/ 14 w 54"/>
                <a:gd name="T23" fmla="*/ 11 h 54"/>
                <a:gd name="T24" fmla="*/ 5 w 54"/>
                <a:gd name="T25" fmla="*/ 10 h 54"/>
                <a:gd name="T26" fmla="*/ 9 w 54"/>
                <a:gd name="T27" fmla="*/ 19 h 54"/>
                <a:gd name="T28" fmla="*/ 0 w 54"/>
                <a:gd name="T29" fmla="*/ 23 h 54"/>
                <a:gd name="T30" fmla="*/ 4 w 54"/>
                <a:gd name="T31" fmla="*/ 27 h 54"/>
                <a:gd name="T32" fmla="*/ 0 w 54"/>
                <a:gd name="T33" fmla="*/ 32 h 54"/>
                <a:gd name="T34" fmla="*/ 11 w 54"/>
                <a:gd name="T35" fmla="*/ 36 h 54"/>
                <a:gd name="T36" fmla="*/ 8 w 54"/>
                <a:gd name="T37" fmla="*/ 46 h 54"/>
                <a:gd name="T38" fmla="*/ 15 w 54"/>
                <a:gd name="T39" fmla="*/ 45 h 54"/>
                <a:gd name="T40" fmla="*/ 17 w 54"/>
                <a:gd name="T41" fmla="*/ 52 h 54"/>
                <a:gd name="T42" fmla="*/ 24 w 54"/>
                <a:gd name="T43" fmla="*/ 48 h 54"/>
                <a:gd name="T44" fmla="*/ 29 w 54"/>
                <a:gd name="T45" fmla="*/ 54 h 54"/>
                <a:gd name="T46" fmla="*/ 33 w 54"/>
                <a:gd name="T47" fmla="*/ 48 h 54"/>
                <a:gd name="T48" fmla="*/ 39 w 54"/>
                <a:gd name="T49" fmla="*/ 51 h 54"/>
                <a:gd name="T50" fmla="*/ 40 w 54"/>
                <a:gd name="T51" fmla="*/ 43 h 54"/>
                <a:gd name="T52" fmla="*/ 49 w 54"/>
                <a:gd name="T53" fmla="*/ 43 h 54"/>
                <a:gd name="T54" fmla="*/ 46 w 54"/>
                <a:gd name="T55" fmla="*/ 35 h 54"/>
                <a:gd name="T56" fmla="*/ 54 w 54"/>
                <a:gd name="T57" fmla="*/ 3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4" h="54">
                  <a:moveTo>
                    <a:pt x="54" y="31"/>
                  </a:moveTo>
                  <a:cubicBezTo>
                    <a:pt x="54" y="29"/>
                    <a:pt x="53" y="28"/>
                    <a:pt x="50" y="26"/>
                  </a:cubicBezTo>
                  <a:cubicBezTo>
                    <a:pt x="53" y="25"/>
                    <a:pt x="54" y="23"/>
                    <a:pt x="54" y="22"/>
                  </a:cubicBezTo>
                  <a:cubicBezTo>
                    <a:pt x="53" y="20"/>
                    <a:pt x="49" y="18"/>
                    <a:pt x="43" y="18"/>
                  </a:cubicBezTo>
                  <a:cubicBezTo>
                    <a:pt x="47" y="13"/>
                    <a:pt x="48" y="9"/>
                    <a:pt x="47" y="8"/>
                  </a:cubicBezTo>
                  <a:cubicBezTo>
                    <a:pt x="45" y="7"/>
                    <a:pt x="43" y="7"/>
                    <a:pt x="39" y="9"/>
                  </a:cubicBezTo>
                  <a:cubicBezTo>
                    <a:pt x="39" y="5"/>
                    <a:pt x="39" y="2"/>
                    <a:pt x="37" y="1"/>
                  </a:cubicBezTo>
                  <a:cubicBezTo>
                    <a:pt x="35" y="1"/>
                    <a:pt x="33" y="3"/>
                    <a:pt x="30" y="6"/>
                  </a:cubicBezTo>
                  <a:cubicBezTo>
                    <a:pt x="29" y="2"/>
                    <a:pt x="27" y="0"/>
                    <a:pt x="25" y="0"/>
                  </a:cubicBezTo>
                  <a:cubicBezTo>
                    <a:pt x="24" y="0"/>
                    <a:pt x="22" y="2"/>
                    <a:pt x="21" y="6"/>
                  </a:cubicBezTo>
                  <a:cubicBezTo>
                    <a:pt x="19" y="3"/>
                    <a:pt x="16" y="2"/>
                    <a:pt x="15" y="2"/>
                  </a:cubicBezTo>
                  <a:cubicBezTo>
                    <a:pt x="13" y="3"/>
                    <a:pt x="13" y="6"/>
                    <a:pt x="14" y="11"/>
                  </a:cubicBezTo>
                  <a:cubicBezTo>
                    <a:pt x="10" y="9"/>
                    <a:pt x="6" y="9"/>
                    <a:pt x="5" y="10"/>
                  </a:cubicBezTo>
                  <a:cubicBezTo>
                    <a:pt x="4" y="12"/>
                    <a:pt x="5" y="15"/>
                    <a:pt x="9" y="19"/>
                  </a:cubicBezTo>
                  <a:cubicBezTo>
                    <a:pt x="4" y="20"/>
                    <a:pt x="0" y="21"/>
                    <a:pt x="0" y="23"/>
                  </a:cubicBezTo>
                  <a:cubicBezTo>
                    <a:pt x="0" y="24"/>
                    <a:pt x="1" y="26"/>
                    <a:pt x="4" y="27"/>
                  </a:cubicBezTo>
                  <a:cubicBezTo>
                    <a:pt x="1" y="29"/>
                    <a:pt x="0" y="31"/>
                    <a:pt x="0" y="32"/>
                  </a:cubicBezTo>
                  <a:cubicBezTo>
                    <a:pt x="1" y="34"/>
                    <a:pt x="5" y="35"/>
                    <a:pt x="11" y="36"/>
                  </a:cubicBezTo>
                  <a:cubicBezTo>
                    <a:pt x="7" y="41"/>
                    <a:pt x="6" y="45"/>
                    <a:pt x="8" y="46"/>
                  </a:cubicBezTo>
                  <a:cubicBezTo>
                    <a:pt x="9" y="47"/>
                    <a:pt x="12" y="47"/>
                    <a:pt x="15" y="45"/>
                  </a:cubicBezTo>
                  <a:cubicBezTo>
                    <a:pt x="15" y="49"/>
                    <a:pt x="16" y="52"/>
                    <a:pt x="17" y="52"/>
                  </a:cubicBezTo>
                  <a:cubicBezTo>
                    <a:pt x="19" y="53"/>
                    <a:pt x="21" y="51"/>
                    <a:pt x="24" y="48"/>
                  </a:cubicBezTo>
                  <a:cubicBezTo>
                    <a:pt x="25" y="52"/>
                    <a:pt x="27" y="54"/>
                    <a:pt x="29" y="54"/>
                  </a:cubicBezTo>
                  <a:cubicBezTo>
                    <a:pt x="30" y="54"/>
                    <a:pt x="32" y="52"/>
                    <a:pt x="33" y="48"/>
                  </a:cubicBezTo>
                  <a:cubicBezTo>
                    <a:pt x="35" y="51"/>
                    <a:pt x="38" y="52"/>
                    <a:pt x="39" y="51"/>
                  </a:cubicBezTo>
                  <a:cubicBezTo>
                    <a:pt x="41" y="51"/>
                    <a:pt x="41" y="47"/>
                    <a:pt x="40" y="43"/>
                  </a:cubicBezTo>
                  <a:cubicBezTo>
                    <a:pt x="45" y="44"/>
                    <a:pt x="48" y="45"/>
                    <a:pt x="49" y="43"/>
                  </a:cubicBezTo>
                  <a:cubicBezTo>
                    <a:pt x="50" y="42"/>
                    <a:pt x="49" y="39"/>
                    <a:pt x="46" y="35"/>
                  </a:cubicBezTo>
                  <a:cubicBezTo>
                    <a:pt x="51" y="34"/>
                    <a:pt x="54" y="33"/>
                    <a:pt x="54" y="31"/>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1" name="Hình tự do 30"/>
            <p:cNvSpPr/>
            <p:nvPr/>
          </p:nvSpPr>
          <p:spPr>
            <a:xfrm>
              <a:off x="-5482" y="3721714"/>
              <a:ext cx="572070" cy="2025949"/>
            </a:xfrm>
            <a:custGeom>
              <a:avLst/>
              <a:gdLst>
                <a:gd name="connsiteX0" fmla="*/ 571311 w 572070"/>
                <a:gd name="connsiteY0" fmla="*/ 698 h 2025949"/>
                <a:gd name="connsiteX1" fmla="*/ 535841 w 572070"/>
                <a:gd name="connsiteY1" fmla="*/ 157150 h 2025949"/>
                <a:gd name="connsiteX2" fmla="*/ 43954 w 572070"/>
                <a:gd name="connsiteY2" fmla="*/ 1914280 h 2025949"/>
                <a:gd name="connsiteX3" fmla="*/ 0 w 572070"/>
                <a:gd name="connsiteY3" fmla="*/ 2025949 h 2025949"/>
                <a:gd name="connsiteX4" fmla="*/ 0 w 572070"/>
                <a:gd name="connsiteY4" fmla="*/ 1931247 h 2025949"/>
                <a:gd name="connsiteX5" fmla="*/ 38961 w 572070"/>
                <a:gd name="connsiteY5" fmla="*/ 1823186 h 2025949"/>
                <a:gd name="connsiteX6" fmla="*/ 487112 w 572070"/>
                <a:gd name="connsiteY6" fmla="*/ 146883 h 2025949"/>
                <a:gd name="connsiteX7" fmla="*/ 571311 w 572070"/>
                <a:gd name="connsiteY7" fmla="*/ 698 h 2025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2070" h="2025949">
                  <a:moveTo>
                    <a:pt x="571311" y="698"/>
                  </a:moveTo>
                  <a:cubicBezTo>
                    <a:pt x="574851" y="6404"/>
                    <a:pt x="566519" y="47998"/>
                    <a:pt x="535841" y="157150"/>
                  </a:cubicBezTo>
                  <a:cubicBezTo>
                    <a:pt x="455308" y="443674"/>
                    <a:pt x="262063" y="1332539"/>
                    <a:pt x="43954" y="1914280"/>
                  </a:cubicBezTo>
                  <a:lnTo>
                    <a:pt x="0" y="2025949"/>
                  </a:lnTo>
                  <a:lnTo>
                    <a:pt x="0" y="1931247"/>
                  </a:lnTo>
                  <a:lnTo>
                    <a:pt x="38961" y="1823186"/>
                  </a:lnTo>
                  <a:cubicBezTo>
                    <a:pt x="257758" y="1197543"/>
                    <a:pt x="459012" y="348382"/>
                    <a:pt x="487112" y="146883"/>
                  </a:cubicBezTo>
                  <a:cubicBezTo>
                    <a:pt x="498274" y="149283"/>
                    <a:pt x="563523" y="-11856"/>
                    <a:pt x="571311" y="698"/>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2" name="Hình tự do 31"/>
            <p:cNvSpPr/>
            <p:nvPr/>
          </p:nvSpPr>
          <p:spPr>
            <a:xfrm>
              <a:off x="404351" y="4895423"/>
              <a:ext cx="203734" cy="1962577"/>
            </a:xfrm>
            <a:custGeom>
              <a:avLst/>
              <a:gdLst>
                <a:gd name="connsiteX0" fmla="*/ 203734 w 203734"/>
                <a:gd name="connsiteY0" fmla="*/ 34 h 1962577"/>
                <a:gd name="connsiteX1" fmla="*/ 38502 w 203734"/>
                <a:gd name="connsiteY1" fmla="*/ 1942127 h 1962577"/>
                <a:gd name="connsiteX2" fmla="*/ 38124 w 203734"/>
                <a:gd name="connsiteY2" fmla="*/ 1962577 h 1962577"/>
                <a:gd name="connsiteX3" fmla="*/ 0 w 203734"/>
                <a:gd name="connsiteY3" fmla="*/ 1962577 h 1962577"/>
                <a:gd name="connsiteX4" fmla="*/ 861 w 203734"/>
                <a:gd name="connsiteY4" fmla="*/ 1930481 h 1962577"/>
                <a:gd name="connsiteX5" fmla="*/ 168890 w 203734"/>
                <a:gd name="connsiteY5" fmla="*/ 27735 h 1962577"/>
                <a:gd name="connsiteX6" fmla="*/ 203734 w 203734"/>
                <a:gd name="connsiteY6" fmla="*/ 34 h 1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3734" h="1962577">
                  <a:moveTo>
                    <a:pt x="203734" y="34"/>
                  </a:moveTo>
                  <a:cubicBezTo>
                    <a:pt x="84994" y="510675"/>
                    <a:pt x="48957" y="1435542"/>
                    <a:pt x="38502" y="1942127"/>
                  </a:cubicBezTo>
                  <a:lnTo>
                    <a:pt x="38124" y="1962577"/>
                  </a:lnTo>
                  <a:lnTo>
                    <a:pt x="0" y="1962577"/>
                  </a:lnTo>
                  <a:lnTo>
                    <a:pt x="861" y="1930481"/>
                  </a:lnTo>
                  <a:cubicBezTo>
                    <a:pt x="15196" y="1428054"/>
                    <a:pt x="54378" y="534635"/>
                    <a:pt x="168890" y="27735"/>
                  </a:cubicBezTo>
                  <a:cubicBezTo>
                    <a:pt x="168890" y="27735"/>
                    <a:pt x="186897" y="-1137"/>
                    <a:pt x="203734" y="34"/>
                  </a:cubicBez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33" name="Nhóm 32"/>
            <p:cNvGrpSpPr/>
            <p:nvPr/>
          </p:nvGrpSpPr>
          <p:grpSpPr>
            <a:xfrm rot="16304340" flipH="1">
              <a:off x="178634" y="4276817"/>
              <a:ext cx="888787" cy="885044"/>
              <a:chOff x="4277517" y="3752400"/>
              <a:chExt cx="1154448" cy="1149586"/>
            </a:xfrm>
          </p:grpSpPr>
          <p:sp>
            <p:nvSpPr>
              <p:cNvPr id="34" name="Hình tự do 33"/>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35"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36"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37"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bg1"/>
              </a:solidFill>
              <a:ln>
                <a:noFill/>
              </a:ln>
            </p:spPr>
            <p:txBody>
              <a:bodyPr vert="horz" wrap="square" lIns="91440" tIns="45720" rIns="91440" bIns="45720" numCol="1" anchor="t" anchorCtr="0" compatLnSpc="1"/>
              <a:lstStyle/>
              <a:p>
                <a:endParaRPr lang="vi-VN"/>
              </a:p>
            </p:txBody>
          </p:sp>
          <p:sp>
            <p:nvSpPr>
              <p:cNvPr id="38"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grpSp>
      <p:grpSp>
        <p:nvGrpSpPr>
          <p:cNvPr id="83" name="Nhóm 82"/>
          <p:cNvGrpSpPr/>
          <p:nvPr/>
        </p:nvGrpSpPr>
        <p:grpSpPr>
          <a:xfrm>
            <a:off x="10666412" y="2618021"/>
            <a:ext cx="1376735" cy="4239979"/>
            <a:chOff x="10666412" y="2618021"/>
            <a:chExt cx="1376735" cy="4239979"/>
          </a:xfrm>
        </p:grpSpPr>
        <p:sp>
          <p:nvSpPr>
            <p:cNvPr id="82" name="Hình tự do 13"/>
            <p:cNvSpPr>
              <a:spLocks noEditPoints="1"/>
            </p:cNvSpPr>
            <p:nvPr/>
          </p:nvSpPr>
          <p:spPr bwMode="auto">
            <a:xfrm>
              <a:off x="11081335" y="4464333"/>
              <a:ext cx="842070" cy="2393667"/>
            </a:xfrm>
            <a:custGeom>
              <a:avLst/>
              <a:gdLst>
                <a:gd name="T0" fmla="*/ 31 w 274"/>
                <a:gd name="T1" fmla="*/ 768 h 826"/>
                <a:gd name="T2" fmla="*/ 21 w 274"/>
                <a:gd name="T3" fmla="*/ 826 h 826"/>
                <a:gd name="T4" fmla="*/ 29 w 274"/>
                <a:gd name="T5" fmla="*/ 826 h 826"/>
                <a:gd name="T6" fmla="*/ 107 w 274"/>
                <a:gd name="T7" fmla="*/ 491 h 826"/>
                <a:gd name="T8" fmla="*/ 139 w 274"/>
                <a:gd name="T9" fmla="*/ 364 h 826"/>
                <a:gd name="T10" fmla="*/ 272 w 274"/>
                <a:gd name="T11" fmla="*/ 359 h 826"/>
                <a:gd name="T12" fmla="*/ 274 w 274"/>
                <a:gd name="T13" fmla="*/ 351 h 826"/>
                <a:gd name="T14" fmla="*/ 141 w 274"/>
                <a:gd name="T15" fmla="*/ 354 h 826"/>
                <a:gd name="T16" fmla="*/ 139 w 274"/>
                <a:gd name="T17" fmla="*/ 0 h 826"/>
                <a:gd name="T18" fmla="*/ 132 w 274"/>
                <a:gd name="T19" fmla="*/ 3 h 826"/>
                <a:gd name="T20" fmla="*/ 131 w 274"/>
                <a:gd name="T21" fmla="*/ 357 h 826"/>
                <a:gd name="T22" fmla="*/ 96 w 274"/>
                <a:gd name="T23" fmla="*/ 382 h 826"/>
                <a:gd name="T24" fmla="*/ 50 w 274"/>
                <a:gd name="T25" fmla="*/ 451 h 826"/>
                <a:gd name="T26" fmla="*/ 21 w 274"/>
                <a:gd name="T27" fmla="*/ 393 h 826"/>
                <a:gd name="T28" fmla="*/ 14 w 274"/>
                <a:gd name="T29" fmla="*/ 396 h 826"/>
                <a:gd name="T30" fmla="*/ 45 w 274"/>
                <a:gd name="T31" fmla="*/ 462 h 826"/>
                <a:gd name="T32" fmla="*/ 31 w 274"/>
                <a:gd name="T33" fmla="*/ 768 h 826"/>
                <a:gd name="T34" fmla="*/ 102 w 274"/>
                <a:gd name="T35" fmla="*/ 389 h 826"/>
                <a:gd name="T36" fmla="*/ 129 w 274"/>
                <a:gd name="T37" fmla="*/ 369 h 826"/>
                <a:gd name="T38" fmla="*/ 98 w 274"/>
                <a:gd name="T39" fmla="*/ 489 h 826"/>
                <a:gd name="T40" fmla="*/ 36 w 274"/>
                <a:gd name="T41" fmla="*/ 744 h 826"/>
                <a:gd name="T42" fmla="*/ 102 w 274"/>
                <a:gd name="T43" fmla="*/ 389 h 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4" h="826">
                  <a:moveTo>
                    <a:pt x="31" y="768"/>
                  </a:moveTo>
                  <a:cubicBezTo>
                    <a:pt x="27" y="787"/>
                    <a:pt x="24" y="806"/>
                    <a:pt x="21" y="826"/>
                  </a:cubicBezTo>
                  <a:cubicBezTo>
                    <a:pt x="29" y="826"/>
                    <a:pt x="29" y="826"/>
                    <a:pt x="29" y="826"/>
                  </a:cubicBezTo>
                  <a:cubicBezTo>
                    <a:pt x="51" y="698"/>
                    <a:pt x="81" y="589"/>
                    <a:pt x="107" y="491"/>
                  </a:cubicBezTo>
                  <a:cubicBezTo>
                    <a:pt x="118" y="446"/>
                    <a:pt x="129" y="404"/>
                    <a:pt x="139" y="364"/>
                  </a:cubicBezTo>
                  <a:cubicBezTo>
                    <a:pt x="174" y="348"/>
                    <a:pt x="219" y="346"/>
                    <a:pt x="272" y="359"/>
                  </a:cubicBezTo>
                  <a:cubicBezTo>
                    <a:pt x="274" y="351"/>
                    <a:pt x="274" y="351"/>
                    <a:pt x="274" y="351"/>
                  </a:cubicBezTo>
                  <a:cubicBezTo>
                    <a:pt x="222" y="338"/>
                    <a:pt x="178" y="338"/>
                    <a:pt x="141" y="354"/>
                  </a:cubicBezTo>
                  <a:cubicBezTo>
                    <a:pt x="173" y="217"/>
                    <a:pt x="184" y="107"/>
                    <a:pt x="139" y="0"/>
                  </a:cubicBezTo>
                  <a:cubicBezTo>
                    <a:pt x="132" y="3"/>
                    <a:pt x="132" y="3"/>
                    <a:pt x="132" y="3"/>
                  </a:cubicBezTo>
                  <a:cubicBezTo>
                    <a:pt x="177" y="109"/>
                    <a:pt x="164" y="220"/>
                    <a:pt x="131" y="357"/>
                  </a:cubicBezTo>
                  <a:cubicBezTo>
                    <a:pt x="119" y="364"/>
                    <a:pt x="107" y="372"/>
                    <a:pt x="96" y="382"/>
                  </a:cubicBezTo>
                  <a:cubicBezTo>
                    <a:pt x="76" y="401"/>
                    <a:pt x="61" y="424"/>
                    <a:pt x="50" y="451"/>
                  </a:cubicBezTo>
                  <a:cubicBezTo>
                    <a:pt x="21" y="393"/>
                    <a:pt x="21" y="393"/>
                    <a:pt x="21" y="393"/>
                  </a:cubicBezTo>
                  <a:cubicBezTo>
                    <a:pt x="14" y="396"/>
                    <a:pt x="14" y="396"/>
                    <a:pt x="14" y="396"/>
                  </a:cubicBezTo>
                  <a:cubicBezTo>
                    <a:pt x="45" y="462"/>
                    <a:pt x="45" y="462"/>
                    <a:pt x="45" y="462"/>
                  </a:cubicBezTo>
                  <a:cubicBezTo>
                    <a:pt x="0" y="584"/>
                    <a:pt x="29" y="756"/>
                    <a:pt x="31" y="768"/>
                  </a:cubicBezTo>
                  <a:close/>
                  <a:moveTo>
                    <a:pt x="102" y="389"/>
                  </a:moveTo>
                  <a:cubicBezTo>
                    <a:pt x="110" y="381"/>
                    <a:pt x="119" y="374"/>
                    <a:pt x="129" y="369"/>
                  </a:cubicBezTo>
                  <a:cubicBezTo>
                    <a:pt x="120" y="407"/>
                    <a:pt x="110" y="447"/>
                    <a:pt x="98" y="489"/>
                  </a:cubicBezTo>
                  <a:cubicBezTo>
                    <a:pt x="78" y="566"/>
                    <a:pt x="55" y="650"/>
                    <a:pt x="36" y="744"/>
                  </a:cubicBezTo>
                  <a:cubicBezTo>
                    <a:pt x="28" y="675"/>
                    <a:pt x="11" y="473"/>
                    <a:pt x="102" y="389"/>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0" name="Hình tự do 23"/>
            <p:cNvSpPr/>
            <p:nvPr/>
          </p:nvSpPr>
          <p:spPr bwMode="auto">
            <a:xfrm rot="18719809">
              <a:off x="11765934" y="6045503"/>
              <a:ext cx="200698" cy="20069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1" name="Hình tự do 27"/>
            <p:cNvSpPr/>
            <p:nvPr/>
          </p:nvSpPr>
          <p:spPr bwMode="auto">
            <a:xfrm rot="18719809" flipV="1">
              <a:off x="11572170" y="2616716"/>
              <a:ext cx="106135" cy="108746"/>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sp>
          <p:nvSpPr>
            <p:cNvPr id="43" name="Hình tự do 5"/>
            <p:cNvSpPr/>
            <p:nvPr/>
          </p:nvSpPr>
          <p:spPr bwMode="auto">
            <a:xfrm rot="18200584">
              <a:off x="11560581" y="5201813"/>
              <a:ext cx="5528" cy="11055"/>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4" name="Dòng 6"/>
            <p:cNvSpPr>
              <a:spLocks noChangeShapeType="1"/>
            </p:cNvSpPr>
            <p:nvPr/>
          </p:nvSpPr>
          <p:spPr bwMode="auto">
            <a:xfrm rot="18200584" flipH="1" flipV="1">
              <a:off x="11560581" y="5201813"/>
              <a:ext cx="5528" cy="11055"/>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45" name="Hình tự do 10"/>
            <p:cNvSpPr/>
            <p:nvPr/>
          </p:nvSpPr>
          <p:spPr bwMode="auto">
            <a:xfrm rot="18694609">
              <a:off x="11379664" y="4584602"/>
              <a:ext cx="437369" cy="481059"/>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46" name="Hình tự do 25"/>
            <p:cNvSpPr/>
            <p:nvPr/>
          </p:nvSpPr>
          <p:spPr bwMode="auto">
            <a:xfrm rot="16884820">
              <a:off x="10934141" y="5972481"/>
              <a:ext cx="304390" cy="345390"/>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47" name="Hình tự do 26"/>
            <p:cNvSpPr/>
            <p:nvPr/>
          </p:nvSpPr>
          <p:spPr bwMode="auto">
            <a:xfrm rot="18200584">
              <a:off x="11077105" y="3154034"/>
              <a:ext cx="172736" cy="172736"/>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48" name="Hình tự do 31"/>
            <p:cNvSpPr/>
            <p:nvPr/>
          </p:nvSpPr>
          <p:spPr bwMode="auto">
            <a:xfrm rot="18200584">
              <a:off x="11129266" y="4557578"/>
              <a:ext cx="129897" cy="131280"/>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49" name="Hình tự do 34"/>
            <p:cNvSpPr/>
            <p:nvPr/>
          </p:nvSpPr>
          <p:spPr bwMode="auto">
            <a:xfrm rot="18200584">
              <a:off x="11516723" y="3589667"/>
              <a:ext cx="84296" cy="77386"/>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0" name="Hình tự do 49"/>
            <p:cNvSpPr/>
            <p:nvPr/>
          </p:nvSpPr>
          <p:spPr bwMode="auto">
            <a:xfrm rot="18200584">
              <a:off x="11446291" y="6327413"/>
              <a:ext cx="140953" cy="139571"/>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1" name="Hình tự do 50"/>
            <p:cNvSpPr/>
            <p:nvPr/>
          </p:nvSpPr>
          <p:spPr bwMode="auto">
            <a:xfrm rot="18200584">
              <a:off x="10778184" y="6620087"/>
              <a:ext cx="11055"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2" name="Dòng 76"/>
            <p:cNvSpPr>
              <a:spLocks noChangeShapeType="1"/>
            </p:cNvSpPr>
            <p:nvPr/>
          </p:nvSpPr>
          <p:spPr bwMode="auto">
            <a:xfrm rot="18200584" flipH="1">
              <a:off x="10778184" y="6620087"/>
              <a:ext cx="1105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3" name="Hình tự do 78"/>
            <p:cNvSpPr/>
            <p:nvPr/>
          </p:nvSpPr>
          <p:spPr bwMode="auto">
            <a:xfrm rot="18200584">
              <a:off x="11631202" y="5236123"/>
              <a:ext cx="410585" cy="413304"/>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54" name="Hình tự do 79"/>
            <p:cNvSpPr/>
            <p:nvPr/>
          </p:nvSpPr>
          <p:spPr bwMode="auto">
            <a:xfrm rot="18200584">
              <a:off x="11729090" y="5334011"/>
              <a:ext cx="214810" cy="21753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55" name="Hình tự do 82"/>
            <p:cNvSpPr/>
            <p:nvPr/>
          </p:nvSpPr>
          <p:spPr bwMode="auto">
            <a:xfrm rot="18200584">
              <a:off x="11387846" y="6491559"/>
              <a:ext cx="82913" cy="9120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56" name="Hình tự do 84"/>
            <p:cNvSpPr/>
            <p:nvPr/>
          </p:nvSpPr>
          <p:spPr bwMode="auto">
            <a:xfrm rot="18654775">
              <a:off x="11285659" y="4098012"/>
              <a:ext cx="439370" cy="430587"/>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57" name="Hình tự do 80"/>
            <p:cNvSpPr/>
            <p:nvPr/>
          </p:nvSpPr>
          <p:spPr bwMode="auto">
            <a:xfrm rot="18654775" flipV="1">
              <a:off x="11435559" y="4243519"/>
              <a:ext cx="139573" cy="139573"/>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58" name="Hình tự do 84"/>
            <p:cNvSpPr/>
            <p:nvPr/>
          </p:nvSpPr>
          <p:spPr bwMode="auto">
            <a:xfrm rot="18200584">
              <a:off x="11789521" y="5396741"/>
              <a:ext cx="93948" cy="9207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grpSp>
          <p:nvGrpSpPr>
            <p:cNvPr id="59" name="Nhóm 58"/>
            <p:cNvGrpSpPr/>
            <p:nvPr/>
          </p:nvGrpSpPr>
          <p:grpSpPr>
            <a:xfrm rot="21311827">
              <a:off x="11197677" y="5664822"/>
              <a:ext cx="407354" cy="408816"/>
              <a:chOff x="11057071" y="5480091"/>
              <a:chExt cx="473402" cy="475102"/>
            </a:xfrm>
          </p:grpSpPr>
          <p:sp>
            <p:nvSpPr>
              <p:cNvPr id="65" name="Hình tự do 83"/>
              <p:cNvSpPr/>
              <p:nvPr/>
            </p:nvSpPr>
            <p:spPr bwMode="auto">
              <a:xfrm rot="18488757">
                <a:off x="11056221" y="5480941"/>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66" name="Hình tự do 80"/>
              <p:cNvSpPr/>
              <p:nvPr/>
            </p:nvSpPr>
            <p:spPr bwMode="auto">
              <a:xfrm rot="18488757">
                <a:off x="11172328" y="5596198"/>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67" name="Hình tự do 84"/>
              <p:cNvSpPr/>
              <p:nvPr/>
            </p:nvSpPr>
            <p:spPr bwMode="auto">
              <a:xfrm rot="18488757">
                <a:off x="11244787" y="5668863"/>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grpSp>
        <p:grpSp>
          <p:nvGrpSpPr>
            <p:cNvPr id="60" name="Nhóm 59"/>
            <p:cNvGrpSpPr/>
            <p:nvPr/>
          </p:nvGrpSpPr>
          <p:grpSpPr>
            <a:xfrm rot="21311827">
              <a:off x="10666412" y="5053297"/>
              <a:ext cx="643645" cy="641225"/>
              <a:chOff x="10472909" y="4641517"/>
              <a:chExt cx="895542" cy="892175"/>
            </a:xfrm>
          </p:grpSpPr>
          <p:sp>
            <p:nvSpPr>
              <p:cNvPr id="61" name="Hình tự do 32"/>
              <p:cNvSpPr/>
              <p:nvPr/>
            </p:nvSpPr>
            <p:spPr bwMode="auto">
              <a:xfrm rot="17579822">
                <a:off x="10474592" y="4639834"/>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2" name="Hình tự do 33"/>
              <p:cNvSpPr/>
              <p:nvPr/>
            </p:nvSpPr>
            <p:spPr bwMode="auto">
              <a:xfrm rot="17579822">
                <a:off x="10640041" y="4805497"/>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63" name="Hình tự do 32"/>
              <p:cNvSpPr/>
              <p:nvPr/>
            </p:nvSpPr>
            <p:spPr bwMode="auto">
              <a:xfrm rot="17579822">
                <a:off x="10728400" y="4894600"/>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64" name="Hình bầu dục 63"/>
              <p:cNvSpPr/>
              <p:nvPr/>
            </p:nvSpPr>
            <p:spPr>
              <a:xfrm rot="17579822" flipH="1">
                <a:off x="10844479" y="5011405"/>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grpSp>
      <p:sp>
        <p:nvSpPr>
          <p:cNvPr id="2" name="Tiêu đề 1"/>
          <p:cNvSpPr>
            <a:spLocks noGrp="1"/>
          </p:cNvSpPr>
          <p:nvPr>
            <p:ph type="title"/>
          </p:nvPr>
        </p:nvSpPr>
        <p:spPr>
          <a:xfrm>
            <a:off x="1524000" y="1709738"/>
            <a:ext cx="9144000" cy="2862262"/>
          </a:xfrm>
          <a:prstGeom prst="rect">
            <a:avLst/>
          </a:prstGeom>
        </p:spPr>
        <p:txBody>
          <a:bodyPr anchor="b">
            <a:normAutofit/>
          </a:bodyPr>
          <a:lstStyle>
            <a:lvl1pPr latinLnBrk="0">
              <a:defRPr lang="vi-VN" sz="5200"/>
            </a:lvl1p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4589463"/>
            <a:ext cx="9144000" cy="1280160"/>
          </a:xfrm>
          <a:prstGeom prst="rect">
            <a:avLst/>
          </a:prstGeom>
        </p:spPr>
        <p:txBody>
          <a:bodyPr/>
          <a:lstStyle>
            <a:lvl1pPr marL="0" indent="0" latinLnBrk="0">
              <a:buNone/>
              <a:defRPr lang="vi-VN" sz="2400">
                <a:solidFill>
                  <a:schemeClr val="tx1"/>
                </a:solidFill>
              </a:defRPr>
            </a:lvl1pPr>
            <a:lvl2pPr marL="457200" indent="0" latinLnBrk="0">
              <a:buNone/>
              <a:defRPr lang="vi-VN" sz="2000"/>
            </a:lvl2pPr>
            <a:lvl3pPr marL="914400" indent="0" latinLnBrk="0">
              <a:buNone/>
              <a:defRPr lang="vi-VN" sz="1800"/>
            </a:lvl3pPr>
            <a:lvl4pPr marL="1371600" indent="0" latinLnBrk="0">
              <a:buNone/>
              <a:defRPr lang="vi-VN" sz="1600"/>
            </a:lvl4pPr>
            <a:lvl5pPr marL="1828800" indent="0" latinLnBrk="0">
              <a:buNone/>
              <a:defRPr lang="vi-VN" sz="1600"/>
            </a:lvl5pPr>
            <a:lvl6pPr marL="2286000" indent="0" latinLnBrk="0">
              <a:buNone/>
              <a:defRPr lang="vi-VN" sz="1600"/>
            </a:lvl6pPr>
            <a:lvl7pPr marL="2743200" indent="0" latinLnBrk="0">
              <a:buNone/>
              <a:defRPr lang="vi-VN" sz="1600"/>
            </a:lvl7pPr>
            <a:lvl8pPr marL="3200400" indent="0" latinLnBrk="0">
              <a:buNone/>
              <a:defRPr lang="vi-VN" sz="1600"/>
            </a:lvl8pPr>
            <a:lvl9pPr marL="3657600" indent="0" latinLnBrk="0">
              <a:buNone/>
              <a:defRPr lang="vi-VN" sz="1600"/>
            </a:lvl9pPr>
          </a:lstStyle>
          <a:p>
            <a:pPr lvl="0"/>
            <a:r>
              <a:rPr lang="vi-VN" dirty="0"/>
              <a:t>Bấm để thêm nội dung</a:t>
            </a:r>
          </a:p>
        </p:txBody>
      </p:sp>
    </p:spTree>
    <p:extLst>
      <p:ext uri="{BB962C8B-B14F-4D97-AF65-F5344CB8AC3E}">
        <p14:creationId xmlns:p14="http://schemas.microsoft.com/office/powerpoint/2010/main" val="3525237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ội dung 2"/>
          <p:cNvSpPr>
            <a:spLocks noGrp="1"/>
          </p:cNvSpPr>
          <p:nvPr>
            <p:ph sz="half" idx="1" hasCustomPrompt="1"/>
          </p:nvPr>
        </p:nvSpPr>
        <p:spPr>
          <a:xfrm>
            <a:off x="152400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4" name="Chỗ dành sẵn cho Nội dung 3"/>
          <p:cNvSpPr>
            <a:spLocks noGrp="1"/>
          </p:cNvSpPr>
          <p:nvPr>
            <p:ph sz="half" idx="2" hasCustomPrompt="1"/>
          </p:nvPr>
        </p:nvSpPr>
        <p:spPr>
          <a:xfrm>
            <a:off x="6278880" y="1904999"/>
            <a:ext cx="4389120" cy="4114801"/>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800"/>
            </a:lvl6pPr>
            <a:lvl7pPr latinLnBrk="0">
              <a:defRPr lang="vi-VN" sz="1800"/>
            </a:lvl7pPr>
            <a:lvl8pPr latinLnBrk="0">
              <a:defRPr lang="vi-VN" sz="1800"/>
            </a:lvl8pPr>
            <a:lvl9pPr latinLnBrk="0">
              <a:defRPr lang="vi-VN" sz="18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4C1B7E7D-B1C3-4D38-A3E7-DB661474DFA3}" type="datetime1">
              <a:rPr lang="en-US"/>
              <a:t>4/10/2026</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88836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So sánh">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Văn bản 2"/>
          <p:cNvSpPr>
            <a:spLocks noGrp="1"/>
          </p:cNvSpPr>
          <p:nvPr>
            <p:ph type="body" idx="1" hasCustomPrompt="1"/>
          </p:nvPr>
        </p:nvSpPr>
        <p:spPr>
          <a:xfrm>
            <a:off x="152400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4" name="Chỗ dành sẵn cho Nội dung 3"/>
          <p:cNvSpPr>
            <a:spLocks noGrp="1"/>
          </p:cNvSpPr>
          <p:nvPr>
            <p:ph sz="half" idx="2" hasCustomPrompt="1"/>
          </p:nvPr>
        </p:nvSpPr>
        <p:spPr>
          <a:xfrm>
            <a:off x="152400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5" name="Chỗ dành sẵn cho Văn bản 4"/>
          <p:cNvSpPr>
            <a:spLocks noGrp="1"/>
          </p:cNvSpPr>
          <p:nvPr>
            <p:ph type="body" sz="quarter" idx="3" hasCustomPrompt="1"/>
          </p:nvPr>
        </p:nvSpPr>
        <p:spPr>
          <a:xfrm>
            <a:off x="6278880" y="1905000"/>
            <a:ext cx="4389120" cy="683106"/>
          </a:xfrm>
          <a:prstGeom prst="rect">
            <a:avLst/>
          </a:prstGeom>
        </p:spPr>
        <p:txBody>
          <a:bodyPr anchor="ctr">
            <a:normAutofit/>
          </a:bodyPr>
          <a:lstStyle>
            <a:lvl1pPr marL="0" indent="0" latinLnBrk="0">
              <a:spcBef>
                <a:spcPts val="0"/>
              </a:spcBef>
              <a:buNone/>
              <a:defRPr lang="vi-VN" sz="2200" b="0"/>
            </a:lvl1pPr>
            <a:lvl2pPr marL="457200" indent="0" latinLnBrk="0">
              <a:buNone/>
              <a:defRPr lang="vi-VN" sz="2000" b="1"/>
            </a:lvl2pPr>
            <a:lvl3pPr marL="914400" indent="0" latinLnBrk="0">
              <a:buNone/>
              <a:defRPr lang="vi-VN" sz="1800" b="1"/>
            </a:lvl3pPr>
            <a:lvl4pPr marL="1371600" indent="0" latinLnBrk="0">
              <a:buNone/>
              <a:defRPr lang="vi-VN" sz="1600" b="1"/>
            </a:lvl4pPr>
            <a:lvl5pPr marL="1828800" indent="0" latinLnBrk="0">
              <a:buNone/>
              <a:defRPr lang="vi-VN" sz="1600" b="1"/>
            </a:lvl5pPr>
            <a:lvl6pPr marL="2286000" indent="0" latinLnBrk="0">
              <a:buNone/>
              <a:defRPr lang="vi-VN" sz="1600" b="1"/>
            </a:lvl6pPr>
            <a:lvl7pPr marL="2743200" indent="0" latinLnBrk="0">
              <a:buNone/>
              <a:defRPr lang="vi-VN" sz="1600" b="1"/>
            </a:lvl7pPr>
            <a:lvl8pPr marL="3200400" indent="0" latinLnBrk="0">
              <a:buNone/>
              <a:defRPr lang="vi-VN" sz="1600" b="1"/>
            </a:lvl8pPr>
            <a:lvl9pPr marL="3657600" indent="0" latinLnBrk="0">
              <a:buNone/>
              <a:defRPr lang="vi-VN" sz="1600" b="1"/>
            </a:lvl9pPr>
          </a:lstStyle>
          <a:p>
            <a:pPr lvl="0"/>
            <a:r>
              <a:rPr lang="vi-VN" dirty="0"/>
              <a:t>Bấm để thêm nội dung</a:t>
            </a:r>
          </a:p>
        </p:txBody>
      </p:sp>
      <p:sp>
        <p:nvSpPr>
          <p:cNvPr id="6" name="Chỗ dành sẵn cho Nội dung 5"/>
          <p:cNvSpPr>
            <a:spLocks noGrp="1"/>
          </p:cNvSpPr>
          <p:nvPr>
            <p:ph sz="quarter" idx="4" hasCustomPrompt="1"/>
          </p:nvPr>
        </p:nvSpPr>
        <p:spPr>
          <a:xfrm>
            <a:off x="6278880" y="2588106"/>
            <a:ext cx="4389120" cy="3431694"/>
          </a:xfrm>
          <a:prstGeom prst="rect">
            <a:avLst/>
          </a:prstGeom>
        </p:spPr>
        <p:txBody>
          <a:bodyPr>
            <a:normAutofit/>
          </a:bodyPr>
          <a:lstStyle>
            <a:lvl1pPr latinLnBrk="0">
              <a:defRPr lang="vi-VN" sz="2000"/>
            </a:lvl1pPr>
            <a:lvl2pPr latinLnBrk="0">
              <a:defRPr lang="vi-VN" sz="1800"/>
            </a:lvl2pPr>
            <a:lvl3pPr latinLnBrk="0">
              <a:defRPr lang="vi-VN" sz="1600"/>
            </a:lvl3pPr>
            <a:lvl4pPr latinLnBrk="0">
              <a:defRPr lang="vi-VN" sz="1400"/>
            </a:lvl4pPr>
            <a:lvl5pPr latinLnBrk="0">
              <a:defRPr lang="vi-VN" sz="1400"/>
            </a:lvl5pPr>
            <a:lvl6pPr latinLnBrk="0">
              <a:defRPr lang="vi-VN" sz="1600"/>
            </a:lvl6pPr>
            <a:lvl7pPr latinLnBrk="0">
              <a:defRPr lang="vi-VN" sz="1600"/>
            </a:lvl7pPr>
            <a:lvl8pPr latinLnBrk="0">
              <a:defRPr lang="vi-VN" sz="1600"/>
            </a:lvl8pPr>
            <a:lvl9pPr latinLnBrk="0">
              <a:defRPr lang="vi-VN" sz="1600"/>
            </a:lvl9pPr>
          </a:lstStyle>
          <a:p>
            <a:pPr lvl="0"/>
            <a:r>
              <a:rPr lang="vi-VN" dirty="0"/>
              <a:t>Bấm để thêm nội dung</a:t>
            </a:r>
            <a:endParaRPr lang="pt-BR" dirty="0"/>
          </a:p>
          <a:p>
            <a:pPr lvl="1"/>
            <a:r>
              <a:rPr lang="vi-VN" dirty="0"/>
              <a:t>Mức hai</a:t>
            </a:r>
          </a:p>
          <a:p>
            <a:pPr lvl="2"/>
            <a:r>
              <a:rPr lang="vi-VN" dirty="0"/>
              <a:t>Mức ba</a:t>
            </a:r>
          </a:p>
          <a:p>
            <a:pPr lvl="3"/>
            <a:r>
              <a:rPr lang="vi-VN" dirty="0"/>
              <a:t>Mức bốn</a:t>
            </a:r>
          </a:p>
          <a:p>
            <a:pPr lvl="4"/>
            <a:r>
              <a:rPr lang="vi-VN" dirty="0"/>
              <a:t>Mức năm</a:t>
            </a:r>
          </a:p>
        </p:txBody>
      </p:sp>
      <p:sp>
        <p:nvSpPr>
          <p:cNvPr id="7" name="Chỗ dành sẵn cho Ngày 6"/>
          <p:cNvSpPr>
            <a:spLocks noGrp="1"/>
          </p:cNvSpPr>
          <p:nvPr>
            <p:ph type="dt" sz="half" idx="10"/>
          </p:nvPr>
        </p:nvSpPr>
        <p:spPr>
          <a:xfrm>
            <a:off x="9259887" y="6400800"/>
            <a:ext cx="2094705" cy="202416"/>
          </a:xfrm>
          <a:prstGeom prst="rect">
            <a:avLst/>
          </a:prstGeom>
        </p:spPr>
        <p:txBody>
          <a:bodyPr/>
          <a:lstStyle/>
          <a:p>
            <a:fld id="{01665A98-BAEE-4D67-82E9-CE341A8B1BD7}" type="datetime1">
              <a:rPr lang="en-US"/>
              <a:t>4/10/2026</a:t>
            </a:fld>
            <a:endParaRPr lang="vi-VN"/>
          </a:p>
        </p:txBody>
      </p:sp>
      <p:sp>
        <p:nvSpPr>
          <p:cNvPr id="8" name="Chỗ dành sẵn cho Chân trang 7"/>
          <p:cNvSpPr>
            <a:spLocks noGrp="1"/>
          </p:cNvSpPr>
          <p:nvPr>
            <p:ph type="ftr" sz="quarter" idx="11"/>
          </p:nvPr>
        </p:nvSpPr>
        <p:spPr>
          <a:xfrm>
            <a:off x="838200" y="6400800"/>
            <a:ext cx="8001000" cy="202416"/>
          </a:xfrm>
          <a:prstGeom prst="rect">
            <a:avLst/>
          </a:prstGeom>
        </p:spPr>
        <p:txBody>
          <a:bodyPr/>
          <a:lstStyle/>
          <a:p>
            <a:endParaRPr lang="vi-VN"/>
          </a:p>
        </p:txBody>
      </p:sp>
      <p:sp>
        <p:nvSpPr>
          <p:cNvPr id="9" name="Chỗ dành sẵn cho Số Bản chiếu 8"/>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22529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p:cNvSpPr>
            <a:spLocks noGrp="1"/>
          </p:cNvSpPr>
          <p:nvPr>
            <p:ph type="title"/>
          </p:nvPr>
        </p:nvSpPr>
        <p:spPr>
          <a:xfrm>
            <a:off x="1524000" y="565653"/>
            <a:ext cx="9144000" cy="1143000"/>
          </a:xfrm>
          <a:prstGeom prst="rect">
            <a:avLst/>
          </a:prstGeom>
        </p:spPr>
        <p:txBody>
          <a:bodyPr/>
          <a:lstStyle/>
          <a:p>
            <a:r>
              <a:rPr lang="en-US"/>
              <a:t>Click to edit Master title style</a:t>
            </a:r>
            <a:endParaRPr lang="vi-VN"/>
          </a:p>
        </p:txBody>
      </p:sp>
      <p:sp>
        <p:nvSpPr>
          <p:cNvPr id="3" name="Chỗ dành sẵn cho Ngày 2"/>
          <p:cNvSpPr>
            <a:spLocks noGrp="1"/>
          </p:cNvSpPr>
          <p:nvPr>
            <p:ph type="dt" sz="half" idx="10"/>
          </p:nvPr>
        </p:nvSpPr>
        <p:spPr>
          <a:xfrm>
            <a:off x="9259887" y="6400800"/>
            <a:ext cx="2094705" cy="202416"/>
          </a:xfrm>
          <a:prstGeom prst="rect">
            <a:avLst/>
          </a:prstGeom>
        </p:spPr>
        <p:txBody>
          <a:bodyPr/>
          <a:lstStyle/>
          <a:p>
            <a:fld id="{C3DF3676-3175-4B01-98B5-6DAE028379AE}" type="datetime1">
              <a:rPr lang="en-US"/>
              <a:t>4/10/2026</a:t>
            </a:fld>
            <a:endParaRPr lang="vi-VN"/>
          </a:p>
        </p:txBody>
      </p:sp>
      <p:sp>
        <p:nvSpPr>
          <p:cNvPr id="4" name="Chỗ dành sẵn cho Chân trang 3"/>
          <p:cNvSpPr>
            <a:spLocks noGrp="1"/>
          </p:cNvSpPr>
          <p:nvPr>
            <p:ph type="ftr" sz="quarter" idx="11"/>
          </p:nvPr>
        </p:nvSpPr>
        <p:spPr>
          <a:xfrm>
            <a:off x="838200" y="6400800"/>
            <a:ext cx="8001000" cy="202416"/>
          </a:xfrm>
          <a:prstGeom prst="rect">
            <a:avLst/>
          </a:prstGeom>
        </p:spPr>
        <p:txBody>
          <a:bodyPr/>
          <a:lstStyle/>
          <a:p>
            <a:endParaRPr lang="vi-VN"/>
          </a:p>
        </p:txBody>
      </p:sp>
      <p:sp>
        <p:nvSpPr>
          <p:cNvPr id="5" name="Chỗ dành sẵn cho Số Bản chiếu 4"/>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3951190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1"/>
          <p:cNvSpPr>
            <a:spLocks noGrp="1"/>
          </p:cNvSpPr>
          <p:nvPr>
            <p:ph type="dt" sz="half" idx="10"/>
          </p:nvPr>
        </p:nvSpPr>
        <p:spPr>
          <a:xfrm>
            <a:off x="9259887" y="6400800"/>
            <a:ext cx="2094705" cy="202416"/>
          </a:xfrm>
          <a:prstGeom prst="rect">
            <a:avLst/>
          </a:prstGeom>
        </p:spPr>
        <p:txBody>
          <a:bodyPr/>
          <a:lstStyle/>
          <a:p>
            <a:fld id="{8C70FE93-8C9D-445F-8DF8-8B1CC97CC7C0}" type="datetime1">
              <a:rPr lang="en-US"/>
              <a:t>4/10/2026</a:t>
            </a:fld>
            <a:endParaRPr lang="vi-VN"/>
          </a:p>
        </p:txBody>
      </p:sp>
      <p:sp>
        <p:nvSpPr>
          <p:cNvPr id="3" name="Chỗ dành sẵn cho Chân trang 2"/>
          <p:cNvSpPr>
            <a:spLocks noGrp="1"/>
          </p:cNvSpPr>
          <p:nvPr>
            <p:ph type="ftr" sz="quarter" idx="11"/>
          </p:nvPr>
        </p:nvSpPr>
        <p:spPr>
          <a:xfrm>
            <a:off x="838200" y="6400800"/>
            <a:ext cx="8001000" cy="202416"/>
          </a:xfrm>
          <a:prstGeom prst="rect">
            <a:avLst/>
          </a:prstGeom>
        </p:spPr>
        <p:txBody>
          <a:bodyPr/>
          <a:lstStyle/>
          <a:p>
            <a:endParaRPr lang="vi-VN"/>
          </a:p>
        </p:txBody>
      </p:sp>
      <p:sp>
        <p:nvSpPr>
          <p:cNvPr id="4" name="Chỗ dành sẵn cho Số Bản chiếu 3"/>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170079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Ảnh với Chú thích">
    <p:spTree>
      <p:nvGrpSpPr>
        <p:cNvPr id="1" name=""/>
        <p:cNvGrpSpPr/>
        <p:nvPr/>
      </p:nvGrpSpPr>
      <p:grpSpPr>
        <a:xfrm>
          <a:off x="0" y="0"/>
          <a:ext cx="0" cy="0"/>
          <a:chOff x="0" y="0"/>
          <a:chExt cx="0" cy="0"/>
        </a:xfrm>
      </p:grpSpPr>
      <p:grpSp>
        <p:nvGrpSpPr>
          <p:cNvPr id="8" name="Nhóm 7"/>
          <p:cNvGrpSpPr/>
          <p:nvPr/>
        </p:nvGrpSpPr>
        <p:grpSpPr>
          <a:xfrm>
            <a:off x="11123612" y="4051301"/>
            <a:ext cx="965215" cy="2807461"/>
            <a:chOff x="11123612" y="4051301"/>
            <a:chExt cx="965215" cy="2807461"/>
          </a:xfrm>
        </p:grpSpPr>
        <p:sp>
          <p:nvSpPr>
            <p:cNvPr id="9" name="Hình tự do 44"/>
            <p:cNvSpPr/>
            <p:nvPr/>
          </p:nvSpPr>
          <p:spPr bwMode="auto">
            <a:xfrm flipH="1">
              <a:off x="11669712" y="6858762"/>
              <a:ext cx="15875" cy="0"/>
            </a:xfrm>
            <a:custGeom>
              <a:avLst/>
              <a:gdLst>
                <a:gd name="T0" fmla="*/ 0 w 10"/>
                <a:gd name="T1" fmla="*/ 10 w 10"/>
                <a:gd name="T2" fmla="*/ 0 w 10"/>
              </a:gdLst>
              <a:ahLst/>
              <a:cxnLst>
                <a:cxn ang="0">
                  <a:pos x="T0" y="0"/>
                </a:cxn>
                <a:cxn ang="0">
                  <a:pos x="T1" y="0"/>
                </a:cxn>
                <a:cxn ang="0">
                  <a:pos x="T2" y="0"/>
                </a:cxn>
              </a:cxnLst>
              <a:rect l="0" t="0" r="r" b="b"/>
              <a:pathLst>
                <a:path w="10">
                  <a:moveTo>
                    <a:pt x="0" y="0"/>
                  </a:moveTo>
                  <a:lnTo>
                    <a:pt x="10" y="0"/>
                  </a:lnTo>
                  <a:lnTo>
                    <a:pt x="0"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Dòng 45"/>
            <p:cNvSpPr>
              <a:spLocks noChangeShapeType="1"/>
            </p:cNvSpPr>
            <p:nvPr/>
          </p:nvSpPr>
          <p:spPr bwMode="auto">
            <a:xfrm flipH="1">
              <a:off x="11669712" y="6858762"/>
              <a:ext cx="15875"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1" name="Hình tự do 46"/>
            <p:cNvSpPr/>
            <p:nvPr/>
          </p:nvSpPr>
          <p:spPr bwMode="auto">
            <a:xfrm flipH="1">
              <a:off x="11647487" y="5031550"/>
              <a:ext cx="90488" cy="1827212"/>
            </a:xfrm>
            <a:custGeom>
              <a:avLst/>
              <a:gdLst>
                <a:gd name="T0" fmla="*/ 18 w 24"/>
                <a:gd name="T1" fmla="*/ 485 h 485"/>
                <a:gd name="T2" fmla="*/ 24 w 24"/>
                <a:gd name="T3" fmla="*/ 0 h 485"/>
                <a:gd name="T4" fmla="*/ 20 w 24"/>
                <a:gd name="T5" fmla="*/ 0 h 485"/>
                <a:gd name="T6" fmla="*/ 14 w 24"/>
                <a:gd name="T7" fmla="*/ 485 h 485"/>
              </a:gdLst>
              <a:ahLst/>
              <a:cxnLst>
                <a:cxn ang="0">
                  <a:pos x="T0" y="T1"/>
                </a:cxn>
                <a:cxn ang="0">
                  <a:pos x="T2" y="T3"/>
                </a:cxn>
                <a:cxn ang="0">
                  <a:pos x="T4" y="T5"/>
                </a:cxn>
                <a:cxn ang="0">
                  <a:pos x="T6" y="T7"/>
                </a:cxn>
              </a:cxnLst>
              <a:rect l="0" t="0" r="r" b="b"/>
              <a:pathLst>
                <a:path w="24" h="485">
                  <a:moveTo>
                    <a:pt x="18" y="485"/>
                  </a:moveTo>
                  <a:cubicBezTo>
                    <a:pt x="12" y="372"/>
                    <a:pt x="3" y="131"/>
                    <a:pt x="24" y="0"/>
                  </a:cubicBezTo>
                  <a:cubicBezTo>
                    <a:pt x="20" y="0"/>
                    <a:pt x="20" y="0"/>
                    <a:pt x="20" y="0"/>
                  </a:cubicBezTo>
                  <a:cubicBezTo>
                    <a:pt x="0" y="130"/>
                    <a:pt x="9" y="372"/>
                    <a:pt x="14" y="485"/>
                  </a:cubicBezTo>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2" name="Hình tự do 47"/>
            <p:cNvSpPr/>
            <p:nvPr/>
          </p:nvSpPr>
          <p:spPr bwMode="auto">
            <a:xfrm flipH="1">
              <a:off x="11123612" y="4545775"/>
              <a:ext cx="787400" cy="577850"/>
            </a:xfrm>
            <a:custGeom>
              <a:avLst/>
              <a:gdLst>
                <a:gd name="T0" fmla="*/ 36 w 174"/>
                <a:gd name="T1" fmla="*/ 3 h 129"/>
                <a:gd name="T2" fmla="*/ 81 w 174"/>
                <a:gd name="T3" fmla="*/ 30 h 129"/>
                <a:gd name="T4" fmla="*/ 130 w 174"/>
                <a:gd name="T5" fmla="*/ 32 h 129"/>
                <a:gd name="T6" fmla="*/ 55 w 174"/>
                <a:gd name="T7" fmla="*/ 120 h 129"/>
                <a:gd name="T8" fmla="*/ 6 w 174"/>
                <a:gd name="T9" fmla="*/ 66 h 129"/>
                <a:gd name="T10" fmla="*/ 36 w 174"/>
                <a:gd name="T11" fmla="*/ 3 h 129"/>
              </a:gdLst>
              <a:ahLst/>
              <a:cxnLst>
                <a:cxn ang="0">
                  <a:pos x="T0" y="T1"/>
                </a:cxn>
                <a:cxn ang="0">
                  <a:pos x="T2" y="T3"/>
                </a:cxn>
                <a:cxn ang="0">
                  <a:pos x="T4" y="T5"/>
                </a:cxn>
                <a:cxn ang="0">
                  <a:pos x="T6" y="T7"/>
                </a:cxn>
                <a:cxn ang="0">
                  <a:pos x="T8" y="T9"/>
                </a:cxn>
                <a:cxn ang="0">
                  <a:pos x="T10" y="T11"/>
                </a:cxn>
              </a:cxnLst>
              <a:rect l="0" t="0" r="r" b="b"/>
              <a:pathLst>
                <a:path w="174" h="129">
                  <a:moveTo>
                    <a:pt x="36" y="3"/>
                  </a:moveTo>
                  <a:cubicBezTo>
                    <a:pt x="61" y="0"/>
                    <a:pt x="75" y="12"/>
                    <a:pt x="81" y="30"/>
                  </a:cubicBezTo>
                  <a:cubicBezTo>
                    <a:pt x="101" y="21"/>
                    <a:pt x="122" y="23"/>
                    <a:pt x="130" y="32"/>
                  </a:cubicBezTo>
                  <a:cubicBezTo>
                    <a:pt x="174" y="81"/>
                    <a:pt x="89" y="129"/>
                    <a:pt x="55" y="120"/>
                  </a:cubicBezTo>
                  <a:cubicBezTo>
                    <a:pt x="40" y="121"/>
                    <a:pt x="12" y="91"/>
                    <a:pt x="6" y="66"/>
                  </a:cubicBezTo>
                  <a:cubicBezTo>
                    <a:pt x="0" y="34"/>
                    <a:pt x="21" y="5"/>
                    <a:pt x="36" y="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13" name="Hình tự do 48"/>
            <p:cNvSpPr/>
            <p:nvPr/>
          </p:nvSpPr>
          <p:spPr bwMode="auto">
            <a:xfrm flipH="1">
              <a:off x="11226800" y="4707700"/>
              <a:ext cx="762000" cy="460375"/>
            </a:xfrm>
            <a:custGeom>
              <a:avLst/>
              <a:gdLst>
                <a:gd name="T0" fmla="*/ 4 w 200"/>
                <a:gd name="T1" fmla="*/ 25 h 122"/>
                <a:gd name="T2" fmla="*/ 77 w 200"/>
                <a:gd name="T3" fmla="*/ 97 h 122"/>
                <a:gd name="T4" fmla="*/ 83 w 200"/>
                <a:gd name="T5" fmla="*/ 55 h 122"/>
                <a:gd name="T6" fmla="*/ 112 w 200"/>
                <a:gd name="T7" fmla="*/ 2 h 122"/>
                <a:gd name="T8" fmla="*/ 94 w 200"/>
                <a:gd name="T9" fmla="*/ 101 h 122"/>
                <a:gd name="T10" fmla="*/ 131 w 200"/>
                <a:gd name="T11" fmla="*/ 78 h 122"/>
                <a:gd name="T12" fmla="*/ 191 w 200"/>
                <a:gd name="T13" fmla="*/ 67 h 122"/>
                <a:gd name="T14" fmla="*/ 83 w 200"/>
                <a:gd name="T15" fmla="*/ 115 h 122"/>
                <a:gd name="T16" fmla="*/ 81 w 200"/>
                <a:gd name="T17" fmla="*/ 116 h 122"/>
                <a:gd name="T18" fmla="*/ 79 w 200"/>
                <a:gd name="T19" fmla="*/ 114 h 122"/>
                <a:gd name="T20" fmla="*/ 32 w 200"/>
                <a:gd name="T21" fmla="*/ 79 h 122"/>
                <a:gd name="T22" fmla="*/ 4 w 200"/>
                <a:gd name="T23" fmla="*/ 25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 h="122">
                  <a:moveTo>
                    <a:pt x="4" y="25"/>
                  </a:moveTo>
                  <a:cubicBezTo>
                    <a:pt x="19" y="12"/>
                    <a:pt x="62" y="67"/>
                    <a:pt x="77" y="97"/>
                  </a:cubicBezTo>
                  <a:cubicBezTo>
                    <a:pt x="78" y="84"/>
                    <a:pt x="79" y="68"/>
                    <a:pt x="83" y="55"/>
                  </a:cubicBezTo>
                  <a:cubicBezTo>
                    <a:pt x="91" y="23"/>
                    <a:pt x="106" y="0"/>
                    <a:pt x="112" y="2"/>
                  </a:cubicBezTo>
                  <a:cubicBezTo>
                    <a:pt x="130" y="7"/>
                    <a:pt x="110" y="70"/>
                    <a:pt x="94" y="101"/>
                  </a:cubicBezTo>
                  <a:cubicBezTo>
                    <a:pt x="104" y="93"/>
                    <a:pt x="118" y="84"/>
                    <a:pt x="131" y="78"/>
                  </a:cubicBezTo>
                  <a:cubicBezTo>
                    <a:pt x="161" y="64"/>
                    <a:pt x="189" y="62"/>
                    <a:pt x="191" y="67"/>
                  </a:cubicBezTo>
                  <a:cubicBezTo>
                    <a:pt x="200" y="90"/>
                    <a:pt x="97" y="122"/>
                    <a:pt x="83" y="115"/>
                  </a:cubicBezTo>
                  <a:cubicBezTo>
                    <a:pt x="82" y="116"/>
                    <a:pt x="82" y="116"/>
                    <a:pt x="81" y="116"/>
                  </a:cubicBezTo>
                  <a:cubicBezTo>
                    <a:pt x="80" y="116"/>
                    <a:pt x="80" y="115"/>
                    <a:pt x="79" y="114"/>
                  </a:cubicBezTo>
                  <a:cubicBezTo>
                    <a:pt x="71" y="112"/>
                    <a:pt x="47" y="95"/>
                    <a:pt x="32" y="79"/>
                  </a:cubicBezTo>
                  <a:cubicBezTo>
                    <a:pt x="10" y="54"/>
                    <a:pt x="0" y="29"/>
                    <a:pt x="4"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4" name="Hình tự do 49"/>
            <p:cNvSpPr/>
            <p:nvPr/>
          </p:nvSpPr>
          <p:spPr bwMode="auto">
            <a:xfrm flipH="1">
              <a:off x="11399837" y="6011037"/>
              <a:ext cx="604838" cy="466725"/>
            </a:xfrm>
            <a:custGeom>
              <a:avLst/>
              <a:gdLst>
                <a:gd name="T0" fmla="*/ 28 w 159"/>
                <a:gd name="T1" fmla="*/ 9 h 124"/>
                <a:gd name="T2" fmla="*/ 82 w 159"/>
                <a:gd name="T3" fmla="*/ 89 h 124"/>
                <a:gd name="T4" fmla="*/ 159 w 159"/>
                <a:gd name="T5" fmla="*/ 30 h 124"/>
                <a:gd name="T6" fmla="*/ 79 w 159"/>
                <a:gd name="T7" fmla="*/ 107 h 124"/>
                <a:gd name="T8" fmla="*/ 78 w 159"/>
                <a:gd name="T9" fmla="*/ 109 h 124"/>
                <a:gd name="T10" fmla="*/ 28 w 159"/>
                <a:gd name="T11" fmla="*/ 9 h 124"/>
              </a:gdLst>
              <a:ahLst/>
              <a:cxnLst>
                <a:cxn ang="0">
                  <a:pos x="T0" y="T1"/>
                </a:cxn>
                <a:cxn ang="0">
                  <a:pos x="T2" y="T3"/>
                </a:cxn>
                <a:cxn ang="0">
                  <a:pos x="T4" y="T5"/>
                </a:cxn>
                <a:cxn ang="0">
                  <a:pos x="T6" y="T7"/>
                </a:cxn>
                <a:cxn ang="0">
                  <a:pos x="T8" y="T9"/>
                </a:cxn>
                <a:cxn ang="0">
                  <a:pos x="T10" y="T11"/>
                </a:cxn>
              </a:cxnLst>
              <a:rect l="0" t="0" r="r" b="b"/>
              <a:pathLst>
                <a:path w="159" h="124">
                  <a:moveTo>
                    <a:pt x="28" y="9"/>
                  </a:moveTo>
                  <a:cubicBezTo>
                    <a:pt x="49" y="16"/>
                    <a:pt x="79" y="60"/>
                    <a:pt x="82" y="89"/>
                  </a:cubicBezTo>
                  <a:cubicBezTo>
                    <a:pt x="102" y="59"/>
                    <a:pt x="159" y="8"/>
                    <a:pt x="159" y="30"/>
                  </a:cubicBezTo>
                  <a:cubicBezTo>
                    <a:pt x="158" y="59"/>
                    <a:pt x="105" y="116"/>
                    <a:pt x="79" y="107"/>
                  </a:cubicBezTo>
                  <a:cubicBezTo>
                    <a:pt x="78" y="108"/>
                    <a:pt x="78" y="108"/>
                    <a:pt x="78" y="109"/>
                  </a:cubicBezTo>
                  <a:cubicBezTo>
                    <a:pt x="65" y="124"/>
                    <a:pt x="0" y="0"/>
                    <a:pt x="28" y="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5" name="Hình tự do 10"/>
            <p:cNvSpPr/>
            <p:nvPr/>
          </p:nvSpPr>
          <p:spPr bwMode="auto">
            <a:xfrm flipH="1">
              <a:off x="11902162" y="4590615"/>
              <a:ext cx="88900" cy="76200"/>
            </a:xfrm>
            <a:custGeom>
              <a:avLst/>
              <a:gdLst>
                <a:gd name="T0" fmla="*/ 16 w 36"/>
                <a:gd name="T1" fmla="*/ 0 h 31"/>
                <a:gd name="T2" fmla="*/ 6 w 36"/>
                <a:gd name="T3" fmla="*/ 4 h 31"/>
                <a:gd name="T4" fmla="*/ 8 w 36"/>
                <a:gd name="T5" fmla="*/ 26 h 31"/>
                <a:gd name="T6" fmla="*/ 20 w 36"/>
                <a:gd name="T7" fmla="*/ 31 h 31"/>
                <a:gd name="T8" fmla="*/ 30 w 36"/>
                <a:gd name="T9" fmla="*/ 27 h 31"/>
                <a:gd name="T10" fmla="*/ 28 w 36"/>
                <a:gd name="T11" fmla="*/ 5 h 31"/>
                <a:gd name="T12" fmla="*/ 16 w 36"/>
                <a:gd name="T13" fmla="*/ 0 h 31"/>
              </a:gdLst>
              <a:ahLst/>
              <a:cxnLst>
                <a:cxn ang="0">
                  <a:pos x="T0" y="T1"/>
                </a:cxn>
                <a:cxn ang="0">
                  <a:pos x="T2" y="T3"/>
                </a:cxn>
                <a:cxn ang="0">
                  <a:pos x="T4" y="T5"/>
                </a:cxn>
                <a:cxn ang="0">
                  <a:pos x="T6" y="T7"/>
                </a:cxn>
                <a:cxn ang="0">
                  <a:pos x="T8" y="T9"/>
                </a:cxn>
                <a:cxn ang="0">
                  <a:pos x="T10" y="T11"/>
                </a:cxn>
                <a:cxn ang="0">
                  <a:pos x="T12" y="T13"/>
                </a:cxn>
              </a:cxnLst>
              <a:rect l="0" t="0" r="r" b="b"/>
              <a:pathLst>
                <a:path w="36" h="31">
                  <a:moveTo>
                    <a:pt x="16" y="0"/>
                  </a:moveTo>
                  <a:cubicBezTo>
                    <a:pt x="12" y="0"/>
                    <a:pt x="9" y="1"/>
                    <a:pt x="6" y="4"/>
                  </a:cubicBezTo>
                  <a:cubicBezTo>
                    <a:pt x="0" y="9"/>
                    <a:pt x="1" y="19"/>
                    <a:pt x="8" y="26"/>
                  </a:cubicBezTo>
                  <a:cubicBezTo>
                    <a:pt x="11" y="29"/>
                    <a:pt x="16" y="31"/>
                    <a:pt x="20" y="31"/>
                  </a:cubicBezTo>
                  <a:cubicBezTo>
                    <a:pt x="24" y="31"/>
                    <a:pt x="27" y="30"/>
                    <a:pt x="30" y="27"/>
                  </a:cubicBezTo>
                  <a:cubicBezTo>
                    <a:pt x="36" y="21"/>
                    <a:pt x="35" y="11"/>
                    <a:pt x="28" y="5"/>
                  </a:cubicBezTo>
                  <a:cubicBezTo>
                    <a:pt x="25" y="1"/>
                    <a:pt x="20" y="0"/>
                    <a:pt x="16" y="0"/>
                  </a:cubicBezTo>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16" name="Hình tự do 16"/>
            <p:cNvSpPr/>
            <p:nvPr/>
          </p:nvSpPr>
          <p:spPr bwMode="auto">
            <a:xfrm flipH="1">
              <a:off x="11963414" y="4051301"/>
              <a:ext cx="125413" cy="125412"/>
            </a:xfrm>
            <a:custGeom>
              <a:avLst/>
              <a:gdLst>
                <a:gd name="T0" fmla="*/ 51 w 51"/>
                <a:gd name="T1" fmla="*/ 25 h 51"/>
                <a:gd name="T2" fmla="*/ 42 w 51"/>
                <a:gd name="T3" fmla="*/ 20 h 51"/>
                <a:gd name="T4" fmla="*/ 46 w 51"/>
                <a:gd name="T5" fmla="*/ 11 h 51"/>
                <a:gd name="T6" fmla="*/ 39 w 51"/>
                <a:gd name="T7" fmla="*/ 11 h 51"/>
                <a:gd name="T8" fmla="*/ 38 w 51"/>
                <a:gd name="T9" fmla="*/ 4 h 51"/>
                <a:gd name="T10" fmla="*/ 32 w 51"/>
                <a:gd name="T11" fmla="*/ 7 h 51"/>
                <a:gd name="T12" fmla="*/ 28 w 51"/>
                <a:gd name="T13" fmla="*/ 0 h 51"/>
                <a:gd name="T14" fmla="*/ 23 w 51"/>
                <a:gd name="T15" fmla="*/ 5 h 51"/>
                <a:gd name="T16" fmla="*/ 18 w 51"/>
                <a:gd name="T17" fmla="*/ 1 h 51"/>
                <a:gd name="T18" fmla="*/ 16 w 51"/>
                <a:gd name="T19" fmla="*/ 9 h 51"/>
                <a:gd name="T20" fmla="*/ 8 w 51"/>
                <a:gd name="T21" fmla="*/ 7 h 51"/>
                <a:gd name="T22" fmla="*/ 10 w 51"/>
                <a:gd name="T23" fmla="*/ 16 h 51"/>
                <a:gd name="T24" fmla="*/ 1 w 51"/>
                <a:gd name="T25" fmla="*/ 18 h 51"/>
                <a:gd name="T26" fmla="*/ 4 w 51"/>
                <a:gd name="T27" fmla="*/ 22 h 51"/>
                <a:gd name="T28" fmla="*/ 0 w 51"/>
                <a:gd name="T29" fmla="*/ 26 h 51"/>
                <a:gd name="T30" fmla="*/ 9 w 51"/>
                <a:gd name="T31" fmla="*/ 31 h 51"/>
                <a:gd name="T32" fmla="*/ 4 w 51"/>
                <a:gd name="T33" fmla="*/ 40 h 51"/>
                <a:gd name="T34" fmla="*/ 12 w 51"/>
                <a:gd name="T35" fmla="*/ 40 h 51"/>
                <a:gd name="T36" fmla="*/ 12 w 51"/>
                <a:gd name="T37" fmla="*/ 47 h 51"/>
                <a:gd name="T38" fmla="*/ 19 w 51"/>
                <a:gd name="T39" fmla="*/ 44 h 51"/>
                <a:gd name="T40" fmla="*/ 22 w 51"/>
                <a:gd name="T41" fmla="*/ 51 h 51"/>
                <a:gd name="T42" fmla="*/ 27 w 51"/>
                <a:gd name="T43" fmla="*/ 46 h 51"/>
                <a:gd name="T44" fmla="*/ 32 w 51"/>
                <a:gd name="T45" fmla="*/ 50 h 51"/>
                <a:gd name="T46" fmla="*/ 35 w 51"/>
                <a:gd name="T47" fmla="*/ 42 h 51"/>
                <a:gd name="T48" fmla="*/ 43 w 51"/>
                <a:gd name="T49" fmla="*/ 44 h 51"/>
                <a:gd name="T50" fmla="*/ 41 w 51"/>
                <a:gd name="T51" fmla="*/ 36 h 51"/>
                <a:gd name="T52" fmla="*/ 49 w 51"/>
                <a:gd name="T53" fmla="*/ 34 h 51"/>
                <a:gd name="T54" fmla="*/ 46 w 51"/>
                <a:gd name="T55" fmla="*/ 29 h 51"/>
                <a:gd name="T56" fmla="*/ 51 w 51"/>
                <a:gd name="T57" fmla="*/ 25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1">
                  <a:moveTo>
                    <a:pt x="51" y="25"/>
                  </a:moveTo>
                  <a:cubicBezTo>
                    <a:pt x="51" y="23"/>
                    <a:pt x="47" y="21"/>
                    <a:pt x="42" y="20"/>
                  </a:cubicBezTo>
                  <a:cubicBezTo>
                    <a:pt x="45" y="16"/>
                    <a:pt x="47" y="13"/>
                    <a:pt x="46" y="11"/>
                  </a:cubicBezTo>
                  <a:cubicBezTo>
                    <a:pt x="45" y="10"/>
                    <a:pt x="42" y="10"/>
                    <a:pt x="39" y="11"/>
                  </a:cubicBezTo>
                  <a:cubicBezTo>
                    <a:pt x="40" y="7"/>
                    <a:pt x="40" y="5"/>
                    <a:pt x="38" y="4"/>
                  </a:cubicBezTo>
                  <a:cubicBezTo>
                    <a:pt x="37" y="3"/>
                    <a:pt x="34" y="4"/>
                    <a:pt x="32" y="7"/>
                  </a:cubicBezTo>
                  <a:cubicBezTo>
                    <a:pt x="31" y="3"/>
                    <a:pt x="30" y="1"/>
                    <a:pt x="28" y="0"/>
                  </a:cubicBezTo>
                  <a:cubicBezTo>
                    <a:pt x="26" y="0"/>
                    <a:pt x="25" y="2"/>
                    <a:pt x="23" y="5"/>
                  </a:cubicBezTo>
                  <a:cubicBezTo>
                    <a:pt x="21" y="2"/>
                    <a:pt x="20" y="1"/>
                    <a:pt x="18" y="1"/>
                  </a:cubicBezTo>
                  <a:cubicBezTo>
                    <a:pt x="16" y="2"/>
                    <a:pt x="16" y="5"/>
                    <a:pt x="16" y="9"/>
                  </a:cubicBezTo>
                  <a:cubicBezTo>
                    <a:pt x="12" y="7"/>
                    <a:pt x="9" y="6"/>
                    <a:pt x="8" y="7"/>
                  </a:cubicBezTo>
                  <a:cubicBezTo>
                    <a:pt x="7" y="8"/>
                    <a:pt x="7" y="12"/>
                    <a:pt x="10" y="16"/>
                  </a:cubicBezTo>
                  <a:cubicBezTo>
                    <a:pt x="5" y="15"/>
                    <a:pt x="2" y="16"/>
                    <a:pt x="1" y="18"/>
                  </a:cubicBezTo>
                  <a:cubicBezTo>
                    <a:pt x="1" y="19"/>
                    <a:pt x="2" y="21"/>
                    <a:pt x="4" y="22"/>
                  </a:cubicBezTo>
                  <a:cubicBezTo>
                    <a:pt x="1" y="24"/>
                    <a:pt x="0" y="25"/>
                    <a:pt x="0" y="26"/>
                  </a:cubicBezTo>
                  <a:cubicBezTo>
                    <a:pt x="0" y="28"/>
                    <a:pt x="3" y="30"/>
                    <a:pt x="9" y="31"/>
                  </a:cubicBezTo>
                  <a:cubicBezTo>
                    <a:pt x="5" y="35"/>
                    <a:pt x="3" y="38"/>
                    <a:pt x="4" y="40"/>
                  </a:cubicBezTo>
                  <a:cubicBezTo>
                    <a:pt x="5" y="41"/>
                    <a:pt x="8" y="41"/>
                    <a:pt x="12" y="40"/>
                  </a:cubicBezTo>
                  <a:cubicBezTo>
                    <a:pt x="11" y="44"/>
                    <a:pt x="11" y="47"/>
                    <a:pt x="12" y="47"/>
                  </a:cubicBezTo>
                  <a:cubicBezTo>
                    <a:pt x="13" y="48"/>
                    <a:pt x="16" y="47"/>
                    <a:pt x="19" y="44"/>
                  </a:cubicBezTo>
                  <a:cubicBezTo>
                    <a:pt x="20" y="48"/>
                    <a:pt x="21" y="51"/>
                    <a:pt x="22" y="51"/>
                  </a:cubicBezTo>
                  <a:cubicBezTo>
                    <a:pt x="24" y="51"/>
                    <a:pt x="26" y="49"/>
                    <a:pt x="27" y="46"/>
                  </a:cubicBezTo>
                  <a:cubicBezTo>
                    <a:pt x="29" y="49"/>
                    <a:pt x="31" y="50"/>
                    <a:pt x="32" y="50"/>
                  </a:cubicBezTo>
                  <a:cubicBezTo>
                    <a:pt x="34" y="49"/>
                    <a:pt x="35" y="47"/>
                    <a:pt x="35" y="42"/>
                  </a:cubicBezTo>
                  <a:cubicBezTo>
                    <a:pt x="38" y="44"/>
                    <a:pt x="41" y="45"/>
                    <a:pt x="43" y="44"/>
                  </a:cubicBezTo>
                  <a:cubicBezTo>
                    <a:pt x="44" y="43"/>
                    <a:pt x="43" y="40"/>
                    <a:pt x="41" y="36"/>
                  </a:cubicBezTo>
                  <a:cubicBezTo>
                    <a:pt x="46" y="36"/>
                    <a:pt x="49" y="35"/>
                    <a:pt x="49" y="34"/>
                  </a:cubicBezTo>
                  <a:cubicBezTo>
                    <a:pt x="50" y="32"/>
                    <a:pt x="49" y="31"/>
                    <a:pt x="46" y="29"/>
                  </a:cubicBezTo>
                  <a:cubicBezTo>
                    <a:pt x="49" y="28"/>
                    <a:pt x="51" y="26"/>
                    <a:pt x="51" y="25"/>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7" name="Hình tự do 18"/>
            <p:cNvSpPr/>
            <p:nvPr/>
          </p:nvSpPr>
          <p:spPr bwMode="auto">
            <a:xfrm flipH="1">
              <a:off x="11836637" y="5670550"/>
              <a:ext cx="154425" cy="154425"/>
            </a:xfrm>
            <a:custGeom>
              <a:avLst/>
              <a:gdLst>
                <a:gd name="T0" fmla="*/ 129 w 129"/>
                <a:gd name="T1" fmla="*/ 75 h 130"/>
                <a:gd name="T2" fmla="*/ 119 w 129"/>
                <a:gd name="T3" fmla="*/ 64 h 130"/>
                <a:gd name="T4" fmla="*/ 128 w 129"/>
                <a:gd name="T5" fmla="*/ 53 h 130"/>
                <a:gd name="T6" fmla="*/ 103 w 129"/>
                <a:gd name="T7" fmla="*/ 45 h 130"/>
                <a:gd name="T8" fmla="*/ 111 w 129"/>
                <a:gd name="T9" fmla="*/ 20 h 130"/>
                <a:gd name="T10" fmla="*/ 93 w 129"/>
                <a:gd name="T11" fmla="*/ 23 h 130"/>
                <a:gd name="T12" fmla="*/ 88 w 129"/>
                <a:gd name="T13" fmla="*/ 5 h 130"/>
                <a:gd name="T14" fmla="*/ 72 w 129"/>
                <a:gd name="T15" fmla="*/ 16 h 130"/>
                <a:gd name="T16" fmla="*/ 61 w 129"/>
                <a:gd name="T17" fmla="*/ 1 h 130"/>
                <a:gd name="T18" fmla="*/ 51 w 129"/>
                <a:gd name="T19" fmla="*/ 15 h 130"/>
                <a:gd name="T20" fmla="*/ 36 w 129"/>
                <a:gd name="T21" fmla="*/ 7 h 130"/>
                <a:gd name="T22" fmla="*/ 33 w 129"/>
                <a:gd name="T23" fmla="*/ 28 h 130"/>
                <a:gd name="T24" fmla="*/ 13 w 129"/>
                <a:gd name="T25" fmla="*/ 26 h 130"/>
                <a:gd name="T26" fmla="*/ 21 w 129"/>
                <a:gd name="T27" fmla="*/ 47 h 130"/>
                <a:gd name="T28" fmla="*/ 0 w 129"/>
                <a:gd name="T29" fmla="*/ 56 h 130"/>
                <a:gd name="T30" fmla="*/ 10 w 129"/>
                <a:gd name="T31" fmla="*/ 67 h 130"/>
                <a:gd name="T32" fmla="*/ 1 w 129"/>
                <a:gd name="T33" fmla="*/ 78 h 130"/>
                <a:gd name="T34" fmla="*/ 26 w 129"/>
                <a:gd name="T35" fmla="*/ 86 h 130"/>
                <a:gd name="T36" fmla="*/ 18 w 129"/>
                <a:gd name="T37" fmla="*/ 111 h 130"/>
                <a:gd name="T38" fmla="*/ 36 w 129"/>
                <a:gd name="T39" fmla="*/ 108 h 130"/>
                <a:gd name="T40" fmla="*/ 41 w 129"/>
                <a:gd name="T41" fmla="*/ 126 h 130"/>
                <a:gd name="T42" fmla="*/ 57 w 129"/>
                <a:gd name="T43" fmla="*/ 115 h 130"/>
                <a:gd name="T44" fmla="*/ 69 w 129"/>
                <a:gd name="T45" fmla="*/ 130 h 130"/>
                <a:gd name="T46" fmla="*/ 78 w 129"/>
                <a:gd name="T47" fmla="*/ 116 h 130"/>
                <a:gd name="T48" fmla="*/ 93 w 129"/>
                <a:gd name="T49" fmla="*/ 124 h 130"/>
                <a:gd name="T50" fmla="*/ 96 w 129"/>
                <a:gd name="T51" fmla="*/ 103 h 130"/>
                <a:gd name="T52" fmla="*/ 116 w 129"/>
                <a:gd name="T53" fmla="*/ 104 h 130"/>
                <a:gd name="T54" fmla="*/ 108 w 129"/>
                <a:gd name="T55" fmla="*/ 84 h 130"/>
                <a:gd name="T56" fmla="*/ 129 w 129"/>
                <a:gd name="T57" fmla="*/ 7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9" h="130">
                  <a:moveTo>
                    <a:pt x="129" y="75"/>
                  </a:moveTo>
                  <a:cubicBezTo>
                    <a:pt x="129" y="71"/>
                    <a:pt x="126" y="68"/>
                    <a:pt x="119" y="64"/>
                  </a:cubicBezTo>
                  <a:cubicBezTo>
                    <a:pt x="126" y="60"/>
                    <a:pt x="129" y="56"/>
                    <a:pt x="128" y="53"/>
                  </a:cubicBezTo>
                  <a:cubicBezTo>
                    <a:pt x="127" y="48"/>
                    <a:pt x="118" y="45"/>
                    <a:pt x="103" y="45"/>
                  </a:cubicBezTo>
                  <a:cubicBezTo>
                    <a:pt x="111" y="33"/>
                    <a:pt x="114" y="23"/>
                    <a:pt x="111" y="20"/>
                  </a:cubicBezTo>
                  <a:cubicBezTo>
                    <a:pt x="108" y="17"/>
                    <a:pt x="101" y="18"/>
                    <a:pt x="93" y="23"/>
                  </a:cubicBezTo>
                  <a:cubicBezTo>
                    <a:pt x="93" y="13"/>
                    <a:pt x="92" y="6"/>
                    <a:pt x="88" y="5"/>
                  </a:cubicBezTo>
                  <a:cubicBezTo>
                    <a:pt x="84" y="3"/>
                    <a:pt x="79" y="8"/>
                    <a:pt x="72" y="16"/>
                  </a:cubicBezTo>
                  <a:cubicBezTo>
                    <a:pt x="69" y="6"/>
                    <a:pt x="65" y="0"/>
                    <a:pt x="61" y="1"/>
                  </a:cubicBezTo>
                  <a:cubicBezTo>
                    <a:pt x="57" y="1"/>
                    <a:pt x="53" y="6"/>
                    <a:pt x="51" y="15"/>
                  </a:cubicBezTo>
                  <a:cubicBezTo>
                    <a:pt x="45" y="8"/>
                    <a:pt x="39" y="5"/>
                    <a:pt x="36" y="7"/>
                  </a:cubicBezTo>
                  <a:cubicBezTo>
                    <a:pt x="32" y="9"/>
                    <a:pt x="31" y="17"/>
                    <a:pt x="33" y="28"/>
                  </a:cubicBezTo>
                  <a:cubicBezTo>
                    <a:pt x="23" y="24"/>
                    <a:pt x="16" y="23"/>
                    <a:pt x="13" y="26"/>
                  </a:cubicBezTo>
                  <a:cubicBezTo>
                    <a:pt x="10" y="30"/>
                    <a:pt x="13" y="38"/>
                    <a:pt x="21" y="47"/>
                  </a:cubicBezTo>
                  <a:cubicBezTo>
                    <a:pt x="9" y="48"/>
                    <a:pt x="1" y="51"/>
                    <a:pt x="0" y="56"/>
                  </a:cubicBezTo>
                  <a:cubicBezTo>
                    <a:pt x="0" y="59"/>
                    <a:pt x="3" y="63"/>
                    <a:pt x="10" y="67"/>
                  </a:cubicBezTo>
                  <a:cubicBezTo>
                    <a:pt x="4" y="70"/>
                    <a:pt x="0" y="74"/>
                    <a:pt x="1" y="78"/>
                  </a:cubicBezTo>
                  <a:cubicBezTo>
                    <a:pt x="2" y="83"/>
                    <a:pt x="11" y="85"/>
                    <a:pt x="26" y="86"/>
                  </a:cubicBezTo>
                  <a:cubicBezTo>
                    <a:pt x="18" y="98"/>
                    <a:pt x="15" y="107"/>
                    <a:pt x="18" y="111"/>
                  </a:cubicBezTo>
                  <a:cubicBezTo>
                    <a:pt x="21" y="114"/>
                    <a:pt x="28" y="112"/>
                    <a:pt x="36" y="108"/>
                  </a:cubicBezTo>
                  <a:cubicBezTo>
                    <a:pt x="36" y="118"/>
                    <a:pt x="37" y="124"/>
                    <a:pt x="41" y="126"/>
                  </a:cubicBezTo>
                  <a:cubicBezTo>
                    <a:pt x="45" y="127"/>
                    <a:pt x="51" y="123"/>
                    <a:pt x="57" y="115"/>
                  </a:cubicBezTo>
                  <a:cubicBezTo>
                    <a:pt x="60" y="125"/>
                    <a:pt x="64" y="130"/>
                    <a:pt x="69" y="130"/>
                  </a:cubicBezTo>
                  <a:cubicBezTo>
                    <a:pt x="72" y="130"/>
                    <a:pt x="76" y="124"/>
                    <a:pt x="78" y="116"/>
                  </a:cubicBezTo>
                  <a:cubicBezTo>
                    <a:pt x="84" y="122"/>
                    <a:pt x="90" y="125"/>
                    <a:pt x="93" y="124"/>
                  </a:cubicBezTo>
                  <a:cubicBezTo>
                    <a:pt x="97" y="122"/>
                    <a:pt x="98" y="114"/>
                    <a:pt x="96" y="103"/>
                  </a:cubicBezTo>
                  <a:cubicBezTo>
                    <a:pt x="106" y="107"/>
                    <a:pt x="114" y="108"/>
                    <a:pt x="116" y="104"/>
                  </a:cubicBezTo>
                  <a:cubicBezTo>
                    <a:pt x="119" y="101"/>
                    <a:pt x="116" y="93"/>
                    <a:pt x="108" y="84"/>
                  </a:cubicBezTo>
                  <a:cubicBezTo>
                    <a:pt x="120" y="82"/>
                    <a:pt x="128" y="79"/>
                    <a:pt x="129" y="75"/>
                  </a:cubicBezTo>
                  <a:close/>
                </a:path>
              </a:pathLst>
            </a:custGeom>
            <a:solidFill>
              <a:schemeClr val="bg1"/>
            </a:solidFill>
            <a:ln>
              <a:noFill/>
            </a:ln>
          </p:spPr>
          <p:txBody>
            <a:bodyPr vert="horz" wrap="square" lIns="91440" tIns="45720" rIns="91440" bIns="45720" numCol="1" anchor="t" anchorCtr="0" compatLnSpc="1"/>
            <a:lstStyle/>
            <a:p>
              <a:endParaRPr lang="vi-VN"/>
            </a:p>
          </p:txBody>
        </p:sp>
      </p:grpSp>
      <p:sp>
        <p:nvSpPr>
          <p:cNvPr id="2" name="Tiêu đề 1"/>
          <p:cNvSpPr>
            <a:spLocks noGrp="1"/>
          </p:cNvSpPr>
          <p:nvPr>
            <p:ph type="title"/>
          </p:nvPr>
        </p:nvSpPr>
        <p:spPr>
          <a:xfrm>
            <a:off x="7699248" y="1993392"/>
            <a:ext cx="3200400" cy="2194560"/>
          </a:xfrm>
          <a:prstGeom prst="rect">
            <a:avLst/>
          </a:prstGeom>
        </p:spPr>
        <p:txBody>
          <a:bodyPr anchor="b">
            <a:normAutofit/>
          </a:bodyPr>
          <a:lstStyle>
            <a:lvl1pPr latinLnBrk="0">
              <a:defRPr lang="vi-VN" sz="3400"/>
            </a:lvl1pPr>
          </a:lstStyle>
          <a:p>
            <a:r>
              <a:rPr lang="en-US"/>
              <a:t>Click to edit Master title style</a:t>
            </a:r>
            <a:endParaRPr lang="vi-VN"/>
          </a:p>
        </p:txBody>
      </p:sp>
      <p:sp>
        <p:nvSpPr>
          <p:cNvPr id="3" name="Chỗ dành sẵn cho Hình ảnh 2"/>
          <p:cNvSpPr>
            <a:spLocks noGrp="1"/>
          </p:cNvSpPr>
          <p:nvPr>
            <p:ph type="pic" idx="1"/>
          </p:nvPr>
        </p:nvSpPr>
        <p:spPr>
          <a:xfrm>
            <a:off x="838198" y="838200"/>
            <a:ext cx="6400800" cy="5181600"/>
          </a:xfrm>
          <a:prstGeom prst="rect">
            <a:avLst/>
          </a:prstGeom>
          <a:solidFill>
            <a:schemeClr val="bg2">
              <a:lumMod val="90000"/>
            </a:schemeClr>
          </a:solidFill>
          <a:ln w="76200">
            <a:solidFill>
              <a:schemeClr val="bg1"/>
            </a:solidFill>
            <a:miter lim="800000"/>
          </a:ln>
        </p:spPr>
        <p:txBody>
          <a:bodyPr tIns="365760">
            <a:normAutofit/>
          </a:bodyPr>
          <a:lstStyle>
            <a:lvl1pPr marL="0" indent="0" algn="ctr" latinLnBrk="0">
              <a:buNone/>
              <a:defRPr lang="vi-VN" sz="2000"/>
            </a:lvl1pPr>
            <a:lvl2pPr marL="457200" indent="0" latinLnBrk="0">
              <a:buNone/>
              <a:defRPr lang="vi-VN" sz="2800"/>
            </a:lvl2pPr>
            <a:lvl3pPr marL="914400" indent="0" latinLnBrk="0">
              <a:buNone/>
              <a:defRPr lang="vi-VN" sz="2400"/>
            </a:lvl3pPr>
            <a:lvl4pPr marL="1371600" indent="0" latinLnBrk="0">
              <a:buNone/>
              <a:defRPr lang="vi-VN" sz="2000"/>
            </a:lvl4pPr>
            <a:lvl5pPr marL="1828800" indent="0" latinLnBrk="0">
              <a:buNone/>
              <a:defRPr lang="vi-VN" sz="2000"/>
            </a:lvl5pPr>
            <a:lvl6pPr marL="2286000" indent="0" latinLnBrk="0">
              <a:buNone/>
              <a:defRPr lang="vi-VN" sz="2000"/>
            </a:lvl6pPr>
            <a:lvl7pPr marL="2743200" indent="0" latinLnBrk="0">
              <a:buNone/>
              <a:defRPr lang="vi-VN" sz="2000"/>
            </a:lvl7pPr>
            <a:lvl8pPr marL="3200400" indent="0" latinLnBrk="0">
              <a:buNone/>
              <a:defRPr lang="vi-VN" sz="2000"/>
            </a:lvl8pPr>
            <a:lvl9pPr marL="3657600" indent="0" latinLnBrk="0">
              <a:buNone/>
              <a:defRPr lang="vi-VN" sz="2000"/>
            </a:lvl9pPr>
          </a:lstStyle>
          <a:p>
            <a:r>
              <a:rPr lang="en-US"/>
              <a:t>Click icon to add picture</a:t>
            </a:r>
            <a:endParaRPr lang="vi-VN"/>
          </a:p>
        </p:txBody>
      </p:sp>
      <p:sp>
        <p:nvSpPr>
          <p:cNvPr id="4" name="Chỗ dành sẵn cho Văn bản 3"/>
          <p:cNvSpPr>
            <a:spLocks noGrp="1"/>
          </p:cNvSpPr>
          <p:nvPr>
            <p:ph type="body" sz="half" idx="2" hasCustomPrompt="1"/>
          </p:nvPr>
        </p:nvSpPr>
        <p:spPr>
          <a:xfrm>
            <a:off x="7699248" y="4255008"/>
            <a:ext cx="3200400" cy="1764792"/>
          </a:xfrm>
          <a:prstGeom prst="rect">
            <a:avLst/>
          </a:prstGeom>
        </p:spPr>
        <p:txBody>
          <a:bodyPr/>
          <a:lstStyle>
            <a:lvl1pPr marL="0" indent="0" latinLnBrk="0">
              <a:spcBef>
                <a:spcPts val="1000"/>
              </a:spcBef>
              <a:buNone/>
              <a:defRPr lang="vi-VN" sz="1600"/>
            </a:lvl1pPr>
            <a:lvl2pPr marL="457200" indent="0" latinLnBrk="0">
              <a:buNone/>
              <a:defRPr lang="vi-VN" sz="1400"/>
            </a:lvl2pPr>
            <a:lvl3pPr marL="914400" indent="0" latinLnBrk="0">
              <a:buNone/>
              <a:defRPr lang="vi-VN" sz="1200"/>
            </a:lvl3pPr>
            <a:lvl4pPr marL="1371600" indent="0" latinLnBrk="0">
              <a:buNone/>
              <a:defRPr lang="vi-VN" sz="1000"/>
            </a:lvl4pPr>
            <a:lvl5pPr marL="1828800" indent="0" latinLnBrk="0">
              <a:buNone/>
              <a:defRPr lang="vi-VN" sz="1000"/>
            </a:lvl5pPr>
            <a:lvl6pPr marL="2286000" indent="0" latinLnBrk="0">
              <a:buNone/>
              <a:defRPr lang="vi-VN" sz="1000"/>
            </a:lvl6pPr>
            <a:lvl7pPr marL="2743200" indent="0" latinLnBrk="0">
              <a:buNone/>
              <a:defRPr lang="vi-VN" sz="1000"/>
            </a:lvl7pPr>
            <a:lvl8pPr marL="3200400" indent="0" latinLnBrk="0">
              <a:buNone/>
              <a:defRPr lang="vi-VN" sz="1000"/>
            </a:lvl8pPr>
            <a:lvl9pPr marL="3657600" indent="0" latinLnBrk="0">
              <a:buNone/>
              <a:defRPr lang="vi-VN" sz="1000"/>
            </a:lvl9pPr>
          </a:lstStyle>
          <a:p>
            <a:pPr lvl="0"/>
            <a:r>
              <a:rPr lang="vi-VN" dirty="0"/>
              <a:t>Bấm để thêm nội dung</a:t>
            </a:r>
          </a:p>
        </p:txBody>
      </p:sp>
      <p:sp>
        <p:nvSpPr>
          <p:cNvPr id="5" name="Chỗ dành sẵn cho Ngày 4"/>
          <p:cNvSpPr>
            <a:spLocks noGrp="1"/>
          </p:cNvSpPr>
          <p:nvPr>
            <p:ph type="dt" sz="half" idx="10"/>
          </p:nvPr>
        </p:nvSpPr>
        <p:spPr>
          <a:xfrm>
            <a:off x="9259887" y="6400800"/>
            <a:ext cx="2094705" cy="202416"/>
          </a:xfrm>
          <a:prstGeom prst="rect">
            <a:avLst/>
          </a:prstGeom>
        </p:spPr>
        <p:txBody>
          <a:bodyPr/>
          <a:lstStyle/>
          <a:p>
            <a:fld id="{F0800FDC-A43D-4B5A-B091-F5339D0144BE}" type="datetime1">
              <a:rPr lang="en-US"/>
              <a:t>4/10/2026</a:t>
            </a:fld>
            <a:endParaRPr lang="vi-VN"/>
          </a:p>
        </p:txBody>
      </p:sp>
      <p:sp>
        <p:nvSpPr>
          <p:cNvPr id="6" name="Chỗ dành sẵn cho Chân trang 5"/>
          <p:cNvSpPr>
            <a:spLocks noGrp="1"/>
          </p:cNvSpPr>
          <p:nvPr>
            <p:ph type="ftr" sz="quarter" idx="11"/>
          </p:nvPr>
        </p:nvSpPr>
        <p:spPr>
          <a:xfrm>
            <a:off x="838200" y="6400800"/>
            <a:ext cx="8001000" cy="202416"/>
          </a:xfrm>
          <a:prstGeom prst="rect">
            <a:avLst/>
          </a:prstGeom>
        </p:spPr>
        <p:txBody>
          <a:bodyPr/>
          <a:lstStyle/>
          <a:p>
            <a:endParaRPr lang="vi-VN"/>
          </a:p>
        </p:txBody>
      </p:sp>
      <p:sp>
        <p:nvSpPr>
          <p:cNvPr id="7" name="Chỗ dành sẵn cho Số Bản chiếu 6"/>
          <p:cNvSpPr>
            <a:spLocks noGrp="1"/>
          </p:cNvSpPr>
          <p:nvPr>
            <p:ph type="sldNum" sz="quarter" idx="12"/>
          </p:nvPr>
        </p:nvSpPr>
        <p:spPr>
          <a:xfrm>
            <a:off x="11737975" y="6400800"/>
            <a:ext cx="418630" cy="202416"/>
          </a:xfrm>
          <a:prstGeom prst="rect">
            <a:avLst/>
          </a:prstGeom>
        </p:spPr>
        <p:txBody>
          <a:bodyPr/>
          <a:lstStyle/>
          <a:p>
            <a:fld id="{484FD59D-33F1-4A76-843D-E67207CAFE54}" type="slidenum">
              <a:rPr/>
              <a:t>‹#›</a:t>
            </a:fld>
            <a:endParaRPr lang="vi-VN"/>
          </a:p>
        </p:txBody>
      </p:sp>
    </p:spTree>
    <p:extLst>
      <p:ext uri="{BB962C8B-B14F-4D97-AF65-F5344CB8AC3E}">
        <p14:creationId xmlns:p14="http://schemas.microsoft.com/office/powerpoint/2010/main" val="2659650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2" name="PHẠM DUYÊN 1 - 9Slide.vn">
            <a:extLst>
              <a:ext uri="{FF2B5EF4-FFF2-40B4-BE49-F238E27FC236}">
                <a16:creationId xmlns:a16="http://schemas.microsoft.com/office/drawing/2014/main" id="{55F0E0FD-E9C6-064F-4267-1E41EC3EFC09}"/>
              </a:ext>
            </a:extLst>
          </p:cNvPr>
          <p:cNvPicPr>
            <a:picLocks noChangeAspect="1"/>
          </p:cNvPicPr>
          <p:nvPr userDrawn="1"/>
        </p:nvPicPr>
        <p:blipFill>
          <a:blip r:embed="rId2"/>
          <a:stretch>
            <a:fillRect/>
          </a:stretch>
        </p:blipFill>
        <p:spPr>
          <a:xfrm>
            <a:off x="-1893396" y="-15875"/>
            <a:ext cx="1488308" cy="1717486"/>
          </a:xfrm>
          <a:prstGeom prst="rect">
            <a:avLst/>
          </a:prstGeom>
        </p:spPr>
      </p:pic>
      <p:pic>
        <p:nvPicPr>
          <p:cNvPr id="3" name="PHẠM DUYÊN 2 - 9Slide.vn">
            <a:extLst>
              <a:ext uri="{FF2B5EF4-FFF2-40B4-BE49-F238E27FC236}">
                <a16:creationId xmlns:a16="http://schemas.microsoft.com/office/drawing/2014/main" id="{696B0D11-28B9-B4DA-1FA7-0C06768BAFC6}"/>
              </a:ext>
            </a:extLst>
          </p:cNvPr>
          <p:cNvPicPr>
            <a:picLocks noChangeAspect="1"/>
          </p:cNvPicPr>
          <p:nvPr userDrawn="1"/>
        </p:nvPicPr>
        <p:blipFill>
          <a:blip r:embed="rId2"/>
          <a:stretch>
            <a:fillRect/>
          </a:stretch>
        </p:blipFill>
        <p:spPr>
          <a:xfrm>
            <a:off x="-1893396" y="-15875"/>
            <a:ext cx="1488308" cy="1717486"/>
          </a:xfrm>
          <a:prstGeom prst="rect">
            <a:avLst/>
          </a:prstGeom>
        </p:spPr>
      </p:pic>
      <p:pic>
        <p:nvPicPr>
          <p:cNvPr id="4" name="PHẠM DUYÊN 1 - 9Slide.vn">
            <a:extLst>
              <a:ext uri="{FF2B5EF4-FFF2-40B4-BE49-F238E27FC236}">
                <a16:creationId xmlns:a16="http://schemas.microsoft.com/office/drawing/2014/main" id="{8065DD51-92D1-ADA7-02D3-8EF60B36E911}"/>
              </a:ext>
            </a:extLst>
          </p:cNvPr>
          <p:cNvPicPr>
            <a:picLocks noChangeAspect="1"/>
          </p:cNvPicPr>
          <p:nvPr userDrawn="1"/>
        </p:nvPicPr>
        <p:blipFill>
          <a:blip r:embed="rId3"/>
          <a:srcRect r="26894"/>
          <a:stretch>
            <a:fillRect/>
          </a:stretch>
        </p:blipFill>
        <p:spPr>
          <a:xfrm>
            <a:off x="1" y="-328392"/>
            <a:ext cx="5050058" cy="7186392"/>
          </a:xfrm>
          <a:prstGeom prst="rect">
            <a:avLst/>
          </a:prstGeom>
        </p:spPr>
      </p:pic>
      <p:pic>
        <p:nvPicPr>
          <p:cNvPr id="5" name="PHẠM DUYÊN 2 - 9Slide.vn">
            <a:extLst>
              <a:ext uri="{FF2B5EF4-FFF2-40B4-BE49-F238E27FC236}">
                <a16:creationId xmlns:a16="http://schemas.microsoft.com/office/drawing/2014/main" id="{2D2AEDF3-3788-BFA8-1134-C8FA8D8C53A6}"/>
              </a:ext>
            </a:extLst>
          </p:cNvPr>
          <p:cNvPicPr>
            <a:picLocks noChangeAspect="1"/>
          </p:cNvPicPr>
          <p:nvPr userDrawn="1"/>
        </p:nvPicPr>
        <p:blipFill>
          <a:blip r:embed="rId3"/>
          <a:srcRect r="26894"/>
          <a:stretch>
            <a:fillRect/>
          </a:stretch>
        </p:blipFill>
        <p:spPr>
          <a:xfrm>
            <a:off x="7141943" y="-331440"/>
            <a:ext cx="5050058" cy="7186392"/>
          </a:xfrm>
          <a:prstGeom prst="rect">
            <a:avLst/>
          </a:prstGeom>
        </p:spPr>
      </p:pic>
      <p:pic>
        <p:nvPicPr>
          <p:cNvPr id="6" name="PHẠM DUYÊN 3 - 9Slide.vn">
            <a:extLst>
              <a:ext uri="{FF2B5EF4-FFF2-40B4-BE49-F238E27FC236}">
                <a16:creationId xmlns:a16="http://schemas.microsoft.com/office/drawing/2014/main" id="{E7624413-5062-D23F-2AA2-868E7C7AF00D}"/>
              </a:ext>
            </a:extLst>
          </p:cNvPr>
          <p:cNvPicPr>
            <a:picLocks noChangeAspect="1"/>
          </p:cNvPicPr>
          <p:nvPr userDrawn="1"/>
        </p:nvPicPr>
        <p:blipFill>
          <a:blip r:embed="rId3"/>
          <a:srcRect r="26894"/>
          <a:stretch>
            <a:fillRect/>
          </a:stretch>
        </p:blipFill>
        <p:spPr>
          <a:xfrm>
            <a:off x="3434330" y="-328392"/>
            <a:ext cx="5050058" cy="7186392"/>
          </a:xfrm>
          <a:prstGeom prst="rect">
            <a:avLst/>
          </a:prstGeom>
        </p:spPr>
      </p:pic>
      <p:pic>
        <p:nvPicPr>
          <p:cNvPr id="7" name="PHẠM DUYÊN 4 - 9Slide.vn">
            <a:extLst>
              <a:ext uri="{FF2B5EF4-FFF2-40B4-BE49-F238E27FC236}">
                <a16:creationId xmlns:a16="http://schemas.microsoft.com/office/drawing/2014/main" id="{F62EF30B-48BD-0F39-BECC-7EA39480BC2E}"/>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647718" y="1881507"/>
            <a:ext cx="6623282" cy="3094987"/>
          </a:xfrm>
          <a:prstGeom prst="rect">
            <a:avLst/>
          </a:prstGeom>
        </p:spPr>
      </p:pic>
      <p:pic>
        <p:nvPicPr>
          <p:cNvPr id="8" name="PHẠM DUYÊN 5 - 9Slide.vn">
            <a:extLst>
              <a:ext uri="{FF2B5EF4-FFF2-40B4-BE49-F238E27FC236}">
                <a16:creationId xmlns:a16="http://schemas.microsoft.com/office/drawing/2014/main" id="{D42C949F-853D-CCC3-9133-B00058992C8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 y="6183807"/>
            <a:ext cx="4876800" cy="682752"/>
          </a:xfrm>
          <a:prstGeom prst="rect">
            <a:avLst/>
          </a:prstGeom>
        </p:spPr>
      </p:pic>
      <p:pic>
        <p:nvPicPr>
          <p:cNvPr id="9" name="PHẠM DUYÊN 6 - 9Slide.vn">
            <a:extLst>
              <a:ext uri="{FF2B5EF4-FFF2-40B4-BE49-F238E27FC236}">
                <a16:creationId xmlns:a16="http://schemas.microsoft.com/office/drawing/2014/main" id="{EFB563C7-1DF8-4C05-107B-F1351291BF5D}"/>
              </a:ext>
            </a:extLst>
          </p:cNvPr>
          <p:cNvPicPr>
            <a:picLocks noChangeAspect="1"/>
          </p:cNvPicPr>
          <p:nvPr userDrawn="1"/>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r="48522" b="6568"/>
          <a:stretch/>
        </p:blipFill>
        <p:spPr>
          <a:xfrm>
            <a:off x="9666972" y="6183807"/>
            <a:ext cx="2510514" cy="637907"/>
          </a:xfrm>
          <a:prstGeom prst="rect">
            <a:avLst/>
          </a:prstGeom>
        </p:spPr>
      </p:pic>
      <p:pic>
        <p:nvPicPr>
          <p:cNvPr id="10" name="PHẠM DUYÊN 7 - 9Slide.vn">
            <a:extLst>
              <a:ext uri="{FF2B5EF4-FFF2-40B4-BE49-F238E27FC236}">
                <a16:creationId xmlns:a16="http://schemas.microsoft.com/office/drawing/2014/main" id="{6B2BF58E-B737-1091-93EB-40C8A3A0C894}"/>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4790172" y="6183807"/>
            <a:ext cx="4876800" cy="682752"/>
          </a:xfrm>
          <a:prstGeom prst="rect">
            <a:avLst/>
          </a:prstGeom>
        </p:spPr>
      </p:pic>
      <p:pic>
        <p:nvPicPr>
          <p:cNvPr id="11" name="PHẠM DUYÊN 8 - 9Slide.vn">
            <a:extLst>
              <a:ext uri="{FF2B5EF4-FFF2-40B4-BE49-F238E27FC236}">
                <a16:creationId xmlns:a16="http://schemas.microsoft.com/office/drawing/2014/main" id="{780CFF8D-4A43-EDB6-B806-F0F54C25E430}"/>
              </a:ext>
            </a:extLst>
          </p:cNvPr>
          <p:cNvPicPr>
            <a:picLocks noChangeAspect="1"/>
          </p:cNvPicPr>
          <p:nvPr userDrawn="1"/>
        </p:nvPicPr>
        <p:blipFill>
          <a:blip r:embed="rId8"/>
          <a:srcRect/>
          <a:stretch>
            <a:fillRect/>
          </a:stretch>
        </p:blipFill>
        <p:spPr>
          <a:xfrm>
            <a:off x="10901817" y="5712394"/>
            <a:ext cx="641521" cy="680659"/>
          </a:xfrm>
          <a:prstGeom prst="rect">
            <a:avLst/>
          </a:prstGeom>
        </p:spPr>
      </p:pic>
      <p:pic>
        <p:nvPicPr>
          <p:cNvPr id="12" name="PHẠM DUYÊN 9 - 9Slide.vn">
            <a:extLst>
              <a:ext uri="{FF2B5EF4-FFF2-40B4-BE49-F238E27FC236}">
                <a16:creationId xmlns:a16="http://schemas.microsoft.com/office/drawing/2014/main" id="{292CE5A1-4A5C-BA91-C9BD-1C7BA9046ABB}"/>
              </a:ext>
            </a:extLst>
          </p:cNvPr>
          <p:cNvPicPr>
            <a:picLocks noChangeAspect="1"/>
          </p:cNvPicPr>
          <p:nvPr userDrawn="1"/>
        </p:nvPicPr>
        <p:blipFill>
          <a:blip r:embed="rId8"/>
          <a:srcRect t="3680" b="3680"/>
          <a:stretch>
            <a:fillRect/>
          </a:stretch>
        </p:blipFill>
        <p:spPr>
          <a:xfrm>
            <a:off x="2863233" y="5770483"/>
            <a:ext cx="574291" cy="564480"/>
          </a:xfrm>
          <a:prstGeom prst="rect">
            <a:avLst/>
          </a:prstGeom>
        </p:spPr>
      </p:pic>
      <p:pic>
        <p:nvPicPr>
          <p:cNvPr id="13" name="PHẠM DUYÊN 10 - 9Slide.vn">
            <a:extLst>
              <a:ext uri="{FF2B5EF4-FFF2-40B4-BE49-F238E27FC236}">
                <a16:creationId xmlns:a16="http://schemas.microsoft.com/office/drawing/2014/main" id="{FC20CF36-890D-39A3-379E-C3390A81A10B}"/>
              </a:ext>
            </a:extLst>
          </p:cNvPr>
          <p:cNvPicPr>
            <a:picLocks noChangeAspect="1"/>
          </p:cNvPicPr>
          <p:nvPr userDrawn="1"/>
        </p:nvPicPr>
        <p:blipFill>
          <a:blip r:embed="rId9"/>
          <a:srcRect/>
          <a:stretch>
            <a:fillRect/>
          </a:stretch>
        </p:blipFill>
        <p:spPr>
          <a:xfrm>
            <a:off x="11665119" y="3707238"/>
            <a:ext cx="353623" cy="673568"/>
          </a:xfrm>
          <a:prstGeom prst="rect">
            <a:avLst/>
          </a:prstGeom>
        </p:spPr>
      </p:pic>
      <p:pic>
        <p:nvPicPr>
          <p:cNvPr id="14" name="PHẠM DUYÊN 11 - 9Slide.vn">
            <a:extLst>
              <a:ext uri="{FF2B5EF4-FFF2-40B4-BE49-F238E27FC236}">
                <a16:creationId xmlns:a16="http://schemas.microsoft.com/office/drawing/2014/main" id="{41C5EF9F-6E8F-AE8C-D606-E99F35384C90}"/>
              </a:ext>
            </a:extLst>
          </p:cNvPr>
          <p:cNvPicPr>
            <a:picLocks noChangeAspect="1"/>
          </p:cNvPicPr>
          <p:nvPr userDrawn="1"/>
        </p:nvPicPr>
        <p:blipFill>
          <a:blip r:embed="rId10"/>
          <a:srcRect/>
          <a:stretch>
            <a:fillRect/>
          </a:stretch>
        </p:blipFill>
        <p:spPr>
          <a:xfrm>
            <a:off x="10833479" y="4516494"/>
            <a:ext cx="1358521" cy="2073003"/>
          </a:xfrm>
          <a:prstGeom prst="rect">
            <a:avLst/>
          </a:prstGeom>
        </p:spPr>
      </p:pic>
      <p:pic>
        <p:nvPicPr>
          <p:cNvPr id="15" name="PHẠM DUYÊN 12 - 9Slide.vn">
            <a:extLst>
              <a:ext uri="{FF2B5EF4-FFF2-40B4-BE49-F238E27FC236}">
                <a16:creationId xmlns:a16="http://schemas.microsoft.com/office/drawing/2014/main" id="{877D0A95-8117-F3E2-91A6-AC2FCA435C60}"/>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200776" y="-92887"/>
            <a:ext cx="2863232" cy="1001319"/>
          </a:xfrm>
          <a:prstGeom prst="rect">
            <a:avLst/>
          </a:prstGeom>
        </p:spPr>
      </p:pic>
      <p:pic>
        <p:nvPicPr>
          <p:cNvPr id="16" name="PHẠM DUYÊN 13 - 9Slide.vn">
            <a:extLst>
              <a:ext uri="{FF2B5EF4-FFF2-40B4-BE49-F238E27FC236}">
                <a16:creationId xmlns:a16="http://schemas.microsoft.com/office/drawing/2014/main" id="{D9AB0F94-3058-3C3A-A785-61F5D14FFE5C}"/>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3618443" y="-92887"/>
            <a:ext cx="2712582" cy="948635"/>
          </a:xfrm>
          <a:prstGeom prst="rect">
            <a:avLst/>
          </a:prstGeom>
        </p:spPr>
      </p:pic>
      <p:pic>
        <p:nvPicPr>
          <p:cNvPr id="17" name="PHẠM DUYÊN 14 - 9Slide.vn">
            <a:extLst>
              <a:ext uri="{FF2B5EF4-FFF2-40B4-BE49-F238E27FC236}">
                <a16:creationId xmlns:a16="http://schemas.microsoft.com/office/drawing/2014/main" id="{A29159CA-B8ED-26AA-3F18-93A64C58B275}"/>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6793636" y="-92887"/>
            <a:ext cx="2712582" cy="948635"/>
          </a:xfrm>
          <a:prstGeom prst="rect">
            <a:avLst/>
          </a:prstGeom>
        </p:spPr>
      </p:pic>
      <p:pic>
        <p:nvPicPr>
          <p:cNvPr id="18" name="PHẠM DUYÊN 15 - 9Slide.vn">
            <a:extLst>
              <a:ext uri="{FF2B5EF4-FFF2-40B4-BE49-F238E27FC236}">
                <a16:creationId xmlns:a16="http://schemas.microsoft.com/office/drawing/2014/main" id="{6D4A8736-2F9E-3933-B0B5-291DFF70C4C2}"/>
              </a:ext>
            </a:extLst>
          </p:cNvPr>
          <p:cNvPicPr>
            <a:picLocks noChangeAspect="1"/>
          </p:cNvPicPr>
          <p:nvPr userDrawn="1"/>
        </p:nvPicPr>
        <p:blipFill>
          <a:blip r:embed="rId13"/>
          <a:srcRect/>
          <a:stretch>
            <a:fillRect/>
          </a:stretch>
        </p:blipFill>
        <p:spPr>
          <a:xfrm>
            <a:off x="2732962" y="6172200"/>
            <a:ext cx="509297" cy="619205"/>
          </a:xfrm>
          <a:prstGeom prst="rect">
            <a:avLst/>
          </a:prstGeom>
        </p:spPr>
      </p:pic>
      <p:pic>
        <p:nvPicPr>
          <p:cNvPr id="19" name="PHẠM DUYÊN 16 - 9Slide.vn">
            <a:extLst>
              <a:ext uri="{FF2B5EF4-FFF2-40B4-BE49-F238E27FC236}">
                <a16:creationId xmlns:a16="http://schemas.microsoft.com/office/drawing/2014/main" id="{4543651E-5A1C-210D-96E9-7D73F991CF87}"/>
              </a:ext>
            </a:extLst>
          </p:cNvPr>
          <p:cNvPicPr>
            <a:picLocks noChangeAspect="1"/>
          </p:cNvPicPr>
          <p:nvPr userDrawn="1"/>
        </p:nvPicPr>
        <p:blipFill>
          <a:blip r:embed="rId14"/>
          <a:srcRect/>
          <a:stretch>
            <a:fillRect/>
          </a:stretch>
        </p:blipFill>
        <p:spPr>
          <a:xfrm>
            <a:off x="6327870" y="5961814"/>
            <a:ext cx="814073" cy="519989"/>
          </a:xfrm>
          <a:prstGeom prst="rect">
            <a:avLst/>
          </a:prstGeom>
        </p:spPr>
      </p:pic>
      <p:pic>
        <p:nvPicPr>
          <p:cNvPr id="20" name="PHẠM DUYÊN 17 - 9Slide.vn">
            <a:extLst>
              <a:ext uri="{FF2B5EF4-FFF2-40B4-BE49-F238E27FC236}">
                <a16:creationId xmlns:a16="http://schemas.microsoft.com/office/drawing/2014/main" id="{90449222-DE65-D0F7-6B46-CF8088B6BC7F}"/>
              </a:ext>
            </a:extLst>
          </p:cNvPr>
          <p:cNvPicPr>
            <a:picLocks noChangeAspect="1"/>
          </p:cNvPicPr>
          <p:nvPr userDrawn="1"/>
        </p:nvPicPr>
        <p:blipFill>
          <a:blip r:embed="rId15"/>
          <a:srcRect/>
          <a:stretch>
            <a:fillRect/>
          </a:stretch>
        </p:blipFill>
        <p:spPr>
          <a:xfrm>
            <a:off x="10323624" y="5770483"/>
            <a:ext cx="508289" cy="519989"/>
          </a:xfrm>
          <a:prstGeom prst="rect">
            <a:avLst/>
          </a:prstGeom>
        </p:spPr>
      </p:pic>
      <p:pic>
        <p:nvPicPr>
          <p:cNvPr id="21" name="PHẠM DUYÊN 18 - 9Slide.vn">
            <a:extLst>
              <a:ext uri="{FF2B5EF4-FFF2-40B4-BE49-F238E27FC236}">
                <a16:creationId xmlns:a16="http://schemas.microsoft.com/office/drawing/2014/main" id="{D5C4E081-B912-F6C1-6AAE-D455D595ED42}"/>
              </a:ext>
            </a:extLst>
          </p:cNvPr>
          <p:cNvPicPr>
            <a:picLocks noChangeAspect="1"/>
          </p:cNvPicPr>
          <p:nvPr userDrawn="1"/>
        </p:nvPicPr>
        <p:blipFill>
          <a:blip r:embed="rId16"/>
          <a:srcRect/>
          <a:stretch>
            <a:fillRect/>
          </a:stretch>
        </p:blipFill>
        <p:spPr>
          <a:xfrm>
            <a:off x="7569802" y="6329502"/>
            <a:ext cx="580124" cy="519989"/>
          </a:xfrm>
          <a:prstGeom prst="rect">
            <a:avLst/>
          </a:prstGeom>
        </p:spPr>
      </p:pic>
      <p:pic>
        <p:nvPicPr>
          <p:cNvPr id="22" name="PHẠM DUYÊN 19 - 9Slide.vn">
            <a:extLst>
              <a:ext uri="{FF2B5EF4-FFF2-40B4-BE49-F238E27FC236}">
                <a16:creationId xmlns:a16="http://schemas.microsoft.com/office/drawing/2014/main" id="{AAD2C9F8-8764-F7E7-2667-8BEE7B1358B3}"/>
              </a:ext>
            </a:extLst>
          </p:cNvPr>
          <p:cNvPicPr>
            <a:picLocks noChangeAspect="1"/>
          </p:cNvPicPr>
          <p:nvPr userDrawn="1"/>
        </p:nvPicPr>
        <p:blipFill>
          <a:blip r:embed="rId17"/>
          <a:srcRect/>
          <a:stretch>
            <a:fillRect/>
          </a:stretch>
        </p:blipFill>
        <p:spPr>
          <a:xfrm>
            <a:off x="8768340" y="6005194"/>
            <a:ext cx="1619097" cy="794443"/>
          </a:xfrm>
          <a:prstGeom prst="rect">
            <a:avLst/>
          </a:prstGeom>
        </p:spPr>
      </p:pic>
      <p:pic>
        <p:nvPicPr>
          <p:cNvPr id="23" name="PHẠM DUYÊN 20 - 9Slide.vn">
            <a:extLst>
              <a:ext uri="{FF2B5EF4-FFF2-40B4-BE49-F238E27FC236}">
                <a16:creationId xmlns:a16="http://schemas.microsoft.com/office/drawing/2014/main" id="{01B5FD2B-BE05-91AE-1A8B-A5FE4FDD57DF}"/>
              </a:ext>
            </a:extLst>
          </p:cNvPr>
          <p:cNvPicPr>
            <a:picLocks noChangeAspect="1"/>
          </p:cNvPicPr>
          <p:nvPr userDrawn="1"/>
        </p:nvPicPr>
        <p:blipFill>
          <a:blip r:embed="rId18"/>
          <a:srcRect/>
          <a:stretch>
            <a:fillRect/>
          </a:stretch>
        </p:blipFill>
        <p:spPr>
          <a:xfrm>
            <a:off x="2929447" y="3564687"/>
            <a:ext cx="436647" cy="1353377"/>
          </a:xfrm>
          <a:prstGeom prst="rect">
            <a:avLst/>
          </a:prstGeom>
        </p:spPr>
      </p:pic>
      <p:pic>
        <p:nvPicPr>
          <p:cNvPr id="24" name="PHẠM DUYÊN 21 - 9Slide.vn">
            <a:extLst>
              <a:ext uri="{FF2B5EF4-FFF2-40B4-BE49-F238E27FC236}">
                <a16:creationId xmlns:a16="http://schemas.microsoft.com/office/drawing/2014/main" id="{7FF27271-A632-9137-691D-D9BEEC37D897}"/>
              </a:ext>
            </a:extLst>
          </p:cNvPr>
          <p:cNvPicPr>
            <a:picLocks noChangeAspect="1"/>
          </p:cNvPicPr>
          <p:nvPr userDrawn="1"/>
        </p:nvPicPr>
        <p:blipFill>
          <a:blip r:embed="rId19"/>
          <a:srcRect/>
          <a:stretch>
            <a:fillRect/>
          </a:stretch>
        </p:blipFill>
        <p:spPr>
          <a:xfrm>
            <a:off x="3147770" y="3883682"/>
            <a:ext cx="477843" cy="1034383"/>
          </a:xfrm>
          <a:prstGeom prst="rect">
            <a:avLst/>
          </a:prstGeom>
        </p:spPr>
      </p:pic>
      <p:pic>
        <p:nvPicPr>
          <p:cNvPr id="25" name="PHẠM DUYÊN 22 - 9Slide.vn">
            <a:extLst>
              <a:ext uri="{FF2B5EF4-FFF2-40B4-BE49-F238E27FC236}">
                <a16:creationId xmlns:a16="http://schemas.microsoft.com/office/drawing/2014/main" id="{F01D88FC-E5F6-71AD-2DB7-FDA066566656}"/>
              </a:ext>
            </a:extLst>
          </p:cNvPr>
          <p:cNvPicPr>
            <a:picLocks noChangeAspect="1"/>
          </p:cNvPicPr>
          <p:nvPr userDrawn="1"/>
        </p:nvPicPr>
        <p:blipFill>
          <a:blip r:embed="rId20"/>
          <a:srcRect/>
          <a:stretch>
            <a:fillRect/>
          </a:stretch>
        </p:blipFill>
        <p:spPr>
          <a:xfrm>
            <a:off x="3527187" y="5202624"/>
            <a:ext cx="333402" cy="1655707"/>
          </a:xfrm>
          <a:prstGeom prst="rect">
            <a:avLst/>
          </a:prstGeom>
        </p:spPr>
      </p:pic>
      <p:pic>
        <p:nvPicPr>
          <p:cNvPr id="26" name="PHẠM DUYÊN 23 - 9Slide.vn">
            <a:extLst>
              <a:ext uri="{FF2B5EF4-FFF2-40B4-BE49-F238E27FC236}">
                <a16:creationId xmlns:a16="http://schemas.microsoft.com/office/drawing/2014/main" id="{293CDE5D-2ECD-07ED-1436-44A893B1CCA6}"/>
              </a:ext>
            </a:extLst>
          </p:cNvPr>
          <p:cNvPicPr>
            <a:picLocks noChangeAspect="1"/>
          </p:cNvPicPr>
          <p:nvPr userDrawn="1"/>
        </p:nvPicPr>
        <p:blipFill>
          <a:blip r:embed="rId21"/>
          <a:srcRect/>
          <a:stretch>
            <a:fillRect/>
          </a:stretch>
        </p:blipFill>
        <p:spPr>
          <a:xfrm>
            <a:off x="1" y="4577613"/>
            <a:ext cx="2069393" cy="2288945"/>
          </a:xfrm>
          <a:prstGeom prst="rect">
            <a:avLst/>
          </a:prstGeom>
        </p:spPr>
      </p:pic>
      <p:pic>
        <p:nvPicPr>
          <p:cNvPr id="27" name="PHẠM DUYÊN 24 - 9Slide.vn">
            <a:extLst>
              <a:ext uri="{FF2B5EF4-FFF2-40B4-BE49-F238E27FC236}">
                <a16:creationId xmlns:a16="http://schemas.microsoft.com/office/drawing/2014/main" id="{28244887-05FC-1D96-E6FB-BBDC63F1D3F5}"/>
              </a:ext>
            </a:extLst>
          </p:cNvPr>
          <p:cNvPicPr>
            <a:picLocks noChangeAspect="1"/>
          </p:cNvPicPr>
          <p:nvPr userDrawn="1"/>
        </p:nvPicPr>
        <p:blipFill>
          <a:blip r:embed="rId22"/>
          <a:srcRect/>
          <a:stretch>
            <a:fillRect/>
          </a:stretch>
        </p:blipFill>
        <p:spPr>
          <a:xfrm>
            <a:off x="3481172" y="4488423"/>
            <a:ext cx="280341" cy="429642"/>
          </a:xfrm>
          <a:prstGeom prst="rect">
            <a:avLst/>
          </a:prstGeom>
        </p:spPr>
      </p:pic>
      <p:pic>
        <p:nvPicPr>
          <p:cNvPr id="28" name="PHẠM DUYÊN 25 - 9Slide.vn">
            <a:extLst>
              <a:ext uri="{FF2B5EF4-FFF2-40B4-BE49-F238E27FC236}">
                <a16:creationId xmlns:a16="http://schemas.microsoft.com/office/drawing/2014/main" id="{21AB88CE-B6B9-1772-8DD8-98F003335C18}"/>
              </a:ext>
            </a:extLst>
          </p:cNvPr>
          <p:cNvPicPr>
            <a:picLocks noChangeAspect="1"/>
          </p:cNvPicPr>
          <p:nvPr userDrawn="1"/>
        </p:nvPicPr>
        <p:blipFill>
          <a:blip r:embed="rId23"/>
          <a:srcRect/>
          <a:stretch>
            <a:fillRect/>
          </a:stretch>
        </p:blipFill>
        <p:spPr>
          <a:xfrm>
            <a:off x="10756203" y="5124471"/>
            <a:ext cx="324211" cy="777328"/>
          </a:xfrm>
          <a:prstGeom prst="rect">
            <a:avLst/>
          </a:prstGeom>
        </p:spPr>
      </p:pic>
      <p:pic>
        <p:nvPicPr>
          <p:cNvPr id="35" name="PHẠM DUYÊN 26 - 9Slide.vn">
            <a:extLst>
              <a:ext uri="{FF2B5EF4-FFF2-40B4-BE49-F238E27FC236}">
                <a16:creationId xmlns:a16="http://schemas.microsoft.com/office/drawing/2014/main" id="{F9494DA0-8B4D-D2AA-3565-DB91C861018F}"/>
              </a:ext>
            </a:extLst>
          </p:cNvPr>
          <p:cNvPicPr>
            <a:picLocks noChangeAspect="1"/>
          </p:cNvPicPr>
          <p:nvPr userDrawn="1"/>
        </p:nvPicPr>
        <p:blipFill>
          <a:blip r:embed="rId24"/>
          <a:srcRect/>
          <a:stretch>
            <a:fillRect/>
          </a:stretch>
        </p:blipFill>
        <p:spPr>
          <a:xfrm>
            <a:off x="3849142" y="6199266"/>
            <a:ext cx="279531" cy="659065"/>
          </a:xfrm>
          <a:prstGeom prst="rect">
            <a:avLst/>
          </a:prstGeom>
        </p:spPr>
      </p:pic>
      <p:pic>
        <p:nvPicPr>
          <p:cNvPr id="39" name="PHẠM DUYÊN 27 - 9Slide.vn">
            <a:extLst>
              <a:ext uri="{FF2B5EF4-FFF2-40B4-BE49-F238E27FC236}">
                <a16:creationId xmlns:a16="http://schemas.microsoft.com/office/drawing/2014/main" id="{3A1D62BF-9760-4CE0-2BCE-058420A00EB8}"/>
              </a:ext>
            </a:extLst>
          </p:cNvPr>
          <p:cNvPicPr>
            <a:picLocks noChangeAspect="1"/>
          </p:cNvPicPr>
          <p:nvPr userDrawn="1"/>
        </p:nvPicPr>
        <p:blipFill>
          <a:blip r:embed="rId25"/>
          <a:srcRect/>
          <a:stretch>
            <a:fillRect/>
          </a:stretch>
        </p:blipFill>
        <p:spPr>
          <a:xfrm rot="16951035">
            <a:off x="10338211" y="-367594"/>
            <a:ext cx="1484407" cy="2106787"/>
          </a:xfrm>
          <a:prstGeom prst="rect">
            <a:avLst/>
          </a:prstGeom>
        </p:spPr>
      </p:pic>
      <p:pic>
        <p:nvPicPr>
          <p:cNvPr id="40" name="PHẠM DUYÊN 28 - 9Slide.vn">
            <a:extLst>
              <a:ext uri="{FF2B5EF4-FFF2-40B4-BE49-F238E27FC236}">
                <a16:creationId xmlns:a16="http://schemas.microsoft.com/office/drawing/2014/main" id="{56D03F0F-A6D5-F0D0-4820-D7CDED31EB25}"/>
              </a:ext>
            </a:extLst>
          </p:cNvPr>
          <p:cNvPicPr>
            <a:picLocks noChangeAspect="1"/>
          </p:cNvPicPr>
          <p:nvPr userDrawn="1"/>
        </p:nvPicPr>
        <p:blipFill>
          <a:blip r:embed="rId26"/>
          <a:srcRect/>
          <a:stretch>
            <a:fillRect/>
          </a:stretch>
        </p:blipFill>
        <p:spPr>
          <a:xfrm>
            <a:off x="4471734" y="5943378"/>
            <a:ext cx="1156649" cy="694187"/>
          </a:xfrm>
          <a:prstGeom prst="rect">
            <a:avLst/>
          </a:prstGeom>
        </p:spPr>
      </p:pic>
      <p:pic>
        <p:nvPicPr>
          <p:cNvPr id="41" name="PHẠM DUYÊN 29 - 9Slide.vn">
            <a:extLst>
              <a:ext uri="{FF2B5EF4-FFF2-40B4-BE49-F238E27FC236}">
                <a16:creationId xmlns:a16="http://schemas.microsoft.com/office/drawing/2014/main" id="{50E6EFBD-F321-3B1C-858D-3A34A07CFFB8}"/>
              </a:ext>
            </a:extLst>
          </p:cNvPr>
          <p:cNvPicPr>
            <a:picLocks noChangeAspect="1"/>
          </p:cNvPicPr>
          <p:nvPr userDrawn="1"/>
        </p:nvPicPr>
        <p:blipFill>
          <a:blip r:embed="rId27"/>
          <a:srcRect/>
          <a:stretch>
            <a:fillRect/>
          </a:stretch>
        </p:blipFill>
        <p:spPr>
          <a:xfrm rot="5400000">
            <a:off x="192688" y="5988690"/>
            <a:ext cx="327162" cy="659065"/>
          </a:xfrm>
          <a:prstGeom prst="rect">
            <a:avLst/>
          </a:prstGeom>
        </p:spPr>
      </p:pic>
    </p:spTree>
    <p:extLst>
      <p:ext uri="{BB962C8B-B14F-4D97-AF65-F5344CB8AC3E}">
        <p14:creationId xmlns:p14="http://schemas.microsoft.com/office/powerpoint/2010/main" val="274027337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gradFill flip="none" rotWithShape="1">
          <a:gsLst>
            <a:gs pos="73000">
              <a:srgbClr val="B8D9FF"/>
            </a:gs>
            <a:gs pos="29000">
              <a:srgbClr val="85BFFF"/>
            </a:gs>
          </a:gsLst>
          <a:lin ang="5400000" scaled="1"/>
          <a:tileRect/>
        </a:gradFill>
        <a:effectLst/>
      </p:bgPr>
    </p:bg>
    <p:spTree>
      <p:nvGrpSpPr>
        <p:cNvPr id="1" name=""/>
        <p:cNvGrpSpPr/>
        <p:nvPr/>
      </p:nvGrpSpPr>
      <p:grpSpPr>
        <a:xfrm>
          <a:off x="0" y="0"/>
          <a:ext cx="0" cy="0"/>
          <a:chOff x="0" y="0"/>
          <a:chExt cx="0" cy="0"/>
        </a:xfrm>
      </p:grpSpPr>
      <p:sp>
        <p:nvSpPr>
          <p:cNvPr id="2" name="PHẠM DUYÊN 2 - 9Slide.vn">
            <a:extLst>
              <a:ext uri="{FF2B5EF4-FFF2-40B4-BE49-F238E27FC236}">
                <a16:creationId xmlns:a16="http://schemas.microsoft.com/office/drawing/2014/main" id="{A6AAA9EF-C1FB-7658-C949-B1D16A8979CD}"/>
              </a:ext>
            </a:extLst>
          </p:cNvPr>
          <p:cNvSpPr/>
          <p:nvPr userDrawn="1"/>
        </p:nvSpPr>
        <p:spPr>
          <a:xfrm>
            <a:off x="270653" y="238757"/>
            <a:ext cx="11650695" cy="638048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8" name="PHẠM DUYÊN 3 - 9Slide.vn">
            <a:extLst>
              <a:ext uri="{FF2B5EF4-FFF2-40B4-BE49-F238E27FC236}">
                <a16:creationId xmlns:a16="http://schemas.microsoft.com/office/drawing/2014/main" id="{80C6EC78-AB0B-36BC-B8D1-CB30C9DE7D4F}"/>
              </a:ext>
            </a:extLst>
          </p:cNvPr>
          <p:cNvSpPr/>
          <p:nvPr userDrawn="1"/>
        </p:nvSpPr>
        <p:spPr>
          <a:xfrm>
            <a:off x="119013" y="129309"/>
            <a:ext cx="11943677" cy="6622472"/>
          </a:xfrm>
          <a:prstGeom prst="rect">
            <a:avLst/>
          </a:prstGeom>
          <a:noFill/>
          <a:ln w="38100">
            <a:solidFill>
              <a:schemeClr val="bg1"/>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PHẠM DUYÊN 4 - 9Slide.vn">
            <a:extLst>
              <a:ext uri="{FF2B5EF4-FFF2-40B4-BE49-F238E27FC236}">
                <a16:creationId xmlns:a16="http://schemas.microsoft.com/office/drawing/2014/main" id="{893612C4-CE7E-9325-724D-1A607F53B59D}"/>
              </a:ext>
            </a:extLst>
          </p:cNvPr>
          <p:cNvSpPr/>
          <p:nvPr userDrawn="1"/>
        </p:nvSpPr>
        <p:spPr>
          <a:xfrm>
            <a:off x="764071" y="107884"/>
            <a:ext cx="566433" cy="636871"/>
          </a:xfrm>
          <a:custGeom>
            <a:avLst/>
            <a:gdLst>
              <a:gd name="connsiteX0" fmla="*/ 0 w 576208"/>
              <a:gd name="connsiteY0" fmla="*/ 0 h 613233"/>
              <a:gd name="connsiteX1" fmla="*/ 576208 w 576208"/>
              <a:gd name="connsiteY1" fmla="*/ 0 h 613233"/>
              <a:gd name="connsiteX2" fmla="*/ 576208 w 576208"/>
              <a:gd name="connsiteY2" fmla="*/ 145160 h 613233"/>
              <a:gd name="connsiteX3" fmla="*/ 576208 w 576208"/>
              <a:gd name="connsiteY3" fmla="*/ 387919 h 613233"/>
              <a:gd name="connsiteX4" fmla="*/ 576208 w 576208"/>
              <a:gd name="connsiteY4" fmla="*/ 519616 h 613233"/>
              <a:gd name="connsiteX5" fmla="*/ 481227 w 576208"/>
              <a:gd name="connsiteY5" fmla="*/ 613233 h 613233"/>
              <a:gd name="connsiteX6" fmla="*/ 94981 w 576208"/>
              <a:gd name="connsiteY6" fmla="*/ 613233 h 613233"/>
              <a:gd name="connsiteX7" fmla="*/ 0 w 576208"/>
              <a:gd name="connsiteY7" fmla="*/ 519616 h 613233"/>
              <a:gd name="connsiteX8" fmla="*/ 0 w 576208"/>
              <a:gd name="connsiteY8" fmla="*/ 387919 h 613233"/>
              <a:gd name="connsiteX9" fmla="*/ 0 w 576208"/>
              <a:gd name="connsiteY9" fmla="*/ 145160 h 613233"/>
              <a:gd name="connsiteX10" fmla="*/ 0 w 576208"/>
              <a:gd name="connsiteY10" fmla="*/ 0 h 61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208" h="613233">
                <a:moveTo>
                  <a:pt x="0" y="0"/>
                </a:moveTo>
                <a:lnTo>
                  <a:pt x="576208" y="0"/>
                </a:lnTo>
                <a:lnTo>
                  <a:pt x="576208" y="145160"/>
                </a:lnTo>
                <a:lnTo>
                  <a:pt x="576208" y="387919"/>
                </a:lnTo>
                <a:lnTo>
                  <a:pt x="576208" y="519616"/>
                </a:lnTo>
                <a:cubicBezTo>
                  <a:pt x="576208" y="571319"/>
                  <a:pt x="533684" y="613233"/>
                  <a:pt x="481227" y="613233"/>
                </a:cubicBezTo>
                <a:lnTo>
                  <a:pt x="94981" y="613233"/>
                </a:lnTo>
                <a:cubicBezTo>
                  <a:pt x="42525" y="613233"/>
                  <a:pt x="0" y="571319"/>
                  <a:pt x="0" y="519616"/>
                </a:cubicBezTo>
                <a:lnTo>
                  <a:pt x="0" y="387919"/>
                </a:lnTo>
                <a:lnTo>
                  <a:pt x="0" y="145160"/>
                </a:lnTo>
                <a:lnTo>
                  <a:pt x="0" y="0"/>
                </a:lnTo>
                <a:close/>
              </a:path>
            </a:pathLst>
          </a:custGeom>
          <a:solidFill>
            <a:srgbClr val="83BC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20" name="PHẠM DUYÊN 5 - 9Slide.vn">
            <a:extLst>
              <a:ext uri="{FF2B5EF4-FFF2-40B4-BE49-F238E27FC236}">
                <a16:creationId xmlns:a16="http://schemas.microsoft.com/office/drawing/2014/main" id="{E079B3AA-2341-F9B8-538F-965062BA790C}"/>
              </a:ext>
            </a:extLst>
          </p:cNvPr>
          <p:cNvSpPr txBox="1"/>
          <p:nvPr userDrawn="1"/>
        </p:nvSpPr>
        <p:spPr>
          <a:xfrm>
            <a:off x="778659" y="185815"/>
            <a:ext cx="534103" cy="231913"/>
          </a:xfrm>
          <a:prstGeom prst="rect">
            <a:avLst/>
          </a:prstGeom>
          <a:noFill/>
        </p:spPr>
        <p:txBody>
          <a:bodyPr wrap="square" lIns="34281" tIns="17140" rIns="34281" bIns="17140"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lnSpc>
                <a:spcPts val="1687"/>
              </a:lnSpc>
            </a:pPr>
            <a:r>
              <a:rPr lang="en-US" sz="1400" dirty="0">
                <a:solidFill>
                  <a:schemeClr val="bg1"/>
                </a:solidFill>
                <a:effectLst>
                  <a:outerShdw blurRad="38100" dist="38100" dir="2700000" algn="tl">
                    <a:srgbClr val="000000">
                      <a:alpha val="43137"/>
                    </a:srgbClr>
                  </a:outerShdw>
                </a:effectLst>
                <a:latin typeface="HP-168" panose="020B0803050302020204" pitchFamily="34" charset="0"/>
                <a:ea typeface="AvantGarde-Demi" pitchFamily="18" charset="0"/>
                <a:cs typeface="AvantGarde-Demi" pitchFamily="18" charset="0"/>
              </a:rPr>
              <a:t>TOÁN</a:t>
            </a:r>
          </a:p>
        </p:txBody>
      </p:sp>
      <p:sp>
        <p:nvSpPr>
          <p:cNvPr id="21" name="PHẠM DUYÊN 6 - 9Slide.vn">
            <a:extLst>
              <a:ext uri="{FF2B5EF4-FFF2-40B4-BE49-F238E27FC236}">
                <a16:creationId xmlns:a16="http://schemas.microsoft.com/office/drawing/2014/main" id="{36039E13-F54B-B107-AEA3-509090188AE2}"/>
              </a:ext>
            </a:extLst>
          </p:cNvPr>
          <p:cNvSpPr txBox="1"/>
          <p:nvPr userDrawn="1"/>
        </p:nvSpPr>
        <p:spPr>
          <a:xfrm>
            <a:off x="907484" y="440540"/>
            <a:ext cx="276452" cy="313740"/>
          </a:xfrm>
          <a:prstGeom prst="rect">
            <a:avLst/>
          </a:prstGeom>
          <a:noFill/>
        </p:spPr>
        <p:txBody>
          <a:bodyPr wrap="square">
            <a:spAutoFit/>
          </a:bodyPr>
          <a:lstStyle/>
          <a:p>
            <a:pPr algn="ctr">
              <a:lnSpc>
                <a:spcPts val="1687"/>
              </a:lnSpc>
            </a:pPr>
            <a:r>
              <a:rPr lang="en-US" sz="2400" dirty="0">
                <a:solidFill>
                  <a:schemeClr val="bg1"/>
                </a:solidFill>
                <a:effectLst>
                  <a:outerShdw blurRad="38100" dist="38100" dir="2700000" algn="tl">
                    <a:srgbClr val="000000">
                      <a:alpha val="43137"/>
                    </a:srgbClr>
                  </a:outerShdw>
                </a:effectLst>
                <a:latin typeface="HP-167" panose="020B0803050302020204" pitchFamily="34" charset="0"/>
                <a:ea typeface="AvantGarde-Demi" pitchFamily="18" charset="0"/>
                <a:cs typeface="AvantGarde-Demi" pitchFamily="18" charset="0"/>
              </a:rPr>
              <a:t>3</a:t>
            </a:r>
          </a:p>
        </p:txBody>
      </p:sp>
      <p:pic>
        <p:nvPicPr>
          <p:cNvPr id="22" name="PHẠM DUYÊN 7 - 9Slide.vn" descr="Kết nối tri thức với cuộc sống">
            <a:extLst>
              <a:ext uri="{FF2B5EF4-FFF2-40B4-BE49-F238E27FC236}">
                <a16:creationId xmlns:a16="http://schemas.microsoft.com/office/drawing/2014/main" id="{CE21BA5C-BAB8-6568-0E89-95C26D2267E7}"/>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974" y="235486"/>
            <a:ext cx="433026" cy="433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87640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4" name="PHẠM DUYÊN 2 - 9Slide.vn">
            <a:extLst>
              <a:ext uri="{FF2B5EF4-FFF2-40B4-BE49-F238E27FC236}">
                <a16:creationId xmlns:a16="http://schemas.microsoft.com/office/drawing/2014/main" id="{7AAFC547-C3C6-5C51-79CA-6845FEE87B99}"/>
              </a:ext>
            </a:extLst>
          </p:cNvPr>
          <p:cNvSpPr/>
          <p:nvPr userDrawn="1"/>
        </p:nvSpPr>
        <p:spPr>
          <a:xfrm>
            <a:off x="270653" y="238757"/>
            <a:ext cx="11650695" cy="638048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 name="PHẠM DUYÊN 3 - 9Slide.vn">
            <a:extLst>
              <a:ext uri="{FF2B5EF4-FFF2-40B4-BE49-F238E27FC236}">
                <a16:creationId xmlns:a16="http://schemas.microsoft.com/office/drawing/2014/main" id="{4FCDD280-F9AC-9459-00AB-677D85A76405}"/>
              </a:ext>
            </a:extLst>
          </p:cNvPr>
          <p:cNvSpPr/>
          <p:nvPr userDrawn="1"/>
        </p:nvSpPr>
        <p:spPr>
          <a:xfrm>
            <a:off x="119013" y="129309"/>
            <a:ext cx="11943677" cy="6622472"/>
          </a:xfrm>
          <a:prstGeom prst="rect">
            <a:avLst/>
          </a:prstGeom>
          <a:noFill/>
          <a:ln w="38100">
            <a:solidFill>
              <a:schemeClr val="bg1"/>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10" name="PHẠM DUYÊN 5 - 9Slide.vn">
            <a:extLst>
              <a:ext uri="{FF2B5EF4-FFF2-40B4-BE49-F238E27FC236}">
                <a16:creationId xmlns:a16="http://schemas.microsoft.com/office/drawing/2014/main" id="{81DD7228-2BF9-5BA5-433B-6CE3BF48DC9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8224"/>
          <a:stretch/>
        </p:blipFill>
        <p:spPr>
          <a:xfrm>
            <a:off x="9666972" y="6183807"/>
            <a:ext cx="2525028" cy="682752"/>
          </a:xfrm>
          <a:prstGeom prst="rect">
            <a:avLst/>
          </a:prstGeom>
        </p:spPr>
      </p:pic>
      <p:pic>
        <p:nvPicPr>
          <p:cNvPr id="11" name="PHẠM DUYÊN 7 - 9Slide.vn">
            <a:extLst>
              <a:ext uri="{FF2B5EF4-FFF2-40B4-BE49-F238E27FC236}">
                <a16:creationId xmlns:a16="http://schemas.microsoft.com/office/drawing/2014/main" id="{BCBBA39B-1CF5-5081-C847-C8BCFC0FF192}"/>
              </a:ext>
            </a:extLst>
          </p:cNvPr>
          <p:cNvPicPr>
            <a:picLocks noChangeAspect="1"/>
          </p:cNvPicPr>
          <p:nvPr userDrawn="1"/>
        </p:nvPicPr>
        <p:blipFill>
          <a:blip r:embed="rId4"/>
          <a:srcRect/>
          <a:stretch>
            <a:fillRect/>
          </a:stretch>
        </p:blipFill>
        <p:spPr>
          <a:xfrm>
            <a:off x="10901817" y="5712394"/>
            <a:ext cx="641521" cy="680659"/>
          </a:xfrm>
          <a:prstGeom prst="rect">
            <a:avLst/>
          </a:prstGeom>
        </p:spPr>
      </p:pic>
      <p:pic>
        <p:nvPicPr>
          <p:cNvPr id="12" name="PHẠM DUYÊN 10 - 9Slide.vn">
            <a:extLst>
              <a:ext uri="{FF2B5EF4-FFF2-40B4-BE49-F238E27FC236}">
                <a16:creationId xmlns:a16="http://schemas.microsoft.com/office/drawing/2014/main" id="{D808E9FA-6ED3-FB36-E222-9824D53C1685}"/>
              </a:ext>
            </a:extLst>
          </p:cNvPr>
          <p:cNvPicPr>
            <a:picLocks noChangeAspect="1"/>
          </p:cNvPicPr>
          <p:nvPr userDrawn="1"/>
        </p:nvPicPr>
        <p:blipFill>
          <a:blip r:embed="rId5"/>
          <a:srcRect/>
          <a:stretch>
            <a:fillRect/>
          </a:stretch>
        </p:blipFill>
        <p:spPr>
          <a:xfrm>
            <a:off x="11053013" y="4978401"/>
            <a:ext cx="1104182" cy="1684900"/>
          </a:xfrm>
          <a:prstGeom prst="rect">
            <a:avLst/>
          </a:prstGeom>
        </p:spPr>
      </p:pic>
      <p:pic>
        <p:nvPicPr>
          <p:cNvPr id="13" name="PHẠM DUYÊN 16 - 9Slide.vn">
            <a:extLst>
              <a:ext uri="{FF2B5EF4-FFF2-40B4-BE49-F238E27FC236}">
                <a16:creationId xmlns:a16="http://schemas.microsoft.com/office/drawing/2014/main" id="{401BB59D-6B20-F9FC-868F-1ADDACF190E2}"/>
              </a:ext>
            </a:extLst>
          </p:cNvPr>
          <p:cNvPicPr>
            <a:picLocks noChangeAspect="1"/>
          </p:cNvPicPr>
          <p:nvPr userDrawn="1"/>
        </p:nvPicPr>
        <p:blipFill>
          <a:blip r:embed="rId6"/>
          <a:srcRect/>
          <a:stretch>
            <a:fillRect/>
          </a:stretch>
        </p:blipFill>
        <p:spPr>
          <a:xfrm>
            <a:off x="10194315" y="5927501"/>
            <a:ext cx="508289" cy="519989"/>
          </a:xfrm>
          <a:prstGeom prst="rect">
            <a:avLst/>
          </a:prstGeom>
        </p:spPr>
      </p:pic>
      <p:pic>
        <p:nvPicPr>
          <p:cNvPr id="14" name="PHẠM DUYÊN 21 - 9Slide.vn">
            <a:extLst>
              <a:ext uri="{FF2B5EF4-FFF2-40B4-BE49-F238E27FC236}">
                <a16:creationId xmlns:a16="http://schemas.microsoft.com/office/drawing/2014/main" id="{60D93C32-E690-1AE5-9A20-CACACEF417DB}"/>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rcRect/>
          <a:stretch>
            <a:fillRect/>
          </a:stretch>
        </p:blipFill>
        <p:spPr>
          <a:xfrm>
            <a:off x="10682312" y="5253780"/>
            <a:ext cx="324211" cy="777328"/>
          </a:xfrm>
          <a:prstGeom prst="rect">
            <a:avLst/>
          </a:prstGeom>
        </p:spPr>
      </p:pic>
    </p:spTree>
    <p:extLst>
      <p:ext uri="{BB962C8B-B14F-4D97-AF65-F5344CB8AC3E}">
        <p14:creationId xmlns:p14="http://schemas.microsoft.com/office/powerpoint/2010/main" val="373289975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62" name="PHẠM DUYÊN 2 - 9Slide.vn">
            <a:extLst>
              <a:ext uri="{FF2B5EF4-FFF2-40B4-BE49-F238E27FC236}">
                <a16:creationId xmlns:a16="http://schemas.microsoft.com/office/drawing/2014/main" id="{AE58541E-78BE-7CBD-DFF9-4A0925F703C7}"/>
              </a:ext>
            </a:extLst>
          </p:cNvPr>
          <p:cNvSpPr/>
          <p:nvPr userDrawn="1"/>
        </p:nvSpPr>
        <p:spPr>
          <a:xfrm>
            <a:off x="270653" y="238757"/>
            <a:ext cx="11650695" cy="487919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3" name="PHẠM DUYÊN 3 - 9Slide.vn">
            <a:extLst>
              <a:ext uri="{FF2B5EF4-FFF2-40B4-BE49-F238E27FC236}">
                <a16:creationId xmlns:a16="http://schemas.microsoft.com/office/drawing/2014/main" id="{02DE619D-8EB2-0EA9-2C51-828349E5CB01}"/>
              </a:ext>
            </a:extLst>
          </p:cNvPr>
          <p:cNvSpPr/>
          <p:nvPr userDrawn="1"/>
        </p:nvSpPr>
        <p:spPr>
          <a:xfrm>
            <a:off x="119013" y="129309"/>
            <a:ext cx="11943677" cy="5128491"/>
          </a:xfrm>
          <a:prstGeom prst="rect">
            <a:avLst/>
          </a:prstGeom>
          <a:noFill/>
          <a:ln w="38100">
            <a:solidFill>
              <a:schemeClr val="bg1"/>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4" name="PHẠM DUYÊN 4 - 9Slide.vn">
            <a:extLst>
              <a:ext uri="{FF2B5EF4-FFF2-40B4-BE49-F238E27FC236}">
                <a16:creationId xmlns:a16="http://schemas.microsoft.com/office/drawing/2014/main" id="{6CAF4B32-989A-2FBD-C947-2BC10F897966}"/>
              </a:ext>
            </a:extLst>
          </p:cNvPr>
          <p:cNvSpPr/>
          <p:nvPr userDrawn="1"/>
        </p:nvSpPr>
        <p:spPr>
          <a:xfrm>
            <a:off x="764071" y="107884"/>
            <a:ext cx="566433" cy="636871"/>
          </a:xfrm>
          <a:custGeom>
            <a:avLst/>
            <a:gdLst>
              <a:gd name="connsiteX0" fmla="*/ 0 w 576208"/>
              <a:gd name="connsiteY0" fmla="*/ 0 h 613233"/>
              <a:gd name="connsiteX1" fmla="*/ 576208 w 576208"/>
              <a:gd name="connsiteY1" fmla="*/ 0 h 613233"/>
              <a:gd name="connsiteX2" fmla="*/ 576208 w 576208"/>
              <a:gd name="connsiteY2" fmla="*/ 145160 h 613233"/>
              <a:gd name="connsiteX3" fmla="*/ 576208 w 576208"/>
              <a:gd name="connsiteY3" fmla="*/ 387919 h 613233"/>
              <a:gd name="connsiteX4" fmla="*/ 576208 w 576208"/>
              <a:gd name="connsiteY4" fmla="*/ 519616 h 613233"/>
              <a:gd name="connsiteX5" fmla="*/ 481227 w 576208"/>
              <a:gd name="connsiteY5" fmla="*/ 613233 h 613233"/>
              <a:gd name="connsiteX6" fmla="*/ 94981 w 576208"/>
              <a:gd name="connsiteY6" fmla="*/ 613233 h 613233"/>
              <a:gd name="connsiteX7" fmla="*/ 0 w 576208"/>
              <a:gd name="connsiteY7" fmla="*/ 519616 h 613233"/>
              <a:gd name="connsiteX8" fmla="*/ 0 w 576208"/>
              <a:gd name="connsiteY8" fmla="*/ 387919 h 613233"/>
              <a:gd name="connsiteX9" fmla="*/ 0 w 576208"/>
              <a:gd name="connsiteY9" fmla="*/ 145160 h 613233"/>
              <a:gd name="connsiteX10" fmla="*/ 0 w 576208"/>
              <a:gd name="connsiteY10" fmla="*/ 0 h 613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6208" h="613233">
                <a:moveTo>
                  <a:pt x="0" y="0"/>
                </a:moveTo>
                <a:lnTo>
                  <a:pt x="576208" y="0"/>
                </a:lnTo>
                <a:lnTo>
                  <a:pt x="576208" y="145160"/>
                </a:lnTo>
                <a:lnTo>
                  <a:pt x="576208" y="387919"/>
                </a:lnTo>
                <a:lnTo>
                  <a:pt x="576208" y="519616"/>
                </a:lnTo>
                <a:cubicBezTo>
                  <a:pt x="576208" y="571319"/>
                  <a:pt x="533684" y="613233"/>
                  <a:pt x="481227" y="613233"/>
                </a:cubicBezTo>
                <a:lnTo>
                  <a:pt x="94981" y="613233"/>
                </a:lnTo>
                <a:cubicBezTo>
                  <a:pt x="42525" y="613233"/>
                  <a:pt x="0" y="571319"/>
                  <a:pt x="0" y="519616"/>
                </a:cubicBezTo>
                <a:lnTo>
                  <a:pt x="0" y="387919"/>
                </a:lnTo>
                <a:lnTo>
                  <a:pt x="0" y="145160"/>
                </a:lnTo>
                <a:lnTo>
                  <a:pt x="0" y="0"/>
                </a:lnTo>
                <a:close/>
              </a:path>
            </a:pathLst>
          </a:custGeom>
          <a:solidFill>
            <a:srgbClr val="83BCF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sp>
        <p:nvSpPr>
          <p:cNvPr id="65" name="PHẠM DUYÊN 5 - 9Slide.vn">
            <a:extLst>
              <a:ext uri="{FF2B5EF4-FFF2-40B4-BE49-F238E27FC236}">
                <a16:creationId xmlns:a16="http://schemas.microsoft.com/office/drawing/2014/main" id="{FB9EBDEC-1131-6716-6D81-40B3613F6A46}"/>
              </a:ext>
            </a:extLst>
          </p:cNvPr>
          <p:cNvSpPr txBox="1"/>
          <p:nvPr userDrawn="1"/>
        </p:nvSpPr>
        <p:spPr>
          <a:xfrm>
            <a:off x="778659" y="185815"/>
            <a:ext cx="534103" cy="231913"/>
          </a:xfrm>
          <a:prstGeom prst="rect">
            <a:avLst/>
          </a:prstGeom>
          <a:noFill/>
        </p:spPr>
        <p:txBody>
          <a:bodyPr wrap="square" lIns="34281" tIns="17140" rIns="34281" bIns="17140" rtlCol="0">
            <a:spAutoFit/>
          </a:bodyPr>
          <a:lstStyle>
            <a:defPPr>
              <a:defRPr lang="en-US"/>
            </a:defPPr>
            <a:lvl1pPr marL="0" algn="l" defTabSz="2070033" rtl="0" eaLnBrk="1" latinLnBrk="0" hangingPunct="1">
              <a:defRPr sz="4000" kern="1200">
                <a:solidFill>
                  <a:schemeClr val="tx1"/>
                </a:solidFill>
                <a:latin typeface="+mn-lt"/>
                <a:ea typeface="+mn-ea"/>
                <a:cs typeface="+mn-cs"/>
              </a:defRPr>
            </a:lvl1pPr>
            <a:lvl2pPr marL="1035019" algn="l" defTabSz="2070033" rtl="0" eaLnBrk="1" latinLnBrk="0" hangingPunct="1">
              <a:defRPr sz="4000" kern="1200">
                <a:solidFill>
                  <a:schemeClr val="tx1"/>
                </a:solidFill>
                <a:latin typeface="+mn-lt"/>
                <a:ea typeface="+mn-ea"/>
                <a:cs typeface="+mn-cs"/>
              </a:defRPr>
            </a:lvl2pPr>
            <a:lvl3pPr marL="2070033" algn="l" defTabSz="2070033" rtl="0" eaLnBrk="1" latinLnBrk="0" hangingPunct="1">
              <a:defRPr sz="4000" kern="1200">
                <a:solidFill>
                  <a:schemeClr val="tx1"/>
                </a:solidFill>
                <a:latin typeface="+mn-lt"/>
                <a:ea typeface="+mn-ea"/>
                <a:cs typeface="+mn-cs"/>
              </a:defRPr>
            </a:lvl3pPr>
            <a:lvl4pPr marL="3105052" algn="l" defTabSz="2070033" rtl="0" eaLnBrk="1" latinLnBrk="0" hangingPunct="1">
              <a:defRPr sz="4000" kern="1200">
                <a:solidFill>
                  <a:schemeClr val="tx1"/>
                </a:solidFill>
                <a:latin typeface="+mn-lt"/>
                <a:ea typeface="+mn-ea"/>
                <a:cs typeface="+mn-cs"/>
              </a:defRPr>
            </a:lvl4pPr>
            <a:lvl5pPr marL="4140066" algn="l" defTabSz="2070033" rtl="0" eaLnBrk="1" latinLnBrk="0" hangingPunct="1">
              <a:defRPr sz="4000" kern="1200">
                <a:solidFill>
                  <a:schemeClr val="tx1"/>
                </a:solidFill>
                <a:latin typeface="+mn-lt"/>
                <a:ea typeface="+mn-ea"/>
                <a:cs typeface="+mn-cs"/>
              </a:defRPr>
            </a:lvl5pPr>
            <a:lvl6pPr marL="5175083" algn="l" defTabSz="2070033" rtl="0" eaLnBrk="1" latinLnBrk="0" hangingPunct="1">
              <a:defRPr sz="4000" kern="1200">
                <a:solidFill>
                  <a:schemeClr val="tx1"/>
                </a:solidFill>
                <a:latin typeface="+mn-lt"/>
                <a:ea typeface="+mn-ea"/>
                <a:cs typeface="+mn-cs"/>
              </a:defRPr>
            </a:lvl6pPr>
            <a:lvl7pPr marL="6210102" algn="l" defTabSz="2070033" rtl="0" eaLnBrk="1" latinLnBrk="0" hangingPunct="1">
              <a:defRPr sz="4000" kern="1200">
                <a:solidFill>
                  <a:schemeClr val="tx1"/>
                </a:solidFill>
                <a:latin typeface="+mn-lt"/>
                <a:ea typeface="+mn-ea"/>
                <a:cs typeface="+mn-cs"/>
              </a:defRPr>
            </a:lvl7pPr>
            <a:lvl8pPr marL="7245118" algn="l" defTabSz="2070033" rtl="0" eaLnBrk="1" latinLnBrk="0" hangingPunct="1">
              <a:defRPr sz="4000" kern="1200">
                <a:solidFill>
                  <a:schemeClr val="tx1"/>
                </a:solidFill>
                <a:latin typeface="+mn-lt"/>
                <a:ea typeface="+mn-ea"/>
                <a:cs typeface="+mn-cs"/>
              </a:defRPr>
            </a:lvl8pPr>
            <a:lvl9pPr marL="8280135" algn="l" defTabSz="2070033" rtl="0" eaLnBrk="1" latinLnBrk="0" hangingPunct="1">
              <a:defRPr sz="4000" kern="1200">
                <a:solidFill>
                  <a:schemeClr val="tx1"/>
                </a:solidFill>
                <a:latin typeface="+mn-lt"/>
                <a:ea typeface="+mn-ea"/>
                <a:cs typeface="+mn-cs"/>
              </a:defRPr>
            </a:lvl9pPr>
          </a:lstStyle>
          <a:p>
            <a:pPr algn="ctr">
              <a:lnSpc>
                <a:spcPts val="1687"/>
              </a:lnSpc>
            </a:pPr>
            <a:r>
              <a:rPr lang="en-US" sz="1400" dirty="0">
                <a:solidFill>
                  <a:schemeClr val="bg1"/>
                </a:solidFill>
                <a:effectLst>
                  <a:outerShdw blurRad="38100" dist="38100" dir="2700000" algn="tl">
                    <a:srgbClr val="000000">
                      <a:alpha val="43137"/>
                    </a:srgbClr>
                  </a:outerShdw>
                </a:effectLst>
                <a:latin typeface="HP-168" panose="020B0803050302020204" pitchFamily="34" charset="0"/>
                <a:ea typeface="AvantGarde-Demi" pitchFamily="18" charset="0"/>
                <a:cs typeface="AvantGarde-Demi" pitchFamily="18" charset="0"/>
              </a:rPr>
              <a:t>TOÁN</a:t>
            </a:r>
          </a:p>
        </p:txBody>
      </p:sp>
      <p:sp>
        <p:nvSpPr>
          <p:cNvPr id="66" name="PHẠM DUYÊN 6 - 9Slide.vn">
            <a:extLst>
              <a:ext uri="{FF2B5EF4-FFF2-40B4-BE49-F238E27FC236}">
                <a16:creationId xmlns:a16="http://schemas.microsoft.com/office/drawing/2014/main" id="{6FD63958-1FEE-8E5B-72EC-DC20CD351C31}"/>
              </a:ext>
            </a:extLst>
          </p:cNvPr>
          <p:cNvSpPr txBox="1"/>
          <p:nvPr userDrawn="1"/>
        </p:nvSpPr>
        <p:spPr>
          <a:xfrm>
            <a:off x="907484" y="440540"/>
            <a:ext cx="276452" cy="313740"/>
          </a:xfrm>
          <a:prstGeom prst="rect">
            <a:avLst/>
          </a:prstGeom>
          <a:noFill/>
        </p:spPr>
        <p:txBody>
          <a:bodyPr wrap="square">
            <a:spAutoFit/>
          </a:bodyPr>
          <a:lstStyle/>
          <a:p>
            <a:pPr algn="ctr">
              <a:lnSpc>
                <a:spcPts val="1687"/>
              </a:lnSpc>
            </a:pPr>
            <a:r>
              <a:rPr lang="en-US" sz="2400" dirty="0">
                <a:solidFill>
                  <a:schemeClr val="bg1"/>
                </a:solidFill>
                <a:effectLst>
                  <a:outerShdw blurRad="38100" dist="38100" dir="2700000" algn="tl">
                    <a:srgbClr val="000000">
                      <a:alpha val="43137"/>
                    </a:srgbClr>
                  </a:outerShdw>
                </a:effectLst>
                <a:latin typeface="HP-167" panose="020B0803050302020204" pitchFamily="34" charset="0"/>
                <a:ea typeface="AvantGarde-Demi" pitchFamily="18" charset="0"/>
                <a:cs typeface="AvantGarde-Demi" pitchFamily="18" charset="0"/>
              </a:rPr>
              <a:t>3</a:t>
            </a:r>
          </a:p>
        </p:txBody>
      </p:sp>
      <p:pic>
        <p:nvPicPr>
          <p:cNvPr id="67" name="PHẠM DUYÊN 7 - 9Slide.vn" descr="Kết nối tri thức với cuộc sống">
            <a:extLst>
              <a:ext uri="{FF2B5EF4-FFF2-40B4-BE49-F238E27FC236}">
                <a16:creationId xmlns:a16="http://schemas.microsoft.com/office/drawing/2014/main" id="{88E78EC2-EB85-D3F4-9DBF-A90922D85BDC}"/>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28974" y="235486"/>
            <a:ext cx="433026" cy="43302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68" name="PHẠM DUYÊN 5 - 9Slide.vn">
            <a:extLst>
              <a:ext uri="{FF2B5EF4-FFF2-40B4-BE49-F238E27FC236}">
                <a16:creationId xmlns:a16="http://schemas.microsoft.com/office/drawing/2014/main" id="{3BE661B2-EF2A-F997-05E1-FFB5F92174DE}"/>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 y="6183807"/>
            <a:ext cx="4876800" cy="682752"/>
          </a:xfrm>
          <a:prstGeom prst="rect">
            <a:avLst/>
          </a:prstGeom>
        </p:spPr>
      </p:pic>
      <p:pic>
        <p:nvPicPr>
          <p:cNvPr id="69" name="PHẠM DUYÊN 6 - 9Slide.vn">
            <a:extLst>
              <a:ext uri="{FF2B5EF4-FFF2-40B4-BE49-F238E27FC236}">
                <a16:creationId xmlns:a16="http://schemas.microsoft.com/office/drawing/2014/main" id="{7DE9B880-B9BF-95BA-0E5B-0ED4BC6D2B17}"/>
              </a:ext>
            </a:extLst>
          </p:cNvPr>
          <p:cNvPicPr>
            <a:picLocks noChangeAspect="1"/>
          </p:cNvPicPr>
          <p:nvPr userDrawn="1"/>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r="48522" b="6568"/>
          <a:stretch/>
        </p:blipFill>
        <p:spPr>
          <a:xfrm>
            <a:off x="9666972" y="6183807"/>
            <a:ext cx="2510514" cy="637907"/>
          </a:xfrm>
          <a:prstGeom prst="rect">
            <a:avLst/>
          </a:prstGeom>
        </p:spPr>
      </p:pic>
      <p:pic>
        <p:nvPicPr>
          <p:cNvPr id="70" name="PHẠM DUYÊN 7 - 9Slide.vn">
            <a:extLst>
              <a:ext uri="{FF2B5EF4-FFF2-40B4-BE49-F238E27FC236}">
                <a16:creationId xmlns:a16="http://schemas.microsoft.com/office/drawing/2014/main" id="{1A2FA179-821E-0B9A-7CEA-A37C73D9613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4790172" y="6183807"/>
            <a:ext cx="4876800" cy="682752"/>
          </a:xfrm>
          <a:prstGeom prst="rect">
            <a:avLst/>
          </a:prstGeom>
        </p:spPr>
      </p:pic>
      <p:pic>
        <p:nvPicPr>
          <p:cNvPr id="71" name="PHẠM DUYÊN 8 - 9Slide.vn">
            <a:extLst>
              <a:ext uri="{FF2B5EF4-FFF2-40B4-BE49-F238E27FC236}">
                <a16:creationId xmlns:a16="http://schemas.microsoft.com/office/drawing/2014/main" id="{9C54252A-7E3B-0B61-8CE0-4B8276ACE745}"/>
              </a:ext>
            </a:extLst>
          </p:cNvPr>
          <p:cNvPicPr>
            <a:picLocks noChangeAspect="1"/>
          </p:cNvPicPr>
          <p:nvPr userDrawn="1"/>
        </p:nvPicPr>
        <p:blipFill>
          <a:blip r:embed="rId5"/>
          <a:srcRect/>
          <a:stretch>
            <a:fillRect/>
          </a:stretch>
        </p:blipFill>
        <p:spPr>
          <a:xfrm>
            <a:off x="10901817" y="5712394"/>
            <a:ext cx="641521" cy="680659"/>
          </a:xfrm>
          <a:prstGeom prst="rect">
            <a:avLst/>
          </a:prstGeom>
        </p:spPr>
      </p:pic>
      <p:pic>
        <p:nvPicPr>
          <p:cNvPr id="72" name="PHẠM DUYÊN 9 - 9Slide.vn">
            <a:extLst>
              <a:ext uri="{FF2B5EF4-FFF2-40B4-BE49-F238E27FC236}">
                <a16:creationId xmlns:a16="http://schemas.microsoft.com/office/drawing/2014/main" id="{5AD008A6-09BC-1670-616E-D93580550747}"/>
              </a:ext>
            </a:extLst>
          </p:cNvPr>
          <p:cNvPicPr>
            <a:picLocks noChangeAspect="1"/>
          </p:cNvPicPr>
          <p:nvPr userDrawn="1"/>
        </p:nvPicPr>
        <p:blipFill>
          <a:blip r:embed="rId5"/>
          <a:srcRect t="3680" b="3680"/>
          <a:stretch>
            <a:fillRect/>
          </a:stretch>
        </p:blipFill>
        <p:spPr>
          <a:xfrm>
            <a:off x="2863233" y="5770483"/>
            <a:ext cx="574291" cy="564480"/>
          </a:xfrm>
          <a:prstGeom prst="rect">
            <a:avLst/>
          </a:prstGeom>
        </p:spPr>
      </p:pic>
      <p:pic>
        <p:nvPicPr>
          <p:cNvPr id="73" name="PHẠM DUYÊN 10 - 9Slide.vn">
            <a:extLst>
              <a:ext uri="{FF2B5EF4-FFF2-40B4-BE49-F238E27FC236}">
                <a16:creationId xmlns:a16="http://schemas.microsoft.com/office/drawing/2014/main" id="{FFECCB1F-FEE4-78FF-CBF0-7459EB424449}"/>
              </a:ext>
            </a:extLst>
          </p:cNvPr>
          <p:cNvPicPr>
            <a:picLocks noChangeAspect="1"/>
          </p:cNvPicPr>
          <p:nvPr userDrawn="1"/>
        </p:nvPicPr>
        <p:blipFill>
          <a:blip r:embed="rId6"/>
          <a:srcRect/>
          <a:stretch>
            <a:fillRect/>
          </a:stretch>
        </p:blipFill>
        <p:spPr>
          <a:xfrm>
            <a:off x="11665119" y="3707238"/>
            <a:ext cx="353623" cy="673568"/>
          </a:xfrm>
          <a:prstGeom prst="rect">
            <a:avLst/>
          </a:prstGeom>
        </p:spPr>
      </p:pic>
      <p:pic>
        <p:nvPicPr>
          <p:cNvPr id="74" name="PHẠM DUYÊN 11 - 9Slide.vn">
            <a:extLst>
              <a:ext uri="{FF2B5EF4-FFF2-40B4-BE49-F238E27FC236}">
                <a16:creationId xmlns:a16="http://schemas.microsoft.com/office/drawing/2014/main" id="{E6631C63-525D-E0EC-6E1B-2D6DAE72A46E}"/>
              </a:ext>
            </a:extLst>
          </p:cNvPr>
          <p:cNvPicPr>
            <a:picLocks noChangeAspect="1"/>
          </p:cNvPicPr>
          <p:nvPr userDrawn="1"/>
        </p:nvPicPr>
        <p:blipFill>
          <a:blip r:embed="rId7"/>
          <a:srcRect/>
          <a:stretch>
            <a:fillRect/>
          </a:stretch>
        </p:blipFill>
        <p:spPr>
          <a:xfrm>
            <a:off x="10833479" y="4516494"/>
            <a:ext cx="1358521" cy="2073003"/>
          </a:xfrm>
          <a:prstGeom prst="rect">
            <a:avLst/>
          </a:prstGeom>
        </p:spPr>
      </p:pic>
      <p:pic>
        <p:nvPicPr>
          <p:cNvPr id="75" name="PHẠM DUYÊN 15 - 9Slide.vn">
            <a:extLst>
              <a:ext uri="{FF2B5EF4-FFF2-40B4-BE49-F238E27FC236}">
                <a16:creationId xmlns:a16="http://schemas.microsoft.com/office/drawing/2014/main" id="{C4E923E5-30E6-BA61-ECB0-58416BF3EE3D}"/>
              </a:ext>
            </a:extLst>
          </p:cNvPr>
          <p:cNvPicPr>
            <a:picLocks noChangeAspect="1"/>
          </p:cNvPicPr>
          <p:nvPr userDrawn="1"/>
        </p:nvPicPr>
        <p:blipFill>
          <a:blip r:embed="rId8"/>
          <a:srcRect/>
          <a:stretch>
            <a:fillRect/>
          </a:stretch>
        </p:blipFill>
        <p:spPr>
          <a:xfrm>
            <a:off x="2732962" y="6172200"/>
            <a:ext cx="509297" cy="619205"/>
          </a:xfrm>
          <a:prstGeom prst="rect">
            <a:avLst/>
          </a:prstGeom>
        </p:spPr>
      </p:pic>
      <p:pic>
        <p:nvPicPr>
          <p:cNvPr id="76" name="PHẠM DUYÊN 16 - 9Slide.vn">
            <a:extLst>
              <a:ext uri="{FF2B5EF4-FFF2-40B4-BE49-F238E27FC236}">
                <a16:creationId xmlns:a16="http://schemas.microsoft.com/office/drawing/2014/main" id="{441E54F3-707A-1EE0-2A74-A785AE212BE5}"/>
              </a:ext>
            </a:extLst>
          </p:cNvPr>
          <p:cNvPicPr>
            <a:picLocks noChangeAspect="1"/>
          </p:cNvPicPr>
          <p:nvPr userDrawn="1"/>
        </p:nvPicPr>
        <p:blipFill>
          <a:blip r:embed="rId9"/>
          <a:srcRect/>
          <a:stretch>
            <a:fillRect/>
          </a:stretch>
        </p:blipFill>
        <p:spPr>
          <a:xfrm>
            <a:off x="6327870" y="5961814"/>
            <a:ext cx="814073" cy="519989"/>
          </a:xfrm>
          <a:prstGeom prst="rect">
            <a:avLst/>
          </a:prstGeom>
        </p:spPr>
      </p:pic>
      <p:pic>
        <p:nvPicPr>
          <p:cNvPr id="77" name="PHẠM DUYÊN 17 - 9Slide.vn">
            <a:extLst>
              <a:ext uri="{FF2B5EF4-FFF2-40B4-BE49-F238E27FC236}">
                <a16:creationId xmlns:a16="http://schemas.microsoft.com/office/drawing/2014/main" id="{9D3A5906-288F-08E4-5BDB-C67208032551}"/>
              </a:ext>
            </a:extLst>
          </p:cNvPr>
          <p:cNvPicPr>
            <a:picLocks noChangeAspect="1"/>
          </p:cNvPicPr>
          <p:nvPr userDrawn="1"/>
        </p:nvPicPr>
        <p:blipFill>
          <a:blip r:embed="rId10"/>
          <a:srcRect/>
          <a:stretch>
            <a:fillRect/>
          </a:stretch>
        </p:blipFill>
        <p:spPr>
          <a:xfrm>
            <a:off x="10323624" y="5770483"/>
            <a:ext cx="508289" cy="519989"/>
          </a:xfrm>
          <a:prstGeom prst="rect">
            <a:avLst/>
          </a:prstGeom>
        </p:spPr>
      </p:pic>
      <p:pic>
        <p:nvPicPr>
          <p:cNvPr id="78" name="PHẠM DUYÊN 18 - 9Slide.vn">
            <a:extLst>
              <a:ext uri="{FF2B5EF4-FFF2-40B4-BE49-F238E27FC236}">
                <a16:creationId xmlns:a16="http://schemas.microsoft.com/office/drawing/2014/main" id="{52C55FDA-BD4F-DD75-1D27-E9ACBB1D7842}"/>
              </a:ext>
            </a:extLst>
          </p:cNvPr>
          <p:cNvPicPr>
            <a:picLocks noChangeAspect="1"/>
          </p:cNvPicPr>
          <p:nvPr userDrawn="1"/>
        </p:nvPicPr>
        <p:blipFill>
          <a:blip r:embed="rId11"/>
          <a:srcRect/>
          <a:stretch>
            <a:fillRect/>
          </a:stretch>
        </p:blipFill>
        <p:spPr>
          <a:xfrm>
            <a:off x="7569802" y="6329502"/>
            <a:ext cx="580124" cy="519989"/>
          </a:xfrm>
          <a:prstGeom prst="rect">
            <a:avLst/>
          </a:prstGeom>
        </p:spPr>
      </p:pic>
      <p:pic>
        <p:nvPicPr>
          <p:cNvPr id="79" name="PHẠM DUYÊN 19 - 9Slide.vn">
            <a:extLst>
              <a:ext uri="{FF2B5EF4-FFF2-40B4-BE49-F238E27FC236}">
                <a16:creationId xmlns:a16="http://schemas.microsoft.com/office/drawing/2014/main" id="{32B4BB34-FBDB-C2CE-3FB3-8D48496AAAF6}"/>
              </a:ext>
            </a:extLst>
          </p:cNvPr>
          <p:cNvPicPr>
            <a:picLocks noChangeAspect="1"/>
          </p:cNvPicPr>
          <p:nvPr userDrawn="1"/>
        </p:nvPicPr>
        <p:blipFill>
          <a:blip r:embed="rId12"/>
          <a:srcRect/>
          <a:stretch>
            <a:fillRect/>
          </a:stretch>
        </p:blipFill>
        <p:spPr>
          <a:xfrm>
            <a:off x="8768340" y="6005194"/>
            <a:ext cx="1619097" cy="794443"/>
          </a:xfrm>
          <a:prstGeom prst="rect">
            <a:avLst/>
          </a:prstGeom>
        </p:spPr>
      </p:pic>
      <p:pic>
        <p:nvPicPr>
          <p:cNvPr id="80" name="PHẠM DUYÊN 22 - 9Slide.vn">
            <a:extLst>
              <a:ext uri="{FF2B5EF4-FFF2-40B4-BE49-F238E27FC236}">
                <a16:creationId xmlns:a16="http://schemas.microsoft.com/office/drawing/2014/main" id="{3C05657F-DE38-A7F5-2B0D-E1F8C959A1E2}"/>
              </a:ext>
            </a:extLst>
          </p:cNvPr>
          <p:cNvPicPr>
            <a:picLocks noChangeAspect="1"/>
          </p:cNvPicPr>
          <p:nvPr userDrawn="1"/>
        </p:nvPicPr>
        <p:blipFill>
          <a:blip r:embed="rId13"/>
          <a:srcRect/>
          <a:stretch>
            <a:fillRect/>
          </a:stretch>
        </p:blipFill>
        <p:spPr>
          <a:xfrm>
            <a:off x="3527187" y="5202624"/>
            <a:ext cx="333402" cy="1655707"/>
          </a:xfrm>
          <a:prstGeom prst="rect">
            <a:avLst/>
          </a:prstGeom>
        </p:spPr>
      </p:pic>
      <p:pic>
        <p:nvPicPr>
          <p:cNvPr id="81" name="PHẠM DUYÊN 23 - 9Slide.vn">
            <a:extLst>
              <a:ext uri="{FF2B5EF4-FFF2-40B4-BE49-F238E27FC236}">
                <a16:creationId xmlns:a16="http://schemas.microsoft.com/office/drawing/2014/main" id="{7155030E-EF7E-49C3-9591-CFD612A14F3A}"/>
              </a:ext>
            </a:extLst>
          </p:cNvPr>
          <p:cNvPicPr>
            <a:picLocks noChangeAspect="1"/>
          </p:cNvPicPr>
          <p:nvPr userDrawn="1"/>
        </p:nvPicPr>
        <p:blipFill>
          <a:blip r:embed="rId14"/>
          <a:srcRect/>
          <a:stretch>
            <a:fillRect/>
          </a:stretch>
        </p:blipFill>
        <p:spPr>
          <a:xfrm>
            <a:off x="1" y="4577613"/>
            <a:ext cx="2069393" cy="2288945"/>
          </a:xfrm>
          <a:prstGeom prst="rect">
            <a:avLst/>
          </a:prstGeom>
        </p:spPr>
      </p:pic>
      <p:pic>
        <p:nvPicPr>
          <p:cNvPr id="82" name="PHẠM DUYÊN 24 - 9Slide.vn">
            <a:extLst>
              <a:ext uri="{FF2B5EF4-FFF2-40B4-BE49-F238E27FC236}">
                <a16:creationId xmlns:a16="http://schemas.microsoft.com/office/drawing/2014/main" id="{E4A4ADDA-AF34-C583-75EE-A59162181344}"/>
              </a:ext>
            </a:extLst>
          </p:cNvPr>
          <p:cNvPicPr>
            <a:picLocks noChangeAspect="1"/>
          </p:cNvPicPr>
          <p:nvPr userDrawn="1"/>
        </p:nvPicPr>
        <p:blipFill>
          <a:blip r:embed="rId15"/>
          <a:srcRect/>
          <a:stretch>
            <a:fillRect/>
          </a:stretch>
        </p:blipFill>
        <p:spPr>
          <a:xfrm>
            <a:off x="2377586" y="5456303"/>
            <a:ext cx="280341" cy="429642"/>
          </a:xfrm>
          <a:prstGeom prst="rect">
            <a:avLst/>
          </a:prstGeom>
        </p:spPr>
      </p:pic>
      <p:pic>
        <p:nvPicPr>
          <p:cNvPr id="83" name="PHẠM DUYÊN 25 - 9Slide.vn">
            <a:extLst>
              <a:ext uri="{FF2B5EF4-FFF2-40B4-BE49-F238E27FC236}">
                <a16:creationId xmlns:a16="http://schemas.microsoft.com/office/drawing/2014/main" id="{40A2BD05-4B06-1550-359C-C068684376E8}"/>
              </a:ext>
            </a:extLst>
          </p:cNvPr>
          <p:cNvPicPr>
            <a:picLocks noChangeAspect="1"/>
          </p:cNvPicPr>
          <p:nvPr userDrawn="1"/>
        </p:nvPicPr>
        <p:blipFill>
          <a:blip r:embed="rId16"/>
          <a:srcRect/>
          <a:stretch>
            <a:fillRect/>
          </a:stretch>
        </p:blipFill>
        <p:spPr>
          <a:xfrm>
            <a:off x="10756203" y="5124471"/>
            <a:ext cx="324211" cy="777328"/>
          </a:xfrm>
          <a:prstGeom prst="rect">
            <a:avLst/>
          </a:prstGeom>
        </p:spPr>
      </p:pic>
      <p:pic>
        <p:nvPicPr>
          <p:cNvPr id="84" name="PHẠM DUYÊN 26 - 9Slide.vn">
            <a:extLst>
              <a:ext uri="{FF2B5EF4-FFF2-40B4-BE49-F238E27FC236}">
                <a16:creationId xmlns:a16="http://schemas.microsoft.com/office/drawing/2014/main" id="{484509DD-FEAF-24BA-BA09-19C44F19A363}"/>
              </a:ext>
            </a:extLst>
          </p:cNvPr>
          <p:cNvPicPr>
            <a:picLocks noChangeAspect="1"/>
          </p:cNvPicPr>
          <p:nvPr userDrawn="1"/>
        </p:nvPicPr>
        <p:blipFill>
          <a:blip r:embed="rId17"/>
          <a:srcRect/>
          <a:stretch>
            <a:fillRect/>
          </a:stretch>
        </p:blipFill>
        <p:spPr>
          <a:xfrm>
            <a:off x="3849142" y="6199266"/>
            <a:ext cx="279531" cy="659065"/>
          </a:xfrm>
          <a:prstGeom prst="rect">
            <a:avLst/>
          </a:prstGeom>
        </p:spPr>
      </p:pic>
      <p:pic>
        <p:nvPicPr>
          <p:cNvPr id="85" name="PHẠM DUYÊN 28 - 9Slide.vn">
            <a:extLst>
              <a:ext uri="{FF2B5EF4-FFF2-40B4-BE49-F238E27FC236}">
                <a16:creationId xmlns:a16="http://schemas.microsoft.com/office/drawing/2014/main" id="{AF572C39-C010-D33A-D4F4-F5C0F876ECFD}"/>
              </a:ext>
            </a:extLst>
          </p:cNvPr>
          <p:cNvPicPr>
            <a:picLocks noChangeAspect="1"/>
          </p:cNvPicPr>
          <p:nvPr userDrawn="1"/>
        </p:nvPicPr>
        <p:blipFill>
          <a:blip r:embed="rId18"/>
          <a:srcRect/>
          <a:stretch>
            <a:fillRect/>
          </a:stretch>
        </p:blipFill>
        <p:spPr>
          <a:xfrm>
            <a:off x="4471734" y="5943378"/>
            <a:ext cx="1156649" cy="694187"/>
          </a:xfrm>
          <a:prstGeom prst="rect">
            <a:avLst/>
          </a:prstGeom>
        </p:spPr>
      </p:pic>
      <p:pic>
        <p:nvPicPr>
          <p:cNvPr id="86" name="PHẠM DUYÊN 29 - 9Slide.vn">
            <a:extLst>
              <a:ext uri="{FF2B5EF4-FFF2-40B4-BE49-F238E27FC236}">
                <a16:creationId xmlns:a16="http://schemas.microsoft.com/office/drawing/2014/main" id="{FE45673C-EA64-40C1-4889-ACA9B51E7B92}"/>
              </a:ext>
            </a:extLst>
          </p:cNvPr>
          <p:cNvPicPr>
            <a:picLocks noChangeAspect="1"/>
          </p:cNvPicPr>
          <p:nvPr userDrawn="1"/>
        </p:nvPicPr>
        <p:blipFill>
          <a:blip r:embed="rId19"/>
          <a:srcRect/>
          <a:stretch>
            <a:fillRect/>
          </a:stretch>
        </p:blipFill>
        <p:spPr>
          <a:xfrm rot="5400000">
            <a:off x="192688" y="5988690"/>
            <a:ext cx="327162" cy="659065"/>
          </a:xfrm>
          <a:prstGeom prst="rect">
            <a:avLst/>
          </a:prstGeom>
        </p:spPr>
      </p:pic>
    </p:spTree>
    <p:extLst>
      <p:ext uri="{BB962C8B-B14F-4D97-AF65-F5344CB8AC3E}">
        <p14:creationId xmlns:p14="http://schemas.microsoft.com/office/powerpoint/2010/main" val="41339297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HẠM DUYÊN 2 - 9Slide.vn">
            <a:extLst>
              <a:ext uri="{FF2B5EF4-FFF2-40B4-BE49-F238E27FC236}">
                <a16:creationId xmlns:a16="http://schemas.microsoft.com/office/drawing/2014/main" id="{8B7A022A-8A4E-8571-DA30-6838D31DDF3F}"/>
              </a:ext>
            </a:extLst>
          </p:cNvPr>
          <p:cNvSpPr/>
          <p:nvPr userDrawn="1"/>
        </p:nvSpPr>
        <p:spPr>
          <a:xfrm>
            <a:off x="270653" y="238757"/>
            <a:ext cx="11650695" cy="6380486"/>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 name="PHẠM DUYÊN 3 - 9Slide.vn">
            <a:extLst>
              <a:ext uri="{FF2B5EF4-FFF2-40B4-BE49-F238E27FC236}">
                <a16:creationId xmlns:a16="http://schemas.microsoft.com/office/drawing/2014/main" id="{7664E9D0-0481-B1A2-DCDD-B02B06000C88}"/>
              </a:ext>
            </a:extLst>
          </p:cNvPr>
          <p:cNvSpPr/>
          <p:nvPr userDrawn="1"/>
        </p:nvSpPr>
        <p:spPr>
          <a:xfrm>
            <a:off x="119013" y="129309"/>
            <a:ext cx="11943677" cy="6622472"/>
          </a:xfrm>
          <a:prstGeom prst="rect">
            <a:avLst/>
          </a:prstGeom>
          <a:noFill/>
          <a:ln w="38100">
            <a:solidFill>
              <a:schemeClr val="bg1"/>
            </a:solidFill>
            <a:prstDash val="sysDo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pic>
        <p:nvPicPr>
          <p:cNvPr id="4" name="PHẠM DUYÊN 5 - 9Slide.vn">
            <a:extLst>
              <a:ext uri="{FF2B5EF4-FFF2-40B4-BE49-F238E27FC236}">
                <a16:creationId xmlns:a16="http://schemas.microsoft.com/office/drawing/2014/main" id="{71D703E2-3374-1D9C-7849-E6EC82E0E67E}"/>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48224"/>
          <a:stretch/>
        </p:blipFill>
        <p:spPr>
          <a:xfrm>
            <a:off x="9666972" y="6183807"/>
            <a:ext cx="2525028" cy="682752"/>
          </a:xfrm>
          <a:prstGeom prst="rect">
            <a:avLst/>
          </a:prstGeom>
        </p:spPr>
      </p:pic>
      <p:pic>
        <p:nvPicPr>
          <p:cNvPr id="5" name="PHẠM DUYÊN 7 - 9Slide.vn">
            <a:extLst>
              <a:ext uri="{FF2B5EF4-FFF2-40B4-BE49-F238E27FC236}">
                <a16:creationId xmlns:a16="http://schemas.microsoft.com/office/drawing/2014/main" id="{E01F325E-34D0-99D3-904E-CEF9421C1B59}"/>
              </a:ext>
            </a:extLst>
          </p:cNvPr>
          <p:cNvPicPr>
            <a:picLocks noChangeAspect="1"/>
          </p:cNvPicPr>
          <p:nvPr userDrawn="1"/>
        </p:nvPicPr>
        <p:blipFill>
          <a:blip r:embed="rId4"/>
          <a:srcRect/>
          <a:stretch>
            <a:fillRect/>
          </a:stretch>
        </p:blipFill>
        <p:spPr>
          <a:xfrm>
            <a:off x="10901817" y="5712394"/>
            <a:ext cx="641521" cy="680659"/>
          </a:xfrm>
          <a:prstGeom prst="rect">
            <a:avLst/>
          </a:prstGeom>
        </p:spPr>
      </p:pic>
      <p:pic>
        <p:nvPicPr>
          <p:cNvPr id="6" name="PHẠM DUYÊN 10 - 9Slide.vn">
            <a:extLst>
              <a:ext uri="{FF2B5EF4-FFF2-40B4-BE49-F238E27FC236}">
                <a16:creationId xmlns:a16="http://schemas.microsoft.com/office/drawing/2014/main" id="{3D117DB3-53DE-DBB7-F132-B8B4702C9990}"/>
              </a:ext>
            </a:extLst>
          </p:cNvPr>
          <p:cNvPicPr>
            <a:picLocks noChangeAspect="1"/>
          </p:cNvPicPr>
          <p:nvPr userDrawn="1"/>
        </p:nvPicPr>
        <p:blipFill>
          <a:blip r:embed="rId5"/>
          <a:srcRect/>
          <a:stretch>
            <a:fillRect/>
          </a:stretch>
        </p:blipFill>
        <p:spPr>
          <a:xfrm>
            <a:off x="11053013" y="4978401"/>
            <a:ext cx="1104182" cy="1684900"/>
          </a:xfrm>
          <a:prstGeom prst="rect">
            <a:avLst/>
          </a:prstGeom>
        </p:spPr>
      </p:pic>
      <p:pic>
        <p:nvPicPr>
          <p:cNvPr id="7" name="PHẠM DUYÊN 16 - 9Slide.vn">
            <a:extLst>
              <a:ext uri="{FF2B5EF4-FFF2-40B4-BE49-F238E27FC236}">
                <a16:creationId xmlns:a16="http://schemas.microsoft.com/office/drawing/2014/main" id="{D9A3809A-9962-9D5A-EED4-B63DDE14472F}"/>
              </a:ext>
            </a:extLst>
          </p:cNvPr>
          <p:cNvPicPr>
            <a:picLocks noChangeAspect="1"/>
          </p:cNvPicPr>
          <p:nvPr userDrawn="1"/>
        </p:nvPicPr>
        <p:blipFill>
          <a:blip r:embed="rId6"/>
          <a:srcRect/>
          <a:stretch>
            <a:fillRect/>
          </a:stretch>
        </p:blipFill>
        <p:spPr>
          <a:xfrm>
            <a:off x="10194315" y="5927501"/>
            <a:ext cx="508289" cy="519989"/>
          </a:xfrm>
          <a:prstGeom prst="rect">
            <a:avLst/>
          </a:prstGeom>
        </p:spPr>
      </p:pic>
      <p:pic>
        <p:nvPicPr>
          <p:cNvPr id="8" name="PHẠM DUYÊN 21 - 9Slide.vn">
            <a:extLst>
              <a:ext uri="{FF2B5EF4-FFF2-40B4-BE49-F238E27FC236}">
                <a16:creationId xmlns:a16="http://schemas.microsoft.com/office/drawing/2014/main" id="{108F868E-DEAB-3E14-47C3-6058120C8A0E}"/>
              </a:ext>
            </a:extLst>
          </p:cNvPr>
          <p:cNvPicPr>
            <a:picLocks noChangeAspect="1"/>
          </p:cNvPicPr>
          <p:nvPr userDrawn="1"/>
        </p:nvPicPr>
        <p:blipFill>
          <a:blip r:embed="rId7">
            <a:extLst>
              <a:ext uri="{BEBA8EAE-BF5A-486C-A8C5-ECC9F3942E4B}">
                <a14:imgProps xmlns:a14="http://schemas.microsoft.com/office/drawing/2010/main">
                  <a14:imgLayer r:embed="rId8">
                    <a14:imgEffect>
                      <a14:brightnessContrast bright="-20000" contrast="40000"/>
                    </a14:imgEffect>
                  </a14:imgLayer>
                </a14:imgProps>
              </a:ext>
            </a:extLst>
          </a:blip>
          <a:srcRect/>
          <a:stretch>
            <a:fillRect/>
          </a:stretch>
        </p:blipFill>
        <p:spPr>
          <a:xfrm>
            <a:off x="10682312" y="5253780"/>
            <a:ext cx="324211" cy="777328"/>
          </a:xfrm>
          <a:prstGeom prst="rect">
            <a:avLst/>
          </a:prstGeom>
        </p:spPr>
      </p:pic>
    </p:spTree>
    <p:extLst>
      <p:ext uri="{BB962C8B-B14F-4D97-AF65-F5344CB8AC3E}">
        <p14:creationId xmlns:p14="http://schemas.microsoft.com/office/powerpoint/2010/main" val="266250818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B88F5F-BD6D-5E24-37AF-871D4A7A0654}"/>
              </a:ext>
            </a:extLst>
          </p:cNvPr>
          <p:cNvSpPr txBox="1"/>
          <p:nvPr userDrawn="1"/>
        </p:nvSpPr>
        <p:spPr>
          <a:xfrm>
            <a:off x="3704184" y="2497976"/>
            <a:ext cx="4783632" cy="1862048"/>
          </a:xfrm>
          <a:prstGeom prst="rect">
            <a:avLst/>
          </a:prstGeom>
          <a:noFill/>
        </p:spPr>
        <p:txBody>
          <a:bodyPr wrap="none" rtlCol="0">
            <a:prstTxWarp prst="textArchUp">
              <a:avLst>
                <a:gd name="adj" fmla="val 12117497"/>
              </a:avLst>
            </a:prstTxWarp>
            <a:spAutoFit/>
          </a:bodyPr>
          <a:lstStyle/>
          <a:p>
            <a:pPr algn="ctr"/>
            <a:r>
              <a:rPr lang="en-US" sz="11500" spc="120">
                <a:ln w="104775" cmpd="thickThin">
                  <a:solidFill>
                    <a:schemeClr val="bg1"/>
                  </a:solidFill>
                </a:ln>
                <a:solidFill>
                  <a:srgbClr val="F54D6D"/>
                </a:solidFill>
                <a:effectLst>
                  <a:outerShdw blurRad="165100" dist="139700" dir="2640000" algn="tl" rotWithShape="0">
                    <a:srgbClr val="E18D7F">
                      <a:alpha val="40000"/>
                    </a:srgbClr>
                  </a:outerShdw>
                </a:effectLst>
                <a:latin typeface="UTM Showcard" panose="02040603050506020204" pitchFamily="18" charset="0"/>
              </a:rPr>
              <a:t>BÀI 68</a:t>
            </a:r>
          </a:p>
        </p:txBody>
      </p:sp>
      <p:sp>
        <p:nvSpPr>
          <p:cNvPr id="2" name="8">
            <a:extLst>
              <a:ext uri="{FF2B5EF4-FFF2-40B4-BE49-F238E27FC236}">
                <a16:creationId xmlns:a16="http://schemas.microsoft.com/office/drawing/2014/main" id="{0CCC20D9-9147-137E-ABC2-B4348EF9B894}"/>
              </a:ext>
            </a:extLst>
          </p:cNvPr>
          <p:cNvSpPr/>
          <p:nvPr userDrawn="1"/>
        </p:nvSpPr>
        <p:spPr>
          <a:xfrm>
            <a:off x="1526479" y="3352800"/>
            <a:ext cx="9139041" cy="1864293"/>
          </a:xfrm>
          <a:prstGeom prst="rect">
            <a:avLst/>
          </a:prstGeom>
        </p:spPr>
        <p:txBody>
          <a:bodyPr wrap="none">
            <a:spAutoFit/>
          </a:bodyPr>
          <a:lstStyle/>
          <a:p>
            <a:pPr algn="ctr" defTabSz="1219170">
              <a:lnSpc>
                <a:spcPct val="140000"/>
              </a:lnSpc>
              <a:buClr>
                <a:srgbClr val="000000"/>
              </a:buClr>
            </a:pPr>
            <a:r>
              <a:rPr lang="en-US" altLang="zh-CN" sz="9600" kern="0">
                <a:ln w="47625" cap="rnd" cmpd="thinThick">
                  <a:gradFill>
                    <a:gsLst>
                      <a:gs pos="32000">
                        <a:srgbClr val="758AD4"/>
                      </a:gs>
                      <a:gs pos="78000">
                        <a:srgbClr val="F66A6D"/>
                      </a:gs>
                      <a:gs pos="58000">
                        <a:srgbClr val="FEA1C5"/>
                      </a:gs>
                    </a:gsLst>
                    <a:lin ang="5400000" scaled="1"/>
                  </a:gradFill>
                  <a:miter lim="800000"/>
                </a:ln>
                <a:solidFill>
                  <a:schemeClr val="bg1"/>
                </a:solidFill>
                <a:effectLst>
                  <a:glow rad="228600">
                    <a:srgbClr val="D7E6AA">
                      <a:alpha val="40000"/>
                    </a:srgbClr>
                  </a:glow>
                </a:effectLst>
                <a:latin typeface="UTM Guanine" panose="02040603050506020204" pitchFamily="18" charset="0"/>
                <a:ea typeface="字魂27号-布丁体" panose="00000505000000000000" pitchFamily="2" charset="-122"/>
                <a:cs typeface="Arial"/>
                <a:sym typeface="Arial"/>
              </a:rPr>
              <a:t>Tiền Việt Nam</a:t>
            </a:r>
            <a:endParaRPr lang="zh-CN" altLang="en-US" sz="9600" kern="0" dirty="0">
              <a:ln w="47625" cap="rnd" cmpd="thinThick">
                <a:gradFill>
                  <a:gsLst>
                    <a:gs pos="32000">
                      <a:srgbClr val="758AD4"/>
                    </a:gs>
                    <a:gs pos="78000">
                      <a:srgbClr val="F66A6D"/>
                    </a:gs>
                    <a:gs pos="58000">
                      <a:srgbClr val="FEA1C5"/>
                    </a:gs>
                  </a:gsLst>
                  <a:lin ang="5400000" scaled="1"/>
                </a:gradFill>
                <a:miter lim="800000"/>
              </a:ln>
              <a:solidFill>
                <a:schemeClr val="bg1"/>
              </a:solidFill>
              <a:effectLst>
                <a:glow rad="228600">
                  <a:srgbClr val="D7E6AA">
                    <a:alpha val="40000"/>
                  </a:srgbClr>
                </a:glow>
              </a:effectLst>
              <a:latin typeface="UTM Guanine" panose="02040603050506020204" pitchFamily="18" charset="0"/>
              <a:ea typeface="字魂27号-布丁体" panose="00000505000000000000" pitchFamily="2" charset="-122"/>
              <a:cs typeface="Arial"/>
              <a:sym typeface="Arial"/>
            </a:endParaRPr>
          </a:p>
        </p:txBody>
      </p:sp>
    </p:spTree>
    <p:extLst>
      <p:ext uri="{BB962C8B-B14F-4D97-AF65-F5344CB8AC3E}">
        <p14:creationId xmlns:p14="http://schemas.microsoft.com/office/powerpoint/2010/main" val="31101235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Bản chiếu Tiêu đề">
    <p:spTree>
      <p:nvGrpSpPr>
        <p:cNvPr id="1" name=""/>
        <p:cNvGrpSpPr/>
        <p:nvPr/>
      </p:nvGrpSpPr>
      <p:grpSpPr>
        <a:xfrm>
          <a:off x="0" y="0"/>
          <a:ext cx="0" cy="0"/>
          <a:chOff x="0" y="0"/>
          <a:chExt cx="0" cy="0"/>
        </a:xfrm>
      </p:grpSpPr>
      <p:grpSp>
        <p:nvGrpSpPr>
          <p:cNvPr id="104" name="Nhóm 103"/>
          <p:cNvGrpSpPr/>
          <p:nvPr/>
        </p:nvGrpSpPr>
        <p:grpSpPr>
          <a:xfrm>
            <a:off x="286013" y="4191000"/>
            <a:ext cx="11616798" cy="2513417"/>
            <a:chOff x="286013" y="4191000"/>
            <a:chExt cx="11616798" cy="2513417"/>
          </a:xfrm>
        </p:grpSpPr>
        <p:sp>
          <p:nvSpPr>
            <p:cNvPr id="8" name="Hình tự do 5"/>
            <p:cNvSpPr/>
            <p:nvPr/>
          </p:nvSpPr>
          <p:spPr bwMode="auto">
            <a:xfrm flipH="1">
              <a:off x="2411413"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9" name="Dòng 6"/>
            <p:cNvSpPr>
              <a:spLocks noChangeShapeType="1"/>
            </p:cNvSpPr>
            <p:nvPr/>
          </p:nvSpPr>
          <p:spPr bwMode="auto">
            <a:xfrm flipV="1">
              <a:off x="2411413"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10" name="Hình tự do 7"/>
            <p:cNvSpPr/>
            <p:nvPr/>
          </p:nvSpPr>
          <p:spPr bwMode="auto">
            <a:xfrm rot="21252465" flipH="1">
              <a:off x="792225"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11" name="Nhóm 10"/>
            <p:cNvGrpSpPr/>
            <p:nvPr/>
          </p:nvGrpSpPr>
          <p:grpSpPr>
            <a:xfrm rot="20793512">
              <a:off x="445930" y="5452235"/>
              <a:ext cx="365582" cy="421970"/>
              <a:chOff x="1457010" y="1673260"/>
              <a:chExt cx="617538" cy="712788"/>
            </a:xfrm>
          </p:grpSpPr>
          <p:sp>
            <p:nvSpPr>
              <p:cNvPr id="12"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13"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14" name="Hình tự do 10"/>
            <p:cNvSpPr/>
            <p:nvPr/>
          </p:nvSpPr>
          <p:spPr bwMode="auto">
            <a:xfrm rot="19613158" flipH="1">
              <a:off x="1682146"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15" name="Hình tự do 23"/>
            <p:cNvSpPr/>
            <p:nvPr/>
          </p:nvSpPr>
          <p:spPr bwMode="auto">
            <a:xfrm flipH="1">
              <a:off x="2304810"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6" name="Hình tự do 24"/>
            <p:cNvSpPr/>
            <p:nvPr/>
          </p:nvSpPr>
          <p:spPr bwMode="auto">
            <a:xfrm flipH="1">
              <a:off x="3150319"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7" name="Hình tự do 25"/>
            <p:cNvSpPr/>
            <p:nvPr/>
          </p:nvSpPr>
          <p:spPr bwMode="auto">
            <a:xfrm flipH="1">
              <a:off x="312019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18" name="Hình tự do 26"/>
            <p:cNvSpPr/>
            <p:nvPr/>
          </p:nvSpPr>
          <p:spPr bwMode="auto">
            <a:xfrm flipH="1">
              <a:off x="1933172"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19" name="Hình tự do 27"/>
            <p:cNvSpPr/>
            <p:nvPr/>
          </p:nvSpPr>
          <p:spPr bwMode="auto">
            <a:xfrm flipH="1">
              <a:off x="1592821"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20" name="Nhóm 19"/>
            <p:cNvGrpSpPr/>
            <p:nvPr/>
          </p:nvGrpSpPr>
          <p:grpSpPr>
            <a:xfrm>
              <a:off x="749894" y="5783561"/>
              <a:ext cx="325521" cy="364355"/>
              <a:chOff x="2114915" y="2460535"/>
              <a:chExt cx="452438" cy="506413"/>
            </a:xfrm>
          </p:grpSpPr>
          <p:sp>
            <p:nvSpPr>
              <p:cNvPr id="21"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22"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23" name="Hình tự do 30"/>
            <p:cNvSpPr>
              <a:spLocks noEditPoints="1"/>
            </p:cNvSpPr>
            <p:nvPr/>
          </p:nvSpPr>
          <p:spPr bwMode="auto">
            <a:xfrm flipH="1">
              <a:off x="1416049"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24" name="Hình tự do 31"/>
            <p:cNvSpPr/>
            <p:nvPr/>
          </p:nvSpPr>
          <p:spPr bwMode="auto">
            <a:xfrm flipH="1">
              <a:off x="2806971"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25" name="Hình tự do 32"/>
            <p:cNvSpPr/>
            <p:nvPr/>
          </p:nvSpPr>
          <p:spPr bwMode="auto">
            <a:xfrm flipH="1">
              <a:off x="2051052"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6" name="Hình tự do 33"/>
            <p:cNvSpPr/>
            <p:nvPr/>
          </p:nvSpPr>
          <p:spPr bwMode="auto">
            <a:xfrm flipH="1">
              <a:off x="2216501"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27" name="Hình tự do 34"/>
            <p:cNvSpPr/>
            <p:nvPr/>
          </p:nvSpPr>
          <p:spPr bwMode="auto">
            <a:xfrm flipH="1">
              <a:off x="69056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8" name="Hình tự do 73"/>
            <p:cNvSpPr/>
            <p:nvPr/>
          </p:nvSpPr>
          <p:spPr bwMode="auto">
            <a:xfrm flipH="1">
              <a:off x="3957638"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29" name="Hình tự do 74"/>
            <p:cNvSpPr/>
            <p:nvPr/>
          </p:nvSpPr>
          <p:spPr bwMode="auto">
            <a:xfrm flipH="1">
              <a:off x="3616524"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30" name="Hình tự do 75"/>
            <p:cNvSpPr/>
            <p:nvPr/>
          </p:nvSpPr>
          <p:spPr bwMode="auto">
            <a:xfrm flipH="1">
              <a:off x="4164013"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1" name="Dòng 76"/>
            <p:cNvSpPr>
              <a:spLocks noChangeShapeType="1"/>
            </p:cNvSpPr>
            <p:nvPr/>
          </p:nvSpPr>
          <p:spPr bwMode="auto">
            <a:xfrm>
              <a:off x="4164013"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32" name="Hình tự do 78"/>
            <p:cNvSpPr/>
            <p:nvPr/>
          </p:nvSpPr>
          <p:spPr bwMode="auto">
            <a:xfrm flipH="1">
              <a:off x="3670301"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33" name="Hình tự do 79"/>
            <p:cNvSpPr/>
            <p:nvPr/>
          </p:nvSpPr>
          <p:spPr bwMode="auto">
            <a:xfrm flipH="1">
              <a:off x="3841751"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34" name="Hình tự do 82"/>
            <p:cNvSpPr/>
            <p:nvPr/>
          </p:nvSpPr>
          <p:spPr bwMode="auto">
            <a:xfrm flipH="1">
              <a:off x="4379878"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35" name="Hình tự do 83"/>
            <p:cNvSpPr/>
            <p:nvPr/>
          </p:nvSpPr>
          <p:spPr bwMode="auto">
            <a:xfrm flipH="1">
              <a:off x="45297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36" name="Hình tự do 84"/>
            <p:cNvSpPr/>
            <p:nvPr/>
          </p:nvSpPr>
          <p:spPr bwMode="auto">
            <a:xfrm flipH="1">
              <a:off x="2731164"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37" name="Hình tự do 80"/>
            <p:cNvSpPr/>
            <p:nvPr/>
          </p:nvSpPr>
          <p:spPr bwMode="auto">
            <a:xfrm flipH="1" flipV="1">
              <a:off x="286013"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38" name="Hình bầu dục 37"/>
            <p:cNvSpPr/>
            <p:nvPr/>
          </p:nvSpPr>
          <p:spPr>
            <a:xfrm>
              <a:off x="458072"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9" name="Hình bầu dục 38"/>
            <p:cNvSpPr/>
            <p:nvPr/>
          </p:nvSpPr>
          <p:spPr>
            <a:xfrm>
              <a:off x="533688"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0" name="Hình bầu dục 39"/>
            <p:cNvSpPr/>
            <p:nvPr/>
          </p:nvSpPr>
          <p:spPr>
            <a:xfrm>
              <a:off x="367000"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41" name="Nhóm 40"/>
            <p:cNvGrpSpPr/>
            <p:nvPr/>
          </p:nvGrpSpPr>
          <p:grpSpPr>
            <a:xfrm>
              <a:off x="803704" y="4858573"/>
              <a:ext cx="1154448" cy="1149586"/>
              <a:chOff x="4277517" y="3752400"/>
              <a:chExt cx="1154448" cy="1149586"/>
            </a:xfrm>
          </p:grpSpPr>
          <p:sp>
            <p:nvSpPr>
              <p:cNvPr id="42" name="Hình tự do 41"/>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43"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44"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45"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46"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47" name="Hình tự do 32"/>
            <p:cNvSpPr/>
            <p:nvPr/>
          </p:nvSpPr>
          <p:spPr bwMode="auto">
            <a:xfrm flipH="1">
              <a:off x="2304860"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48" name="Hình tự do 80"/>
            <p:cNvSpPr/>
            <p:nvPr/>
          </p:nvSpPr>
          <p:spPr bwMode="auto">
            <a:xfrm flipH="1" flipV="1">
              <a:off x="2834217"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49" name="Hình tự do 80"/>
            <p:cNvSpPr/>
            <p:nvPr/>
          </p:nvSpPr>
          <p:spPr bwMode="auto">
            <a:xfrm flipH="1">
              <a:off x="46458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50" name="Hình tự do 84"/>
            <p:cNvSpPr/>
            <p:nvPr/>
          </p:nvSpPr>
          <p:spPr bwMode="auto">
            <a:xfrm flipH="1">
              <a:off x="3947595"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51" name="Hình tự do 84"/>
            <p:cNvSpPr/>
            <p:nvPr/>
          </p:nvSpPr>
          <p:spPr bwMode="auto">
            <a:xfrm flipH="1">
              <a:off x="47143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52" name="Hình bầu dục 51"/>
            <p:cNvSpPr/>
            <p:nvPr/>
          </p:nvSpPr>
          <p:spPr>
            <a:xfrm>
              <a:off x="2420939"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53" name="Hình tự do 5"/>
            <p:cNvSpPr/>
            <p:nvPr/>
          </p:nvSpPr>
          <p:spPr bwMode="auto">
            <a:xfrm>
              <a:off x="9771061" y="6283770"/>
              <a:ext cx="6350" cy="12700"/>
            </a:xfrm>
            <a:custGeom>
              <a:avLst/>
              <a:gdLst>
                <a:gd name="T0" fmla="*/ 4 w 4"/>
                <a:gd name="T1" fmla="*/ 8 h 8"/>
                <a:gd name="T2" fmla="*/ 0 w 4"/>
                <a:gd name="T3" fmla="*/ 0 h 8"/>
                <a:gd name="T4" fmla="*/ 4 w 4"/>
                <a:gd name="T5" fmla="*/ 8 h 8"/>
              </a:gdLst>
              <a:ahLst/>
              <a:cxnLst>
                <a:cxn ang="0">
                  <a:pos x="T0" y="T1"/>
                </a:cxn>
                <a:cxn ang="0">
                  <a:pos x="T2" y="T3"/>
                </a:cxn>
                <a:cxn ang="0">
                  <a:pos x="T4" y="T5"/>
                </a:cxn>
              </a:cxnLst>
              <a:rect l="0" t="0" r="r" b="b"/>
              <a:pathLst>
                <a:path w="4" h="8">
                  <a:moveTo>
                    <a:pt x="4" y="8"/>
                  </a:moveTo>
                  <a:lnTo>
                    <a:pt x="0" y="0"/>
                  </a:lnTo>
                  <a:lnTo>
                    <a:pt x="4" y="8"/>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4" name="Dòng 6"/>
            <p:cNvSpPr>
              <a:spLocks noChangeShapeType="1"/>
            </p:cNvSpPr>
            <p:nvPr/>
          </p:nvSpPr>
          <p:spPr bwMode="auto">
            <a:xfrm flipH="1" flipV="1">
              <a:off x="9771061" y="6283770"/>
              <a:ext cx="6350" cy="127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55" name="Hình tự do 7"/>
            <p:cNvSpPr/>
            <p:nvPr/>
          </p:nvSpPr>
          <p:spPr bwMode="auto">
            <a:xfrm rot="347535">
              <a:off x="9763724" y="5625565"/>
              <a:ext cx="1632875" cy="657409"/>
            </a:xfrm>
            <a:custGeom>
              <a:avLst/>
              <a:gdLst>
                <a:gd name="T0" fmla="*/ 0 w 594"/>
                <a:gd name="T1" fmla="*/ 251 h 255"/>
                <a:gd name="T2" fmla="*/ 592 w 594"/>
                <a:gd name="T3" fmla="*/ 0 h 255"/>
                <a:gd name="T4" fmla="*/ 594 w 594"/>
                <a:gd name="T5" fmla="*/ 4 h 255"/>
                <a:gd name="T6" fmla="*/ 2 w 594"/>
                <a:gd name="T7" fmla="*/ 255 h 255"/>
                <a:gd name="T8" fmla="*/ 0 w 594"/>
                <a:gd name="T9" fmla="*/ 251 h 255"/>
              </a:gdLst>
              <a:ahLst/>
              <a:cxnLst>
                <a:cxn ang="0">
                  <a:pos x="T0" y="T1"/>
                </a:cxn>
                <a:cxn ang="0">
                  <a:pos x="T2" y="T3"/>
                </a:cxn>
                <a:cxn ang="0">
                  <a:pos x="T4" y="T5"/>
                </a:cxn>
                <a:cxn ang="0">
                  <a:pos x="T6" y="T7"/>
                </a:cxn>
                <a:cxn ang="0">
                  <a:pos x="T8" y="T9"/>
                </a:cxn>
              </a:cxnLst>
              <a:rect l="0" t="0" r="r" b="b"/>
              <a:pathLst>
                <a:path w="594" h="255">
                  <a:moveTo>
                    <a:pt x="0" y="251"/>
                  </a:moveTo>
                  <a:cubicBezTo>
                    <a:pt x="141" y="201"/>
                    <a:pt x="442" y="91"/>
                    <a:pt x="592" y="0"/>
                  </a:cubicBezTo>
                  <a:cubicBezTo>
                    <a:pt x="594" y="4"/>
                    <a:pt x="594" y="4"/>
                    <a:pt x="594" y="4"/>
                  </a:cubicBezTo>
                  <a:cubicBezTo>
                    <a:pt x="445" y="95"/>
                    <a:pt x="143" y="205"/>
                    <a:pt x="2" y="255"/>
                  </a:cubicBezTo>
                  <a:cubicBezTo>
                    <a:pt x="0" y="251"/>
                    <a:pt x="0" y="251"/>
                    <a:pt x="0" y="251"/>
                  </a:cubicBezTo>
                </a:path>
              </a:pathLst>
            </a:custGeom>
            <a:solidFill>
              <a:srgbClr val="00A99D"/>
            </a:solidFill>
            <a:ln w="9525">
              <a:solidFill>
                <a:schemeClr val="accent2"/>
              </a:solidFill>
              <a:round/>
            </a:ln>
          </p:spPr>
          <p:txBody>
            <a:bodyPr vert="horz" wrap="square" lIns="91440" tIns="45720" rIns="91440" bIns="45720" numCol="1" anchor="t" anchorCtr="0" compatLnSpc="1"/>
            <a:lstStyle/>
            <a:p>
              <a:endParaRPr lang="vi-VN"/>
            </a:p>
          </p:txBody>
        </p:sp>
        <p:grpSp>
          <p:nvGrpSpPr>
            <p:cNvPr id="56" name="Nhóm 55"/>
            <p:cNvGrpSpPr/>
            <p:nvPr/>
          </p:nvGrpSpPr>
          <p:grpSpPr>
            <a:xfrm rot="806488" flipH="1">
              <a:off x="11377312" y="5452235"/>
              <a:ext cx="365582" cy="421970"/>
              <a:chOff x="1457010" y="1673260"/>
              <a:chExt cx="617538" cy="712788"/>
            </a:xfrm>
          </p:grpSpPr>
          <p:sp>
            <p:nvSpPr>
              <p:cNvPr id="57" name="Hình tự do 8"/>
              <p:cNvSpPr/>
              <p:nvPr/>
            </p:nvSpPr>
            <p:spPr bwMode="auto">
              <a:xfrm flipH="1">
                <a:off x="1457010" y="1673260"/>
                <a:ext cx="595313" cy="652463"/>
              </a:xfrm>
              <a:custGeom>
                <a:avLst/>
                <a:gdLst>
                  <a:gd name="T0" fmla="*/ 182 w 187"/>
                  <a:gd name="T1" fmla="*/ 130 h 204"/>
                  <a:gd name="T2" fmla="*/ 126 w 187"/>
                  <a:gd name="T3" fmla="*/ 88 h 204"/>
                  <a:gd name="T4" fmla="*/ 99 w 187"/>
                  <a:gd name="T5" fmla="*/ 29 h 204"/>
                  <a:gd name="T6" fmla="*/ 29 w 187"/>
                  <a:gd name="T7" fmla="*/ 166 h 204"/>
                  <a:gd name="T8" fmla="*/ 119 w 187"/>
                  <a:gd name="T9" fmla="*/ 198 h 204"/>
                  <a:gd name="T10" fmla="*/ 182 w 187"/>
                  <a:gd name="T11" fmla="*/ 130 h 204"/>
                </a:gdLst>
                <a:ahLst/>
                <a:cxnLst>
                  <a:cxn ang="0">
                    <a:pos x="T0" y="T1"/>
                  </a:cxn>
                  <a:cxn ang="0">
                    <a:pos x="T2" y="T3"/>
                  </a:cxn>
                  <a:cxn ang="0">
                    <a:pos x="T4" y="T5"/>
                  </a:cxn>
                  <a:cxn ang="0">
                    <a:pos x="T6" y="T7"/>
                  </a:cxn>
                  <a:cxn ang="0">
                    <a:pos x="T8" y="T9"/>
                  </a:cxn>
                  <a:cxn ang="0">
                    <a:pos x="T10" y="T11"/>
                  </a:cxn>
                </a:cxnLst>
                <a:rect l="0" t="0" r="r" b="b"/>
                <a:pathLst>
                  <a:path w="187" h="204">
                    <a:moveTo>
                      <a:pt x="182" y="130"/>
                    </a:moveTo>
                    <a:cubicBezTo>
                      <a:pt x="173" y="98"/>
                      <a:pt x="151" y="87"/>
                      <a:pt x="126" y="88"/>
                    </a:cubicBezTo>
                    <a:cubicBezTo>
                      <a:pt x="127" y="59"/>
                      <a:pt x="114" y="34"/>
                      <a:pt x="99" y="29"/>
                    </a:cubicBezTo>
                    <a:cubicBezTo>
                      <a:pt x="17" y="0"/>
                      <a:pt x="0" y="129"/>
                      <a:pt x="29" y="166"/>
                    </a:cubicBezTo>
                    <a:cubicBezTo>
                      <a:pt x="35" y="185"/>
                      <a:pt x="86" y="204"/>
                      <a:pt x="119" y="198"/>
                    </a:cubicBezTo>
                    <a:cubicBezTo>
                      <a:pt x="162" y="190"/>
                      <a:pt x="187" y="150"/>
                      <a:pt x="182" y="130"/>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pPr lvl="0"/>
                <a:endParaRPr lang="vi-VN"/>
              </a:p>
            </p:txBody>
          </p:sp>
          <p:sp>
            <p:nvSpPr>
              <p:cNvPr id="58" name="Hình tự do 9"/>
              <p:cNvSpPr/>
              <p:nvPr/>
            </p:nvSpPr>
            <p:spPr bwMode="auto">
              <a:xfrm flipH="1">
                <a:off x="1482410" y="1698660"/>
                <a:ext cx="592138" cy="687388"/>
              </a:xfrm>
              <a:custGeom>
                <a:avLst/>
                <a:gdLst>
                  <a:gd name="T0" fmla="*/ 178 w 186"/>
                  <a:gd name="T1" fmla="*/ 208 h 215"/>
                  <a:gd name="T2" fmla="*/ 53 w 186"/>
                  <a:gd name="T3" fmla="*/ 154 h 215"/>
                  <a:gd name="T4" fmla="*/ 102 w 186"/>
                  <a:gd name="T5" fmla="*/ 127 h 215"/>
                  <a:gd name="T6" fmla="*/ 153 w 186"/>
                  <a:gd name="T7" fmla="*/ 64 h 215"/>
                  <a:gd name="T8" fmla="*/ 40 w 186"/>
                  <a:gd name="T9" fmla="*/ 136 h 215"/>
                  <a:gd name="T10" fmla="*/ 50 w 186"/>
                  <a:gd name="T11" fmla="*/ 79 h 215"/>
                  <a:gd name="T12" fmla="*/ 32 w 186"/>
                  <a:gd name="T13" fmla="*/ 0 h 215"/>
                  <a:gd name="T14" fmla="*/ 28 w 186"/>
                  <a:gd name="T15" fmla="*/ 156 h 215"/>
                  <a:gd name="T16" fmla="*/ 28 w 186"/>
                  <a:gd name="T17" fmla="*/ 160 h 215"/>
                  <a:gd name="T18" fmla="*/ 31 w 186"/>
                  <a:gd name="T19" fmla="*/ 161 h 215"/>
                  <a:gd name="T20" fmla="*/ 98 w 186"/>
                  <a:gd name="T21" fmla="*/ 200 h 215"/>
                  <a:gd name="T22" fmla="*/ 178 w 186"/>
                  <a:gd name="T23" fmla="*/ 20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6" h="215">
                    <a:moveTo>
                      <a:pt x="178" y="208"/>
                    </a:moveTo>
                    <a:cubicBezTo>
                      <a:pt x="186" y="183"/>
                      <a:pt x="98" y="158"/>
                      <a:pt x="53" y="154"/>
                    </a:cubicBezTo>
                    <a:cubicBezTo>
                      <a:pt x="68" y="148"/>
                      <a:pt x="87" y="137"/>
                      <a:pt x="102" y="127"/>
                    </a:cubicBezTo>
                    <a:cubicBezTo>
                      <a:pt x="137" y="101"/>
                      <a:pt x="157" y="70"/>
                      <a:pt x="153" y="64"/>
                    </a:cubicBezTo>
                    <a:cubicBezTo>
                      <a:pt x="137" y="44"/>
                      <a:pt x="69" y="101"/>
                      <a:pt x="40" y="136"/>
                    </a:cubicBezTo>
                    <a:cubicBezTo>
                      <a:pt x="45" y="120"/>
                      <a:pt x="49" y="98"/>
                      <a:pt x="50" y="79"/>
                    </a:cubicBezTo>
                    <a:cubicBezTo>
                      <a:pt x="51" y="35"/>
                      <a:pt x="40" y="0"/>
                      <a:pt x="32" y="0"/>
                    </a:cubicBezTo>
                    <a:cubicBezTo>
                      <a:pt x="0" y="0"/>
                      <a:pt x="13" y="143"/>
                      <a:pt x="28" y="156"/>
                    </a:cubicBezTo>
                    <a:cubicBezTo>
                      <a:pt x="27" y="158"/>
                      <a:pt x="27" y="159"/>
                      <a:pt x="28" y="160"/>
                    </a:cubicBezTo>
                    <a:cubicBezTo>
                      <a:pt x="28" y="160"/>
                      <a:pt x="29" y="161"/>
                      <a:pt x="31" y="161"/>
                    </a:cubicBezTo>
                    <a:cubicBezTo>
                      <a:pt x="37" y="170"/>
                      <a:pt x="70" y="190"/>
                      <a:pt x="98" y="200"/>
                    </a:cubicBezTo>
                    <a:cubicBezTo>
                      <a:pt x="139" y="215"/>
                      <a:pt x="176" y="215"/>
                      <a:pt x="178" y="208"/>
                    </a:cubicBezTo>
                    <a:close/>
                  </a:path>
                </a:pathLst>
              </a:custGeom>
              <a:solidFill>
                <a:schemeClr val="accent1"/>
              </a:solidFill>
              <a:ln>
                <a:noFill/>
              </a:ln>
            </p:spPr>
            <p:txBody>
              <a:bodyPr vert="horz" wrap="square" lIns="91440" tIns="45720" rIns="91440" bIns="45720" numCol="1" anchor="t" anchorCtr="0" compatLnSpc="1"/>
              <a:lstStyle/>
              <a:p>
                <a:endParaRPr lang="vi-VN"/>
              </a:p>
            </p:txBody>
          </p:sp>
        </p:grpSp>
        <p:sp>
          <p:nvSpPr>
            <p:cNvPr id="59" name="Hình tự do 10"/>
            <p:cNvSpPr/>
            <p:nvPr/>
          </p:nvSpPr>
          <p:spPr bwMode="auto">
            <a:xfrm rot="1986842">
              <a:off x="10004233" y="5813019"/>
              <a:ext cx="502445" cy="552636"/>
            </a:xfrm>
            <a:custGeom>
              <a:avLst/>
              <a:gdLst>
                <a:gd name="T0" fmla="*/ 171 w 196"/>
                <a:gd name="T1" fmla="*/ 162 h 191"/>
                <a:gd name="T2" fmla="*/ 46 w 196"/>
                <a:gd name="T3" fmla="*/ 135 h 191"/>
                <a:gd name="T4" fmla="*/ 79 w 196"/>
                <a:gd name="T5" fmla="*/ 11 h 191"/>
                <a:gd name="T6" fmla="*/ 25 w 196"/>
                <a:gd name="T7" fmla="*/ 148 h 191"/>
                <a:gd name="T8" fmla="*/ 23 w 196"/>
                <a:gd name="T9" fmla="*/ 150 h 191"/>
                <a:gd name="T10" fmla="*/ 171 w 196"/>
                <a:gd name="T11" fmla="*/ 162 h 191"/>
                <a:gd name="connsiteX0" fmla="*/ 7753 w 7872"/>
                <a:gd name="connsiteY0" fmla="*/ 8159 h 8944"/>
                <a:gd name="connsiteX1" fmla="*/ 1376 w 7872"/>
                <a:gd name="connsiteY1" fmla="*/ 6745 h 8944"/>
                <a:gd name="connsiteX2" fmla="*/ 3060 w 7872"/>
                <a:gd name="connsiteY2" fmla="*/ 253 h 8944"/>
                <a:gd name="connsiteX3" fmla="*/ 305 w 7872"/>
                <a:gd name="connsiteY3" fmla="*/ 7426 h 8944"/>
                <a:gd name="connsiteX4" fmla="*/ 202 w 7872"/>
                <a:gd name="connsiteY4" fmla="*/ 7530 h 8944"/>
                <a:gd name="connsiteX5" fmla="*/ 7753 w 7872"/>
                <a:gd name="connsiteY5" fmla="*/ 8159 h 8944"/>
                <a:gd name="connsiteX0-1" fmla="*/ 9849 w 9849"/>
                <a:gd name="connsiteY0-2" fmla="*/ 9122 h 10251"/>
                <a:gd name="connsiteX1-3" fmla="*/ 1748 w 9849"/>
                <a:gd name="connsiteY1-4" fmla="*/ 7541 h 10251"/>
                <a:gd name="connsiteX2-5" fmla="*/ 3887 w 9849"/>
                <a:gd name="connsiteY2-6" fmla="*/ 283 h 10251"/>
                <a:gd name="connsiteX3-7" fmla="*/ 387 w 9849"/>
                <a:gd name="connsiteY3-8" fmla="*/ 8303 h 10251"/>
                <a:gd name="connsiteX4-9" fmla="*/ 257 w 9849"/>
                <a:gd name="connsiteY4-10" fmla="*/ 8419 h 10251"/>
                <a:gd name="connsiteX5-11" fmla="*/ 9849 w 9849"/>
                <a:gd name="connsiteY5-12" fmla="*/ 9122 h 10251"/>
                <a:gd name="connsiteX0-13" fmla="*/ 10000 w 10000"/>
                <a:gd name="connsiteY0-14" fmla="*/ 8899 h 10131"/>
                <a:gd name="connsiteX1-15" fmla="*/ 1775 w 10000"/>
                <a:gd name="connsiteY1-16" fmla="*/ 7356 h 10131"/>
                <a:gd name="connsiteX2-17" fmla="*/ 3947 w 10000"/>
                <a:gd name="connsiteY2-18" fmla="*/ 276 h 10131"/>
                <a:gd name="connsiteX3-19" fmla="*/ 393 w 10000"/>
                <a:gd name="connsiteY3-20" fmla="*/ 8100 h 10131"/>
                <a:gd name="connsiteX4-21" fmla="*/ 261 w 10000"/>
                <a:gd name="connsiteY4-22" fmla="*/ 8213 h 10131"/>
                <a:gd name="connsiteX5-23" fmla="*/ 10000 w 10000"/>
                <a:gd name="connsiteY5-24" fmla="*/ 8899 h 10131"/>
                <a:gd name="connsiteX0-25" fmla="*/ 10361 w 10361"/>
                <a:gd name="connsiteY0-26" fmla="*/ 8632 h 9864"/>
                <a:gd name="connsiteX1-27" fmla="*/ 2136 w 10361"/>
                <a:gd name="connsiteY1-28" fmla="*/ 7089 h 9864"/>
                <a:gd name="connsiteX2-29" fmla="*/ 4308 w 10361"/>
                <a:gd name="connsiteY2-30" fmla="*/ 9 h 9864"/>
                <a:gd name="connsiteX3-31" fmla="*/ 754 w 10361"/>
                <a:gd name="connsiteY3-32" fmla="*/ 7833 h 9864"/>
                <a:gd name="connsiteX4-33" fmla="*/ 622 w 10361"/>
                <a:gd name="connsiteY4-34" fmla="*/ 7946 h 9864"/>
                <a:gd name="connsiteX5-35" fmla="*/ 10361 w 10361"/>
                <a:gd name="connsiteY5-36" fmla="*/ 8632 h 9864"/>
                <a:gd name="connsiteX0-37" fmla="*/ 10000 w 10000"/>
                <a:gd name="connsiteY0-38" fmla="*/ 8749 h 9998"/>
                <a:gd name="connsiteX1-39" fmla="*/ 2062 w 10000"/>
                <a:gd name="connsiteY1-40" fmla="*/ 7185 h 9998"/>
                <a:gd name="connsiteX2-41" fmla="*/ 4158 w 10000"/>
                <a:gd name="connsiteY2-42" fmla="*/ 7 h 9998"/>
                <a:gd name="connsiteX3-43" fmla="*/ 728 w 10000"/>
                <a:gd name="connsiteY3-44" fmla="*/ 7939 h 9998"/>
                <a:gd name="connsiteX4-45" fmla="*/ 600 w 10000"/>
                <a:gd name="connsiteY4-46" fmla="*/ 8054 h 9998"/>
                <a:gd name="connsiteX5-47" fmla="*/ 10000 w 10000"/>
                <a:gd name="connsiteY5-48" fmla="*/ 8749 h 999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9998">
                  <a:moveTo>
                    <a:pt x="10000" y="8749"/>
                  </a:moveTo>
                  <a:cubicBezTo>
                    <a:pt x="8794" y="7359"/>
                    <a:pt x="4412" y="6548"/>
                    <a:pt x="2062" y="7185"/>
                  </a:cubicBezTo>
                  <a:cubicBezTo>
                    <a:pt x="3589" y="5882"/>
                    <a:pt x="5305" y="-234"/>
                    <a:pt x="4158" y="7"/>
                  </a:cubicBezTo>
                  <a:cubicBezTo>
                    <a:pt x="92" y="863"/>
                    <a:pt x="-860" y="6318"/>
                    <a:pt x="728" y="7939"/>
                  </a:cubicBezTo>
                  <a:cubicBezTo>
                    <a:pt x="663" y="7996"/>
                    <a:pt x="663" y="8054"/>
                    <a:pt x="600" y="8054"/>
                  </a:cubicBezTo>
                  <a:cubicBezTo>
                    <a:pt x="2036" y="9883"/>
                    <a:pt x="5687" y="10988"/>
                    <a:pt x="10000" y="8749"/>
                  </a:cubicBezTo>
                  <a:close/>
                </a:path>
              </a:pathLst>
            </a:custGeom>
            <a:solidFill>
              <a:schemeClr val="accent2"/>
            </a:solidFill>
            <a:ln>
              <a:noFill/>
            </a:ln>
          </p:spPr>
          <p:txBody>
            <a:bodyPr vert="horz" wrap="square" lIns="91440" tIns="45720" rIns="91440" bIns="45720" numCol="1" anchor="t" anchorCtr="0" compatLnSpc="1"/>
            <a:lstStyle/>
            <a:p>
              <a:pPr lvl="0"/>
              <a:endParaRPr lang="vi-VN"/>
            </a:p>
          </p:txBody>
        </p:sp>
        <p:sp>
          <p:nvSpPr>
            <p:cNvPr id="60" name="Hình tự do 23"/>
            <p:cNvSpPr/>
            <p:nvPr/>
          </p:nvSpPr>
          <p:spPr bwMode="auto">
            <a:xfrm>
              <a:off x="9539526" y="5031266"/>
              <a:ext cx="344488" cy="344488"/>
            </a:xfrm>
            <a:custGeom>
              <a:avLst/>
              <a:gdLst>
                <a:gd name="T0" fmla="*/ 108 w 108"/>
                <a:gd name="T1" fmla="*/ 48 h 108"/>
                <a:gd name="T2" fmla="*/ 98 w 108"/>
                <a:gd name="T3" fmla="*/ 41 h 108"/>
                <a:gd name="T4" fmla="*/ 102 w 108"/>
                <a:gd name="T5" fmla="*/ 30 h 108"/>
                <a:gd name="T6" fmla="*/ 84 w 108"/>
                <a:gd name="T7" fmla="*/ 28 h 108"/>
                <a:gd name="T8" fmla="*/ 85 w 108"/>
                <a:gd name="T9" fmla="*/ 10 h 108"/>
                <a:gd name="T10" fmla="*/ 69 w 108"/>
                <a:gd name="T11" fmla="*/ 16 h 108"/>
                <a:gd name="T12" fmla="*/ 62 w 108"/>
                <a:gd name="T13" fmla="*/ 0 h 108"/>
                <a:gd name="T14" fmla="*/ 52 w 108"/>
                <a:gd name="T15" fmla="*/ 10 h 108"/>
                <a:gd name="T16" fmla="*/ 41 w 108"/>
                <a:gd name="T17" fmla="*/ 1 h 108"/>
                <a:gd name="T18" fmla="*/ 35 w 108"/>
                <a:gd name="T19" fmla="*/ 16 h 108"/>
                <a:gd name="T20" fmla="*/ 20 w 108"/>
                <a:gd name="T21" fmla="*/ 12 h 108"/>
                <a:gd name="T22" fmla="*/ 21 w 108"/>
                <a:gd name="T23" fmla="*/ 27 h 108"/>
                <a:gd name="T24" fmla="*/ 6 w 108"/>
                <a:gd name="T25" fmla="*/ 29 h 108"/>
                <a:gd name="T26" fmla="*/ 18 w 108"/>
                <a:gd name="T27" fmla="*/ 47 h 108"/>
                <a:gd name="T28" fmla="*/ 0 w 108"/>
                <a:gd name="T29" fmla="*/ 60 h 108"/>
                <a:gd name="T30" fmla="*/ 10 w 108"/>
                <a:gd name="T31" fmla="*/ 67 h 108"/>
                <a:gd name="T32" fmla="*/ 5 w 108"/>
                <a:gd name="T33" fmla="*/ 78 h 108"/>
                <a:gd name="T34" fmla="*/ 24 w 108"/>
                <a:gd name="T35" fmla="*/ 80 h 108"/>
                <a:gd name="T36" fmla="*/ 23 w 108"/>
                <a:gd name="T37" fmla="*/ 98 h 108"/>
                <a:gd name="T38" fmla="*/ 39 w 108"/>
                <a:gd name="T39" fmla="*/ 92 h 108"/>
                <a:gd name="T40" fmla="*/ 46 w 108"/>
                <a:gd name="T41" fmla="*/ 107 h 108"/>
                <a:gd name="T42" fmla="*/ 56 w 108"/>
                <a:gd name="T43" fmla="*/ 97 h 108"/>
                <a:gd name="T44" fmla="*/ 67 w 108"/>
                <a:gd name="T45" fmla="*/ 106 h 108"/>
                <a:gd name="T46" fmla="*/ 73 w 108"/>
                <a:gd name="T47" fmla="*/ 91 h 108"/>
                <a:gd name="T48" fmla="*/ 88 w 108"/>
                <a:gd name="T49" fmla="*/ 96 h 108"/>
                <a:gd name="T50" fmla="*/ 87 w 108"/>
                <a:gd name="T51" fmla="*/ 81 h 108"/>
                <a:gd name="T52" fmla="*/ 102 w 108"/>
                <a:gd name="T53" fmla="*/ 78 h 108"/>
                <a:gd name="T54" fmla="*/ 90 w 108"/>
                <a:gd name="T55" fmla="*/ 60 h 108"/>
                <a:gd name="T56" fmla="*/ 108 w 108"/>
                <a:gd name="T57"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8" h="108">
                  <a:moveTo>
                    <a:pt x="108" y="48"/>
                  </a:moveTo>
                  <a:cubicBezTo>
                    <a:pt x="107" y="45"/>
                    <a:pt x="104" y="43"/>
                    <a:pt x="98" y="41"/>
                  </a:cubicBezTo>
                  <a:cubicBezTo>
                    <a:pt x="102" y="37"/>
                    <a:pt x="104" y="33"/>
                    <a:pt x="102" y="30"/>
                  </a:cubicBezTo>
                  <a:cubicBezTo>
                    <a:pt x="101" y="27"/>
                    <a:pt x="94" y="26"/>
                    <a:pt x="84" y="28"/>
                  </a:cubicBezTo>
                  <a:cubicBezTo>
                    <a:pt x="88" y="19"/>
                    <a:pt x="88" y="12"/>
                    <a:pt x="85" y="10"/>
                  </a:cubicBezTo>
                  <a:cubicBezTo>
                    <a:pt x="82" y="8"/>
                    <a:pt x="76" y="10"/>
                    <a:pt x="69" y="16"/>
                  </a:cubicBezTo>
                  <a:cubicBezTo>
                    <a:pt x="68" y="7"/>
                    <a:pt x="65" y="1"/>
                    <a:pt x="62" y="0"/>
                  </a:cubicBezTo>
                  <a:cubicBezTo>
                    <a:pt x="59" y="0"/>
                    <a:pt x="55" y="4"/>
                    <a:pt x="52" y="10"/>
                  </a:cubicBezTo>
                  <a:cubicBezTo>
                    <a:pt x="48" y="4"/>
                    <a:pt x="44" y="1"/>
                    <a:pt x="41" y="1"/>
                  </a:cubicBezTo>
                  <a:cubicBezTo>
                    <a:pt x="37" y="2"/>
                    <a:pt x="35" y="8"/>
                    <a:pt x="35" y="16"/>
                  </a:cubicBezTo>
                  <a:cubicBezTo>
                    <a:pt x="28" y="12"/>
                    <a:pt x="22" y="10"/>
                    <a:pt x="20" y="12"/>
                  </a:cubicBezTo>
                  <a:cubicBezTo>
                    <a:pt x="17" y="14"/>
                    <a:pt x="18" y="20"/>
                    <a:pt x="21" y="27"/>
                  </a:cubicBezTo>
                  <a:cubicBezTo>
                    <a:pt x="13" y="26"/>
                    <a:pt x="7" y="26"/>
                    <a:pt x="6" y="29"/>
                  </a:cubicBezTo>
                  <a:cubicBezTo>
                    <a:pt x="4" y="33"/>
                    <a:pt x="9" y="40"/>
                    <a:pt x="18" y="47"/>
                  </a:cubicBezTo>
                  <a:cubicBezTo>
                    <a:pt x="6" y="51"/>
                    <a:pt x="0" y="56"/>
                    <a:pt x="0" y="60"/>
                  </a:cubicBezTo>
                  <a:cubicBezTo>
                    <a:pt x="0" y="63"/>
                    <a:pt x="4" y="65"/>
                    <a:pt x="10" y="67"/>
                  </a:cubicBezTo>
                  <a:cubicBezTo>
                    <a:pt x="6" y="71"/>
                    <a:pt x="4" y="75"/>
                    <a:pt x="5" y="78"/>
                  </a:cubicBezTo>
                  <a:cubicBezTo>
                    <a:pt x="7" y="81"/>
                    <a:pt x="14" y="82"/>
                    <a:pt x="24" y="80"/>
                  </a:cubicBezTo>
                  <a:cubicBezTo>
                    <a:pt x="20" y="89"/>
                    <a:pt x="19" y="96"/>
                    <a:pt x="23" y="98"/>
                  </a:cubicBezTo>
                  <a:cubicBezTo>
                    <a:pt x="26" y="100"/>
                    <a:pt x="31" y="98"/>
                    <a:pt x="39" y="92"/>
                  </a:cubicBezTo>
                  <a:cubicBezTo>
                    <a:pt x="40" y="101"/>
                    <a:pt x="42" y="107"/>
                    <a:pt x="46" y="107"/>
                  </a:cubicBezTo>
                  <a:cubicBezTo>
                    <a:pt x="49" y="108"/>
                    <a:pt x="53" y="104"/>
                    <a:pt x="56" y="97"/>
                  </a:cubicBezTo>
                  <a:cubicBezTo>
                    <a:pt x="60" y="104"/>
                    <a:pt x="64" y="107"/>
                    <a:pt x="67" y="106"/>
                  </a:cubicBezTo>
                  <a:cubicBezTo>
                    <a:pt x="70" y="106"/>
                    <a:pt x="72" y="100"/>
                    <a:pt x="73" y="91"/>
                  </a:cubicBezTo>
                  <a:cubicBezTo>
                    <a:pt x="80" y="96"/>
                    <a:pt x="85" y="98"/>
                    <a:pt x="88" y="96"/>
                  </a:cubicBezTo>
                  <a:cubicBezTo>
                    <a:pt x="91" y="94"/>
                    <a:pt x="90" y="88"/>
                    <a:pt x="87" y="81"/>
                  </a:cubicBezTo>
                  <a:cubicBezTo>
                    <a:pt x="95" y="82"/>
                    <a:pt x="101" y="81"/>
                    <a:pt x="102" y="78"/>
                  </a:cubicBezTo>
                  <a:cubicBezTo>
                    <a:pt x="104" y="75"/>
                    <a:pt x="99" y="68"/>
                    <a:pt x="90" y="60"/>
                  </a:cubicBezTo>
                  <a:cubicBezTo>
                    <a:pt x="101" y="56"/>
                    <a:pt x="108" y="52"/>
                    <a:pt x="108" y="48"/>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1" name="Hình tự do 24"/>
            <p:cNvSpPr/>
            <p:nvPr/>
          </p:nvSpPr>
          <p:spPr bwMode="auto">
            <a:xfrm>
              <a:off x="8429578" y="5854375"/>
              <a:ext cx="608927" cy="327464"/>
            </a:xfrm>
            <a:custGeom>
              <a:avLst/>
              <a:gdLst>
                <a:gd name="T0" fmla="*/ 6 w 240"/>
                <a:gd name="T1" fmla="*/ 29 h 137"/>
                <a:gd name="T2" fmla="*/ 197 w 240"/>
                <a:gd name="T3" fmla="*/ 129 h 137"/>
                <a:gd name="T4" fmla="*/ 6 w 240"/>
                <a:gd name="T5" fmla="*/ 29 h 137"/>
                <a:gd name="connsiteX0" fmla="*/ 5 w 8178"/>
                <a:gd name="connsiteY0" fmla="*/ 330 h 7745"/>
                <a:gd name="connsiteX1" fmla="*/ 7963 w 8178"/>
                <a:gd name="connsiteY1" fmla="*/ 7629 h 7745"/>
                <a:gd name="connsiteX2" fmla="*/ 5 w 8178"/>
                <a:gd name="connsiteY2" fmla="*/ 330 h 7745"/>
                <a:gd name="connsiteX0-1" fmla="*/ 0 w 10093"/>
                <a:gd name="connsiteY0-2" fmla="*/ 477 h 10050"/>
                <a:gd name="connsiteX1-3" fmla="*/ 9731 w 10093"/>
                <a:gd name="connsiteY1-4" fmla="*/ 9901 h 10050"/>
                <a:gd name="connsiteX2-5" fmla="*/ 0 w 10093"/>
                <a:gd name="connsiteY2-6" fmla="*/ 477 h 10050"/>
                <a:gd name="connsiteX0-7" fmla="*/ 0 w 9731"/>
                <a:gd name="connsiteY0-8" fmla="*/ 636 h 10209"/>
                <a:gd name="connsiteX1-9" fmla="*/ 9731 w 9731"/>
                <a:gd name="connsiteY1-10" fmla="*/ 10060 h 10209"/>
                <a:gd name="connsiteX2-11" fmla="*/ 0 w 9731"/>
                <a:gd name="connsiteY2-12" fmla="*/ 636 h 10209"/>
                <a:gd name="connsiteX0-13" fmla="*/ 0 w 10000"/>
                <a:gd name="connsiteY0-14" fmla="*/ 97 h 9475"/>
                <a:gd name="connsiteX1-15" fmla="*/ 10000 w 10000"/>
                <a:gd name="connsiteY1-16" fmla="*/ 9328 h 9475"/>
                <a:gd name="connsiteX2-17" fmla="*/ 0 w 10000"/>
                <a:gd name="connsiteY2-18" fmla="*/ 97 h 9475"/>
                <a:gd name="connsiteX0-19" fmla="*/ 0 w 10000"/>
                <a:gd name="connsiteY0-20" fmla="*/ 102 h 9940"/>
                <a:gd name="connsiteX1-21" fmla="*/ 10000 w 10000"/>
                <a:gd name="connsiteY1-22" fmla="*/ 9845 h 9940"/>
                <a:gd name="connsiteX2-23" fmla="*/ 0 w 10000"/>
                <a:gd name="connsiteY2-24" fmla="*/ 102 h 9940"/>
              </a:gdLst>
              <a:ahLst/>
              <a:cxnLst>
                <a:cxn ang="0">
                  <a:pos x="connsiteX0-1" y="connsiteY0-2"/>
                </a:cxn>
                <a:cxn ang="0">
                  <a:pos x="connsiteX1-3" y="connsiteY1-4"/>
                </a:cxn>
                <a:cxn ang="0">
                  <a:pos x="connsiteX2-5" y="connsiteY2-6"/>
                </a:cxn>
              </a:cxnLst>
              <a:rect l="l" t="t" r="r" b="b"/>
              <a:pathLst>
                <a:path w="10000" h="9940">
                  <a:moveTo>
                    <a:pt x="0" y="102"/>
                  </a:moveTo>
                  <a:cubicBezTo>
                    <a:pt x="1254" y="6563"/>
                    <a:pt x="7749" y="10625"/>
                    <a:pt x="10000" y="9845"/>
                  </a:cubicBezTo>
                  <a:cubicBezTo>
                    <a:pt x="8788" y="5251"/>
                    <a:pt x="2814" y="-864"/>
                    <a:pt x="0" y="102"/>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2" name="Hình tự do 25"/>
            <p:cNvSpPr/>
            <p:nvPr/>
          </p:nvSpPr>
          <p:spPr bwMode="auto">
            <a:xfrm>
              <a:off x="8718947" y="5377348"/>
              <a:ext cx="349680" cy="396781"/>
            </a:xfrm>
            <a:custGeom>
              <a:avLst/>
              <a:gdLst>
                <a:gd name="T0" fmla="*/ 133 w 149"/>
                <a:gd name="T1" fmla="*/ 26 h 151"/>
                <a:gd name="T2" fmla="*/ 8 w 149"/>
                <a:gd name="T3" fmla="*/ 107 h 151"/>
                <a:gd name="T4" fmla="*/ 17 w 149"/>
                <a:gd name="T5" fmla="*/ 111 h 151"/>
                <a:gd name="T6" fmla="*/ 80 w 149"/>
                <a:gd name="T7" fmla="*/ 137 h 151"/>
                <a:gd name="T8" fmla="*/ 23 w 149"/>
                <a:gd name="T9" fmla="*/ 108 h 151"/>
                <a:gd name="T10" fmla="*/ 133 w 149"/>
                <a:gd name="T11" fmla="*/ 26 h 151"/>
                <a:gd name="connsiteX0" fmla="*/ 8650 w 8781"/>
                <a:gd name="connsiteY0" fmla="*/ 295 h 7940"/>
                <a:gd name="connsiteX1" fmla="*/ 261 w 8781"/>
                <a:gd name="connsiteY1" fmla="*/ 5659 h 7940"/>
                <a:gd name="connsiteX2" fmla="*/ 865 w 8781"/>
                <a:gd name="connsiteY2" fmla="*/ 5924 h 7940"/>
                <a:gd name="connsiteX3" fmla="*/ 5093 w 8781"/>
                <a:gd name="connsiteY3" fmla="*/ 7646 h 7940"/>
                <a:gd name="connsiteX4" fmla="*/ 1268 w 8781"/>
                <a:gd name="connsiteY4" fmla="*/ 5725 h 7940"/>
                <a:gd name="connsiteX5" fmla="*/ 8650 w 8781"/>
                <a:gd name="connsiteY5" fmla="*/ 295 h 7940"/>
                <a:gd name="connsiteX0-1" fmla="*/ 9851 w 10000"/>
                <a:gd name="connsiteY0-2" fmla="*/ 525 h 10154"/>
                <a:gd name="connsiteX1-3" fmla="*/ 297 w 10000"/>
                <a:gd name="connsiteY1-4" fmla="*/ 7280 h 10154"/>
                <a:gd name="connsiteX2-5" fmla="*/ 985 w 10000"/>
                <a:gd name="connsiteY2-6" fmla="*/ 7614 h 10154"/>
                <a:gd name="connsiteX3-7" fmla="*/ 5800 w 10000"/>
                <a:gd name="connsiteY3-8" fmla="*/ 9783 h 10154"/>
                <a:gd name="connsiteX4-9" fmla="*/ 1444 w 10000"/>
                <a:gd name="connsiteY4-10" fmla="*/ 7363 h 10154"/>
                <a:gd name="connsiteX5-11" fmla="*/ 9851 w 10000"/>
                <a:gd name="connsiteY5-12" fmla="*/ 525 h 10154"/>
                <a:gd name="connsiteX0-13" fmla="*/ 9851 w 9851"/>
                <a:gd name="connsiteY0-14" fmla="*/ 525 h 10154"/>
                <a:gd name="connsiteX1-15" fmla="*/ 297 w 9851"/>
                <a:gd name="connsiteY1-16" fmla="*/ 7280 h 10154"/>
                <a:gd name="connsiteX2-17" fmla="*/ 985 w 9851"/>
                <a:gd name="connsiteY2-18" fmla="*/ 7614 h 10154"/>
                <a:gd name="connsiteX3-19" fmla="*/ 5800 w 9851"/>
                <a:gd name="connsiteY3-20" fmla="*/ 9783 h 10154"/>
                <a:gd name="connsiteX4-21" fmla="*/ 1444 w 9851"/>
                <a:gd name="connsiteY4-22" fmla="*/ 7363 h 10154"/>
                <a:gd name="connsiteX5-23" fmla="*/ 9851 w 9851"/>
                <a:gd name="connsiteY5-24" fmla="*/ 525 h 10154"/>
                <a:gd name="connsiteX0-25" fmla="*/ 10000 w 10602"/>
                <a:gd name="connsiteY0-26" fmla="*/ 517 h 10000"/>
                <a:gd name="connsiteX1-27" fmla="*/ 301 w 10602"/>
                <a:gd name="connsiteY1-28" fmla="*/ 7170 h 10000"/>
                <a:gd name="connsiteX2-29" fmla="*/ 1000 w 10602"/>
                <a:gd name="connsiteY2-30" fmla="*/ 7499 h 10000"/>
                <a:gd name="connsiteX3-31" fmla="*/ 5888 w 10602"/>
                <a:gd name="connsiteY3-32" fmla="*/ 9635 h 10000"/>
                <a:gd name="connsiteX4-33" fmla="*/ 1466 w 10602"/>
                <a:gd name="connsiteY4-34" fmla="*/ 7251 h 10000"/>
                <a:gd name="connsiteX5-35" fmla="*/ 10000 w 10602"/>
                <a:gd name="connsiteY5-36" fmla="*/ 517 h 10000"/>
                <a:gd name="connsiteX0-37" fmla="*/ 10000 w 10118"/>
                <a:gd name="connsiteY0-38" fmla="*/ 1687 h 11170"/>
                <a:gd name="connsiteX1-39" fmla="*/ 301 w 10118"/>
                <a:gd name="connsiteY1-40" fmla="*/ 8340 h 11170"/>
                <a:gd name="connsiteX2-41" fmla="*/ 1000 w 10118"/>
                <a:gd name="connsiteY2-42" fmla="*/ 8669 h 11170"/>
                <a:gd name="connsiteX3-43" fmla="*/ 5888 w 10118"/>
                <a:gd name="connsiteY3-44" fmla="*/ 10805 h 11170"/>
                <a:gd name="connsiteX4-45" fmla="*/ 1466 w 10118"/>
                <a:gd name="connsiteY4-46" fmla="*/ 8421 h 11170"/>
                <a:gd name="connsiteX5-47" fmla="*/ 10000 w 10118"/>
                <a:gd name="connsiteY5-48" fmla="*/ 1687 h 11170"/>
                <a:gd name="connsiteX0-49" fmla="*/ 10000 w 10038"/>
                <a:gd name="connsiteY0-50" fmla="*/ 1102 h 10585"/>
                <a:gd name="connsiteX1-51" fmla="*/ 301 w 10038"/>
                <a:gd name="connsiteY1-52" fmla="*/ 7755 h 10585"/>
                <a:gd name="connsiteX2-53" fmla="*/ 1000 w 10038"/>
                <a:gd name="connsiteY2-54" fmla="*/ 8084 h 10585"/>
                <a:gd name="connsiteX3-55" fmla="*/ 5888 w 10038"/>
                <a:gd name="connsiteY3-56" fmla="*/ 10220 h 10585"/>
                <a:gd name="connsiteX4-57" fmla="*/ 1466 w 10038"/>
                <a:gd name="connsiteY4-58" fmla="*/ 7836 h 10585"/>
                <a:gd name="connsiteX5-59" fmla="*/ 10000 w 10038"/>
                <a:gd name="connsiteY5-60" fmla="*/ 1102 h 10585"/>
                <a:gd name="connsiteX0-61" fmla="*/ 10000 w 10602"/>
                <a:gd name="connsiteY0-62" fmla="*/ 740 h 10223"/>
                <a:gd name="connsiteX1-63" fmla="*/ 301 w 10602"/>
                <a:gd name="connsiteY1-64" fmla="*/ 7393 h 10223"/>
                <a:gd name="connsiteX2-65" fmla="*/ 1000 w 10602"/>
                <a:gd name="connsiteY2-66" fmla="*/ 7722 h 10223"/>
                <a:gd name="connsiteX3-67" fmla="*/ 5888 w 10602"/>
                <a:gd name="connsiteY3-68" fmla="*/ 9858 h 10223"/>
                <a:gd name="connsiteX4-69" fmla="*/ 1466 w 10602"/>
                <a:gd name="connsiteY4-70" fmla="*/ 7474 h 10223"/>
                <a:gd name="connsiteX5-71" fmla="*/ 10000 w 10602"/>
                <a:gd name="connsiteY5-72" fmla="*/ 740 h 10223"/>
                <a:gd name="connsiteX0-73" fmla="*/ 6852 w 7703"/>
                <a:gd name="connsiteY0-74" fmla="*/ 687 h 11041"/>
                <a:gd name="connsiteX1-75" fmla="*/ 301 w 7703"/>
                <a:gd name="connsiteY1-76" fmla="*/ 8211 h 11041"/>
                <a:gd name="connsiteX2-77" fmla="*/ 1000 w 7703"/>
                <a:gd name="connsiteY2-78" fmla="*/ 8540 h 11041"/>
                <a:gd name="connsiteX3-79" fmla="*/ 5888 w 7703"/>
                <a:gd name="connsiteY3-80" fmla="*/ 10676 h 11041"/>
                <a:gd name="connsiteX4-81" fmla="*/ 1466 w 7703"/>
                <a:gd name="connsiteY4-82" fmla="*/ 8292 h 11041"/>
                <a:gd name="connsiteX5-83" fmla="*/ 6852 w 7703"/>
                <a:gd name="connsiteY5-84" fmla="*/ 687 h 11041"/>
                <a:gd name="connsiteX0-85" fmla="*/ 8895 w 9440"/>
                <a:gd name="connsiteY0-86" fmla="*/ 189 h 9567"/>
                <a:gd name="connsiteX1-87" fmla="*/ 391 w 9440"/>
                <a:gd name="connsiteY1-88" fmla="*/ 7004 h 9567"/>
                <a:gd name="connsiteX2-89" fmla="*/ 1298 w 9440"/>
                <a:gd name="connsiteY2-90" fmla="*/ 7302 h 9567"/>
                <a:gd name="connsiteX3-91" fmla="*/ 7644 w 9440"/>
                <a:gd name="connsiteY3-92" fmla="*/ 9236 h 9567"/>
                <a:gd name="connsiteX4-93" fmla="*/ 1903 w 9440"/>
                <a:gd name="connsiteY4-94" fmla="*/ 7077 h 9567"/>
                <a:gd name="connsiteX5-95" fmla="*/ 8895 w 9440"/>
                <a:gd name="connsiteY5-96" fmla="*/ 189 h 9567"/>
                <a:gd name="connsiteX0-97" fmla="*/ 11246 w 11712"/>
                <a:gd name="connsiteY0-98" fmla="*/ 214 h 9356"/>
                <a:gd name="connsiteX1-99" fmla="*/ 414 w 11712"/>
                <a:gd name="connsiteY1-100" fmla="*/ 6677 h 9356"/>
                <a:gd name="connsiteX2-101" fmla="*/ 1375 w 11712"/>
                <a:gd name="connsiteY2-102" fmla="*/ 6988 h 9356"/>
                <a:gd name="connsiteX3-103" fmla="*/ 8097 w 11712"/>
                <a:gd name="connsiteY3-104" fmla="*/ 9010 h 9356"/>
                <a:gd name="connsiteX4-105" fmla="*/ 2016 w 11712"/>
                <a:gd name="connsiteY4-106" fmla="*/ 6753 h 9356"/>
                <a:gd name="connsiteX5-107" fmla="*/ 11246 w 11712"/>
                <a:gd name="connsiteY5-108" fmla="*/ 214 h 9356"/>
                <a:gd name="connsiteX0-109" fmla="*/ 9602 w 10000"/>
                <a:gd name="connsiteY0-110" fmla="*/ 514 h 10285"/>
                <a:gd name="connsiteX1-111" fmla="*/ 353 w 10000"/>
                <a:gd name="connsiteY1-112" fmla="*/ 7422 h 10285"/>
                <a:gd name="connsiteX2-113" fmla="*/ 1174 w 10000"/>
                <a:gd name="connsiteY2-114" fmla="*/ 7754 h 10285"/>
                <a:gd name="connsiteX3-115" fmla="*/ 6913 w 10000"/>
                <a:gd name="connsiteY3-116" fmla="*/ 9915 h 10285"/>
                <a:gd name="connsiteX4-117" fmla="*/ 1721 w 10000"/>
                <a:gd name="connsiteY4-118" fmla="*/ 7503 h 10285"/>
                <a:gd name="connsiteX5-119" fmla="*/ 9602 w 10000"/>
                <a:gd name="connsiteY5-120" fmla="*/ 514 h 1028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0000" h="10285">
                  <a:moveTo>
                    <a:pt x="9602" y="514"/>
                  </a:moveTo>
                  <a:cubicBezTo>
                    <a:pt x="7561" y="-2176"/>
                    <a:pt x="1721" y="6507"/>
                    <a:pt x="353" y="7422"/>
                  </a:cubicBezTo>
                  <a:cubicBezTo>
                    <a:pt x="-375" y="8005"/>
                    <a:pt x="81" y="8005"/>
                    <a:pt x="1174" y="7754"/>
                  </a:cubicBezTo>
                  <a:cubicBezTo>
                    <a:pt x="2139" y="9262"/>
                    <a:pt x="5821" y="11078"/>
                    <a:pt x="6913" y="9915"/>
                  </a:cubicBezTo>
                  <a:cubicBezTo>
                    <a:pt x="7277" y="9583"/>
                    <a:pt x="6093" y="8337"/>
                    <a:pt x="1721" y="7503"/>
                  </a:cubicBezTo>
                  <a:cubicBezTo>
                    <a:pt x="5365" y="6424"/>
                    <a:pt x="11643" y="3204"/>
                    <a:pt x="9602" y="514"/>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63" name="Hình tự do 26"/>
            <p:cNvSpPr/>
            <p:nvPr/>
          </p:nvSpPr>
          <p:spPr bwMode="auto">
            <a:xfrm>
              <a:off x="10057214" y="5246797"/>
              <a:ext cx="198438" cy="198438"/>
            </a:xfrm>
            <a:custGeom>
              <a:avLst/>
              <a:gdLst>
                <a:gd name="T0" fmla="*/ 57 w 62"/>
                <a:gd name="T1" fmla="*/ 32 h 62"/>
                <a:gd name="T2" fmla="*/ 62 w 62"/>
                <a:gd name="T3" fmla="*/ 26 h 62"/>
                <a:gd name="T4" fmla="*/ 52 w 62"/>
                <a:gd name="T5" fmla="*/ 22 h 62"/>
                <a:gd name="T6" fmla="*/ 56 w 62"/>
                <a:gd name="T7" fmla="*/ 12 h 62"/>
                <a:gd name="T8" fmla="*/ 46 w 62"/>
                <a:gd name="T9" fmla="*/ 13 h 62"/>
                <a:gd name="T10" fmla="*/ 45 w 62"/>
                <a:gd name="T11" fmla="*/ 3 h 62"/>
                <a:gd name="T12" fmla="*/ 37 w 62"/>
                <a:gd name="T13" fmla="*/ 7 h 62"/>
                <a:gd name="T14" fmla="*/ 33 w 62"/>
                <a:gd name="T15" fmla="*/ 0 h 62"/>
                <a:gd name="T16" fmla="*/ 27 w 62"/>
                <a:gd name="T17" fmla="*/ 7 h 62"/>
                <a:gd name="T18" fmla="*/ 20 w 62"/>
                <a:gd name="T19" fmla="*/ 2 h 62"/>
                <a:gd name="T20" fmla="*/ 18 w 62"/>
                <a:gd name="T21" fmla="*/ 11 h 62"/>
                <a:gd name="T22" fmla="*/ 9 w 62"/>
                <a:gd name="T23" fmla="*/ 9 h 62"/>
                <a:gd name="T24" fmla="*/ 13 w 62"/>
                <a:gd name="T25" fmla="*/ 21 h 62"/>
                <a:gd name="T26" fmla="*/ 1 w 62"/>
                <a:gd name="T27" fmla="*/ 25 h 62"/>
                <a:gd name="T28" fmla="*/ 5 w 62"/>
                <a:gd name="T29" fmla="*/ 30 h 62"/>
                <a:gd name="T30" fmla="*/ 0 w 62"/>
                <a:gd name="T31" fmla="*/ 36 h 62"/>
                <a:gd name="T32" fmla="*/ 10 w 62"/>
                <a:gd name="T33" fmla="*/ 40 h 62"/>
                <a:gd name="T34" fmla="*/ 6 w 62"/>
                <a:gd name="T35" fmla="*/ 50 h 62"/>
                <a:gd name="T36" fmla="*/ 16 w 62"/>
                <a:gd name="T37" fmla="*/ 49 h 62"/>
                <a:gd name="T38" fmla="*/ 17 w 62"/>
                <a:gd name="T39" fmla="*/ 59 h 62"/>
                <a:gd name="T40" fmla="*/ 25 w 62"/>
                <a:gd name="T41" fmla="*/ 55 h 62"/>
                <a:gd name="T42" fmla="*/ 29 w 62"/>
                <a:gd name="T43" fmla="*/ 62 h 62"/>
                <a:gd name="T44" fmla="*/ 35 w 62"/>
                <a:gd name="T45" fmla="*/ 55 h 62"/>
                <a:gd name="T46" fmla="*/ 42 w 62"/>
                <a:gd name="T47" fmla="*/ 60 h 62"/>
                <a:gd name="T48" fmla="*/ 44 w 62"/>
                <a:gd name="T49" fmla="*/ 51 h 62"/>
                <a:gd name="T50" fmla="*/ 53 w 62"/>
                <a:gd name="T51" fmla="*/ 53 h 62"/>
                <a:gd name="T52" fmla="*/ 50 w 62"/>
                <a:gd name="T53" fmla="*/ 41 h 62"/>
                <a:gd name="T54" fmla="*/ 61 w 62"/>
                <a:gd name="T55" fmla="*/ 37 h 62"/>
                <a:gd name="T56" fmla="*/ 57 w 62"/>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2" h="62">
                  <a:moveTo>
                    <a:pt x="57" y="32"/>
                  </a:moveTo>
                  <a:cubicBezTo>
                    <a:pt x="60" y="30"/>
                    <a:pt x="62" y="28"/>
                    <a:pt x="62" y="26"/>
                  </a:cubicBezTo>
                  <a:cubicBezTo>
                    <a:pt x="61" y="24"/>
                    <a:pt x="58" y="23"/>
                    <a:pt x="52" y="22"/>
                  </a:cubicBezTo>
                  <a:cubicBezTo>
                    <a:pt x="55" y="18"/>
                    <a:pt x="57" y="14"/>
                    <a:pt x="56" y="12"/>
                  </a:cubicBezTo>
                  <a:cubicBezTo>
                    <a:pt x="54" y="11"/>
                    <a:pt x="51" y="11"/>
                    <a:pt x="46" y="13"/>
                  </a:cubicBezTo>
                  <a:cubicBezTo>
                    <a:pt x="47" y="8"/>
                    <a:pt x="47" y="4"/>
                    <a:pt x="45" y="3"/>
                  </a:cubicBezTo>
                  <a:cubicBezTo>
                    <a:pt x="43" y="2"/>
                    <a:pt x="40" y="4"/>
                    <a:pt x="37" y="7"/>
                  </a:cubicBezTo>
                  <a:cubicBezTo>
                    <a:pt x="36" y="3"/>
                    <a:pt x="35" y="0"/>
                    <a:pt x="33" y="0"/>
                  </a:cubicBezTo>
                  <a:cubicBezTo>
                    <a:pt x="31" y="0"/>
                    <a:pt x="29" y="3"/>
                    <a:pt x="27" y="7"/>
                  </a:cubicBezTo>
                  <a:cubicBezTo>
                    <a:pt x="24" y="4"/>
                    <a:pt x="22" y="1"/>
                    <a:pt x="20" y="2"/>
                  </a:cubicBezTo>
                  <a:cubicBezTo>
                    <a:pt x="18" y="3"/>
                    <a:pt x="17" y="6"/>
                    <a:pt x="18" y="11"/>
                  </a:cubicBezTo>
                  <a:cubicBezTo>
                    <a:pt x="14" y="9"/>
                    <a:pt x="10" y="8"/>
                    <a:pt x="9" y="9"/>
                  </a:cubicBezTo>
                  <a:cubicBezTo>
                    <a:pt x="7" y="11"/>
                    <a:pt x="9" y="16"/>
                    <a:pt x="13" y="21"/>
                  </a:cubicBezTo>
                  <a:cubicBezTo>
                    <a:pt x="6" y="21"/>
                    <a:pt x="1" y="23"/>
                    <a:pt x="1" y="25"/>
                  </a:cubicBezTo>
                  <a:cubicBezTo>
                    <a:pt x="0" y="27"/>
                    <a:pt x="2" y="29"/>
                    <a:pt x="5" y="30"/>
                  </a:cubicBezTo>
                  <a:cubicBezTo>
                    <a:pt x="2" y="32"/>
                    <a:pt x="0" y="34"/>
                    <a:pt x="0" y="36"/>
                  </a:cubicBezTo>
                  <a:cubicBezTo>
                    <a:pt x="1" y="38"/>
                    <a:pt x="4" y="39"/>
                    <a:pt x="10" y="40"/>
                  </a:cubicBezTo>
                  <a:cubicBezTo>
                    <a:pt x="7" y="44"/>
                    <a:pt x="5" y="48"/>
                    <a:pt x="6" y="50"/>
                  </a:cubicBezTo>
                  <a:cubicBezTo>
                    <a:pt x="8" y="51"/>
                    <a:pt x="11" y="51"/>
                    <a:pt x="16" y="49"/>
                  </a:cubicBezTo>
                  <a:cubicBezTo>
                    <a:pt x="15" y="54"/>
                    <a:pt x="16" y="58"/>
                    <a:pt x="17" y="59"/>
                  </a:cubicBezTo>
                  <a:cubicBezTo>
                    <a:pt x="19" y="60"/>
                    <a:pt x="22" y="58"/>
                    <a:pt x="25" y="55"/>
                  </a:cubicBezTo>
                  <a:cubicBezTo>
                    <a:pt x="26" y="59"/>
                    <a:pt x="27" y="62"/>
                    <a:pt x="29" y="62"/>
                  </a:cubicBezTo>
                  <a:cubicBezTo>
                    <a:pt x="31" y="62"/>
                    <a:pt x="33" y="59"/>
                    <a:pt x="35" y="55"/>
                  </a:cubicBezTo>
                  <a:cubicBezTo>
                    <a:pt x="38" y="58"/>
                    <a:pt x="40" y="61"/>
                    <a:pt x="42" y="60"/>
                  </a:cubicBezTo>
                  <a:cubicBezTo>
                    <a:pt x="44" y="59"/>
                    <a:pt x="45" y="56"/>
                    <a:pt x="44" y="51"/>
                  </a:cubicBezTo>
                  <a:cubicBezTo>
                    <a:pt x="49" y="53"/>
                    <a:pt x="52" y="54"/>
                    <a:pt x="53" y="53"/>
                  </a:cubicBezTo>
                  <a:cubicBezTo>
                    <a:pt x="55" y="51"/>
                    <a:pt x="53" y="46"/>
                    <a:pt x="50" y="41"/>
                  </a:cubicBezTo>
                  <a:cubicBezTo>
                    <a:pt x="56" y="41"/>
                    <a:pt x="61" y="39"/>
                    <a:pt x="61" y="37"/>
                  </a:cubicBezTo>
                  <a:cubicBezTo>
                    <a:pt x="62" y="35"/>
                    <a:pt x="60" y="33"/>
                    <a:pt x="57" y="32"/>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64" name="Hình tự do 27"/>
            <p:cNvSpPr/>
            <p:nvPr/>
          </p:nvSpPr>
          <p:spPr bwMode="auto">
            <a:xfrm>
              <a:off x="10402328" y="6046412"/>
              <a:ext cx="193675" cy="198438"/>
            </a:xfrm>
            <a:custGeom>
              <a:avLst/>
              <a:gdLst>
                <a:gd name="T0" fmla="*/ 57 w 61"/>
                <a:gd name="T1" fmla="*/ 32 h 62"/>
                <a:gd name="T2" fmla="*/ 61 w 61"/>
                <a:gd name="T3" fmla="*/ 27 h 62"/>
                <a:gd name="T4" fmla="*/ 51 w 61"/>
                <a:gd name="T5" fmla="*/ 23 h 62"/>
                <a:gd name="T6" fmla="*/ 55 w 61"/>
                <a:gd name="T7" fmla="*/ 13 h 62"/>
                <a:gd name="T8" fmla="*/ 45 w 61"/>
                <a:gd name="T9" fmla="*/ 13 h 62"/>
                <a:gd name="T10" fmla="*/ 44 w 61"/>
                <a:gd name="T11" fmla="*/ 4 h 62"/>
                <a:gd name="T12" fmla="*/ 37 w 61"/>
                <a:gd name="T13" fmla="*/ 7 h 62"/>
                <a:gd name="T14" fmla="*/ 32 w 61"/>
                <a:gd name="T15" fmla="*/ 1 h 62"/>
                <a:gd name="T16" fmla="*/ 27 w 61"/>
                <a:gd name="T17" fmla="*/ 8 h 62"/>
                <a:gd name="T18" fmla="*/ 19 w 61"/>
                <a:gd name="T19" fmla="*/ 3 h 62"/>
                <a:gd name="T20" fmla="*/ 17 w 61"/>
                <a:gd name="T21" fmla="*/ 11 h 62"/>
                <a:gd name="T22" fmla="*/ 9 w 61"/>
                <a:gd name="T23" fmla="*/ 10 h 62"/>
                <a:gd name="T24" fmla="*/ 12 w 61"/>
                <a:gd name="T25" fmla="*/ 22 h 62"/>
                <a:gd name="T26" fmla="*/ 0 w 61"/>
                <a:gd name="T27" fmla="*/ 26 h 62"/>
                <a:gd name="T28" fmla="*/ 4 w 61"/>
                <a:gd name="T29" fmla="*/ 31 h 62"/>
                <a:gd name="T30" fmla="*/ 0 w 61"/>
                <a:gd name="T31" fmla="*/ 36 h 62"/>
                <a:gd name="T32" fmla="*/ 10 w 61"/>
                <a:gd name="T33" fmla="*/ 40 h 62"/>
                <a:gd name="T34" fmla="*/ 6 w 61"/>
                <a:gd name="T35" fmla="*/ 50 h 62"/>
                <a:gd name="T36" fmla="*/ 16 w 61"/>
                <a:gd name="T37" fmla="*/ 49 h 62"/>
                <a:gd name="T38" fmla="*/ 17 w 61"/>
                <a:gd name="T39" fmla="*/ 59 h 62"/>
                <a:gd name="T40" fmla="*/ 24 w 61"/>
                <a:gd name="T41" fmla="*/ 55 h 62"/>
                <a:gd name="T42" fmla="*/ 29 w 61"/>
                <a:gd name="T43" fmla="*/ 62 h 62"/>
                <a:gd name="T44" fmla="*/ 34 w 61"/>
                <a:gd name="T45" fmla="*/ 55 h 62"/>
                <a:gd name="T46" fmla="*/ 42 w 61"/>
                <a:gd name="T47" fmla="*/ 60 h 62"/>
                <a:gd name="T48" fmla="*/ 44 w 61"/>
                <a:gd name="T49" fmla="*/ 52 h 62"/>
                <a:gd name="T50" fmla="*/ 53 w 61"/>
                <a:gd name="T51" fmla="*/ 53 h 62"/>
                <a:gd name="T52" fmla="*/ 49 w 61"/>
                <a:gd name="T53" fmla="*/ 41 h 62"/>
                <a:gd name="T54" fmla="*/ 61 w 61"/>
                <a:gd name="T55" fmla="*/ 37 h 62"/>
                <a:gd name="T56" fmla="*/ 57 w 61"/>
                <a:gd name="T57" fmla="*/ 32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1" h="62">
                  <a:moveTo>
                    <a:pt x="57" y="32"/>
                  </a:moveTo>
                  <a:cubicBezTo>
                    <a:pt x="60" y="30"/>
                    <a:pt x="61" y="29"/>
                    <a:pt x="61" y="27"/>
                  </a:cubicBezTo>
                  <a:cubicBezTo>
                    <a:pt x="61" y="25"/>
                    <a:pt x="57" y="23"/>
                    <a:pt x="51" y="23"/>
                  </a:cubicBezTo>
                  <a:cubicBezTo>
                    <a:pt x="55" y="18"/>
                    <a:pt x="57" y="15"/>
                    <a:pt x="55" y="13"/>
                  </a:cubicBezTo>
                  <a:cubicBezTo>
                    <a:pt x="54" y="11"/>
                    <a:pt x="50" y="12"/>
                    <a:pt x="45" y="13"/>
                  </a:cubicBezTo>
                  <a:cubicBezTo>
                    <a:pt x="46" y="8"/>
                    <a:pt x="46" y="5"/>
                    <a:pt x="44" y="4"/>
                  </a:cubicBezTo>
                  <a:cubicBezTo>
                    <a:pt x="43" y="3"/>
                    <a:pt x="40" y="4"/>
                    <a:pt x="37" y="7"/>
                  </a:cubicBezTo>
                  <a:cubicBezTo>
                    <a:pt x="36" y="3"/>
                    <a:pt x="34" y="1"/>
                    <a:pt x="32" y="1"/>
                  </a:cubicBezTo>
                  <a:cubicBezTo>
                    <a:pt x="31" y="0"/>
                    <a:pt x="29" y="3"/>
                    <a:pt x="27" y="8"/>
                  </a:cubicBezTo>
                  <a:cubicBezTo>
                    <a:pt x="24" y="4"/>
                    <a:pt x="21" y="2"/>
                    <a:pt x="19" y="3"/>
                  </a:cubicBezTo>
                  <a:cubicBezTo>
                    <a:pt x="18" y="3"/>
                    <a:pt x="17" y="7"/>
                    <a:pt x="17" y="11"/>
                  </a:cubicBezTo>
                  <a:cubicBezTo>
                    <a:pt x="13" y="9"/>
                    <a:pt x="10" y="8"/>
                    <a:pt x="9" y="10"/>
                  </a:cubicBezTo>
                  <a:cubicBezTo>
                    <a:pt x="7" y="11"/>
                    <a:pt x="8" y="16"/>
                    <a:pt x="12" y="22"/>
                  </a:cubicBezTo>
                  <a:cubicBezTo>
                    <a:pt x="5" y="22"/>
                    <a:pt x="1" y="23"/>
                    <a:pt x="0" y="26"/>
                  </a:cubicBezTo>
                  <a:cubicBezTo>
                    <a:pt x="0" y="27"/>
                    <a:pt x="2" y="29"/>
                    <a:pt x="4" y="31"/>
                  </a:cubicBezTo>
                  <a:cubicBezTo>
                    <a:pt x="1" y="33"/>
                    <a:pt x="0" y="34"/>
                    <a:pt x="0" y="36"/>
                  </a:cubicBezTo>
                  <a:cubicBezTo>
                    <a:pt x="0" y="38"/>
                    <a:pt x="4" y="40"/>
                    <a:pt x="10" y="40"/>
                  </a:cubicBezTo>
                  <a:cubicBezTo>
                    <a:pt x="6" y="45"/>
                    <a:pt x="5" y="48"/>
                    <a:pt x="6" y="50"/>
                  </a:cubicBezTo>
                  <a:cubicBezTo>
                    <a:pt x="7" y="52"/>
                    <a:pt x="11" y="51"/>
                    <a:pt x="16" y="49"/>
                  </a:cubicBezTo>
                  <a:cubicBezTo>
                    <a:pt x="15" y="55"/>
                    <a:pt x="15" y="58"/>
                    <a:pt x="17" y="59"/>
                  </a:cubicBezTo>
                  <a:cubicBezTo>
                    <a:pt x="19" y="60"/>
                    <a:pt x="21" y="59"/>
                    <a:pt x="24" y="55"/>
                  </a:cubicBezTo>
                  <a:cubicBezTo>
                    <a:pt x="25" y="60"/>
                    <a:pt x="27" y="62"/>
                    <a:pt x="29" y="62"/>
                  </a:cubicBezTo>
                  <a:cubicBezTo>
                    <a:pt x="31" y="62"/>
                    <a:pt x="33" y="60"/>
                    <a:pt x="34" y="55"/>
                  </a:cubicBezTo>
                  <a:cubicBezTo>
                    <a:pt x="37" y="59"/>
                    <a:pt x="40" y="61"/>
                    <a:pt x="42" y="60"/>
                  </a:cubicBezTo>
                  <a:cubicBezTo>
                    <a:pt x="44" y="60"/>
                    <a:pt x="44" y="56"/>
                    <a:pt x="44" y="52"/>
                  </a:cubicBezTo>
                  <a:cubicBezTo>
                    <a:pt x="48" y="54"/>
                    <a:pt x="51" y="55"/>
                    <a:pt x="53" y="53"/>
                  </a:cubicBezTo>
                  <a:cubicBezTo>
                    <a:pt x="54" y="51"/>
                    <a:pt x="53" y="47"/>
                    <a:pt x="49" y="41"/>
                  </a:cubicBezTo>
                  <a:cubicBezTo>
                    <a:pt x="56" y="41"/>
                    <a:pt x="60" y="40"/>
                    <a:pt x="61" y="37"/>
                  </a:cubicBezTo>
                  <a:cubicBezTo>
                    <a:pt x="61" y="36"/>
                    <a:pt x="60" y="34"/>
                    <a:pt x="57" y="32"/>
                  </a:cubicBezTo>
                  <a:close/>
                </a:path>
              </a:pathLst>
            </a:custGeom>
            <a:solidFill>
              <a:schemeClr val="accent2">
                <a:lumMod val="75000"/>
              </a:schemeClr>
            </a:solidFill>
            <a:ln>
              <a:noFill/>
            </a:ln>
          </p:spPr>
          <p:txBody>
            <a:bodyPr vert="horz" wrap="square" lIns="91440" tIns="45720" rIns="91440" bIns="45720" numCol="1" anchor="t" anchorCtr="0" compatLnSpc="1"/>
            <a:lstStyle/>
            <a:p>
              <a:pPr lvl="0"/>
              <a:endParaRPr lang="vi-VN"/>
            </a:p>
          </p:txBody>
        </p:sp>
        <p:grpSp>
          <p:nvGrpSpPr>
            <p:cNvPr id="65" name="Nhóm 64"/>
            <p:cNvGrpSpPr/>
            <p:nvPr/>
          </p:nvGrpSpPr>
          <p:grpSpPr>
            <a:xfrm flipH="1">
              <a:off x="11113409" y="5783561"/>
              <a:ext cx="325521" cy="364355"/>
              <a:chOff x="2114915" y="2460535"/>
              <a:chExt cx="452438" cy="506413"/>
            </a:xfrm>
          </p:grpSpPr>
          <p:sp>
            <p:nvSpPr>
              <p:cNvPr id="66" name="Hình tự do 28"/>
              <p:cNvSpPr/>
              <p:nvPr/>
            </p:nvSpPr>
            <p:spPr bwMode="auto">
              <a:xfrm flipH="1">
                <a:off x="2114915" y="2512923"/>
                <a:ext cx="430213" cy="450850"/>
              </a:xfrm>
              <a:custGeom>
                <a:avLst/>
                <a:gdLst>
                  <a:gd name="T0" fmla="*/ 19 w 135"/>
                  <a:gd name="T1" fmla="*/ 32 h 141"/>
                  <a:gd name="T2" fmla="*/ 9 w 135"/>
                  <a:gd name="T3" fmla="*/ 100 h 141"/>
                  <a:gd name="T4" fmla="*/ 66 w 135"/>
                  <a:gd name="T5" fmla="*/ 135 h 141"/>
                  <a:gd name="T6" fmla="*/ 88 w 135"/>
                  <a:gd name="T7" fmla="*/ 90 h 141"/>
                  <a:gd name="T8" fmla="*/ 126 w 135"/>
                  <a:gd name="T9" fmla="*/ 63 h 141"/>
                  <a:gd name="T10" fmla="*/ 19 w 135"/>
                  <a:gd name="T11" fmla="*/ 32 h 141"/>
                </a:gdLst>
                <a:ahLst/>
                <a:cxnLst>
                  <a:cxn ang="0">
                    <a:pos x="T0" y="T1"/>
                  </a:cxn>
                  <a:cxn ang="0">
                    <a:pos x="T2" y="T3"/>
                  </a:cxn>
                  <a:cxn ang="0">
                    <a:pos x="T4" y="T5"/>
                  </a:cxn>
                  <a:cxn ang="0">
                    <a:pos x="T6" y="T7"/>
                  </a:cxn>
                  <a:cxn ang="0">
                    <a:pos x="T8" y="T9"/>
                  </a:cxn>
                  <a:cxn ang="0">
                    <a:pos x="T10" y="T11"/>
                  </a:cxn>
                </a:cxnLst>
                <a:rect l="0" t="0" r="r" b="b"/>
                <a:pathLst>
                  <a:path w="135" h="141">
                    <a:moveTo>
                      <a:pt x="19" y="32"/>
                    </a:moveTo>
                    <a:cubicBezTo>
                      <a:pt x="7" y="39"/>
                      <a:pt x="0" y="77"/>
                      <a:pt x="9" y="100"/>
                    </a:cubicBezTo>
                    <a:cubicBezTo>
                      <a:pt x="21" y="129"/>
                      <a:pt x="53" y="141"/>
                      <a:pt x="66" y="135"/>
                    </a:cubicBezTo>
                    <a:cubicBezTo>
                      <a:pt x="87" y="124"/>
                      <a:pt x="92" y="107"/>
                      <a:pt x="88" y="90"/>
                    </a:cubicBezTo>
                    <a:cubicBezTo>
                      <a:pt x="109" y="86"/>
                      <a:pt x="124" y="73"/>
                      <a:pt x="126" y="63"/>
                    </a:cubicBezTo>
                    <a:cubicBezTo>
                      <a:pt x="135" y="0"/>
                      <a:pt x="42" y="7"/>
                      <a:pt x="19" y="32"/>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67" name="Hình tự do 29"/>
              <p:cNvSpPr/>
              <p:nvPr/>
            </p:nvSpPr>
            <p:spPr bwMode="auto">
              <a:xfrm flipH="1">
                <a:off x="2124440" y="2460535"/>
                <a:ext cx="442913" cy="506413"/>
              </a:xfrm>
              <a:custGeom>
                <a:avLst/>
                <a:gdLst>
                  <a:gd name="T0" fmla="*/ 85 w 139"/>
                  <a:gd name="T1" fmla="*/ 46 h 158"/>
                  <a:gd name="T2" fmla="*/ 138 w 139"/>
                  <a:gd name="T3" fmla="*/ 23 h 158"/>
                  <a:gd name="T4" fmla="*/ 27 w 139"/>
                  <a:gd name="T5" fmla="*/ 42 h 158"/>
                  <a:gd name="T6" fmla="*/ 24 w 139"/>
                  <a:gd name="T7" fmla="*/ 42 h 158"/>
                  <a:gd name="T8" fmla="*/ 24 w 139"/>
                  <a:gd name="T9" fmla="*/ 45 h 158"/>
                  <a:gd name="T10" fmla="*/ 5 w 139"/>
                  <a:gd name="T11" fmla="*/ 98 h 158"/>
                  <a:gd name="T12" fmla="*/ 11 w 139"/>
                  <a:gd name="T13" fmla="*/ 155 h 158"/>
                  <a:gd name="T14" fmla="*/ 32 w 139"/>
                  <a:gd name="T15" fmla="*/ 60 h 158"/>
                  <a:gd name="T16" fmla="*/ 58 w 139"/>
                  <a:gd name="T17" fmla="*/ 90 h 158"/>
                  <a:gd name="T18" fmla="*/ 109 w 139"/>
                  <a:gd name="T19" fmla="*/ 117 h 158"/>
                  <a:gd name="T20" fmla="*/ 43 w 139"/>
                  <a:gd name="T21" fmla="*/ 48 h 158"/>
                  <a:gd name="T22" fmla="*/ 85 w 139"/>
                  <a:gd name="T23" fmla="*/ 46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9" h="158">
                    <a:moveTo>
                      <a:pt x="85" y="46"/>
                    </a:moveTo>
                    <a:cubicBezTo>
                      <a:pt x="115" y="41"/>
                      <a:pt x="139" y="28"/>
                      <a:pt x="138" y="23"/>
                    </a:cubicBezTo>
                    <a:cubicBezTo>
                      <a:pt x="133" y="0"/>
                      <a:pt x="34" y="29"/>
                      <a:pt x="27" y="42"/>
                    </a:cubicBezTo>
                    <a:cubicBezTo>
                      <a:pt x="25" y="42"/>
                      <a:pt x="25" y="42"/>
                      <a:pt x="24" y="42"/>
                    </a:cubicBezTo>
                    <a:cubicBezTo>
                      <a:pt x="24" y="43"/>
                      <a:pt x="24" y="44"/>
                      <a:pt x="24" y="45"/>
                    </a:cubicBezTo>
                    <a:cubicBezTo>
                      <a:pt x="18" y="51"/>
                      <a:pt x="8" y="77"/>
                      <a:pt x="5" y="98"/>
                    </a:cubicBezTo>
                    <a:cubicBezTo>
                      <a:pt x="0" y="129"/>
                      <a:pt x="6" y="155"/>
                      <a:pt x="11" y="155"/>
                    </a:cubicBezTo>
                    <a:cubicBezTo>
                      <a:pt x="30" y="158"/>
                      <a:pt x="35" y="91"/>
                      <a:pt x="32" y="60"/>
                    </a:cubicBezTo>
                    <a:cubicBezTo>
                      <a:pt x="38" y="69"/>
                      <a:pt x="48" y="81"/>
                      <a:pt x="58" y="90"/>
                    </a:cubicBezTo>
                    <a:cubicBezTo>
                      <a:pt x="81" y="111"/>
                      <a:pt x="106" y="121"/>
                      <a:pt x="109" y="117"/>
                    </a:cubicBezTo>
                    <a:cubicBezTo>
                      <a:pt x="121" y="103"/>
                      <a:pt x="72" y="63"/>
                      <a:pt x="43" y="48"/>
                    </a:cubicBezTo>
                    <a:cubicBezTo>
                      <a:pt x="55" y="49"/>
                      <a:pt x="71" y="49"/>
                      <a:pt x="85" y="46"/>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grpSp>
        <p:sp>
          <p:nvSpPr>
            <p:cNvPr id="68" name="Hình tự do 30"/>
            <p:cNvSpPr>
              <a:spLocks noEditPoints="1"/>
            </p:cNvSpPr>
            <p:nvPr/>
          </p:nvSpPr>
          <p:spPr bwMode="auto">
            <a:xfrm>
              <a:off x="6170612" y="5482877"/>
              <a:ext cx="4602163" cy="879475"/>
            </a:xfrm>
            <a:custGeom>
              <a:avLst/>
              <a:gdLst>
                <a:gd name="T0" fmla="*/ 1444 w 1444"/>
                <a:gd name="T1" fmla="*/ 28 h 275"/>
                <a:gd name="T2" fmla="*/ 1438 w 1444"/>
                <a:gd name="T3" fmla="*/ 21 h 275"/>
                <a:gd name="T4" fmla="*/ 1045 w 1444"/>
                <a:gd name="T5" fmla="*/ 119 h 275"/>
                <a:gd name="T6" fmla="*/ 1008 w 1444"/>
                <a:gd name="T7" fmla="*/ 87 h 275"/>
                <a:gd name="T8" fmla="*/ 918 w 1444"/>
                <a:gd name="T9" fmla="*/ 55 h 275"/>
                <a:gd name="T10" fmla="*/ 975 w 1444"/>
                <a:gd name="T11" fmla="*/ 7 h 275"/>
                <a:gd name="T12" fmla="*/ 969 w 1444"/>
                <a:gd name="T13" fmla="*/ 0 h 275"/>
                <a:gd name="T14" fmla="*/ 905 w 1444"/>
                <a:gd name="T15" fmla="*/ 53 h 275"/>
                <a:gd name="T16" fmla="*/ 561 w 1444"/>
                <a:gd name="T17" fmla="*/ 123 h 275"/>
                <a:gd name="T18" fmla="*/ 0 w 1444"/>
                <a:gd name="T19" fmla="*/ 207 h 275"/>
                <a:gd name="T20" fmla="*/ 2 w 1444"/>
                <a:gd name="T21" fmla="*/ 216 h 275"/>
                <a:gd name="T22" fmla="*/ 890 w 1444"/>
                <a:gd name="T23" fmla="*/ 129 h 275"/>
                <a:gd name="T24" fmla="*/ 1040 w 1444"/>
                <a:gd name="T25" fmla="*/ 129 h 275"/>
                <a:gd name="T26" fmla="*/ 1083 w 1444"/>
                <a:gd name="T27" fmla="*/ 275 h 275"/>
                <a:gd name="T28" fmla="*/ 1092 w 1444"/>
                <a:gd name="T29" fmla="*/ 275 h 275"/>
                <a:gd name="T30" fmla="*/ 1052 w 1444"/>
                <a:gd name="T31" fmla="*/ 129 h 275"/>
                <a:gd name="T32" fmla="*/ 1444 w 1444"/>
                <a:gd name="T33" fmla="*/ 28 h 275"/>
                <a:gd name="T34" fmla="*/ 890 w 1444"/>
                <a:gd name="T35" fmla="*/ 119 h 275"/>
                <a:gd name="T36" fmla="*/ 589 w 1444"/>
                <a:gd name="T37" fmla="*/ 122 h 275"/>
                <a:gd name="T38" fmla="*/ 1002 w 1444"/>
                <a:gd name="T39" fmla="*/ 95 h 275"/>
                <a:gd name="T40" fmla="*/ 1032 w 1444"/>
                <a:gd name="T41" fmla="*/ 120 h 275"/>
                <a:gd name="T42" fmla="*/ 890 w 1444"/>
                <a:gd name="T43" fmla="*/ 119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4" h="275">
                  <a:moveTo>
                    <a:pt x="1444" y="28"/>
                  </a:moveTo>
                  <a:cubicBezTo>
                    <a:pt x="1438" y="21"/>
                    <a:pt x="1438" y="21"/>
                    <a:pt x="1438" y="21"/>
                  </a:cubicBezTo>
                  <a:cubicBezTo>
                    <a:pt x="1333" y="100"/>
                    <a:pt x="1207" y="117"/>
                    <a:pt x="1045" y="119"/>
                  </a:cubicBezTo>
                  <a:cubicBezTo>
                    <a:pt x="1034" y="107"/>
                    <a:pt x="1022" y="96"/>
                    <a:pt x="1008" y="87"/>
                  </a:cubicBezTo>
                  <a:cubicBezTo>
                    <a:pt x="981" y="70"/>
                    <a:pt x="951" y="60"/>
                    <a:pt x="918" y="55"/>
                  </a:cubicBezTo>
                  <a:cubicBezTo>
                    <a:pt x="975" y="7"/>
                    <a:pt x="975" y="7"/>
                    <a:pt x="975" y="7"/>
                  </a:cubicBezTo>
                  <a:cubicBezTo>
                    <a:pt x="969" y="0"/>
                    <a:pt x="969" y="0"/>
                    <a:pt x="969" y="0"/>
                  </a:cubicBezTo>
                  <a:cubicBezTo>
                    <a:pt x="905" y="53"/>
                    <a:pt x="905" y="53"/>
                    <a:pt x="905" y="53"/>
                  </a:cubicBezTo>
                  <a:cubicBezTo>
                    <a:pt x="757" y="37"/>
                    <a:pt x="574" y="117"/>
                    <a:pt x="561" y="123"/>
                  </a:cubicBezTo>
                  <a:cubicBezTo>
                    <a:pt x="397" y="132"/>
                    <a:pt x="212" y="153"/>
                    <a:pt x="0" y="207"/>
                  </a:cubicBezTo>
                  <a:cubicBezTo>
                    <a:pt x="2" y="216"/>
                    <a:pt x="2" y="216"/>
                    <a:pt x="2" y="216"/>
                  </a:cubicBezTo>
                  <a:cubicBezTo>
                    <a:pt x="371" y="123"/>
                    <a:pt x="659" y="126"/>
                    <a:pt x="890" y="129"/>
                  </a:cubicBezTo>
                  <a:cubicBezTo>
                    <a:pt x="943" y="129"/>
                    <a:pt x="993" y="130"/>
                    <a:pt x="1040" y="129"/>
                  </a:cubicBezTo>
                  <a:cubicBezTo>
                    <a:pt x="1068" y="164"/>
                    <a:pt x="1082" y="213"/>
                    <a:pt x="1083" y="275"/>
                  </a:cubicBezTo>
                  <a:cubicBezTo>
                    <a:pt x="1092" y="275"/>
                    <a:pt x="1092" y="275"/>
                    <a:pt x="1092" y="275"/>
                  </a:cubicBezTo>
                  <a:cubicBezTo>
                    <a:pt x="1092" y="214"/>
                    <a:pt x="1079" y="165"/>
                    <a:pt x="1052" y="129"/>
                  </a:cubicBezTo>
                  <a:cubicBezTo>
                    <a:pt x="1212" y="126"/>
                    <a:pt x="1338" y="108"/>
                    <a:pt x="1444" y="28"/>
                  </a:cubicBezTo>
                  <a:moveTo>
                    <a:pt x="890" y="119"/>
                  </a:moveTo>
                  <a:cubicBezTo>
                    <a:pt x="799" y="118"/>
                    <a:pt x="699" y="117"/>
                    <a:pt x="589" y="122"/>
                  </a:cubicBezTo>
                  <a:cubicBezTo>
                    <a:pt x="664" y="93"/>
                    <a:pt x="883" y="18"/>
                    <a:pt x="1002" y="95"/>
                  </a:cubicBezTo>
                  <a:cubicBezTo>
                    <a:pt x="1013" y="102"/>
                    <a:pt x="1023" y="110"/>
                    <a:pt x="1032" y="120"/>
                  </a:cubicBezTo>
                  <a:cubicBezTo>
                    <a:pt x="987" y="120"/>
                    <a:pt x="940" y="120"/>
                    <a:pt x="890" y="119"/>
                  </a:cubicBezTo>
                </a:path>
              </a:pathLst>
            </a:custGeom>
            <a:solidFill>
              <a:schemeClr val="accent2"/>
            </a:solidFill>
            <a:ln>
              <a:noFill/>
            </a:ln>
          </p:spPr>
          <p:txBody>
            <a:bodyPr vert="horz" wrap="square" lIns="91440" tIns="45720" rIns="91440" bIns="45720" numCol="1" anchor="t" anchorCtr="0" compatLnSpc="1"/>
            <a:lstStyle/>
            <a:p>
              <a:endParaRPr lang="vi-VN"/>
            </a:p>
          </p:txBody>
        </p:sp>
        <p:sp>
          <p:nvSpPr>
            <p:cNvPr id="69" name="Hình tự do 31"/>
            <p:cNvSpPr/>
            <p:nvPr/>
          </p:nvSpPr>
          <p:spPr bwMode="auto">
            <a:xfrm>
              <a:off x="9232628" y="5393578"/>
              <a:ext cx="149225" cy="150813"/>
            </a:xfrm>
            <a:custGeom>
              <a:avLst/>
              <a:gdLst>
                <a:gd name="T0" fmla="*/ 11 w 47"/>
                <a:gd name="T1" fmla="*/ 11 h 47"/>
                <a:gd name="T2" fmla="*/ 7 w 47"/>
                <a:gd name="T3" fmla="*/ 40 h 47"/>
                <a:gd name="T4" fmla="*/ 36 w 47"/>
                <a:gd name="T5" fmla="*/ 37 h 47"/>
                <a:gd name="T6" fmla="*/ 40 w 47"/>
                <a:gd name="T7" fmla="*/ 8 h 47"/>
                <a:gd name="T8" fmla="*/ 11 w 47"/>
                <a:gd name="T9" fmla="*/ 11 h 47"/>
              </a:gdLst>
              <a:ahLst/>
              <a:cxnLst>
                <a:cxn ang="0">
                  <a:pos x="T0" y="T1"/>
                </a:cxn>
                <a:cxn ang="0">
                  <a:pos x="T2" y="T3"/>
                </a:cxn>
                <a:cxn ang="0">
                  <a:pos x="T4" y="T5"/>
                </a:cxn>
                <a:cxn ang="0">
                  <a:pos x="T6" y="T7"/>
                </a:cxn>
                <a:cxn ang="0">
                  <a:pos x="T8" y="T9"/>
                </a:cxn>
              </a:cxnLst>
              <a:rect l="0" t="0" r="r" b="b"/>
              <a:pathLst>
                <a:path w="47" h="47">
                  <a:moveTo>
                    <a:pt x="11" y="11"/>
                  </a:moveTo>
                  <a:cubicBezTo>
                    <a:pt x="2" y="19"/>
                    <a:pt x="0" y="32"/>
                    <a:pt x="7" y="40"/>
                  </a:cubicBezTo>
                  <a:cubicBezTo>
                    <a:pt x="14" y="47"/>
                    <a:pt x="27" y="46"/>
                    <a:pt x="36" y="37"/>
                  </a:cubicBezTo>
                  <a:cubicBezTo>
                    <a:pt x="45" y="28"/>
                    <a:pt x="47" y="15"/>
                    <a:pt x="40" y="8"/>
                  </a:cubicBezTo>
                  <a:cubicBezTo>
                    <a:pt x="33" y="0"/>
                    <a:pt x="20" y="2"/>
                    <a:pt x="11" y="11"/>
                  </a:cubicBezTo>
                  <a:close/>
                </a:path>
              </a:pathLst>
            </a:custGeom>
            <a:solidFill>
              <a:schemeClr val="bg1"/>
            </a:solidFill>
            <a:ln>
              <a:noFill/>
            </a:ln>
          </p:spPr>
          <p:txBody>
            <a:bodyPr vert="horz" wrap="square" lIns="91440" tIns="45720" rIns="91440" bIns="45720" numCol="1" anchor="t" anchorCtr="0" compatLnSpc="1"/>
            <a:lstStyle/>
            <a:p>
              <a:endParaRPr lang="vi-VN"/>
            </a:p>
          </p:txBody>
        </p:sp>
        <p:sp>
          <p:nvSpPr>
            <p:cNvPr id="70" name="Hình tự do 32"/>
            <p:cNvSpPr/>
            <p:nvPr/>
          </p:nvSpPr>
          <p:spPr bwMode="auto">
            <a:xfrm>
              <a:off x="9245597" y="5522596"/>
              <a:ext cx="892175" cy="895542"/>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1" name="Hình tự do 33"/>
            <p:cNvSpPr/>
            <p:nvPr/>
          </p:nvSpPr>
          <p:spPr bwMode="auto">
            <a:xfrm>
              <a:off x="9411047" y="5688259"/>
              <a:ext cx="561276" cy="564216"/>
            </a:xfrm>
            <a:custGeom>
              <a:avLst/>
              <a:gdLst>
                <a:gd name="T0" fmla="*/ 93 w 95"/>
                <a:gd name="T1" fmla="*/ 45 h 95"/>
                <a:gd name="T2" fmla="*/ 92 w 95"/>
                <a:gd name="T3" fmla="*/ 32 h 95"/>
                <a:gd name="T4" fmla="*/ 75 w 95"/>
                <a:gd name="T5" fmla="*/ 17 h 95"/>
                <a:gd name="T6" fmla="*/ 58 w 95"/>
                <a:gd name="T7" fmla="*/ 1 h 95"/>
                <a:gd name="T8" fmla="*/ 45 w 95"/>
                <a:gd name="T9" fmla="*/ 2 h 95"/>
                <a:gd name="T10" fmla="*/ 32 w 95"/>
                <a:gd name="T11" fmla="*/ 3 h 95"/>
                <a:gd name="T12" fmla="*/ 16 w 95"/>
                <a:gd name="T13" fmla="*/ 20 h 95"/>
                <a:gd name="T14" fmla="*/ 1 w 95"/>
                <a:gd name="T15" fmla="*/ 37 h 95"/>
                <a:gd name="T16" fmla="*/ 2 w 95"/>
                <a:gd name="T17" fmla="*/ 50 h 95"/>
                <a:gd name="T18" fmla="*/ 2 w 95"/>
                <a:gd name="T19" fmla="*/ 63 h 95"/>
                <a:gd name="T20" fmla="*/ 19 w 95"/>
                <a:gd name="T21" fmla="*/ 79 h 95"/>
                <a:gd name="T22" fmla="*/ 36 w 95"/>
                <a:gd name="T23" fmla="*/ 94 h 95"/>
                <a:gd name="T24" fmla="*/ 50 w 95"/>
                <a:gd name="T25" fmla="*/ 93 h 95"/>
                <a:gd name="T26" fmla="*/ 63 w 95"/>
                <a:gd name="T27" fmla="*/ 93 h 95"/>
                <a:gd name="T28" fmla="*/ 78 w 95"/>
                <a:gd name="T29" fmla="*/ 76 h 95"/>
                <a:gd name="T30" fmla="*/ 94 w 95"/>
                <a:gd name="T31" fmla="*/ 59 h 95"/>
                <a:gd name="T32" fmla="*/ 93 w 95"/>
                <a:gd name="T33" fmla="*/ 4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5">
                  <a:moveTo>
                    <a:pt x="93" y="45"/>
                  </a:moveTo>
                  <a:cubicBezTo>
                    <a:pt x="94" y="41"/>
                    <a:pt x="94" y="36"/>
                    <a:pt x="92" y="32"/>
                  </a:cubicBezTo>
                  <a:cubicBezTo>
                    <a:pt x="90" y="25"/>
                    <a:pt x="83" y="20"/>
                    <a:pt x="75" y="17"/>
                  </a:cubicBezTo>
                  <a:cubicBezTo>
                    <a:pt x="71" y="9"/>
                    <a:pt x="66" y="3"/>
                    <a:pt x="58" y="1"/>
                  </a:cubicBezTo>
                  <a:cubicBezTo>
                    <a:pt x="54" y="0"/>
                    <a:pt x="49" y="1"/>
                    <a:pt x="45" y="2"/>
                  </a:cubicBezTo>
                  <a:cubicBezTo>
                    <a:pt x="40" y="1"/>
                    <a:pt x="36" y="1"/>
                    <a:pt x="32" y="3"/>
                  </a:cubicBezTo>
                  <a:cubicBezTo>
                    <a:pt x="24" y="5"/>
                    <a:pt x="19" y="11"/>
                    <a:pt x="16" y="20"/>
                  </a:cubicBezTo>
                  <a:cubicBezTo>
                    <a:pt x="8" y="24"/>
                    <a:pt x="3" y="29"/>
                    <a:pt x="1" y="37"/>
                  </a:cubicBezTo>
                  <a:cubicBezTo>
                    <a:pt x="0" y="41"/>
                    <a:pt x="0" y="46"/>
                    <a:pt x="2" y="50"/>
                  </a:cubicBezTo>
                  <a:cubicBezTo>
                    <a:pt x="1" y="55"/>
                    <a:pt x="1" y="59"/>
                    <a:pt x="2" y="63"/>
                  </a:cubicBezTo>
                  <a:cubicBezTo>
                    <a:pt x="5" y="71"/>
                    <a:pt x="11" y="76"/>
                    <a:pt x="19" y="79"/>
                  </a:cubicBezTo>
                  <a:cubicBezTo>
                    <a:pt x="23" y="87"/>
                    <a:pt x="29" y="92"/>
                    <a:pt x="36" y="94"/>
                  </a:cubicBezTo>
                  <a:cubicBezTo>
                    <a:pt x="41" y="95"/>
                    <a:pt x="45" y="95"/>
                    <a:pt x="50" y="93"/>
                  </a:cubicBezTo>
                  <a:cubicBezTo>
                    <a:pt x="54" y="94"/>
                    <a:pt x="59" y="94"/>
                    <a:pt x="63" y="93"/>
                  </a:cubicBezTo>
                  <a:cubicBezTo>
                    <a:pt x="70" y="90"/>
                    <a:pt x="75" y="84"/>
                    <a:pt x="78" y="76"/>
                  </a:cubicBezTo>
                  <a:cubicBezTo>
                    <a:pt x="86" y="72"/>
                    <a:pt x="92" y="66"/>
                    <a:pt x="94" y="59"/>
                  </a:cubicBezTo>
                  <a:cubicBezTo>
                    <a:pt x="95" y="54"/>
                    <a:pt x="94" y="50"/>
                    <a:pt x="93" y="45"/>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2" name="Hình tự do 34"/>
            <p:cNvSpPr/>
            <p:nvPr/>
          </p:nvSpPr>
          <p:spPr bwMode="auto">
            <a:xfrm>
              <a:off x="11401423" y="4988370"/>
              <a:ext cx="96838" cy="88900"/>
            </a:xfrm>
            <a:custGeom>
              <a:avLst/>
              <a:gdLst>
                <a:gd name="T0" fmla="*/ 7 w 30"/>
                <a:gd name="T1" fmla="*/ 5 h 28"/>
                <a:gd name="T2" fmla="*/ 5 w 30"/>
                <a:gd name="T3" fmla="*/ 23 h 28"/>
                <a:gd name="T4" fmla="*/ 23 w 30"/>
                <a:gd name="T5" fmla="*/ 23 h 28"/>
                <a:gd name="T6" fmla="*/ 26 w 30"/>
                <a:gd name="T7" fmla="*/ 5 h 28"/>
                <a:gd name="T8" fmla="*/ 7 w 30"/>
                <a:gd name="T9" fmla="*/ 5 h 28"/>
              </a:gdLst>
              <a:ahLst/>
              <a:cxnLst>
                <a:cxn ang="0">
                  <a:pos x="T0" y="T1"/>
                </a:cxn>
                <a:cxn ang="0">
                  <a:pos x="T2" y="T3"/>
                </a:cxn>
                <a:cxn ang="0">
                  <a:pos x="T4" y="T5"/>
                </a:cxn>
                <a:cxn ang="0">
                  <a:pos x="T6" y="T7"/>
                </a:cxn>
                <a:cxn ang="0">
                  <a:pos x="T8" y="T9"/>
                </a:cxn>
              </a:cxnLst>
              <a:rect l="0" t="0" r="r" b="b"/>
              <a:pathLst>
                <a:path w="30" h="28">
                  <a:moveTo>
                    <a:pt x="7" y="5"/>
                  </a:moveTo>
                  <a:cubicBezTo>
                    <a:pt x="1" y="10"/>
                    <a:pt x="0" y="18"/>
                    <a:pt x="5" y="23"/>
                  </a:cubicBezTo>
                  <a:cubicBezTo>
                    <a:pt x="9" y="28"/>
                    <a:pt x="17" y="28"/>
                    <a:pt x="23" y="23"/>
                  </a:cubicBezTo>
                  <a:cubicBezTo>
                    <a:pt x="29" y="18"/>
                    <a:pt x="30" y="10"/>
                    <a:pt x="26" y="5"/>
                  </a:cubicBezTo>
                  <a:cubicBezTo>
                    <a:pt x="21" y="0"/>
                    <a:pt x="13" y="0"/>
                    <a:pt x="7" y="5"/>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3" name="Hình tự do 73"/>
            <p:cNvSpPr/>
            <p:nvPr/>
          </p:nvSpPr>
          <p:spPr bwMode="auto">
            <a:xfrm>
              <a:off x="8069261" y="5064570"/>
              <a:ext cx="161925" cy="160338"/>
            </a:xfrm>
            <a:custGeom>
              <a:avLst/>
              <a:gdLst>
                <a:gd name="T0" fmla="*/ 50 w 51"/>
                <a:gd name="T1" fmla="*/ 21 h 50"/>
                <a:gd name="T2" fmla="*/ 46 w 51"/>
                <a:gd name="T3" fmla="*/ 18 h 50"/>
                <a:gd name="T4" fmla="*/ 48 w 51"/>
                <a:gd name="T5" fmla="*/ 13 h 50"/>
                <a:gd name="T6" fmla="*/ 39 w 51"/>
                <a:gd name="T7" fmla="*/ 12 h 50"/>
                <a:gd name="T8" fmla="*/ 40 w 51"/>
                <a:gd name="T9" fmla="*/ 4 h 50"/>
                <a:gd name="T10" fmla="*/ 32 w 51"/>
                <a:gd name="T11" fmla="*/ 7 h 50"/>
                <a:gd name="T12" fmla="*/ 29 w 51"/>
                <a:gd name="T13" fmla="*/ 0 h 50"/>
                <a:gd name="T14" fmla="*/ 24 w 51"/>
                <a:gd name="T15" fmla="*/ 4 h 50"/>
                <a:gd name="T16" fmla="*/ 19 w 51"/>
                <a:gd name="T17" fmla="*/ 0 h 50"/>
                <a:gd name="T18" fmla="*/ 17 w 51"/>
                <a:gd name="T19" fmla="*/ 7 h 50"/>
                <a:gd name="T20" fmla="*/ 9 w 51"/>
                <a:gd name="T21" fmla="*/ 5 h 50"/>
                <a:gd name="T22" fmla="*/ 10 w 51"/>
                <a:gd name="T23" fmla="*/ 12 h 50"/>
                <a:gd name="T24" fmla="*/ 3 w 51"/>
                <a:gd name="T25" fmla="*/ 14 h 50"/>
                <a:gd name="T26" fmla="*/ 9 w 51"/>
                <a:gd name="T27" fmla="*/ 22 h 50"/>
                <a:gd name="T28" fmla="*/ 1 w 51"/>
                <a:gd name="T29" fmla="*/ 28 h 50"/>
                <a:gd name="T30" fmla="*/ 5 w 51"/>
                <a:gd name="T31" fmla="*/ 31 h 50"/>
                <a:gd name="T32" fmla="*/ 3 w 51"/>
                <a:gd name="T33" fmla="*/ 36 h 50"/>
                <a:gd name="T34" fmla="*/ 12 w 51"/>
                <a:gd name="T35" fmla="*/ 37 h 50"/>
                <a:gd name="T36" fmla="*/ 11 w 51"/>
                <a:gd name="T37" fmla="*/ 45 h 50"/>
                <a:gd name="T38" fmla="*/ 19 w 51"/>
                <a:gd name="T39" fmla="*/ 42 h 50"/>
                <a:gd name="T40" fmla="*/ 22 w 51"/>
                <a:gd name="T41" fmla="*/ 49 h 50"/>
                <a:gd name="T42" fmla="*/ 27 w 51"/>
                <a:gd name="T43" fmla="*/ 45 h 50"/>
                <a:gd name="T44" fmla="*/ 32 w 51"/>
                <a:gd name="T45" fmla="*/ 49 h 50"/>
                <a:gd name="T46" fmla="*/ 35 w 51"/>
                <a:gd name="T47" fmla="*/ 42 h 50"/>
                <a:gd name="T48" fmla="*/ 42 w 51"/>
                <a:gd name="T49" fmla="*/ 44 h 50"/>
                <a:gd name="T50" fmla="*/ 41 w 51"/>
                <a:gd name="T51" fmla="*/ 37 h 50"/>
                <a:gd name="T52" fmla="*/ 48 w 51"/>
                <a:gd name="T53" fmla="*/ 36 h 50"/>
                <a:gd name="T54" fmla="*/ 42 w 51"/>
                <a:gd name="T55" fmla="*/ 27 h 50"/>
                <a:gd name="T56" fmla="*/ 50 w 51"/>
                <a:gd name="T57" fmla="*/ 2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1" h="50">
                  <a:moveTo>
                    <a:pt x="50" y="21"/>
                  </a:moveTo>
                  <a:cubicBezTo>
                    <a:pt x="50" y="20"/>
                    <a:pt x="49" y="19"/>
                    <a:pt x="46" y="18"/>
                  </a:cubicBezTo>
                  <a:cubicBezTo>
                    <a:pt x="48" y="16"/>
                    <a:pt x="48" y="14"/>
                    <a:pt x="48" y="13"/>
                  </a:cubicBezTo>
                  <a:cubicBezTo>
                    <a:pt x="47" y="12"/>
                    <a:pt x="44" y="11"/>
                    <a:pt x="39" y="12"/>
                  </a:cubicBezTo>
                  <a:cubicBezTo>
                    <a:pt x="41" y="8"/>
                    <a:pt x="41" y="5"/>
                    <a:pt x="40" y="4"/>
                  </a:cubicBezTo>
                  <a:cubicBezTo>
                    <a:pt x="38" y="3"/>
                    <a:pt x="36" y="4"/>
                    <a:pt x="32" y="7"/>
                  </a:cubicBezTo>
                  <a:cubicBezTo>
                    <a:pt x="32" y="3"/>
                    <a:pt x="31" y="0"/>
                    <a:pt x="29" y="0"/>
                  </a:cubicBezTo>
                  <a:cubicBezTo>
                    <a:pt x="27" y="0"/>
                    <a:pt x="26" y="1"/>
                    <a:pt x="24" y="4"/>
                  </a:cubicBezTo>
                  <a:cubicBezTo>
                    <a:pt x="22" y="2"/>
                    <a:pt x="20" y="0"/>
                    <a:pt x="19" y="0"/>
                  </a:cubicBezTo>
                  <a:cubicBezTo>
                    <a:pt x="18" y="1"/>
                    <a:pt x="17" y="3"/>
                    <a:pt x="17" y="7"/>
                  </a:cubicBezTo>
                  <a:cubicBezTo>
                    <a:pt x="13" y="5"/>
                    <a:pt x="11" y="4"/>
                    <a:pt x="9" y="5"/>
                  </a:cubicBezTo>
                  <a:cubicBezTo>
                    <a:pt x="8" y="6"/>
                    <a:pt x="9" y="9"/>
                    <a:pt x="10" y="12"/>
                  </a:cubicBezTo>
                  <a:cubicBezTo>
                    <a:pt x="6" y="12"/>
                    <a:pt x="4" y="12"/>
                    <a:pt x="3" y="14"/>
                  </a:cubicBezTo>
                  <a:cubicBezTo>
                    <a:pt x="2" y="15"/>
                    <a:pt x="4" y="18"/>
                    <a:pt x="9" y="22"/>
                  </a:cubicBezTo>
                  <a:cubicBezTo>
                    <a:pt x="4" y="24"/>
                    <a:pt x="0" y="26"/>
                    <a:pt x="1" y="28"/>
                  </a:cubicBezTo>
                  <a:cubicBezTo>
                    <a:pt x="1" y="29"/>
                    <a:pt x="3" y="30"/>
                    <a:pt x="5" y="31"/>
                  </a:cubicBezTo>
                  <a:cubicBezTo>
                    <a:pt x="3" y="33"/>
                    <a:pt x="3" y="35"/>
                    <a:pt x="3" y="36"/>
                  </a:cubicBezTo>
                  <a:cubicBezTo>
                    <a:pt x="4" y="38"/>
                    <a:pt x="7" y="38"/>
                    <a:pt x="12" y="37"/>
                  </a:cubicBezTo>
                  <a:cubicBezTo>
                    <a:pt x="10" y="41"/>
                    <a:pt x="10" y="44"/>
                    <a:pt x="11" y="45"/>
                  </a:cubicBezTo>
                  <a:cubicBezTo>
                    <a:pt x="13" y="46"/>
                    <a:pt x="16" y="45"/>
                    <a:pt x="19" y="42"/>
                  </a:cubicBezTo>
                  <a:cubicBezTo>
                    <a:pt x="19" y="47"/>
                    <a:pt x="21" y="49"/>
                    <a:pt x="22" y="49"/>
                  </a:cubicBezTo>
                  <a:cubicBezTo>
                    <a:pt x="24" y="50"/>
                    <a:pt x="25" y="48"/>
                    <a:pt x="27" y="45"/>
                  </a:cubicBezTo>
                  <a:cubicBezTo>
                    <a:pt x="29" y="48"/>
                    <a:pt x="31" y="49"/>
                    <a:pt x="32" y="49"/>
                  </a:cubicBezTo>
                  <a:cubicBezTo>
                    <a:pt x="34" y="48"/>
                    <a:pt x="34" y="46"/>
                    <a:pt x="35" y="42"/>
                  </a:cubicBezTo>
                  <a:cubicBezTo>
                    <a:pt x="38" y="44"/>
                    <a:pt x="40" y="45"/>
                    <a:pt x="42" y="44"/>
                  </a:cubicBezTo>
                  <a:cubicBezTo>
                    <a:pt x="43" y="43"/>
                    <a:pt x="43" y="40"/>
                    <a:pt x="41" y="37"/>
                  </a:cubicBezTo>
                  <a:cubicBezTo>
                    <a:pt x="45" y="37"/>
                    <a:pt x="47" y="37"/>
                    <a:pt x="48" y="36"/>
                  </a:cubicBezTo>
                  <a:cubicBezTo>
                    <a:pt x="49" y="34"/>
                    <a:pt x="47" y="31"/>
                    <a:pt x="42" y="27"/>
                  </a:cubicBezTo>
                  <a:cubicBezTo>
                    <a:pt x="48" y="25"/>
                    <a:pt x="51" y="23"/>
                    <a:pt x="50" y="21"/>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74" name="Hình tự do 74"/>
            <p:cNvSpPr/>
            <p:nvPr/>
          </p:nvSpPr>
          <p:spPr bwMode="auto">
            <a:xfrm>
              <a:off x="8290121" y="6129448"/>
              <a:ext cx="282179" cy="283379"/>
            </a:xfrm>
            <a:custGeom>
              <a:avLst/>
              <a:gdLst>
                <a:gd name="T0" fmla="*/ 117 w 117"/>
                <a:gd name="T1" fmla="*/ 67 h 117"/>
                <a:gd name="T2" fmla="*/ 103 w 117"/>
                <a:gd name="T3" fmla="*/ 54 h 117"/>
                <a:gd name="T4" fmla="*/ 114 w 117"/>
                <a:gd name="T5" fmla="*/ 40 h 117"/>
                <a:gd name="T6" fmla="*/ 100 w 117"/>
                <a:gd name="T7" fmla="*/ 35 h 117"/>
                <a:gd name="T8" fmla="*/ 103 w 117"/>
                <a:gd name="T9" fmla="*/ 20 h 117"/>
                <a:gd name="T10" fmla="*/ 86 w 117"/>
                <a:gd name="T11" fmla="*/ 22 h 117"/>
                <a:gd name="T12" fmla="*/ 83 w 117"/>
                <a:gd name="T13" fmla="*/ 5 h 117"/>
                <a:gd name="T14" fmla="*/ 68 w 117"/>
                <a:gd name="T15" fmla="*/ 13 h 117"/>
                <a:gd name="T16" fmla="*/ 59 w 117"/>
                <a:gd name="T17" fmla="*/ 0 h 117"/>
                <a:gd name="T18" fmla="*/ 47 w 117"/>
                <a:gd name="T19" fmla="*/ 20 h 117"/>
                <a:gd name="T20" fmla="*/ 26 w 117"/>
                <a:gd name="T21" fmla="*/ 9 h 117"/>
                <a:gd name="T22" fmla="*/ 25 w 117"/>
                <a:gd name="T23" fmla="*/ 22 h 117"/>
                <a:gd name="T24" fmla="*/ 12 w 117"/>
                <a:gd name="T25" fmla="*/ 23 h 117"/>
                <a:gd name="T26" fmla="*/ 19 w 117"/>
                <a:gd name="T27" fmla="*/ 42 h 117"/>
                <a:gd name="T28" fmla="*/ 1 w 117"/>
                <a:gd name="T29" fmla="*/ 50 h 117"/>
                <a:gd name="T30" fmla="*/ 15 w 117"/>
                <a:gd name="T31" fmla="*/ 62 h 117"/>
                <a:gd name="T32" fmla="*/ 3 w 117"/>
                <a:gd name="T33" fmla="*/ 77 h 117"/>
                <a:gd name="T34" fmla="*/ 18 w 117"/>
                <a:gd name="T35" fmla="*/ 81 h 117"/>
                <a:gd name="T36" fmla="*/ 14 w 117"/>
                <a:gd name="T37" fmla="*/ 97 h 117"/>
                <a:gd name="T38" fmla="*/ 32 w 117"/>
                <a:gd name="T39" fmla="*/ 95 h 117"/>
                <a:gd name="T40" fmla="*/ 35 w 117"/>
                <a:gd name="T41" fmla="*/ 112 h 117"/>
                <a:gd name="T42" fmla="*/ 49 w 117"/>
                <a:gd name="T43" fmla="*/ 103 h 117"/>
                <a:gd name="T44" fmla="*/ 59 w 117"/>
                <a:gd name="T45" fmla="*/ 117 h 117"/>
                <a:gd name="T46" fmla="*/ 70 w 117"/>
                <a:gd name="T47" fmla="*/ 96 h 117"/>
                <a:gd name="T48" fmla="*/ 91 w 117"/>
                <a:gd name="T49" fmla="*/ 107 h 117"/>
                <a:gd name="T50" fmla="*/ 93 w 117"/>
                <a:gd name="T51" fmla="*/ 94 h 117"/>
                <a:gd name="T52" fmla="*/ 105 w 117"/>
                <a:gd name="T53" fmla="*/ 93 h 117"/>
                <a:gd name="T54" fmla="*/ 98 w 117"/>
                <a:gd name="T55" fmla="*/ 75 h 117"/>
                <a:gd name="T56" fmla="*/ 117 w 117"/>
                <a:gd name="T57" fmla="*/ 6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7" h="117">
                  <a:moveTo>
                    <a:pt x="117" y="67"/>
                  </a:moveTo>
                  <a:cubicBezTo>
                    <a:pt x="117" y="63"/>
                    <a:pt x="112" y="58"/>
                    <a:pt x="103" y="54"/>
                  </a:cubicBezTo>
                  <a:cubicBezTo>
                    <a:pt x="111" y="49"/>
                    <a:pt x="116" y="43"/>
                    <a:pt x="114" y="40"/>
                  </a:cubicBezTo>
                  <a:cubicBezTo>
                    <a:pt x="113" y="36"/>
                    <a:pt x="108" y="35"/>
                    <a:pt x="100" y="35"/>
                  </a:cubicBezTo>
                  <a:cubicBezTo>
                    <a:pt x="104" y="28"/>
                    <a:pt x="105" y="22"/>
                    <a:pt x="103" y="20"/>
                  </a:cubicBezTo>
                  <a:cubicBezTo>
                    <a:pt x="100" y="17"/>
                    <a:pt x="94" y="18"/>
                    <a:pt x="86" y="22"/>
                  </a:cubicBezTo>
                  <a:cubicBezTo>
                    <a:pt x="87" y="12"/>
                    <a:pt x="86" y="6"/>
                    <a:pt x="83" y="5"/>
                  </a:cubicBezTo>
                  <a:cubicBezTo>
                    <a:pt x="79" y="3"/>
                    <a:pt x="74" y="6"/>
                    <a:pt x="68" y="13"/>
                  </a:cubicBezTo>
                  <a:cubicBezTo>
                    <a:pt x="66" y="5"/>
                    <a:pt x="62" y="0"/>
                    <a:pt x="59" y="0"/>
                  </a:cubicBezTo>
                  <a:cubicBezTo>
                    <a:pt x="54" y="0"/>
                    <a:pt x="50" y="8"/>
                    <a:pt x="47" y="20"/>
                  </a:cubicBezTo>
                  <a:cubicBezTo>
                    <a:pt x="38" y="11"/>
                    <a:pt x="30" y="7"/>
                    <a:pt x="26" y="9"/>
                  </a:cubicBezTo>
                  <a:cubicBezTo>
                    <a:pt x="24" y="11"/>
                    <a:pt x="23" y="16"/>
                    <a:pt x="25" y="22"/>
                  </a:cubicBezTo>
                  <a:cubicBezTo>
                    <a:pt x="18" y="20"/>
                    <a:pt x="14" y="20"/>
                    <a:pt x="12" y="23"/>
                  </a:cubicBezTo>
                  <a:cubicBezTo>
                    <a:pt x="9" y="26"/>
                    <a:pt x="12" y="33"/>
                    <a:pt x="19" y="42"/>
                  </a:cubicBezTo>
                  <a:cubicBezTo>
                    <a:pt x="8" y="43"/>
                    <a:pt x="1" y="45"/>
                    <a:pt x="1" y="50"/>
                  </a:cubicBezTo>
                  <a:cubicBezTo>
                    <a:pt x="0" y="54"/>
                    <a:pt x="6" y="58"/>
                    <a:pt x="15" y="62"/>
                  </a:cubicBezTo>
                  <a:cubicBezTo>
                    <a:pt x="6" y="68"/>
                    <a:pt x="2" y="73"/>
                    <a:pt x="3" y="77"/>
                  </a:cubicBezTo>
                  <a:cubicBezTo>
                    <a:pt x="4" y="80"/>
                    <a:pt x="10" y="82"/>
                    <a:pt x="18" y="81"/>
                  </a:cubicBezTo>
                  <a:cubicBezTo>
                    <a:pt x="14" y="88"/>
                    <a:pt x="12" y="94"/>
                    <a:pt x="14" y="97"/>
                  </a:cubicBezTo>
                  <a:cubicBezTo>
                    <a:pt x="17" y="99"/>
                    <a:pt x="23" y="98"/>
                    <a:pt x="32" y="95"/>
                  </a:cubicBezTo>
                  <a:cubicBezTo>
                    <a:pt x="30" y="104"/>
                    <a:pt x="31" y="110"/>
                    <a:pt x="35" y="112"/>
                  </a:cubicBezTo>
                  <a:cubicBezTo>
                    <a:pt x="38" y="113"/>
                    <a:pt x="43" y="110"/>
                    <a:pt x="49" y="103"/>
                  </a:cubicBezTo>
                  <a:cubicBezTo>
                    <a:pt x="52" y="112"/>
                    <a:pt x="55" y="117"/>
                    <a:pt x="59" y="117"/>
                  </a:cubicBezTo>
                  <a:cubicBezTo>
                    <a:pt x="63" y="117"/>
                    <a:pt x="67" y="109"/>
                    <a:pt x="70" y="96"/>
                  </a:cubicBezTo>
                  <a:cubicBezTo>
                    <a:pt x="79" y="105"/>
                    <a:pt x="87" y="109"/>
                    <a:pt x="91" y="107"/>
                  </a:cubicBezTo>
                  <a:cubicBezTo>
                    <a:pt x="94" y="105"/>
                    <a:pt x="94" y="101"/>
                    <a:pt x="93" y="94"/>
                  </a:cubicBezTo>
                  <a:cubicBezTo>
                    <a:pt x="99" y="96"/>
                    <a:pt x="104" y="96"/>
                    <a:pt x="105" y="93"/>
                  </a:cubicBezTo>
                  <a:cubicBezTo>
                    <a:pt x="108" y="90"/>
                    <a:pt x="105" y="83"/>
                    <a:pt x="98" y="75"/>
                  </a:cubicBezTo>
                  <a:cubicBezTo>
                    <a:pt x="109" y="74"/>
                    <a:pt x="116" y="71"/>
                    <a:pt x="117" y="67"/>
                  </a:cubicBezTo>
                  <a:close/>
                </a:path>
              </a:pathLst>
            </a:custGeom>
            <a:solidFill>
              <a:schemeClr val="accent2"/>
            </a:solidFill>
            <a:ln>
              <a:noFill/>
            </a:ln>
          </p:spPr>
          <p:txBody>
            <a:bodyPr vert="horz" wrap="square" lIns="91440" tIns="45720" rIns="91440" bIns="45720" numCol="1" anchor="t" anchorCtr="0" compatLnSpc="1"/>
            <a:lstStyle/>
            <a:p>
              <a:endParaRPr lang="vi-VN"/>
            </a:p>
          </p:txBody>
        </p:sp>
        <p:sp>
          <p:nvSpPr>
            <p:cNvPr id="75" name="Hình tự do 75"/>
            <p:cNvSpPr/>
            <p:nvPr/>
          </p:nvSpPr>
          <p:spPr bwMode="auto">
            <a:xfrm>
              <a:off x="8012111" y="6440932"/>
              <a:ext cx="12700" cy="0"/>
            </a:xfrm>
            <a:custGeom>
              <a:avLst/>
              <a:gdLst>
                <a:gd name="T0" fmla="*/ 8 w 8"/>
                <a:gd name="T1" fmla="*/ 0 w 8"/>
                <a:gd name="T2" fmla="*/ 8 w 8"/>
              </a:gdLst>
              <a:ahLst/>
              <a:cxnLst>
                <a:cxn ang="0">
                  <a:pos x="T0" y="0"/>
                </a:cxn>
                <a:cxn ang="0">
                  <a:pos x="T1" y="0"/>
                </a:cxn>
                <a:cxn ang="0">
                  <a:pos x="T2" y="0"/>
                </a:cxn>
              </a:cxnLst>
              <a:rect l="0" t="0" r="r" b="b"/>
              <a:pathLst>
                <a:path w="8">
                  <a:moveTo>
                    <a:pt x="8" y="0"/>
                  </a:moveTo>
                  <a:lnTo>
                    <a:pt x="0" y="0"/>
                  </a:lnTo>
                  <a:lnTo>
                    <a:pt x="8" y="0"/>
                  </a:lnTo>
                  <a:close/>
                </a:path>
              </a:pathLst>
            </a:custGeom>
            <a:solidFill>
              <a:srgbClr val="00A99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6" name="Dòng 76"/>
            <p:cNvSpPr>
              <a:spLocks noChangeShapeType="1"/>
            </p:cNvSpPr>
            <p:nvPr/>
          </p:nvSpPr>
          <p:spPr bwMode="auto">
            <a:xfrm flipH="1">
              <a:off x="8012111" y="6440932"/>
              <a:ext cx="1270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vi-VN"/>
            </a:p>
          </p:txBody>
        </p:sp>
        <p:sp>
          <p:nvSpPr>
            <p:cNvPr id="77" name="Hình tự do 78"/>
            <p:cNvSpPr/>
            <p:nvPr/>
          </p:nvSpPr>
          <p:spPr bwMode="auto">
            <a:xfrm>
              <a:off x="7799385" y="5452753"/>
              <a:ext cx="719138" cy="723900"/>
            </a:xfrm>
            <a:custGeom>
              <a:avLst/>
              <a:gdLst>
                <a:gd name="T0" fmla="*/ 216 w 226"/>
                <a:gd name="T1" fmla="*/ 84 h 226"/>
                <a:gd name="T2" fmla="*/ 195 w 226"/>
                <a:gd name="T3" fmla="*/ 65 h 226"/>
                <a:gd name="T4" fmla="*/ 194 w 226"/>
                <a:gd name="T5" fmla="*/ 64 h 226"/>
                <a:gd name="T6" fmla="*/ 194 w 226"/>
                <a:gd name="T7" fmla="*/ 63 h 226"/>
                <a:gd name="T8" fmla="*/ 188 w 226"/>
                <a:gd name="T9" fmla="*/ 35 h 226"/>
                <a:gd name="T10" fmla="*/ 139 w 226"/>
                <a:gd name="T11" fmla="*/ 10 h 226"/>
                <a:gd name="T12" fmla="*/ 83 w 226"/>
                <a:gd name="T13" fmla="*/ 9 h 226"/>
                <a:gd name="T14" fmla="*/ 65 w 226"/>
                <a:gd name="T15" fmla="*/ 30 h 226"/>
                <a:gd name="T16" fmla="*/ 64 w 226"/>
                <a:gd name="T17" fmla="*/ 31 h 226"/>
                <a:gd name="T18" fmla="*/ 63 w 226"/>
                <a:gd name="T19" fmla="*/ 31 h 226"/>
                <a:gd name="T20" fmla="*/ 35 w 226"/>
                <a:gd name="T21" fmla="*/ 38 h 226"/>
                <a:gd name="T22" fmla="*/ 10 w 226"/>
                <a:gd name="T23" fmla="*/ 87 h 226"/>
                <a:gd name="T24" fmla="*/ 9 w 226"/>
                <a:gd name="T25" fmla="*/ 142 h 226"/>
                <a:gd name="T26" fmla="*/ 30 w 226"/>
                <a:gd name="T27" fmla="*/ 161 h 226"/>
                <a:gd name="T28" fmla="*/ 31 w 226"/>
                <a:gd name="T29" fmla="*/ 161 h 226"/>
                <a:gd name="T30" fmla="*/ 31 w 226"/>
                <a:gd name="T31" fmla="*/ 162 h 226"/>
                <a:gd name="T32" fmla="*/ 37 w 226"/>
                <a:gd name="T33" fmla="*/ 190 h 226"/>
                <a:gd name="T34" fmla="*/ 87 w 226"/>
                <a:gd name="T35" fmla="*/ 215 h 226"/>
                <a:gd name="T36" fmla="*/ 142 w 226"/>
                <a:gd name="T37" fmla="*/ 216 h 226"/>
                <a:gd name="T38" fmla="*/ 161 w 226"/>
                <a:gd name="T39" fmla="*/ 195 h 226"/>
                <a:gd name="T40" fmla="*/ 161 w 226"/>
                <a:gd name="T41" fmla="*/ 195 h 226"/>
                <a:gd name="T42" fmla="*/ 162 w 226"/>
                <a:gd name="T43" fmla="*/ 194 h 226"/>
                <a:gd name="T44" fmla="*/ 190 w 226"/>
                <a:gd name="T45" fmla="*/ 188 h 226"/>
                <a:gd name="T46" fmla="*/ 215 w 226"/>
                <a:gd name="T47" fmla="*/ 139 h 226"/>
                <a:gd name="T48" fmla="*/ 216 w 226"/>
                <a:gd name="T49" fmla="*/ 84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26" h="226">
                  <a:moveTo>
                    <a:pt x="216" y="84"/>
                  </a:moveTo>
                  <a:cubicBezTo>
                    <a:pt x="211" y="75"/>
                    <a:pt x="204" y="69"/>
                    <a:pt x="195" y="65"/>
                  </a:cubicBezTo>
                  <a:cubicBezTo>
                    <a:pt x="194" y="64"/>
                    <a:pt x="194" y="64"/>
                    <a:pt x="194" y="64"/>
                  </a:cubicBezTo>
                  <a:cubicBezTo>
                    <a:pt x="194" y="63"/>
                    <a:pt x="194" y="63"/>
                    <a:pt x="194" y="63"/>
                  </a:cubicBezTo>
                  <a:cubicBezTo>
                    <a:pt x="195" y="53"/>
                    <a:pt x="193" y="44"/>
                    <a:pt x="188" y="35"/>
                  </a:cubicBezTo>
                  <a:cubicBezTo>
                    <a:pt x="178" y="20"/>
                    <a:pt x="160" y="11"/>
                    <a:pt x="139" y="10"/>
                  </a:cubicBezTo>
                  <a:cubicBezTo>
                    <a:pt x="119" y="1"/>
                    <a:pt x="99" y="0"/>
                    <a:pt x="83" y="9"/>
                  </a:cubicBezTo>
                  <a:cubicBezTo>
                    <a:pt x="75" y="14"/>
                    <a:pt x="69" y="21"/>
                    <a:pt x="65" y="30"/>
                  </a:cubicBezTo>
                  <a:cubicBezTo>
                    <a:pt x="64" y="31"/>
                    <a:pt x="64" y="31"/>
                    <a:pt x="64" y="31"/>
                  </a:cubicBezTo>
                  <a:cubicBezTo>
                    <a:pt x="63" y="31"/>
                    <a:pt x="63" y="31"/>
                    <a:pt x="63" y="31"/>
                  </a:cubicBezTo>
                  <a:cubicBezTo>
                    <a:pt x="53" y="31"/>
                    <a:pt x="44" y="33"/>
                    <a:pt x="35" y="38"/>
                  </a:cubicBezTo>
                  <a:cubicBezTo>
                    <a:pt x="20" y="47"/>
                    <a:pt x="11" y="65"/>
                    <a:pt x="10" y="87"/>
                  </a:cubicBezTo>
                  <a:cubicBezTo>
                    <a:pt x="1" y="106"/>
                    <a:pt x="0" y="126"/>
                    <a:pt x="9" y="142"/>
                  </a:cubicBezTo>
                  <a:cubicBezTo>
                    <a:pt x="14" y="150"/>
                    <a:pt x="21" y="156"/>
                    <a:pt x="30" y="161"/>
                  </a:cubicBezTo>
                  <a:cubicBezTo>
                    <a:pt x="31" y="161"/>
                    <a:pt x="31" y="161"/>
                    <a:pt x="31" y="161"/>
                  </a:cubicBezTo>
                  <a:cubicBezTo>
                    <a:pt x="31" y="162"/>
                    <a:pt x="31" y="162"/>
                    <a:pt x="31" y="162"/>
                  </a:cubicBezTo>
                  <a:cubicBezTo>
                    <a:pt x="31" y="172"/>
                    <a:pt x="33" y="182"/>
                    <a:pt x="37" y="190"/>
                  </a:cubicBezTo>
                  <a:cubicBezTo>
                    <a:pt x="47" y="206"/>
                    <a:pt x="65" y="214"/>
                    <a:pt x="87" y="215"/>
                  </a:cubicBezTo>
                  <a:cubicBezTo>
                    <a:pt x="106" y="225"/>
                    <a:pt x="126" y="226"/>
                    <a:pt x="142" y="216"/>
                  </a:cubicBezTo>
                  <a:cubicBezTo>
                    <a:pt x="150" y="212"/>
                    <a:pt x="156" y="204"/>
                    <a:pt x="161" y="195"/>
                  </a:cubicBezTo>
                  <a:cubicBezTo>
                    <a:pt x="161" y="195"/>
                    <a:pt x="161" y="195"/>
                    <a:pt x="161" y="195"/>
                  </a:cubicBezTo>
                  <a:cubicBezTo>
                    <a:pt x="162" y="194"/>
                    <a:pt x="162" y="194"/>
                    <a:pt x="162" y="194"/>
                  </a:cubicBezTo>
                  <a:cubicBezTo>
                    <a:pt x="172" y="195"/>
                    <a:pt x="182" y="193"/>
                    <a:pt x="190" y="188"/>
                  </a:cubicBezTo>
                  <a:cubicBezTo>
                    <a:pt x="205" y="179"/>
                    <a:pt x="214" y="161"/>
                    <a:pt x="215" y="139"/>
                  </a:cubicBezTo>
                  <a:cubicBezTo>
                    <a:pt x="224" y="119"/>
                    <a:pt x="226" y="99"/>
                    <a:pt x="216" y="84"/>
                  </a:cubicBezTo>
                  <a:close/>
                </a:path>
              </a:pathLst>
            </a:custGeom>
            <a:solidFill>
              <a:schemeClr val="accent1"/>
            </a:solidFill>
            <a:ln>
              <a:noFill/>
            </a:ln>
          </p:spPr>
          <p:txBody>
            <a:bodyPr vert="horz" wrap="square" lIns="91440" tIns="45720" rIns="91440" bIns="45720" numCol="1" anchor="t" anchorCtr="0" compatLnSpc="1"/>
            <a:lstStyle/>
            <a:p>
              <a:endParaRPr lang="vi-VN"/>
            </a:p>
          </p:txBody>
        </p:sp>
        <p:sp>
          <p:nvSpPr>
            <p:cNvPr id="78" name="Hình tự do 79"/>
            <p:cNvSpPr/>
            <p:nvPr/>
          </p:nvSpPr>
          <p:spPr bwMode="auto">
            <a:xfrm>
              <a:off x="7970835" y="5624203"/>
              <a:ext cx="376238" cy="381000"/>
            </a:xfrm>
            <a:custGeom>
              <a:avLst/>
              <a:gdLst>
                <a:gd name="T0" fmla="*/ 102 w 118"/>
                <a:gd name="T1" fmla="*/ 62 h 119"/>
                <a:gd name="T2" fmla="*/ 117 w 118"/>
                <a:gd name="T3" fmla="*/ 48 h 119"/>
                <a:gd name="T4" fmla="*/ 105 w 118"/>
                <a:gd name="T5" fmla="*/ 42 h 119"/>
                <a:gd name="T6" fmla="*/ 110 w 118"/>
                <a:gd name="T7" fmla="*/ 29 h 119"/>
                <a:gd name="T8" fmla="*/ 86 w 118"/>
                <a:gd name="T9" fmla="*/ 30 h 119"/>
                <a:gd name="T10" fmla="*/ 84 w 118"/>
                <a:gd name="T11" fmla="*/ 6 h 119"/>
                <a:gd name="T12" fmla="*/ 70 w 118"/>
                <a:gd name="T13" fmla="*/ 14 h 119"/>
                <a:gd name="T14" fmla="*/ 60 w 118"/>
                <a:gd name="T15" fmla="*/ 1 h 119"/>
                <a:gd name="T16" fmla="*/ 50 w 118"/>
                <a:gd name="T17" fmla="*/ 15 h 119"/>
                <a:gd name="T18" fmla="*/ 35 w 118"/>
                <a:gd name="T19" fmla="*/ 5 h 119"/>
                <a:gd name="T20" fmla="*/ 31 w 118"/>
                <a:gd name="T21" fmla="*/ 20 h 119"/>
                <a:gd name="T22" fmla="*/ 16 w 118"/>
                <a:gd name="T23" fmla="*/ 19 h 119"/>
                <a:gd name="T24" fmla="*/ 20 w 118"/>
                <a:gd name="T25" fmla="*/ 37 h 119"/>
                <a:gd name="T26" fmla="*/ 2 w 118"/>
                <a:gd name="T27" fmla="*/ 42 h 119"/>
                <a:gd name="T28" fmla="*/ 15 w 118"/>
                <a:gd name="T29" fmla="*/ 58 h 119"/>
                <a:gd name="T30" fmla="*/ 1 w 118"/>
                <a:gd name="T31" fmla="*/ 71 h 119"/>
                <a:gd name="T32" fmla="*/ 12 w 118"/>
                <a:gd name="T33" fmla="*/ 78 h 119"/>
                <a:gd name="T34" fmla="*/ 8 w 118"/>
                <a:gd name="T35" fmla="*/ 90 h 119"/>
                <a:gd name="T36" fmla="*/ 31 w 118"/>
                <a:gd name="T37" fmla="*/ 89 h 119"/>
                <a:gd name="T38" fmla="*/ 33 w 118"/>
                <a:gd name="T39" fmla="*/ 113 h 119"/>
                <a:gd name="T40" fmla="*/ 48 w 118"/>
                <a:gd name="T41" fmla="*/ 105 h 119"/>
                <a:gd name="T42" fmla="*/ 57 w 118"/>
                <a:gd name="T43" fmla="*/ 119 h 119"/>
                <a:gd name="T44" fmla="*/ 67 w 118"/>
                <a:gd name="T45" fmla="*/ 105 h 119"/>
                <a:gd name="T46" fmla="*/ 82 w 118"/>
                <a:gd name="T47" fmla="*/ 114 h 119"/>
                <a:gd name="T48" fmla="*/ 86 w 118"/>
                <a:gd name="T49" fmla="*/ 99 h 119"/>
                <a:gd name="T50" fmla="*/ 101 w 118"/>
                <a:gd name="T51" fmla="*/ 101 h 119"/>
                <a:gd name="T52" fmla="*/ 97 w 118"/>
                <a:gd name="T53" fmla="*/ 83 h 119"/>
                <a:gd name="T54" fmla="*/ 115 w 118"/>
                <a:gd name="T55" fmla="*/ 77 h 119"/>
                <a:gd name="T56" fmla="*/ 102 w 118"/>
                <a:gd name="T57" fmla="*/ 62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18" h="119">
                  <a:moveTo>
                    <a:pt x="102" y="62"/>
                  </a:moveTo>
                  <a:cubicBezTo>
                    <a:pt x="112" y="57"/>
                    <a:pt x="118" y="52"/>
                    <a:pt x="117" y="48"/>
                  </a:cubicBezTo>
                  <a:cubicBezTo>
                    <a:pt x="116" y="45"/>
                    <a:pt x="112" y="43"/>
                    <a:pt x="105" y="42"/>
                  </a:cubicBezTo>
                  <a:cubicBezTo>
                    <a:pt x="109" y="36"/>
                    <a:pt x="111" y="32"/>
                    <a:pt x="110" y="29"/>
                  </a:cubicBezTo>
                  <a:cubicBezTo>
                    <a:pt x="107" y="25"/>
                    <a:pt x="98" y="26"/>
                    <a:pt x="86" y="30"/>
                  </a:cubicBezTo>
                  <a:cubicBezTo>
                    <a:pt x="89" y="17"/>
                    <a:pt x="88" y="8"/>
                    <a:pt x="84" y="6"/>
                  </a:cubicBezTo>
                  <a:cubicBezTo>
                    <a:pt x="81" y="5"/>
                    <a:pt x="76" y="8"/>
                    <a:pt x="70" y="14"/>
                  </a:cubicBezTo>
                  <a:cubicBezTo>
                    <a:pt x="67" y="6"/>
                    <a:pt x="64" y="1"/>
                    <a:pt x="60" y="1"/>
                  </a:cubicBezTo>
                  <a:cubicBezTo>
                    <a:pt x="56" y="0"/>
                    <a:pt x="53" y="6"/>
                    <a:pt x="50" y="15"/>
                  </a:cubicBezTo>
                  <a:cubicBezTo>
                    <a:pt x="44" y="7"/>
                    <a:pt x="39" y="4"/>
                    <a:pt x="35" y="5"/>
                  </a:cubicBezTo>
                  <a:cubicBezTo>
                    <a:pt x="32" y="7"/>
                    <a:pt x="31" y="12"/>
                    <a:pt x="31" y="20"/>
                  </a:cubicBezTo>
                  <a:cubicBezTo>
                    <a:pt x="24" y="17"/>
                    <a:pt x="18" y="16"/>
                    <a:pt x="16" y="19"/>
                  </a:cubicBezTo>
                  <a:cubicBezTo>
                    <a:pt x="13" y="21"/>
                    <a:pt x="15" y="28"/>
                    <a:pt x="20" y="37"/>
                  </a:cubicBezTo>
                  <a:cubicBezTo>
                    <a:pt x="10" y="37"/>
                    <a:pt x="3" y="38"/>
                    <a:pt x="2" y="42"/>
                  </a:cubicBezTo>
                  <a:cubicBezTo>
                    <a:pt x="1" y="46"/>
                    <a:pt x="6" y="52"/>
                    <a:pt x="15" y="58"/>
                  </a:cubicBezTo>
                  <a:cubicBezTo>
                    <a:pt x="5" y="62"/>
                    <a:pt x="0" y="67"/>
                    <a:pt x="1" y="71"/>
                  </a:cubicBezTo>
                  <a:cubicBezTo>
                    <a:pt x="1" y="75"/>
                    <a:pt x="5" y="77"/>
                    <a:pt x="12" y="78"/>
                  </a:cubicBezTo>
                  <a:cubicBezTo>
                    <a:pt x="8" y="83"/>
                    <a:pt x="6" y="87"/>
                    <a:pt x="8" y="90"/>
                  </a:cubicBezTo>
                  <a:cubicBezTo>
                    <a:pt x="10" y="94"/>
                    <a:pt x="19" y="93"/>
                    <a:pt x="31" y="89"/>
                  </a:cubicBezTo>
                  <a:cubicBezTo>
                    <a:pt x="29" y="102"/>
                    <a:pt x="29" y="111"/>
                    <a:pt x="33" y="113"/>
                  </a:cubicBezTo>
                  <a:cubicBezTo>
                    <a:pt x="36" y="115"/>
                    <a:pt x="42" y="112"/>
                    <a:pt x="48" y="105"/>
                  </a:cubicBezTo>
                  <a:cubicBezTo>
                    <a:pt x="50" y="114"/>
                    <a:pt x="53" y="119"/>
                    <a:pt x="57" y="119"/>
                  </a:cubicBezTo>
                  <a:cubicBezTo>
                    <a:pt x="61" y="119"/>
                    <a:pt x="64" y="114"/>
                    <a:pt x="67" y="105"/>
                  </a:cubicBezTo>
                  <a:cubicBezTo>
                    <a:pt x="73" y="112"/>
                    <a:pt x="79" y="116"/>
                    <a:pt x="82" y="114"/>
                  </a:cubicBezTo>
                  <a:cubicBezTo>
                    <a:pt x="85" y="113"/>
                    <a:pt x="86" y="107"/>
                    <a:pt x="86" y="99"/>
                  </a:cubicBezTo>
                  <a:cubicBezTo>
                    <a:pt x="93" y="103"/>
                    <a:pt x="99" y="103"/>
                    <a:pt x="101" y="101"/>
                  </a:cubicBezTo>
                  <a:cubicBezTo>
                    <a:pt x="104" y="98"/>
                    <a:pt x="102" y="91"/>
                    <a:pt x="97" y="83"/>
                  </a:cubicBezTo>
                  <a:cubicBezTo>
                    <a:pt x="107" y="83"/>
                    <a:pt x="114" y="81"/>
                    <a:pt x="115" y="77"/>
                  </a:cubicBezTo>
                  <a:cubicBezTo>
                    <a:pt x="116" y="73"/>
                    <a:pt x="111" y="68"/>
                    <a:pt x="102" y="62"/>
                  </a:cubicBezTo>
                  <a:close/>
                </a:path>
              </a:pathLst>
            </a:custGeom>
            <a:solidFill>
              <a:schemeClr val="accent1">
                <a:lumMod val="20000"/>
                <a:lumOff val="80000"/>
              </a:schemeClr>
            </a:solidFill>
            <a:ln>
              <a:noFill/>
            </a:ln>
          </p:spPr>
          <p:txBody>
            <a:bodyPr vert="horz" wrap="square" lIns="91440" tIns="45720" rIns="91440" bIns="45720" numCol="1" anchor="t" anchorCtr="0" compatLnSpc="1"/>
            <a:lstStyle/>
            <a:p>
              <a:endParaRPr lang="vi-VN"/>
            </a:p>
          </p:txBody>
        </p:sp>
        <p:sp>
          <p:nvSpPr>
            <p:cNvPr id="79" name="Hình tự do 82"/>
            <p:cNvSpPr/>
            <p:nvPr/>
          </p:nvSpPr>
          <p:spPr bwMode="auto">
            <a:xfrm>
              <a:off x="7713696" y="5958857"/>
              <a:ext cx="95250" cy="104775"/>
            </a:xfrm>
            <a:custGeom>
              <a:avLst/>
              <a:gdLst>
                <a:gd name="T0" fmla="*/ 25 w 30"/>
                <a:gd name="T1" fmla="*/ 23 h 33"/>
                <a:gd name="T2" fmla="*/ 7 w 30"/>
                <a:gd name="T3" fmla="*/ 30 h 33"/>
                <a:gd name="T4" fmla="*/ 4 w 30"/>
                <a:gd name="T5" fmla="*/ 11 h 33"/>
                <a:gd name="T6" fmla="*/ 22 w 30"/>
                <a:gd name="T7" fmla="*/ 4 h 33"/>
                <a:gd name="T8" fmla="*/ 25 w 30"/>
                <a:gd name="T9" fmla="*/ 23 h 33"/>
              </a:gdLst>
              <a:ahLst/>
              <a:cxnLst>
                <a:cxn ang="0">
                  <a:pos x="T0" y="T1"/>
                </a:cxn>
                <a:cxn ang="0">
                  <a:pos x="T2" y="T3"/>
                </a:cxn>
                <a:cxn ang="0">
                  <a:pos x="T4" y="T5"/>
                </a:cxn>
                <a:cxn ang="0">
                  <a:pos x="T6" y="T7"/>
                </a:cxn>
                <a:cxn ang="0">
                  <a:pos x="T8" y="T9"/>
                </a:cxn>
              </a:cxnLst>
              <a:rect l="0" t="0" r="r" b="b"/>
              <a:pathLst>
                <a:path w="30" h="33">
                  <a:moveTo>
                    <a:pt x="25" y="23"/>
                  </a:moveTo>
                  <a:cubicBezTo>
                    <a:pt x="21" y="30"/>
                    <a:pt x="13" y="33"/>
                    <a:pt x="7" y="30"/>
                  </a:cubicBezTo>
                  <a:cubicBezTo>
                    <a:pt x="1" y="27"/>
                    <a:pt x="0" y="18"/>
                    <a:pt x="4" y="11"/>
                  </a:cubicBezTo>
                  <a:cubicBezTo>
                    <a:pt x="8" y="3"/>
                    <a:pt x="16" y="0"/>
                    <a:pt x="22" y="4"/>
                  </a:cubicBezTo>
                  <a:cubicBezTo>
                    <a:pt x="28" y="7"/>
                    <a:pt x="30" y="15"/>
                    <a:pt x="25" y="23"/>
                  </a:cubicBez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vi-VN"/>
            </a:p>
          </p:txBody>
        </p:sp>
        <p:sp>
          <p:nvSpPr>
            <p:cNvPr id="80" name="Hình tự do 83"/>
            <p:cNvSpPr/>
            <p:nvPr/>
          </p:nvSpPr>
          <p:spPr bwMode="auto">
            <a:xfrm>
              <a:off x="7183961" y="5694756"/>
              <a:ext cx="475102" cy="473402"/>
            </a:xfrm>
            <a:custGeom>
              <a:avLst/>
              <a:gdLst>
                <a:gd name="T0" fmla="*/ 133 w 139"/>
                <a:gd name="T1" fmla="*/ 54 h 138"/>
                <a:gd name="T2" fmla="*/ 121 w 139"/>
                <a:gd name="T3" fmla="*/ 42 h 138"/>
                <a:gd name="T4" fmla="*/ 120 w 139"/>
                <a:gd name="T5" fmla="*/ 41 h 138"/>
                <a:gd name="T6" fmla="*/ 120 w 139"/>
                <a:gd name="T7" fmla="*/ 41 h 138"/>
                <a:gd name="T8" fmla="*/ 117 w 139"/>
                <a:gd name="T9" fmla="*/ 24 h 138"/>
                <a:gd name="T10" fmla="*/ 88 w 139"/>
                <a:gd name="T11" fmla="*/ 7 h 138"/>
                <a:gd name="T12" fmla="*/ 54 w 139"/>
                <a:gd name="T13" fmla="*/ 5 h 138"/>
                <a:gd name="T14" fmla="*/ 42 w 139"/>
                <a:gd name="T15" fmla="*/ 18 h 138"/>
                <a:gd name="T16" fmla="*/ 42 w 139"/>
                <a:gd name="T17" fmla="*/ 18 h 138"/>
                <a:gd name="T18" fmla="*/ 41 w 139"/>
                <a:gd name="T19" fmla="*/ 18 h 138"/>
                <a:gd name="T20" fmla="*/ 24 w 139"/>
                <a:gd name="T21" fmla="*/ 21 h 138"/>
                <a:gd name="T22" fmla="*/ 8 w 139"/>
                <a:gd name="T23" fmla="*/ 50 h 138"/>
                <a:gd name="T24" fmla="*/ 5 w 139"/>
                <a:gd name="T25" fmla="*/ 84 h 138"/>
                <a:gd name="T26" fmla="*/ 18 w 139"/>
                <a:gd name="T27" fmla="*/ 96 h 138"/>
                <a:gd name="T28" fmla="*/ 18 w 139"/>
                <a:gd name="T29" fmla="*/ 96 h 138"/>
                <a:gd name="T30" fmla="*/ 19 w 139"/>
                <a:gd name="T31" fmla="*/ 97 h 138"/>
                <a:gd name="T32" fmla="*/ 22 w 139"/>
                <a:gd name="T33" fmla="*/ 114 h 138"/>
                <a:gd name="T34" fmla="*/ 51 w 139"/>
                <a:gd name="T35" fmla="*/ 131 h 138"/>
                <a:gd name="T36" fmla="*/ 84 w 139"/>
                <a:gd name="T37" fmla="*/ 133 h 138"/>
                <a:gd name="T38" fmla="*/ 96 w 139"/>
                <a:gd name="T39" fmla="*/ 120 h 138"/>
                <a:gd name="T40" fmla="*/ 97 w 139"/>
                <a:gd name="T41" fmla="*/ 120 h 138"/>
                <a:gd name="T42" fmla="*/ 97 w 139"/>
                <a:gd name="T43" fmla="*/ 120 h 138"/>
                <a:gd name="T44" fmla="*/ 114 w 139"/>
                <a:gd name="T45" fmla="*/ 117 h 138"/>
                <a:gd name="T46" fmla="*/ 131 w 139"/>
                <a:gd name="T47" fmla="*/ 87 h 138"/>
                <a:gd name="T48" fmla="*/ 133 w 139"/>
                <a:gd name="T49" fmla="*/ 54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39" h="138">
                  <a:moveTo>
                    <a:pt x="133" y="54"/>
                  </a:moveTo>
                  <a:cubicBezTo>
                    <a:pt x="130" y="49"/>
                    <a:pt x="126" y="45"/>
                    <a:pt x="121" y="42"/>
                  </a:cubicBezTo>
                  <a:cubicBezTo>
                    <a:pt x="120" y="41"/>
                    <a:pt x="120" y="41"/>
                    <a:pt x="120" y="41"/>
                  </a:cubicBezTo>
                  <a:cubicBezTo>
                    <a:pt x="120" y="41"/>
                    <a:pt x="120" y="41"/>
                    <a:pt x="120" y="41"/>
                  </a:cubicBezTo>
                  <a:cubicBezTo>
                    <a:pt x="121" y="35"/>
                    <a:pt x="120" y="29"/>
                    <a:pt x="117" y="24"/>
                  </a:cubicBezTo>
                  <a:cubicBezTo>
                    <a:pt x="112" y="14"/>
                    <a:pt x="101" y="9"/>
                    <a:pt x="88" y="7"/>
                  </a:cubicBezTo>
                  <a:cubicBezTo>
                    <a:pt x="76" y="1"/>
                    <a:pt x="64" y="0"/>
                    <a:pt x="54" y="5"/>
                  </a:cubicBezTo>
                  <a:cubicBezTo>
                    <a:pt x="49" y="8"/>
                    <a:pt x="45" y="12"/>
                    <a:pt x="42" y="18"/>
                  </a:cubicBezTo>
                  <a:cubicBezTo>
                    <a:pt x="42" y="18"/>
                    <a:pt x="42" y="18"/>
                    <a:pt x="42" y="18"/>
                  </a:cubicBezTo>
                  <a:cubicBezTo>
                    <a:pt x="41" y="18"/>
                    <a:pt x="41" y="18"/>
                    <a:pt x="41" y="18"/>
                  </a:cubicBezTo>
                  <a:cubicBezTo>
                    <a:pt x="35" y="17"/>
                    <a:pt x="30" y="18"/>
                    <a:pt x="24" y="21"/>
                  </a:cubicBezTo>
                  <a:cubicBezTo>
                    <a:pt x="15" y="26"/>
                    <a:pt x="9" y="37"/>
                    <a:pt x="8" y="50"/>
                  </a:cubicBezTo>
                  <a:cubicBezTo>
                    <a:pt x="1" y="62"/>
                    <a:pt x="0" y="74"/>
                    <a:pt x="5" y="84"/>
                  </a:cubicBezTo>
                  <a:cubicBezTo>
                    <a:pt x="8" y="89"/>
                    <a:pt x="13" y="93"/>
                    <a:pt x="18" y="96"/>
                  </a:cubicBezTo>
                  <a:cubicBezTo>
                    <a:pt x="18" y="96"/>
                    <a:pt x="18" y="96"/>
                    <a:pt x="18" y="96"/>
                  </a:cubicBezTo>
                  <a:cubicBezTo>
                    <a:pt x="19" y="97"/>
                    <a:pt x="19" y="97"/>
                    <a:pt x="19" y="97"/>
                  </a:cubicBezTo>
                  <a:cubicBezTo>
                    <a:pt x="18" y="103"/>
                    <a:pt x="19" y="109"/>
                    <a:pt x="22" y="114"/>
                  </a:cubicBezTo>
                  <a:cubicBezTo>
                    <a:pt x="27" y="124"/>
                    <a:pt x="38" y="129"/>
                    <a:pt x="51" y="131"/>
                  </a:cubicBezTo>
                  <a:cubicBezTo>
                    <a:pt x="63" y="137"/>
                    <a:pt x="75" y="138"/>
                    <a:pt x="84" y="133"/>
                  </a:cubicBezTo>
                  <a:cubicBezTo>
                    <a:pt x="90" y="130"/>
                    <a:pt x="94" y="126"/>
                    <a:pt x="96" y="120"/>
                  </a:cubicBezTo>
                  <a:cubicBezTo>
                    <a:pt x="97" y="120"/>
                    <a:pt x="97" y="120"/>
                    <a:pt x="97" y="120"/>
                  </a:cubicBezTo>
                  <a:cubicBezTo>
                    <a:pt x="97" y="120"/>
                    <a:pt x="97" y="120"/>
                    <a:pt x="97" y="120"/>
                  </a:cubicBezTo>
                  <a:cubicBezTo>
                    <a:pt x="103" y="120"/>
                    <a:pt x="109" y="120"/>
                    <a:pt x="114" y="117"/>
                  </a:cubicBezTo>
                  <a:cubicBezTo>
                    <a:pt x="124" y="111"/>
                    <a:pt x="130" y="101"/>
                    <a:pt x="131" y="87"/>
                  </a:cubicBezTo>
                  <a:cubicBezTo>
                    <a:pt x="137" y="76"/>
                    <a:pt x="139" y="64"/>
                    <a:pt x="133" y="54"/>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81" name="Hình tự do 84"/>
            <p:cNvSpPr/>
            <p:nvPr/>
          </p:nvSpPr>
          <p:spPr bwMode="auto">
            <a:xfrm>
              <a:off x="9155600" y="5297224"/>
              <a:ext cx="302060" cy="296022"/>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gradFill>
              <a:gsLst>
                <a:gs pos="0">
                  <a:schemeClr val="accent2">
                    <a:lumMod val="60000"/>
                    <a:lumOff val="40000"/>
                  </a:schemeClr>
                </a:gs>
                <a:gs pos="56000">
                  <a:schemeClr val="accent2">
                    <a:lumMod val="75000"/>
                  </a:schemeClr>
                </a:gs>
              </a:gsLst>
              <a:path path="circle">
                <a:fillToRect l="50000" t="50000" r="50000" b="50000"/>
              </a:path>
            </a:gradFill>
            <a:ln>
              <a:noFill/>
            </a:ln>
          </p:spPr>
          <p:txBody>
            <a:bodyPr vert="horz" wrap="square" lIns="91440" tIns="45720" rIns="91440" bIns="45720" numCol="1" anchor="t" anchorCtr="0" compatLnSpc="1"/>
            <a:lstStyle/>
            <a:p>
              <a:endParaRPr lang="vi-VN"/>
            </a:p>
          </p:txBody>
        </p:sp>
        <p:sp>
          <p:nvSpPr>
            <p:cNvPr id="82" name="Hình tự do 80"/>
            <p:cNvSpPr/>
            <p:nvPr/>
          </p:nvSpPr>
          <p:spPr bwMode="auto">
            <a:xfrm flipV="1">
              <a:off x="11806856" y="4608615"/>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83" name="Hình bầu dục 82"/>
            <p:cNvSpPr/>
            <p:nvPr/>
          </p:nvSpPr>
          <p:spPr>
            <a:xfrm flipH="1">
              <a:off x="11653815" y="4674864"/>
              <a:ext cx="76937" cy="76937"/>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4" name="Hình bầu dục 83"/>
            <p:cNvSpPr/>
            <p:nvPr/>
          </p:nvSpPr>
          <p:spPr>
            <a:xfrm flipH="1">
              <a:off x="11618560" y="4191000"/>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85" name="Hình bầu dục 84"/>
            <p:cNvSpPr/>
            <p:nvPr/>
          </p:nvSpPr>
          <p:spPr>
            <a:xfrm flipH="1">
              <a:off x="11785248" y="4849812"/>
              <a:ext cx="36576" cy="3657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86" name="Nhóm 85"/>
            <p:cNvGrpSpPr/>
            <p:nvPr/>
          </p:nvGrpSpPr>
          <p:grpSpPr>
            <a:xfrm flipH="1">
              <a:off x="10230672" y="4858573"/>
              <a:ext cx="1154448" cy="1149586"/>
              <a:chOff x="4277517" y="3752400"/>
              <a:chExt cx="1154448" cy="1149586"/>
            </a:xfrm>
          </p:grpSpPr>
          <p:sp>
            <p:nvSpPr>
              <p:cNvPr id="87" name="Hình tự do 86"/>
              <p:cNvSpPr/>
              <p:nvPr/>
            </p:nvSpPr>
            <p:spPr bwMode="auto">
              <a:xfrm rot="21259688" flipH="1">
                <a:off x="4277517" y="3752400"/>
                <a:ext cx="1154448" cy="1149586"/>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solidFill>
                <a:schemeClr val="accent1"/>
              </a:solidFill>
              <a:ln>
                <a:noFill/>
              </a:ln>
            </p:spPr>
            <p:txBody>
              <a:bodyPr vert="horz" wrap="square" lIns="91440" tIns="45720" rIns="91440" bIns="45720" numCol="1" anchor="t" anchorCtr="0" compatLnSpc="1"/>
              <a:lstStyle/>
              <a:p>
                <a:endParaRPr lang="vi-VN"/>
              </a:p>
            </p:txBody>
          </p:sp>
          <p:sp>
            <p:nvSpPr>
              <p:cNvPr id="88" name="Hình tự do 35"/>
              <p:cNvSpPr/>
              <p:nvPr/>
            </p:nvSpPr>
            <p:spPr bwMode="auto">
              <a:xfrm rot="18790958" flipH="1">
                <a:off x="4338999" y="3813623"/>
                <a:ext cx="1031484" cy="1027140"/>
              </a:xfrm>
              <a:custGeom>
                <a:avLst/>
                <a:gdLst>
                  <a:gd name="T0" fmla="*/ 272 w 355"/>
                  <a:gd name="T1" fmla="*/ 16 h 352"/>
                  <a:gd name="T2" fmla="*/ 178 w 355"/>
                  <a:gd name="T3" fmla="*/ 41 h 352"/>
                  <a:gd name="T4" fmla="*/ 137 w 355"/>
                  <a:gd name="T5" fmla="*/ 36 h 352"/>
                  <a:gd name="T6" fmla="*/ 66 w 355"/>
                  <a:gd name="T7" fmla="*/ 51 h 352"/>
                  <a:gd name="T8" fmla="*/ 62 w 355"/>
                  <a:gd name="T9" fmla="*/ 142 h 352"/>
                  <a:gd name="T10" fmla="*/ 32 w 355"/>
                  <a:gd name="T11" fmla="*/ 251 h 352"/>
                  <a:gd name="T12" fmla="*/ 129 w 355"/>
                  <a:gd name="T13" fmla="*/ 291 h 352"/>
                  <a:gd name="T14" fmla="*/ 226 w 355"/>
                  <a:gd name="T15" fmla="*/ 350 h 352"/>
                  <a:gd name="T16" fmla="*/ 291 w 355"/>
                  <a:gd name="T17" fmla="*/ 262 h 352"/>
                  <a:gd name="T18" fmla="*/ 352 w 355"/>
                  <a:gd name="T19" fmla="*/ 207 h 352"/>
                  <a:gd name="T20" fmla="*/ 317 w 355"/>
                  <a:gd name="T21" fmla="*/ 117 h 352"/>
                  <a:gd name="T22" fmla="*/ 272 w 355"/>
                  <a:gd name="T23" fmla="*/ 16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55" h="352">
                    <a:moveTo>
                      <a:pt x="272" y="16"/>
                    </a:moveTo>
                    <a:cubicBezTo>
                      <a:pt x="230" y="0"/>
                      <a:pt x="208" y="40"/>
                      <a:pt x="178" y="41"/>
                    </a:cubicBezTo>
                    <a:cubicBezTo>
                      <a:pt x="163" y="42"/>
                      <a:pt x="150" y="39"/>
                      <a:pt x="137" y="36"/>
                    </a:cubicBezTo>
                    <a:cubicBezTo>
                      <a:pt x="110" y="30"/>
                      <a:pt x="86" y="24"/>
                      <a:pt x="66" y="51"/>
                    </a:cubicBezTo>
                    <a:cubicBezTo>
                      <a:pt x="40" y="89"/>
                      <a:pt x="77" y="121"/>
                      <a:pt x="62" y="142"/>
                    </a:cubicBezTo>
                    <a:cubicBezTo>
                      <a:pt x="47" y="163"/>
                      <a:pt x="0" y="212"/>
                      <a:pt x="32" y="251"/>
                    </a:cubicBezTo>
                    <a:cubicBezTo>
                      <a:pt x="63" y="289"/>
                      <a:pt x="102" y="274"/>
                      <a:pt x="129" y="291"/>
                    </a:cubicBezTo>
                    <a:cubicBezTo>
                      <a:pt x="156" y="308"/>
                      <a:pt x="180" y="352"/>
                      <a:pt x="226" y="350"/>
                    </a:cubicBezTo>
                    <a:cubicBezTo>
                      <a:pt x="269" y="348"/>
                      <a:pt x="253" y="270"/>
                      <a:pt x="291" y="262"/>
                    </a:cubicBezTo>
                    <a:cubicBezTo>
                      <a:pt x="321" y="255"/>
                      <a:pt x="349" y="233"/>
                      <a:pt x="352" y="207"/>
                    </a:cubicBezTo>
                    <a:cubicBezTo>
                      <a:pt x="355" y="182"/>
                      <a:pt x="322" y="150"/>
                      <a:pt x="317" y="117"/>
                    </a:cubicBezTo>
                    <a:cubicBezTo>
                      <a:pt x="314" y="94"/>
                      <a:pt x="301" y="27"/>
                      <a:pt x="272" y="16"/>
                    </a:cubicBezTo>
                  </a:path>
                </a:pathLst>
              </a:custGeom>
              <a:gradFill flip="none" rotWithShape="1">
                <a:gsLst>
                  <a:gs pos="0">
                    <a:schemeClr val="accent1">
                      <a:lumMod val="20000"/>
                      <a:lumOff val="80000"/>
                    </a:schemeClr>
                  </a:gs>
                  <a:gs pos="46000">
                    <a:schemeClr val="accent1">
                      <a:lumMod val="60000"/>
                      <a:lumOff val="40000"/>
                    </a:schemeClr>
                  </a:gs>
                  <a:gs pos="100000">
                    <a:schemeClr val="accent1"/>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89" name="Hình tự do 41"/>
              <p:cNvSpPr/>
              <p:nvPr/>
            </p:nvSpPr>
            <p:spPr bwMode="auto">
              <a:xfrm rot="756312" flipH="1">
                <a:off x="4402943" y="3855259"/>
                <a:ext cx="903597" cy="943869"/>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accent1">
                  <a:lumMod val="20000"/>
                  <a:lumOff val="80000"/>
                  <a:alpha val="60000"/>
                </a:schemeClr>
              </a:solidFill>
              <a:ln>
                <a:noFill/>
              </a:ln>
            </p:spPr>
            <p:txBody>
              <a:bodyPr vert="horz" wrap="square" lIns="91440" tIns="45720" rIns="91440" bIns="45720" numCol="1" anchor="t" anchorCtr="0" compatLnSpc="1"/>
              <a:lstStyle/>
              <a:p>
                <a:endParaRPr lang="vi-VN"/>
              </a:p>
            </p:txBody>
          </p:sp>
          <p:sp>
            <p:nvSpPr>
              <p:cNvPr id="90" name="Hình tự do 41"/>
              <p:cNvSpPr/>
              <p:nvPr/>
            </p:nvSpPr>
            <p:spPr bwMode="auto">
              <a:xfrm rot="19656312" flipH="1">
                <a:off x="4620471" y="4082482"/>
                <a:ext cx="468541" cy="489422"/>
              </a:xfrm>
              <a:custGeom>
                <a:avLst/>
                <a:gdLst>
                  <a:gd name="T0" fmla="*/ 167 w 179"/>
                  <a:gd name="T1" fmla="*/ 33 h 186"/>
                  <a:gd name="T2" fmla="*/ 132 w 179"/>
                  <a:gd name="T3" fmla="*/ 35 h 186"/>
                  <a:gd name="T4" fmla="*/ 107 w 179"/>
                  <a:gd name="T5" fmla="*/ 41 h 186"/>
                  <a:gd name="T6" fmla="*/ 60 w 179"/>
                  <a:gd name="T7" fmla="*/ 7 h 186"/>
                  <a:gd name="T8" fmla="*/ 51 w 179"/>
                  <a:gd name="T9" fmla="*/ 63 h 186"/>
                  <a:gd name="T10" fmla="*/ 8 w 179"/>
                  <a:gd name="T11" fmla="*/ 100 h 186"/>
                  <a:gd name="T12" fmla="*/ 53 w 179"/>
                  <a:gd name="T13" fmla="*/ 132 h 186"/>
                  <a:gd name="T14" fmla="*/ 60 w 179"/>
                  <a:gd name="T15" fmla="*/ 176 h 186"/>
                  <a:gd name="T16" fmla="*/ 89 w 179"/>
                  <a:gd name="T17" fmla="*/ 160 h 186"/>
                  <a:gd name="T18" fmla="*/ 113 w 179"/>
                  <a:gd name="T19" fmla="*/ 141 h 186"/>
                  <a:gd name="T20" fmla="*/ 166 w 179"/>
                  <a:gd name="T21" fmla="*/ 143 h 186"/>
                  <a:gd name="T22" fmla="*/ 140 w 179"/>
                  <a:gd name="T23" fmla="*/ 94 h 186"/>
                  <a:gd name="T24" fmla="*/ 167 w 179"/>
                  <a:gd name="T25" fmla="*/ 33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 h="186">
                    <a:moveTo>
                      <a:pt x="167" y="33"/>
                    </a:moveTo>
                    <a:cubicBezTo>
                      <a:pt x="157" y="24"/>
                      <a:pt x="144" y="29"/>
                      <a:pt x="132" y="35"/>
                    </a:cubicBezTo>
                    <a:cubicBezTo>
                      <a:pt x="122" y="39"/>
                      <a:pt x="113" y="44"/>
                      <a:pt x="107" y="41"/>
                    </a:cubicBezTo>
                    <a:cubicBezTo>
                      <a:pt x="84" y="33"/>
                      <a:pt x="85" y="0"/>
                      <a:pt x="60" y="7"/>
                    </a:cubicBezTo>
                    <a:cubicBezTo>
                      <a:pt x="34" y="14"/>
                      <a:pt x="63" y="56"/>
                      <a:pt x="51" y="63"/>
                    </a:cubicBezTo>
                    <a:cubicBezTo>
                      <a:pt x="40" y="70"/>
                      <a:pt x="0" y="74"/>
                      <a:pt x="8" y="100"/>
                    </a:cubicBezTo>
                    <a:cubicBezTo>
                      <a:pt x="15" y="125"/>
                      <a:pt x="43" y="119"/>
                      <a:pt x="53" y="132"/>
                    </a:cubicBezTo>
                    <a:cubicBezTo>
                      <a:pt x="62" y="146"/>
                      <a:pt x="46" y="158"/>
                      <a:pt x="60" y="176"/>
                    </a:cubicBezTo>
                    <a:cubicBezTo>
                      <a:pt x="68" y="186"/>
                      <a:pt x="78" y="173"/>
                      <a:pt x="89" y="160"/>
                    </a:cubicBezTo>
                    <a:cubicBezTo>
                      <a:pt x="98" y="148"/>
                      <a:pt x="106" y="136"/>
                      <a:pt x="113" y="141"/>
                    </a:cubicBezTo>
                    <a:cubicBezTo>
                      <a:pt x="127" y="150"/>
                      <a:pt x="159" y="154"/>
                      <a:pt x="166" y="143"/>
                    </a:cubicBezTo>
                    <a:cubicBezTo>
                      <a:pt x="173" y="131"/>
                      <a:pt x="147" y="110"/>
                      <a:pt x="140" y="94"/>
                    </a:cubicBezTo>
                    <a:cubicBezTo>
                      <a:pt x="133" y="78"/>
                      <a:pt x="179" y="44"/>
                      <a:pt x="167" y="33"/>
                    </a:cubicBezTo>
                  </a:path>
                </a:pathLst>
              </a:custGeom>
              <a:solidFill>
                <a:schemeClr val="tx1"/>
              </a:solidFill>
              <a:ln>
                <a:noFill/>
              </a:ln>
            </p:spPr>
            <p:txBody>
              <a:bodyPr vert="horz" wrap="square" lIns="91440" tIns="45720" rIns="91440" bIns="45720" numCol="1" anchor="t" anchorCtr="0" compatLnSpc="1"/>
              <a:lstStyle/>
              <a:p>
                <a:endParaRPr lang="vi-VN"/>
              </a:p>
            </p:txBody>
          </p:sp>
          <p:sp>
            <p:nvSpPr>
              <p:cNvPr id="91" name="Hình tự do 42"/>
              <p:cNvSpPr/>
              <p:nvPr/>
            </p:nvSpPr>
            <p:spPr bwMode="auto">
              <a:xfrm rot="19656312" flipH="1">
                <a:off x="4765993" y="4239097"/>
                <a:ext cx="177497" cy="176192"/>
              </a:xfrm>
              <a:custGeom>
                <a:avLst/>
                <a:gdLst>
                  <a:gd name="T0" fmla="*/ 68 w 68"/>
                  <a:gd name="T1" fmla="*/ 31 h 67"/>
                  <a:gd name="T2" fmla="*/ 59 w 68"/>
                  <a:gd name="T3" fmla="*/ 26 h 67"/>
                  <a:gd name="T4" fmla="*/ 63 w 68"/>
                  <a:gd name="T5" fmla="*/ 17 h 67"/>
                  <a:gd name="T6" fmla="*/ 55 w 68"/>
                  <a:gd name="T7" fmla="*/ 16 h 67"/>
                  <a:gd name="T8" fmla="*/ 55 w 68"/>
                  <a:gd name="T9" fmla="*/ 7 h 67"/>
                  <a:gd name="T10" fmla="*/ 45 w 68"/>
                  <a:gd name="T11" fmla="*/ 10 h 67"/>
                  <a:gd name="T12" fmla="*/ 41 w 68"/>
                  <a:gd name="T13" fmla="*/ 0 h 67"/>
                  <a:gd name="T14" fmla="*/ 33 w 68"/>
                  <a:gd name="T15" fmla="*/ 9 h 67"/>
                  <a:gd name="T16" fmla="*/ 24 w 68"/>
                  <a:gd name="T17" fmla="*/ 1 h 67"/>
                  <a:gd name="T18" fmla="*/ 21 w 68"/>
                  <a:gd name="T19" fmla="*/ 8 h 67"/>
                  <a:gd name="T20" fmla="*/ 14 w 68"/>
                  <a:gd name="T21" fmla="*/ 6 h 67"/>
                  <a:gd name="T22" fmla="*/ 15 w 68"/>
                  <a:gd name="T23" fmla="*/ 20 h 67"/>
                  <a:gd name="T24" fmla="*/ 2 w 68"/>
                  <a:gd name="T25" fmla="*/ 22 h 67"/>
                  <a:gd name="T26" fmla="*/ 7 w 68"/>
                  <a:gd name="T27" fmla="*/ 30 h 67"/>
                  <a:gd name="T28" fmla="*/ 0 w 68"/>
                  <a:gd name="T29" fmla="*/ 36 h 67"/>
                  <a:gd name="T30" fmla="*/ 9 w 68"/>
                  <a:gd name="T31" fmla="*/ 41 h 67"/>
                  <a:gd name="T32" fmla="*/ 4 w 68"/>
                  <a:gd name="T33" fmla="*/ 50 h 67"/>
                  <a:gd name="T34" fmla="*/ 13 w 68"/>
                  <a:gd name="T35" fmla="*/ 51 h 67"/>
                  <a:gd name="T36" fmla="*/ 13 w 68"/>
                  <a:gd name="T37" fmla="*/ 60 h 67"/>
                  <a:gd name="T38" fmla="*/ 23 w 68"/>
                  <a:gd name="T39" fmla="*/ 56 h 67"/>
                  <a:gd name="T40" fmla="*/ 27 w 68"/>
                  <a:gd name="T41" fmla="*/ 67 h 67"/>
                  <a:gd name="T42" fmla="*/ 35 w 68"/>
                  <a:gd name="T43" fmla="*/ 58 h 67"/>
                  <a:gd name="T44" fmla="*/ 44 w 68"/>
                  <a:gd name="T45" fmla="*/ 66 h 67"/>
                  <a:gd name="T46" fmla="*/ 47 w 68"/>
                  <a:gd name="T47" fmla="*/ 59 h 67"/>
                  <a:gd name="T48" fmla="*/ 54 w 68"/>
                  <a:gd name="T49" fmla="*/ 61 h 67"/>
                  <a:gd name="T50" fmla="*/ 52 w 68"/>
                  <a:gd name="T51" fmla="*/ 47 h 67"/>
                  <a:gd name="T52" fmla="*/ 66 w 68"/>
                  <a:gd name="T53" fmla="*/ 45 h 67"/>
                  <a:gd name="T54" fmla="*/ 60 w 68"/>
                  <a:gd name="T55" fmla="*/ 37 h 67"/>
                  <a:gd name="T56" fmla="*/ 68 w 68"/>
                  <a:gd name="T57" fmla="*/ 3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8" h="67">
                    <a:moveTo>
                      <a:pt x="68" y="31"/>
                    </a:moveTo>
                    <a:cubicBezTo>
                      <a:pt x="67" y="29"/>
                      <a:pt x="64" y="27"/>
                      <a:pt x="59" y="26"/>
                    </a:cubicBezTo>
                    <a:cubicBezTo>
                      <a:pt x="63" y="22"/>
                      <a:pt x="64" y="19"/>
                      <a:pt x="63" y="17"/>
                    </a:cubicBezTo>
                    <a:cubicBezTo>
                      <a:pt x="62" y="15"/>
                      <a:pt x="59" y="15"/>
                      <a:pt x="55" y="16"/>
                    </a:cubicBezTo>
                    <a:cubicBezTo>
                      <a:pt x="56" y="11"/>
                      <a:pt x="56" y="8"/>
                      <a:pt x="55" y="7"/>
                    </a:cubicBezTo>
                    <a:cubicBezTo>
                      <a:pt x="53" y="5"/>
                      <a:pt x="49" y="7"/>
                      <a:pt x="45" y="10"/>
                    </a:cubicBezTo>
                    <a:cubicBezTo>
                      <a:pt x="44" y="4"/>
                      <a:pt x="43" y="1"/>
                      <a:pt x="41" y="0"/>
                    </a:cubicBezTo>
                    <a:cubicBezTo>
                      <a:pt x="38" y="0"/>
                      <a:pt x="35" y="3"/>
                      <a:pt x="33" y="9"/>
                    </a:cubicBezTo>
                    <a:cubicBezTo>
                      <a:pt x="29" y="3"/>
                      <a:pt x="26" y="0"/>
                      <a:pt x="24" y="1"/>
                    </a:cubicBezTo>
                    <a:cubicBezTo>
                      <a:pt x="22" y="1"/>
                      <a:pt x="21" y="4"/>
                      <a:pt x="21" y="8"/>
                    </a:cubicBezTo>
                    <a:cubicBezTo>
                      <a:pt x="18" y="6"/>
                      <a:pt x="15" y="5"/>
                      <a:pt x="14" y="6"/>
                    </a:cubicBezTo>
                    <a:cubicBezTo>
                      <a:pt x="12" y="8"/>
                      <a:pt x="12" y="13"/>
                      <a:pt x="15" y="20"/>
                    </a:cubicBezTo>
                    <a:cubicBezTo>
                      <a:pt x="8" y="19"/>
                      <a:pt x="3" y="19"/>
                      <a:pt x="2" y="22"/>
                    </a:cubicBezTo>
                    <a:cubicBezTo>
                      <a:pt x="1" y="24"/>
                      <a:pt x="3" y="27"/>
                      <a:pt x="7" y="30"/>
                    </a:cubicBezTo>
                    <a:cubicBezTo>
                      <a:pt x="3" y="32"/>
                      <a:pt x="0" y="34"/>
                      <a:pt x="0" y="36"/>
                    </a:cubicBezTo>
                    <a:cubicBezTo>
                      <a:pt x="0" y="38"/>
                      <a:pt x="3" y="40"/>
                      <a:pt x="9" y="41"/>
                    </a:cubicBezTo>
                    <a:cubicBezTo>
                      <a:pt x="5" y="45"/>
                      <a:pt x="3" y="48"/>
                      <a:pt x="4" y="50"/>
                    </a:cubicBezTo>
                    <a:cubicBezTo>
                      <a:pt x="5" y="52"/>
                      <a:pt x="8" y="52"/>
                      <a:pt x="13" y="51"/>
                    </a:cubicBezTo>
                    <a:cubicBezTo>
                      <a:pt x="11" y="55"/>
                      <a:pt x="11" y="59"/>
                      <a:pt x="13" y="60"/>
                    </a:cubicBezTo>
                    <a:cubicBezTo>
                      <a:pt x="15" y="61"/>
                      <a:pt x="18" y="60"/>
                      <a:pt x="23" y="56"/>
                    </a:cubicBezTo>
                    <a:cubicBezTo>
                      <a:pt x="23" y="62"/>
                      <a:pt x="25" y="66"/>
                      <a:pt x="27" y="67"/>
                    </a:cubicBezTo>
                    <a:cubicBezTo>
                      <a:pt x="29" y="67"/>
                      <a:pt x="32" y="64"/>
                      <a:pt x="35" y="58"/>
                    </a:cubicBezTo>
                    <a:cubicBezTo>
                      <a:pt x="38" y="64"/>
                      <a:pt x="41" y="66"/>
                      <a:pt x="44" y="66"/>
                    </a:cubicBezTo>
                    <a:cubicBezTo>
                      <a:pt x="45" y="65"/>
                      <a:pt x="46" y="63"/>
                      <a:pt x="47" y="59"/>
                    </a:cubicBezTo>
                    <a:cubicBezTo>
                      <a:pt x="50" y="61"/>
                      <a:pt x="52" y="62"/>
                      <a:pt x="54" y="61"/>
                    </a:cubicBezTo>
                    <a:cubicBezTo>
                      <a:pt x="56" y="59"/>
                      <a:pt x="55" y="54"/>
                      <a:pt x="52" y="47"/>
                    </a:cubicBezTo>
                    <a:cubicBezTo>
                      <a:pt x="59" y="48"/>
                      <a:pt x="65" y="47"/>
                      <a:pt x="66" y="45"/>
                    </a:cubicBezTo>
                    <a:cubicBezTo>
                      <a:pt x="66" y="43"/>
                      <a:pt x="64" y="40"/>
                      <a:pt x="60" y="37"/>
                    </a:cubicBezTo>
                    <a:cubicBezTo>
                      <a:pt x="65" y="35"/>
                      <a:pt x="68" y="33"/>
                      <a:pt x="68" y="31"/>
                    </a:cubicBezTo>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grpSp>
        <p:sp>
          <p:nvSpPr>
            <p:cNvPr id="92" name="Hình tự do 32"/>
            <p:cNvSpPr/>
            <p:nvPr/>
          </p:nvSpPr>
          <p:spPr bwMode="auto">
            <a:xfrm>
              <a:off x="9499406" y="5777362"/>
              <a:ext cx="384558" cy="386010"/>
            </a:xfrm>
            <a:custGeom>
              <a:avLst/>
              <a:gdLst>
                <a:gd name="T0" fmla="*/ 242 w 264"/>
                <a:gd name="T1" fmla="*/ 157 h 264"/>
                <a:gd name="T2" fmla="*/ 259 w 264"/>
                <a:gd name="T3" fmla="*/ 128 h 264"/>
                <a:gd name="T4" fmla="*/ 238 w 264"/>
                <a:gd name="T5" fmla="*/ 66 h 264"/>
                <a:gd name="T6" fmla="*/ 192 w 264"/>
                <a:gd name="T7" fmla="*/ 20 h 264"/>
                <a:gd name="T8" fmla="*/ 158 w 264"/>
                <a:gd name="T9" fmla="*/ 23 h 264"/>
                <a:gd name="T10" fmla="*/ 157 w 264"/>
                <a:gd name="T11" fmla="*/ 23 h 264"/>
                <a:gd name="T12" fmla="*/ 156 w 264"/>
                <a:gd name="T13" fmla="*/ 23 h 264"/>
                <a:gd name="T14" fmla="*/ 128 w 264"/>
                <a:gd name="T15" fmla="*/ 5 h 264"/>
                <a:gd name="T16" fmla="*/ 66 w 264"/>
                <a:gd name="T17" fmla="*/ 26 h 264"/>
                <a:gd name="T18" fmla="*/ 20 w 264"/>
                <a:gd name="T19" fmla="*/ 72 h 264"/>
                <a:gd name="T20" fmla="*/ 23 w 264"/>
                <a:gd name="T21" fmla="*/ 106 h 264"/>
                <a:gd name="T22" fmla="*/ 23 w 264"/>
                <a:gd name="T23" fmla="*/ 107 h 264"/>
                <a:gd name="T24" fmla="*/ 22 w 264"/>
                <a:gd name="T25" fmla="*/ 108 h 264"/>
                <a:gd name="T26" fmla="*/ 5 w 264"/>
                <a:gd name="T27" fmla="*/ 136 h 264"/>
                <a:gd name="T28" fmla="*/ 26 w 264"/>
                <a:gd name="T29" fmla="*/ 198 h 264"/>
                <a:gd name="T30" fmla="*/ 72 w 264"/>
                <a:gd name="T31" fmla="*/ 244 h 264"/>
                <a:gd name="T32" fmla="*/ 106 w 264"/>
                <a:gd name="T33" fmla="*/ 241 h 264"/>
                <a:gd name="T34" fmla="*/ 107 w 264"/>
                <a:gd name="T35" fmla="*/ 242 h 264"/>
                <a:gd name="T36" fmla="*/ 108 w 264"/>
                <a:gd name="T37" fmla="*/ 242 h 264"/>
                <a:gd name="T38" fmla="*/ 136 w 264"/>
                <a:gd name="T39" fmla="*/ 259 h 264"/>
                <a:gd name="T40" fmla="*/ 198 w 264"/>
                <a:gd name="T41" fmla="*/ 238 h 264"/>
                <a:gd name="T42" fmla="*/ 244 w 264"/>
                <a:gd name="T43" fmla="*/ 192 h 264"/>
                <a:gd name="T44" fmla="*/ 241 w 264"/>
                <a:gd name="T45" fmla="*/ 159 h 264"/>
                <a:gd name="T46" fmla="*/ 241 w 264"/>
                <a:gd name="T47" fmla="*/ 158 h 264"/>
                <a:gd name="T48" fmla="*/ 242 w 264"/>
                <a:gd name="T49" fmla="*/ 15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4" h="264">
                  <a:moveTo>
                    <a:pt x="242" y="157"/>
                  </a:moveTo>
                  <a:cubicBezTo>
                    <a:pt x="250" y="149"/>
                    <a:pt x="256" y="139"/>
                    <a:pt x="259" y="128"/>
                  </a:cubicBezTo>
                  <a:cubicBezTo>
                    <a:pt x="264" y="107"/>
                    <a:pt x="255" y="85"/>
                    <a:pt x="238" y="66"/>
                  </a:cubicBezTo>
                  <a:cubicBezTo>
                    <a:pt x="229" y="42"/>
                    <a:pt x="213" y="25"/>
                    <a:pt x="192" y="20"/>
                  </a:cubicBezTo>
                  <a:cubicBezTo>
                    <a:pt x="181" y="18"/>
                    <a:pt x="170" y="19"/>
                    <a:pt x="158" y="23"/>
                  </a:cubicBezTo>
                  <a:cubicBezTo>
                    <a:pt x="157" y="23"/>
                    <a:pt x="157" y="23"/>
                    <a:pt x="157" y="23"/>
                  </a:cubicBezTo>
                  <a:cubicBezTo>
                    <a:pt x="156" y="23"/>
                    <a:pt x="156" y="23"/>
                    <a:pt x="156" y="23"/>
                  </a:cubicBezTo>
                  <a:cubicBezTo>
                    <a:pt x="148" y="14"/>
                    <a:pt x="139" y="8"/>
                    <a:pt x="128" y="5"/>
                  </a:cubicBezTo>
                  <a:cubicBezTo>
                    <a:pt x="107" y="0"/>
                    <a:pt x="85" y="9"/>
                    <a:pt x="66" y="26"/>
                  </a:cubicBezTo>
                  <a:cubicBezTo>
                    <a:pt x="42" y="35"/>
                    <a:pt x="25" y="51"/>
                    <a:pt x="20" y="72"/>
                  </a:cubicBezTo>
                  <a:cubicBezTo>
                    <a:pt x="17" y="83"/>
                    <a:pt x="19" y="95"/>
                    <a:pt x="23" y="106"/>
                  </a:cubicBezTo>
                  <a:cubicBezTo>
                    <a:pt x="23" y="107"/>
                    <a:pt x="23" y="107"/>
                    <a:pt x="23" y="107"/>
                  </a:cubicBezTo>
                  <a:cubicBezTo>
                    <a:pt x="22" y="108"/>
                    <a:pt x="22" y="108"/>
                    <a:pt x="22" y="108"/>
                  </a:cubicBezTo>
                  <a:cubicBezTo>
                    <a:pt x="14" y="116"/>
                    <a:pt x="8" y="125"/>
                    <a:pt x="5" y="136"/>
                  </a:cubicBezTo>
                  <a:cubicBezTo>
                    <a:pt x="0" y="157"/>
                    <a:pt x="9" y="179"/>
                    <a:pt x="26" y="198"/>
                  </a:cubicBezTo>
                  <a:cubicBezTo>
                    <a:pt x="35" y="222"/>
                    <a:pt x="51" y="239"/>
                    <a:pt x="72" y="244"/>
                  </a:cubicBezTo>
                  <a:cubicBezTo>
                    <a:pt x="83" y="247"/>
                    <a:pt x="94" y="246"/>
                    <a:pt x="106" y="241"/>
                  </a:cubicBezTo>
                  <a:cubicBezTo>
                    <a:pt x="107" y="242"/>
                    <a:pt x="107" y="242"/>
                    <a:pt x="107" y="242"/>
                  </a:cubicBezTo>
                  <a:cubicBezTo>
                    <a:pt x="108" y="242"/>
                    <a:pt x="108" y="242"/>
                    <a:pt x="108" y="242"/>
                  </a:cubicBezTo>
                  <a:cubicBezTo>
                    <a:pt x="116" y="250"/>
                    <a:pt x="125" y="257"/>
                    <a:pt x="136" y="259"/>
                  </a:cubicBezTo>
                  <a:cubicBezTo>
                    <a:pt x="157" y="264"/>
                    <a:pt x="179" y="256"/>
                    <a:pt x="198" y="238"/>
                  </a:cubicBezTo>
                  <a:cubicBezTo>
                    <a:pt x="222" y="229"/>
                    <a:pt x="239" y="213"/>
                    <a:pt x="244" y="192"/>
                  </a:cubicBezTo>
                  <a:cubicBezTo>
                    <a:pt x="247" y="181"/>
                    <a:pt x="245" y="170"/>
                    <a:pt x="241" y="159"/>
                  </a:cubicBezTo>
                  <a:cubicBezTo>
                    <a:pt x="241" y="158"/>
                    <a:pt x="241" y="158"/>
                    <a:pt x="241" y="158"/>
                  </a:cubicBezTo>
                  <a:lnTo>
                    <a:pt x="242" y="157"/>
                  </a:ln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3" name="Hình tự do 80"/>
            <p:cNvSpPr/>
            <p:nvPr/>
          </p:nvSpPr>
          <p:spPr bwMode="auto">
            <a:xfrm flipV="1">
              <a:off x="9258652" y="5397258"/>
              <a:ext cx="95955" cy="95955"/>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tx1"/>
            </a:solidFill>
            <a:ln>
              <a:noFill/>
            </a:ln>
          </p:spPr>
          <p:txBody>
            <a:bodyPr vert="horz" wrap="square" lIns="91440" tIns="45720" rIns="91440" bIns="45720" numCol="1" anchor="t" anchorCtr="0" compatLnSpc="1"/>
            <a:lstStyle/>
            <a:p>
              <a:endParaRPr lang="vi-VN"/>
            </a:p>
          </p:txBody>
        </p:sp>
        <p:sp>
          <p:nvSpPr>
            <p:cNvPr id="94" name="Hình tự do 80"/>
            <p:cNvSpPr/>
            <p:nvPr/>
          </p:nvSpPr>
          <p:spPr bwMode="auto">
            <a:xfrm>
              <a:off x="7300068" y="5810013"/>
              <a:ext cx="242888" cy="242888"/>
            </a:xfrm>
            <a:custGeom>
              <a:avLst/>
              <a:gdLst>
                <a:gd name="T0" fmla="*/ 76 w 76"/>
                <a:gd name="T1" fmla="*/ 39 h 76"/>
                <a:gd name="T2" fmla="*/ 67 w 76"/>
                <a:gd name="T3" fmla="*/ 32 h 76"/>
                <a:gd name="T4" fmla="*/ 73 w 76"/>
                <a:gd name="T5" fmla="*/ 23 h 76"/>
                <a:gd name="T6" fmla="*/ 62 w 76"/>
                <a:gd name="T7" fmla="*/ 20 h 76"/>
                <a:gd name="T8" fmla="*/ 63 w 76"/>
                <a:gd name="T9" fmla="*/ 10 h 76"/>
                <a:gd name="T10" fmla="*/ 49 w 76"/>
                <a:gd name="T11" fmla="*/ 15 h 76"/>
                <a:gd name="T12" fmla="*/ 43 w 76"/>
                <a:gd name="T13" fmla="*/ 0 h 76"/>
                <a:gd name="T14" fmla="*/ 37 w 76"/>
                <a:gd name="T15" fmla="*/ 6 h 76"/>
                <a:gd name="T16" fmla="*/ 31 w 76"/>
                <a:gd name="T17" fmla="*/ 0 h 76"/>
                <a:gd name="T18" fmla="*/ 26 w 76"/>
                <a:gd name="T19" fmla="*/ 13 h 76"/>
                <a:gd name="T20" fmla="*/ 13 w 76"/>
                <a:gd name="T21" fmla="*/ 9 h 76"/>
                <a:gd name="T22" fmla="*/ 15 w 76"/>
                <a:gd name="T23" fmla="*/ 21 h 76"/>
                <a:gd name="T24" fmla="*/ 3 w 76"/>
                <a:gd name="T25" fmla="*/ 23 h 76"/>
                <a:gd name="T26" fmla="*/ 8 w 76"/>
                <a:gd name="T27" fmla="*/ 31 h 76"/>
                <a:gd name="T28" fmla="*/ 0 w 76"/>
                <a:gd name="T29" fmla="*/ 37 h 76"/>
                <a:gd name="T30" fmla="*/ 9 w 76"/>
                <a:gd name="T31" fmla="*/ 44 h 76"/>
                <a:gd name="T32" fmla="*/ 3 w 76"/>
                <a:gd name="T33" fmla="*/ 53 h 76"/>
                <a:gd name="T34" fmla="*/ 13 w 76"/>
                <a:gd name="T35" fmla="*/ 56 h 76"/>
                <a:gd name="T36" fmla="*/ 12 w 76"/>
                <a:gd name="T37" fmla="*/ 66 h 76"/>
                <a:gd name="T38" fmla="*/ 27 w 76"/>
                <a:gd name="T39" fmla="*/ 61 h 76"/>
                <a:gd name="T40" fmla="*/ 32 w 76"/>
                <a:gd name="T41" fmla="*/ 76 h 76"/>
                <a:gd name="T42" fmla="*/ 38 w 76"/>
                <a:gd name="T43" fmla="*/ 70 h 76"/>
                <a:gd name="T44" fmla="*/ 45 w 76"/>
                <a:gd name="T45" fmla="*/ 76 h 76"/>
                <a:gd name="T46" fmla="*/ 50 w 76"/>
                <a:gd name="T47" fmla="*/ 63 h 76"/>
                <a:gd name="T48" fmla="*/ 62 w 76"/>
                <a:gd name="T49" fmla="*/ 67 h 76"/>
                <a:gd name="T50" fmla="*/ 61 w 76"/>
                <a:gd name="T51" fmla="*/ 55 h 76"/>
                <a:gd name="T52" fmla="*/ 73 w 76"/>
                <a:gd name="T53" fmla="*/ 53 h 76"/>
                <a:gd name="T54" fmla="*/ 68 w 76"/>
                <a:gd name="T55" fmla="*/ 45 h 76"/>
                <a:gd name="T56" fmla="*/ 76 w 76"/>
                <a:gd name="T57" fmla="*/ 39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6" h="76">
                  <a:moveTo>
                    <a:pt x="76" y="39"/>
                  </a:moveTo>
                  <a:cubicBezTo>
                    <a:pt x="76" y="36"/>
                    <a:pt x="73" y="34"/>
                    <a:pt x="67" y="32"/>
                  </a:cubicBezTo>
                  <a:cubicBezTo>
                    <a:pt x="71" y="28"/>
                    <a:pt x="74" y="25"/>
                    <a:pt x="73" y="23"/>
                  </a:cubicBezTo>
                  <a:cubicBezTo>
                    <a:pt x="72" y="20"/>
                    <a:pt x="68" y="20"/>
                    <a:pt x="62" y="20"/>
                  </a:cubicBezTo>
                  <a:cubicBezTo>
                    <a:pt x="65" y="15"/>
                    <a:pt x="65" y="11"/>
                    <a:pt x="63" y="10"/>
                  </a:cubicBezTo>
                  <a:cubicBezTo>
                    <a:pt x="61" y="8"/>
                    <a:pt x="56" y="10"/>
                    <a:pt x="49" y="15"/>
                  </a:cubicBezTo>
                  <a:cubicBezTo>
                    <a:pt x="48" y="6"/>
                    <a:pt x="46" y="1"/>
                    <a:pt x="43" y="0"/>
                  </a:cubicBezTo>
                  <a:cubicBezTo>
                    <a:pt x="41" y="0"/>
                    <a:pt x="39" y="2"/>
                    <a:pt x="37" y="6"/>
                  </a:cubicBezTo>
                  <a:cubicBezTo>
                    <a:pt x="35" y="2"/>
                    <a:pt x="33" y="0"/>
                    <a:pt x="31" y="0"/>
                  </a:cubicBezTo>
                  <a:cubicBezTo>
                    <a:pt x="28" y="1"/>
                    <a:pt x="26" y="6"/>
                    <a:pt x="26" y="13"/>
                  </a:cubicBezTo>
                  <a:cubicBezTo>
                    <a:pt x="20" y="9"/>
                    <a:pt x="16" y="7"/>
                    <a:pt x="13" y="9"/>
                  </a:cubicBezTo>
                  <a:cubicBezTo>
                    <a:pt x="11" y="10"/>
                    <a:pt x="12" y="15"/>
                    <a:pt x="15" y="21"/>
                  </a:cubicBezTo>
                  <a:cubicBezTo>
                    <a:pt x="8" y="20"/>
                    <a:pt x="4" y="20"/>
                    <a:pt x="3" y="23"/>
                  </a:cubicBezTo>
                  <a:cubicBezTo>
                    <a:pt x="2" y="25"/>
                    <a:pt x="4" y="28"/>
                    <a:pt x="8" y="31"/>
                  </a:cubicBezTo>
                  <a:cubicBezTo>
                    <a:pt x="3" y="33"/>
                    <a:pt x="0" y="35"/>
                    <a:pt x="0" y="37"/>
                  </a:cubicBezTo>
                  <a:cubicBezTo>
                    <a:pt x="0" y="40"/>
                    <a:pt x="3" y="42"/>
                    <a:pt x="9" y="44"/>
                  </a:cubicBezTo>
                  <a:cubicBezTo>
                    <a:pt x="4" y="48"/>
                    <a:pt x="2" y="51"/>
                    <a:pt x="3" y="53"/>
                  </a:cubicBezTo>
                  <a:cubicBezTo>
                    <a:pt x="4" y="56"/>
                    <a:pt x="8" y="56"/>
                    <a:pt x="13" y="56"/>
                  </a:cubicBezTo>
                  <a:cubicBezTo>
                    <a:pt x="11" y="61"/>
                    <a:pt x="10" y="65"/>
                    <a:pt x="12" y="66"/>
                  </a:cubicBezTo>
                  <a:cubicBezTo>
                    <a:pt x="14" y="68"/>
                    <a:pt x="20" y="66"/>
                    <a:pt x="27" y="61"/>
                  </a:cubicBezTo>
                  <a:cubicBezTo>
                    <a:pt x="27" y="70"/>
                    <a:pt x="29" y="75"/>
                    <a:pt x="32" y="76"/>
                  </a:cubicBezTo>
                  <a:cubicBezTo>
                    <a:pt x="34" y="76"/>
                    <a:pt x="36" y="74"/>
                    <a:pt x="38" y="70"/>
                  </a:cubicBezTo>
                  <a:cubicBezTo>
                    <a:pt x="41" y="74"/>
                    <a:pt x="43" y="76"/>
                    <a:pt x="45" y="76"/>
                  </a:cubicBezTo>
                  <a:cubicBezTo>
                    <a:pt x="48" y="75"/>
                    <a:pt x="49" y="70"/>
                    <a:pt x="50" y="63"/>
                  </a:cubicBezTo>
                  <a:cubicBezTo>
                    <a:pt x="55" y="67"/>
                    <a:pt x="60" y="69"/>
                    <a:pt x="62" y="67"/>
                  </a:cubicBezTo>
                  <a:cubicBezTo>
                    <a:pt x="64" y="66"/>
                    <a:pt x="63" y="61"/>
                    <a:pt x="61" y="55"/>
                  </a:cubicBezTo>
                  <a:cubicBezTo>
                    <a:pt x="67" y="56"/>
                    <a:pt x="72" y="56"/>
                    <a:pt x="73" y="53"/>
                  </a:cubicBezTo>
                  <a:cubicBezTo>
                    <a:pt x="74" y="51"/>
                    <a:pt x="72" y="48"/>
                    <a:pt x="68" y="45"/>
                  </a:cubicBezTo>
                  <a:cubicBezTo>
                    <a:pt x="73" y="43"/>
                    <a:pt x="76" y="41"/>
                    <a:pt x="76" y="39"/>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95" name="Hình tự do 84"/>
            <p:cNvSpPr/>
            <p:nvPr/>
          </p:nvSpPr>
          <p:spPr bwMode="auto">
            <a:xfrm>
              <a:off x="8076679" y="5734073"/>
              <a:ext cx="164550" cy="161261"/>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1">
                <a:lumMod val="75000"/>
              </a:schemeClr>
            </a:solidFill>
            <a:ln>
              <a:noFill/>
            </a:ln>
          </p:spPr>
          <p:txBody>
            <a:bodyPr vert="horz" wrap="square" lIns="91440" tIns="45720" rIns="91440" bIns="45720" numCol="1" anchor="t" anchorCtr="0" compatLnSpc="1"/>
            <a:lstStyle/>
            <a:p>
              <a:endParaRPr lang="vi-VN"/>
            </a:p>
          </p:txBody>
        </p:sp>
        <p:sp>
          <p:nvSpPr>
            <p:cNvPr id="96" name="Hình tự do 84"/>
            <p:cNvSpPr/>
            <p:nvPr/>
          </p:nvSpPr>
          <p:spPr bwMode="auto">
            <a:xfrm>
              <a:off x="7368564" y="5884605"/>
              <a:ext cx="105896" cy="103780"/>
            </a:xfrm>
            <a:custGeom>
              <a:avLst/>
              <a:gdLst>
                <a:gd name="T0" fmla="*/ 49 w 50"/>
                <a:gd name="T1" fmla="*/ 26 h 49"/>
                <a:gd name="T2" fmla="*/ 48 w 50"/>
                <a:gd name="T3" fmla="*/ 20 h 49"/>
                <a:gd name="T4" fmla="*/ 47 w 50"/>
                <a:gd name="T5" fmla="*/ 13 h 49"/>
                <a:gd name="T6" fmla="*/ 37 w 50"/>
                <a:gd name="T7" fmla="*/ 7 h 49"/>
                <a:gd name="T8" fmla="*/ 27 w 50"/>
                <a:gd name="T9" fmla="*/ 0 h 49"/>
                <a:gd name="T10" fmla="*/ 20 w 50"/>
                <a:gd name="T11" fmla="*/ 2 h 49"/>
                <a:gd name="T12" fmla="*/ 13 w 50"/>
                <a:gd name="T13" fmla="*/ 3 h 49"/>
                <a:gd name="T14" fmla="*/ 7 w 50"/>
                <a:gd name="T15" fmla="*/ 13 h 49"/>
                <a:gd name="T16" fmla="*/ 0 w 50"/>
                <a:gd name="T17" fmla="*/ 23 h 49"/>
                <a:gd name="T18" fmla="*/ 2 w 50"/>
                <a:gd name="T19" fmla="*/ 30 h 49"/>
                <a:gd name="T20" fmla="*/ 3 w 50"/>
                <a:gd name="T21" fmla="*/ 36 h 49"/>
                <a:gd name="T22" fmla="*/ 13 w 50"/>
                <a:gd name="T23" fmla="*/ 43 h 49"/>
                <a:gd name="T24" fmla="*/ 23 w 50"/>
                <a:gd name="T25" fmla="*/ 49 h 49"/>
                <a:gd name="T26" fmla="*/ 30 w 50"/>
                <a:gd name="T27" fmla="*/ 48 h 49"/>
                <a:gd name="T28" fmla="*/ 37 w 50"/>
                <a:gd name="T29" fmla="*/ 46 h 49"/>
                <a:gd name="T30" fmla="*/ 43 w 50"/>
                <a:gd name="T31" fmla="*/ 37 h 49"/>
                <a:gd name="T32" fmla="*/ 49 w 50"/>
                <a:gd name="T33"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9">
                  <a:moveTo>
                    <a:pt x="49" y="26"/>
                  </a:moveTo>
                  <a:cubicBezTo>
                    <a:pt x="50" y="24"/>
                    <a:pt x="49" y="22"/>
                    <a:pt x="48" y="20"/>
                  </a:cubicBezTo>
                  <a:cubicBezTo>
                    <a:pt x="48" y="17"/>
                    <a:pt x="48" y="15"/>
                    <a:pt x="47" y="13"/>
                  </a:cubicBezTo>
                  <a:cubicBezTo>
                    <a:pt x="45" y="10"/>
                    <a:pt x="41" y="7"/>
                    <a:pt x="37" y="7"/>
                  </a:cubicBezTo>
                  <a:cubicBezTo>
                    <a:pt x="34" y="3"/>
                    <a:pt x="31" y="0"/>
                    <a:pt x="27" y="0"/>
                  </a:cubicBezTo>
                  <a:cubicBezTo>
                    <a:pt x="24" y="0"/>
                    <a:pt x="22" y="1"/>
                    <a:pt x="20" y="2"/>
                  </a:cubicBezTo>
                  <a:cubicBezTo>
                    <a:pt x="18" y="2"/>
                    <a:pt x="15" y="2"/>
                    <a:pt x="13" y="3"/>
                  </a:cubicBezTo>
                  <a:cubicBezTo>
                    <a:pt x="10" y="5"/>
                    <a:pt x="7" y="9"/>
                    <a:pt x="7" y="13"/>
                  </a:cubicBezTo>
                  <a:cubicBezTo>
                    <a:pt x="3" y="16"/>
                    <a:pt x="1" y="19"/>
                    <a:pt x="0" y="23"/>
                  </a:cubicBezTo>
                  <a:cubicBezTo>
                    <a:pt x="0" y="25"/>
                    <a:pt x="1" y="28"/>
                    <a:pt x="2" y="30"/>
                  </a:cubicBezTo>
                  <a:cubicBezTo>
                    <a:pt x="2" y="32"/>
                    <a:pt x="2" y="34"/>
                    <a:pt x="3" y="36"/>
                  </a:cubicBezTo>
                  <a:cubicBezTo>
                    <a:pt x="5" y="40"/>
                    <a:pt x="9" y="42"/>
                    <a:pt x="13" y="43"/>
                  </a:cubicBezTo>
                  <a:cubicBezTo>
                    <a:pt x="16" y="47"/>
                    <a:pt x="19" y="49"/>
                    <a:pt x="23" y="49"/>
                  </a:cubicBezTo>
                  <a:cubicBezTo>
                    <a:pt x="25" y="49"/>
                    <a:pt x="28" y="49"/>
                    <a:pt x="30" y="48"/>
                  </a:cubicBezTo>
                  <a:cubicBezTo>
                    <a:pt x="32" y="48"/>
                    <a:pt x="34" y="48"/>
                    <a:pt x="37" y="46"/>
                  </a:cubicBezTo>
                  <a:cubicBezTo>
                    <a:pt x="40" y="45"/>
                    <a:pt x="42" y="41"/>
                    <a:pt x="43" y="37"/>
                  </a:cubicBezTo>
                  <a:cubicBezTo>
                    <a:pt x="47" y="34"/>
                    <a:pt x="49" y="30"/>
                    <a:pt x="49" y="26"/>
                  </a:cubicBezTo>
                  <a:close/>
                </a:path>
              </a:pathLst>
            </a:custGeom>
            <a:solidFill>
              <a:schemeClr val="accent2">
                <a:lumMod val="20000"/>
                <a:lumOff val="80000"/>
              </a:schemeClr>
            </a:solidFill>
            <a:ln>
              <a:noFill/>
            </a:ln>
          </p:spPr>
          <p:txBody>
            <a:bodyPr vert="horz" wrap="square" lIns="91440" tIns="45720" rIns="91440" bIns="45720" numCol="1" anchor="t" anchorCtr="0" compatLnSpc="1"/>
            <a:lstStyle/>
            <a:p>
              <a:endParaRPr lang="vi-VN"/>
            </a:p>
          </p:txBody>
        </p:sp>
        <p:sp>
          <p:nvSpPr>
            <p:cNvPr id="97" name="Hình bầu dục 96"/>
            <p:cNvSpPr/>
            <p:nvPr/>
          </p:nvSpPr>
          <p:spPr>
            <a:xfrm flipH="1">
              <a:off x="9615485" y="5894167"/>
              <a:ext cx="152400" cy="152400"/>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nvGrpSpPr>
            <p:cNvPr id="98" name="Nhóm 97"/>
            <p:cNvGrpSpPr/>
            <p:nvPr/>
          </p:nvGrpSpPr>
          <p:grpSpPr>
            <a:xfrm>
              <a:off x="4803790" y="5319186"/>
              <a:ext cx="2690707" cy="1385231"/>
              <a:chOff x="5184534" y="1125344"/>
              <a:chExt cx="2690707" cy="1385231"/>
            </a:xfrm>
          </p:grpSpPr>
          <p:sp>
            <p:nvSpPr>
              <p:cNvPr id="99" name="Hình tự do 67"/>
              <p:cNvSpPr/>
              <p:nvPr/>
            </p:nvSpPr>
            <p:spPr bwMode="auto">
              <a:xfrm rot="8881702">
                <a:off x="6702013" y="1340794"/>
                <a:ext cx="1173228" cy="1169781"/>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234 w 10234"/>
                  <a:gd name="connsiteY0-44" fmla="*/ 6523 h 10000"/>
                  <a:gd name="connsiteX1-45" fmla="*/ 10022 w 10234"/>
                  <a:gd name="connsiteY1-46" fmla="*/ 6523 h 10000"/>
                  <a:gd name="connsiteX2-47" fmla="*/ 9810 w 10234"/>
                  <a:gd name="connsiteY2-48" fmla="*/ 6257 h 10000"/>
                  <a:gd name="connsiteX3-49" fmla="*/ 2208 w 10234"/>
                  <a:gd name="connsiteY3-50" fmla="*/ 211 h 10000"/>
                  <a:gd name="connsiteX4-51" fmla="*/ 8851 w 10234"/>
                  <a:gd name="connsiteY4-52" fmla="*/ 6259 h 10000"/>
                  <a:gd name="connsiteX5-53" fmla="*/ 308 w 10234"/>
                  <a:gd name="connsiteY5-54" fmla="*/ 9279 h 10000"/>
                  <a:gd name="connsiteX6-55" fmla="*/ 10234 w 10234"/>
                  <a:gd name="connsiteY6-56" fmla="*/ 6523 h 10000"/>
                  <a:gd name="connsiteX0-57" fmla="*/ 9701 w 9701"/>
                  <a:gd name="connsiteY0-58" fmla="*/ 6523 h 9364"/>
                  <a:gd name="connsiteX1-59" fmla="*/ 9489 w 9701"/>
                  <a:gd name="connsiteY1-60" fmla="*/ 6523 h 9364"/>
                  <a:gd name="connsiteX2-61" fmla="*/ 9277 w 9701"/>
                  <a:gd name="connsiteY2-62" fmla="*/ 6257 h 9364"/>
                  <a:gd name="connsiteX3-63" fmla="*/ 1675 w 9701"/>
                  <a:gd name="connsiteY3-64" fmla="*/ 211 h 9364"/>
                  <a:gd name="connsiteX4-65" fmla="*/ 8318 w 9701"/>
                  <a:gd name="connsiteY4-66" fmla="*/ 6259 h 9364"/>
                  <a:gd name="connsiteX5-67" fmla="*/ 328 w 9701"/>
                  <a:gd name="connsiteY5-68" fmla="*/ 8536 h 9364"/>
                  <a:gd name="connsiteX6-69" fmla="*/ 9701 w 9701"/>
                  <a:gd name="connsiteY6-70" fmla="*/ 6523 h 9364"/>
                  <a:gd name="connsiteX0-71" fmla="*/ 9679 w 9679"/>
                  <a:gd name="connsiteY0-72" fmla="*/ 6967 h 10001"/>
                  <a:gd name="connsiteX1-73" fmla="*/ 9460 w 9679"/>
                  <a:gd name="connsiteY1-74" fmla="*/ 6967 h 10001"/>
                  <a:gd name="connsiteX2-75" fmla="*/ 9242 w 9679"/>
                  <a:gd name="connsiteY2-76" fmla="*/ 6683 h 10001"/>
                  <a:gd name="connsiteX3-77" fmla="*/ 1406 w 9679"/>
                  <a:gd name="connsiteY3-78" fmla="*/ 226 h 10001"/>
                  <a:gd name="connsiteX4-79" fmla="*/ 8253 w 9679"/>
                  <a:gd name="connsiteY4-80" fmla="*/ 6685 h 10001"/>
                  <a:gd name="connsiteX5-81" fmla="*/ 17 w 9679"/>
                  <a:gd name="connsiteY5-82" fmla="*/ 9117 h 10001"/>
                  <a:gd name="connsiteX6-83" fmla="*/ 9679 w 9679"/>
                  <a:gd name="connsiteY6-84" fmla="*/ 6967 h 10001"/>
                  <a:gd name="connsiteX0-85" fmla="*/ 10080 w 10080"/>
                  <a:gd name="connsiteY0-86" fmla="*/ 6966 h 10000"/>
                  <a:gd name="connsiteX1-87" fmla="*/ 9854 w 10080"/>
                  <a:gd name="connsiteY1-88" fmla="*/ 6966 h 10000"/>
                  <a:gd name="connsiteX2-89" fmla="*/ 9629 w 10080"/>
                  <a:gd name="connsiteY2-90" fmla="*/ 6682 h 10000"/>
                  <a:gd name="connsiteX3-91" fmla="*/ 1533 w 10080"/>
                  <a:gd name="connsiteY3-92" fmla="*/ 226 h 10000"/>
                  <a:gd name="connsiteX4-93" fmla="*/ 8607 w 10080"/>
                  <a:gd name="connsiteY4-94" fmla="*/ 6684 h 10000"/>
                  <a:gd name="connsiteX5-95" fmla="*/ 98 w 10080"/>
                  <a:gd name="connsiteY5-96" fmla="*/ 9116 h 10000"/>
                  <a:gd name="connsiteX6-97" fmla="*/ 10080 w 10080"/>
                  <a:gd name="connsiteY6-98" fmla="*/ 6966 h 10000"/>
                  <a:gd name="connsiteX0-99" fmla="*/ 9999 w 9999"/>
                  <a:gd name="connsiteY0-100" fmla="*/ 6966 h 10505"/>
                  <a:gd name="connsiteX1-101" fmla="*/ 9773 w 9999"/>
                  <a:gd name="connsiteY1-102" fmla="*/ 6966 h 10505"/>
                  <a:gd name="connsiteX2-103" fmla="*/ 9548 w 9999"/>
                  <a:gd name="connsiteY2-104" fmla="*/ 6682 h 10505"/>
                  <a:gd name="connsiteX3-105" fmla="*/ 1452 w 9999"/>
                  <a:gd name="connsiteY3-106" fmla="*/ 226 h 10505"/>
                  <a:gd name="connsiteX4-107" fmla="*/ 8526 w 9999"/>
                  <a:gd name="connsiteY4-108" fmla="*/ 6684 h 10505"/>
                  <a:gd name="connsiteX5-109" fmla="*/ 17 w 9999"/>
                  <a:gd name="connsiteY5-110" fmla="*/ 9116 h 10505"/>
                  <a:gd name="connsiteX6-111" fmla="*/ 9999 w 9999"/>
                  <a:gd name="connsiteY6-112" fmla="*/ 6966 h 10505"/>
                  <a:gd name="connsiteX0-113" fmla="*/ 9477 w 9477"/>
                  <a:gd name="connsiteY0-114" fmla="*/ 6631 h 8681"/>
                  <a:gd name="connsiteX1-115" fmla="*/ 9251 w 9477"/>
                  <a:gd name="connsiteY1-116" fmla="*/ 6631 h 8681"/>
                  <a:gd name="connsiteX2-117" fmla="*/ 9026 w 9477"/>
                  <a:gd name="connsiteY2-118" fmla="*/ 6361 h 8681"/>
                  <a:gd name="connsiteX3-119" fmla="*/ 929 w 9477"/>
                  <a:gd name="connsiteY3-120" fmla="*/ 215 h 8681"/>
                  <a:gd name="connsiteX4-121" fmla="*/ 8004 w 9477"/>
                  <a:gd name="connsiteY4-122" fmla="*/ 6363 h 8681"/>
                  <a:gd name="connsiteX5-123" fmla="*/ 18 w 9477"/>
                  <a:gd name="connsiteY5-124" fmla="*/ 6936 h 8681"/>
                  <a:gd name="connsiteX6-125" fmla="*/ 9477 w 9477"/>
                  <a:gd name="connsiteY6-126" fmla="*/ 6631 h 8681"/>
                  <a:gd name="connsiteX0-127" fmla="*/ 11827 w 11827"/>
                  <a:gd name="connsiteY0-128" fmla="*/ 7639 h 9493"/>
                  <a:gd name="connsiteX1-129" fmla="*/ 11589 w 11827"/>
                  <a:gd name="connsiteY1-130" fmla="*/ 7639 h 9493"/>
                  <a:gd name="connsiteX2-131" fmla="*/ 11351 w 11827"/>
                  <a:gd name="connsiteY2-132" fmla="*/ 7327 h 9493"/>
                  <a:gd name="connsiteX3-133" fmla="*/ 2807 w 11827"/>
                  <a:gd name="connsiteY3-134" fmla="*/ 248 h 9493"/>
                  <a:gd name="connsiteX4-135" fmla="*/ 10273 w 11827"/>
                  <a:gd name="connsiteY4-136" fmla="*/ 7330 h 9493"/>
                  <a:gd name="connsiteX5-137" fmla="*/ 14 w 11827"/>
                  <a:gd name="connsiteY5-138" fmla="*/ 7210 h 9493"/>
                  <a:gd name="connsiteX6-139" fmla="*/ 11827 w 11827"/>
                  <a:gd name="connsiteY6-140" fmla="*/ 7639 h 9493"/>
                  <a:gd name="connsiteX0-141" fmla="*/ 9989 w 9989"/>
                  <a:gd name="connsiteY0-142" fmla="*/ 8047 h 9586"/>
                  <a:gd name="connsiteX1-143" fmla="*/ 9788 w 9989"/>
                  <a:gd name="connsiteY1-144" fmla="*/ 8047 h 9586"/>
                  <a:gd name="connsiteX2-145" fmla="*/ 9587 w 9989"/>
                  <a:gd name="connsiteY2-146" fmla="*/ 7718 h 9586"/>
                  <a:gd name="connsiteX3-147" fmla="*/ 2362 w 9989"/>
                  <a:gd name="connsiteY3-148" fmla="*/ 261 h 9586"/>
                  <a:gd name="connsiteX4-149" fmla="*/ 8675 w 9989"/>
                  <a:gd name="connsiteY4-150" fmla="*/ 7721 h 9586"/>
                  <a:gd name="connsiteX5-151" fmla="*/ 1 w 9989"/>
                  <a:gd name="connsiteY5-152" fmla="*/ 7595 h 9586"/>
                  <a:gd name="connsiteX6-153" fmla="*/ 9989 w 9989"/>
                  <a:gd name="connsiteY6-154" fmla="*/ 8047 h 9586"/>
                  <a:gd name="connsiteX0-155" fmla="*/ 10021 w 10021"/>
                  <a:gd name="connsiteY0-156" fmla="*/ 8395 h 10528"/>
                  <a:gd name="connsiteX1-157" fmla="*/ 9820 w 10021"/>
                  <a:gd name="connsiteY1-158" fmla="*/ 8395 h 10528"/>
                  <a:gd name="connsiteX2-159" fmla="*/ 9619 w 10021"/>
                  <a:gd name="connsiteY2-160" fmla="*/ 8051 h 10528"/>
                  <a:gd name="connsiteX3-161" fmla="*/ 2386 w 10021"/>
                  <a:gd name="connsiteY3-162" fmla="*/ 272 h 10528"/>
                  <a:gd name="connsiteX4-163" fmla="*/ 8706 w 10021"/>
                  <a:gd name="connsiteY4-164" fmla="*/ 8054 h 10528"/>
                  <a:gd name="connsiteX5-165" fmla="*/ 22 w 10021"/>
                  <a:gd name="connsiteY5-166" fmla="*/ 7923 h 10528"/>
                  <a:gd name="connsiteX6-167" fmla="*/ 10021 w 10021"/>
                  <a:gd name="connsiteY6-168" fmla="*/ 8395 h 10528"/>
                  <a:gd name="connsiteX0-169" fmla="*/ 10007 w 10007"/>
                  <a:gd name="connsiteY0-170" fmla="*/ 8395 h 9947"/>
                  <a:gd name="connsiteX1-171" fmla="*/ 9806 w 10007"/>
                  <a:gd name="connsiteY1-172" fmla="*/ 8395 h 9947"/>
                  <a:gd name="connsiteX2-173" fmla="*/ 9605 w 10007"/>
                  <a:gd name="connsiteY2-174" fmla="*/ 8051 h 9947"/>
                  <a:gd name="connsiteX3-175" fmla="*/ 2372 w 10007"/>
                  <a:gd name="connsiteY3-176" fmla="*/ 272 h 9947"/>
                  <a:gd name="connsiteX4-177" fmla="*/ 8692 w 10007"/>
                  <a:gd name="connsiteY4-178" fmla="*/ 8054 h 9947"/>
                  <a:gd name="connsiteX5-179" fmla="*/ 8 w 10007"/>
                  <a:gd name="connsiteY5-180" fmla="*/ 7923 h 9947"/>
                  <a:gd name="connsiteX6-181" fmla="*/ 10007 w 10007"/>
                  <a:gd name="connsiteY6-182" fmla="*/ 8395 h 9947"/>
                  <a:gd name="connsiteX0-183" fmla="*/ 10000 w 10000"/>
                  <a:gd name="connsiteY0-184" fmla="*/ 8440 h 10000"/>
                  <a:gd name="connsiteX1-185" fmla="*/ 9799 w 10000"/>
                  <a:gd name="connsiteY1-186" fmla="*/ 8440 h 10000"/>
                  <a:gd name="connsiteX2-187" fmla="*/ 9598 w 10000"/>
                  <a:gd name="connsiteY2-188" fmla="*/ 8094 h 10000"/>
                  <a:gd name="connsiteX3-189" fmla="*/ 2370 w 10000"/>
                  <a:gd name="connsiteY3-190" fmla="*/ 273 h 10000"/>
                  <a:gd name="connsiteX4-191" fmla="*/ 8686 w 10000"/>
                  <a:gd name="connsiteY4-192" fmla="*/ 8097 h 10000"/>
                  <a:gd name="connsiteX5-193" fmla="*/ 8 w 10000"/>
                  <a:gd name="connsiteY5-194" fmla="*/ 7965 h 10000"/>
                  <a:gd name="connsiteX6-195" fmla="*/ 10000 w 10000"/>
                  <a:gd name="connsiteY6-196" fmla="*/ 8440 h 10000"/>
                  <a:gd name="connsiteX0-197" fmla="*/ 10000 w 10000"/>
                  <a:gd name="connsiteY0-198" fmla="*/ 8440 h 10355"/>
                  <a:gd name="connsiteX1-199" fmla="*/ 9799 w 10000"/>
                  <a:gd name="connsiteY1-200" fmla="*/ 8440 h 10355"/>
                  <a:gd name="connsiteX2-201" fmla="*/ 9598 w 10000"/>
                  <a:gd name="connsiteY2-202" fmla="*/ 8094 h 10355"/>
                  <a:gd name="connsiteX3-203" fmla="*/ 2370 w 10000"/>
                  <a:gd name="connsiteY3-204" fmla="*/ 273 h 10355"/>
                  <a:gd name="connsiteX4-205" fmla="*/ 8686 w 10000"/>
                  <a:gd name="connsiteY4-206" fmla="*/ 8097 h 10355"/>
                  <a:gd name="connsiteX5-207" fmla="*/ 8 w 10000"/>
                  <a:gd name="connsiteY5-208" fmla="*/ 7965 h 10355"/>
                  <a:gd name="connsiteX6-209" fmla="*/ 10000 w 10000"/>
                  <a:gd name="connsiteY6-210" fmla="*/ 8440 h 10355"/>
                  <a:gd name="connsiteX0-211" fmla="*/ 10000 w 10000"/>
                  <a:gd name="connsiteY0-212" fmla="*/ 8440 h 10355"/>
                  <a:gd name="connsiteX1-213" fmla="*/ 9799 w 10000"/>
                  <a:gd name="connsiteY1-214" fmla="*/ 8440 h 10355"/>
                  <a:gd name="connsiteX2-215" fmla="*/ 9598 w 10000"/>
                  <a:gd name="connsiteY2-216" fmla="*/ 8094 h 10355"/>
                  <a:gd name="connsiteX3-217" fmla="*/ 2370 w 10000"/>
                  <a:gd name="connsiteY3-218" fmla="*/ 273 h 10355"/>
                  <a:gd name="connsiteX4-219" fmla="*/ 8686 w 10000"/>
                  <a:gd name="connsiteY4-220" fmla="*/ 8097 h 10355"/>
                  <a:gd name="connsiteX5-221" fmla="*/ 8 w 10000"/>
                  <a:gd name="connsiteY5-222" fmla="*/ 7965 h 10355"/>
                  <a:gd name="connsiteX6-223" fmla="*/ 10000 w 10000"/>
                  <a:gd name="connsiteY6-224" fmla="*/ 8440 h 10355"/>
                  <a:gd name="connsiteX0-225" fmla="*/ 10000 w 10000"/>
                  <a:gd name="connsiteY0-226" fmla="*/ 8605 h 10520"/>
                  <a:gd name="connsiteX1-227" fmla="*/ 9799 w 10000"/>
                  <a:gd name="connsiteY1-228" fmla="*/ 8605 h 10520"/>
                  <a:gd name="connsiteX2-229" fmla="*/ 9598 w 10000"/>
                  <a:gd name="connsiteY2-230" fmla="*/ 8259 h 10520"/>
                  <a:gd name="connsiteX3-231" fmla="*/ 2370 w 10000"/>
                  <a:gd name="connsiteY3-232" fmla="*/ 438 h 10520"/>
                  <a:gd name="connsiteX4-233" fmla="*/ 8686 w 10000"/>
                  <a:gd name="connsiteY4-234" fmla="*/ 8262 h 10520"/>
                  <a:gd name="connsiteX5-235" fmla="*/ 8 w 10000"/>
                  <a:gd name="connsiteY5-236" fmla="*/ 8130 h 10520"/>
                  <a:gd name="connsiteX6-237" fmla="*/ 10000 w 10000"/>
                  <a:gd name="connsiteY6-238" fmla="*/ 8605 h 10520"/>
                  <a:gd name="connsiteX0-239" fmla="*/ 10000 w 10000"/>
                  <a:gd name="connsiteY0-240" fmla="*/ 9473 h 11388"/>
                  <a:gd name="connsiteX1-241" fmla="*/ 9799 w 10000"/>
                  <a:gd name="connsiteY1-242" fmla="*/ 9473 h 11388"/>
                  <a:gd name="connsiteX2-243" fmla="*/ 9598 w 10000"/>
                  <a:gd name="connsiteY2-244" fmla="*/ 9127 h 11388"/>
                  <a:gd name="connsiteX3-245" fmla="*/ 2972 w 10000"/>
                  <a:gd name="connsiteY3-246" fmla="*/ 399 h 11388"/>
                  <a:gd name="connsiteX4-247" fmla="*/ 8686 w 10000"/>
                  <a:gd name="connsiteY4-248" fmla="*/ 9130 h 11388"/>
                  <a:gd name="connsiteX5-249" fmla="*/ 8 w 10000"/>
                  <a:gd name="connsiteY5-250" fmla="*/ 8998 h 11388"/>
                  <a:gd name="connsiteX6-251" fmla="*/ 10000 w 10000"/>
                  <a:gd name="connsiteY6-252" fmla="*/ 9473 h 1138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00" h="11388">
                    <a:moveTo>
                      <a:pt x="10000" y="9473"/>
                    </a:moveTo>
                    <a:lnTo>
                      <a:pt x="9799" y="9473"/>
                    </a:lnTo>
                    <a:cubicBezTo>
                      <a:pt x="9799" y="9473"/>
                      <a:pt x="9697" y="9357"/>
                      <a:pt x="9598" y="9127"/>
                    </a:cubicBezTo>
                    <a:cubicBezTo>
                      <a:pt x="9052" y="6455"/>
                      <a:pt x="4912" y="-1914"/>
                      <a:pt x="2972" y="399"/>
                    </a:cubicBezTo>
                    <a:cubicBezTo>
                      <a:pt x="1036" y="3143"/>
                      <a:pt x="7079" y="8438"/>
                      <a:pt x="8686" y="9130"/>
                    </a:cubicBezTo>
                    <a:cubicBezTo>
                      <a:pt x="6064" y="8088"/>
                      <a:pt x="302" y="5769"/>
                      <a:pt x="8" y="8998"/>
                    </a:cubicBezTo>
                    <a:cubicBezTo>
                      <a:pt x="-286" y="12227"/>
                      <a:pt x="6911" y="11984"/>
                      <a:pt x="10000" y="9473"/>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0" name="Hình tự do 67"/>
              <p:cNvSpPr/>
              <p:nvPr/>
            </p:nvSpPr>
            <p:spPr bwMode="auto">
              <a:xfrm rot="21087457">
                <a:off x="5184534" y="1138589"/>
                <a:ext cx="1116456" cy="1228699"/>
              </a:xfrm>
              <a:custGeom>
                <a:avLst/>
                <a:gdLst>
                  <a:gd name="T0" fmla="*/ 100 w 128"/>
                  <a:gd name="T1" fmla="*/ 86 h 143"/>
                  <a:gd name="T2" fmla="*/ 98 w 128"/>
                  <a:gd name="T3" fmla="*/ 86 h 143"/>
                  <a:gd name="T4" fmla="*/ 96 w 128"/>
                  <a:gd name="T5" fmla="*/ 83 h 143"/>
                  <a:gd name="T6" fmla="*/ 24 w 128"/>
                  <a:gd name="T7" fmla="*/ 15 h 143"/>
                  <a:gd name="T8" fmla="*/ 95 w 128"/>
                  <a:gd name="T9" fmla="*/ 87 h 143"/>
                  <a:gd name="T10" fmla="*/ 6 w 128"/>
                  <a:gd name="T11" fmla="*/ 117 h 143"/>
                  <a:gd name="T12" fmla="*/ 100 w 128"/>
                  <a:gd name="T13" fmla="*/ 86 h 143"/>
                  <a:gd name="connsiteX0" fmla="*/ 7394 w 7741"/>
                  <a:gd name="connsiteY0" fmla="*/ 5105 h 7714"/>
                  <a:gd name="connsiteX1" fmla="*/ 7237 w 7741"/>
                  <a:gd name="connsiteY1" fmla="*/ 5105 h 7714"/>
                  <a:gd name="connsiteX2" fmla="*/ 7081 w 7741"/>
                  <a:gd name="connsiteY2" fmla="*/ 4895 h 7714"/>
                  <a:gd name="connsiteX3" fmla="*/ 1456 w 7741"/>
                  <a:gd name="connsiteY3" fmla="*/ 140 h 7714"/>
                  <a:gd name="connsiteX4" fmla="*/ 7003 w 7741"/>
                  <a:gd name="connsiteY4" fmla="*/ 5175 h 7714"/>
                  <a:gd name="connsiteX5" fmla="*/ 50 w 7741"/>
                  <a:gd name="connsiteY5" fmla="*/ 7273 h 7714"/>
                  <a:gd name="connsiteX6" fmla="*/ 7394 w 7741"/>
                  <a:gd name="connsiteY6" fmla="*/ 5105 h 7714"/>
                  <a:gd name="connsiteX0-1" fmla="*/ 9558 w 10006"/>
                  <a:gd name="connsiteY0-2" fmla="*/ 6618 h 10000"/>
                  <a:gd name="connsiteX1-3" fmla="*/ 9355 w 10006"/>
                  <a:gd name="connsiteY1-4" fmla="*/ 6618 h 10000"/>
                  <a:gd name="connsiteX2-5" fmla="*/ 9153 w 10006"/>
                  <a:gd name="connsiteY2-6" fmla="*/ 6346 h 10000"/>
                  <a:gd name="connsiteX3-7" fmla="*/ 1887 w 10006"/>
                  <a:gd name="connsiteY3-8" fmla="*/ 181 h 10000"/>
                  <a:gd name="connsiteX4-9" fmla="*/ 8236 w 10006"/>
                  <a:gd name="connsiteY4-10" fmla="*/ 6348 h 10000"/>
                  <a:gd name="connsiteX5-11" fmla="*/ 71 w 10006"/>
                  <a:gd name="connsiteY5-12" fmla="*/ 9428 h 10000"/>
                  <a:gd name="connsiteX6-13" fmla="*/ 9558 w 10006"/>
                  <a:gd name="connsiteY6-14" fmla="*/ 6618 h 10000"/>
                  <a:gd name="connsiteX0-15" fmla="*/ 9558 w 10006"/>
                  <a:gd name="connsiteY0-16" fmla="*/ 6652 h 10034"/>
                  <a:gd name="connsiteX1-17" fmla="*/ 9355 w 10006"/>
                  <a:gd name="connsiteY1-18" fmla="*/ 6652 h 10034"/>
                  <a:gd name="connsiteX2-19" fmla="*/ 9153 w 10006"/>
                  <a:gd name="connsiteY2-20" fmla="*/ 6380 h 10034"/>
                  <a:gd name="connsiteX3-21" fmla="*/ 1887 w 10006"/>
                  <a:gd name="connsiteY3-22" fmla="*/ 215 h 10034"/>
                  <a:gd name="connsiteX4-23" fmla="*/ 8236 w 10006"/>
                  <a:gd name="connsiteY4-24" fmla="*/ 6382 h 10034"/>
                  <a:gd name="connsiteX5-25" fmla="*/ 71 w 10006"/>
                  <a:gd name="connsiteY5-26" fmla="*/ 9462 h 10034"/>
                  <a:gd name="connsiteX6-27" fmla="*/ 9558 w 10006"/>
                  <a:gd name="connsiteY6-28" fmla="*/ 6652 h 10034"/>
                  <a:gd name="connsiteX0-29" fmla="*/ 9558 w 9558"/>
                  <a:gd name="connsiteY0-30" fmla="*/ 6652 h 10197"/>
                  <a:gd name="connsiteX1-31" fmla="*/ 9355 w 9558"/>
                  <a:gd name="connsiteY1-32" fmla="*/ 6652 h 10197"/>
                  <a:gd name="connsiteX2-33" fmla="*/ 9153 w 9558"/>
                  <a:gd name="connsiteY2-34" fmla="*/ 6380 h 10197"/>
                  <a:gd name="connsiteX3-35" fmla="*/ 1887 w 9558"/>
                  <a:gd name="connsiteY3-36" fmla="*/ 215 h 10197"/>
                  <a:gd name="connsiteX4-37" fmla="*/ 8236 w 9558"/>
                  <a:gd name="connsiteY4-38" fmla="*/ 6382 h 10197"/>
                  <a:gd name="connsiteX5-39" fmla="*/ 71 w 9558"/>
                  <a:gd name="connsiteY5-40" fmla="*/ 9462 h 10197"/>
                  <a:gd name="connsiteX6-41" fmla="*/ 9558 w 9558"/>
                  <a:gd name="connsiteY6-42" fmla="*/ 6652 h 10197"/>
                  <a:gd name="connsiteX0-43" fmla="*/ 10000 w 10000"/>
                  <a:gd name="connsiteY0-44" fmla="*/ 6696 h 10173"/>
                  <a:gd name="connsiteX1-45" fmla="*/ 9788 w 10000"/>
                  <a:gd name="connsiteY1-46" fmla="*/ 6696 h 10173"/>
                  <a:gd name="connsiteX2-47" fmla="*/ 9576 w 10000"/>
                  <a:gd name="connsiteY2-48" fmla="*/ 6430 h 10173"/>
                  <a:gd name="connsiteX3-49" fmla="*/ 1974 w 10000"/>
                  <a:gd name="connsiteY3-50" fmla="*/ 384 h 10173"/>
                  <a:gd name="connsiteX4-51" fmla="*/ 8617 w 10000"/>
                  <a:gd name="connsiteY4-52" fmla="*/ 6432 h 10173"/>
                  <a:gd name="connsiteX5-53" fmla="*/ 74 w 10000"/>
                  <a:gd name="connsiteY5-54" fmla="*/ 9452 h 10173"/>
                  <a:gd name="connsiteX6-55" fmla="*/ 10000 w 10000"/>
                  <a:gd name="connsiteY6-56" fmla="*/ 6696 h 10173"/>
                  <a:gd name="connsiteX0-57" fmla="*/ 10000 w 10000"/>
                  <a:gd name="connsiteY0-58" fmla="*/ 6696 h 10173"/>
                  <a:gd name="connsiteX1-59" fmla="*/ 9788 w 10000"/>
                  <a:gd name="connsiteY1-60" fmla="*/ 6696 h 10173"/>
                  <a:gd name="connsiteX2-61" fmla="*/ 9576 w 10000"/>
                  <a:gd name="connsiteY2-62" fmla="*/ 6430 h 10173"/>
                  <a:gd name="connsiteX3-63" fmla="*/ 1974 w 10000"/>
                  <a:gd name="connsiteY3-64" fmla="*/ 384 h 10173"/>
                  <a:gd name="connsiteX4-65" fmla="*/ 8617 w 10000"/>
                  <a:gd name="connsiteY4-66" fmla="*/ 6432 h 10173"/>
                  <a:gd name="connsiteX5-67" fmla="*/ 74 w 10000"/>
                  <a:gd name="connsiteY5-68" fmla="*/ 9452 h 10173"/>
                  <a:gd name="connsiteX6-69" fmla="*/ 10000 w 10000"/>
                  <a:gd name="connsiteY6-70" fmla="*/ 6696 h 10173"/>
                  <a:gd name="connsiteX0-71" fmla="*/ 10000 w 10000"/>
                  <a:gd name="connsiteY0-72" fmla="*/ 6747 h 10224"/>
                  <a:gd name="connsiteX1-73" fmla="*/ 9788 w 10000"/>
                  <a:gd name="connsiteY1-74" fmla="*/ 6747 h 10224"/>
                  <a:gd name="connsiteX2-75" fmla="*/ 9576 w 10000"/>
                  <a:gd name="connsiteY2-76" fmla="*/ 6481 h 10224"/>
                  <a:gd name="connsiteX3-77" fmla="*/ 1974 w 10000"/>
                  <a:gd name="connsiteY3-78" fmla="*/ 435 h 10224"/>
                  <a:gd name="connsiteX4-79" fmla="*/ 8617 w 10000"/>
                  <a:gd name="connsiteY4-80" fmla="*/ 6483 h 10224"/>
                  <a:gd name="connsiteX5-81" fmla="*/ 74 w 10000"/>
                  <a:gd name="connsiteY5-82" fmla="*/ 9503 h 10224"/>
                  <a:gd name="connsiteX6-83" fmla="*/ 10000 w 10000"/>
                  <a:gd name="connsiteY6-84" fmla="*/ 6747 h 10224"/>
                  <a:gd name="connsiteX0-85" fmla="*/ 10000 w 10000"/>
                  <a:gd name="connsiteY0-86" fmla="*/ 5820 h 9297"/>
                  <a:gd name="connsiteX1-87" fmla="*/ 9788 w 10000"/>
                  <a:gd name="connsiteY1-88" fmla="*/ 5820 h 9297"/>
                  <a:gd name="connsiteX2-89" fmla="*/ 9576 w 10000"/>
                  <a:gd name="connsiteY2-90" fmla="*/ 5554 h 9297"/>
                  <a:gd name="connsiteX3-91" fmla="*/ 2180 w 10000"/>
                  <a:gd name="connsiteY3-92" fmla="*/ 500 h 9297"/>
                  <a:gd name="connsiteX4-93" fmla="*/ 8617 w 10000"/>
                  <a:gd name="connsiteY4-94" fmla="*/ 5556 h 9297"/>
                  <a:gd name="connsiteX5-95" fmla="*/ 74 w 10000"/>
                  <a:gd name="connsiteY5-96" fmla="*/ 8576 h 9297"/>
                  <a:gd name="connsiteX6-97" fmla="*/ 10000 w 10000"/>
                  <a:gd name="connsiteY6-98" fmla="*/ 5820 h 9297"/>
                  <a:gd name="connsiteX0-99" fmla="*/ 10000 w 10000"/>
                  <a:gd name="connsiteY0-100" fmla="*/ 6260 h 10000"/>
                  <a:gd name="connsiteX1-101" fmla="*/ 9788 w 10000"/>
                  <a:gd name="connsiteY1-102" fmla="*/ 6260 h 10000"/>
                  <a:gd name="connsiteX2-103" fmla="*/ 9576 w 10000"/>
                  <a:gd name="connsiteY2-104" fmla="*/ 5974 h 10000"/>
                  <a:gd name="connsiteX3-105" fmla="*/ 2180 w 10000"/>
                  <a:gd name="connsiteY3-106" fmla="*/ 538 h 10000"/>
                  <a:gd name="connsiteX4-107" fmla="*/ 8617 w 10000"/>
                  <a:gd name="connsiteY4-108" fmla="*/ 5976 h 10000"/>
                  <a:gd name="connsiteX5-109" fmla="*/ 74 w 10000"/>
                  <a:gd name="connsiteY5-110" fmla="*/ 9224 h 10000"/>
                  <a:gd name="connsiteX6-111" fmla="*/ 10000 w 10000"/>
                  <a:gd name="connsiteY6-112" fmla="*/ 6260 h 10000"/>
                  <a:gd name="connsiteX0-113" fmla="*/ 10000 w 10000"/>
                  <a:gd name="connsiteY0-114" fmla="*/ 6206 h 9946"/>
                  <a:gd name="connsiteX1-115" fmla="*/ 9788 w 10000"/>
                  <a:gd name="connsiteY1-116" fmla="*/ 6206 h 9946"/>
                  <a:gd name="connsiteX2-117" fmla="*/ 9576 w 10000"/>
                  <a:gd name="connsiteY2-118" fmla="*/ 5920 h 9946"/>
                  <a:gd name="connsiteX3-119" fmla="*/ 2180 w 10000"/>
                  <a:gd name="connsiteY3-120" fmla="*/ 484 h 9946"/>
                  <a:gd name="connsiteX4-121" fmla="*/ 8617 w 10000"/>
                  <a:gd name="connsiteY4-122" fmla="*/ 5922 h 9946"/>
                  <a:gd name="connsiteX5-123" fmla="*/ 74 w 10000"/>
                  <a:gd name="connsiteY5-124" fmla="*/ 9170 h 9946"/>
                  <a:gd name="connsiteX6-125" fmla="*/ 10000 w 10000"/>
                  <a:gd name="connsiteY6-126" fmla="*/ 6206 h 9946"/>
                  <a:gd name="connsiteX0-127" fmla="*/ 10000 w 10000"/>
                  <a:gd name="connsiteY0-128" fmla="*/ 6240 h 10000"/>
                  <a:gd name="connsiteX1-129" fmla="*/ 9788 w 10000"/>
                  <a:gd name="connsiteY1-130" fmla="*/ 6240 h 10000"/>
                  <a:gd name="connsiteX2-131" fmla="*/ 9576 w 10000"/>
                  <a:gd name="connsiteY2-132" fmla="*/ 5952 h 10000"/>
                  <a:gd name="connsiteX3-133" fmla="*/ 2180 w 10000"/>
                  <a:gd name="connsiteY3-134" fmla="*/ 487 h 10000"/>
                  <a:gd name="connsiteX4-135" fmla="*/ 8617 w 10000"/>
                  <a:gd name="connsiteY4-136" fmla="*/ 5954 h 10000"/>
                  <a:gd name="connsiteX5-137" fmla="*/ 74 w 10000"/>
                  <a:gd name="connsiteY5-138" fmla="*/ 9220 h 10000"/>
                  <a:gd name="connsiteX6-139" fmla="*/ 10000 w 10000"/>
                  <a:gd name="connsiteY6-140" fmla="*/ 6240 h 10000"/>
                  <a:gd name="connsiteX0-141" fmla="*/ 10010 w 10010"/>
                  <a:gd name="connsiteY0-142" fmla="*/ 6240 h 10000"/>
                  <a:gd name="connsiteX1-143" fmla="*/ 9798 w 10010"/>
                  <a:gd name="connsiteY1-144" fmla="*/ 6240 h 10000"/>
                  <a:gd name="connsiteX2-145" fmla="*/ 9586 w 10010"/>
                  <a:gd name="connsiteY2-146" fmla="*/ 5952 h 10000"/>
                  <a:gd name="connsiteX3-147" fmla="*/ 2190 w 10010"/>
                  <a:gd name="connsiteY3-148" fmla="*/ 487 h 10000"/>
                  <a:gd name="connsiteX4-149" fmla="*/ 8627 w 10010"/>
                  <a:gd name="connsiteY4-150" fmla="*/ 5954 h 10000"/>
                  <a:gd name="connsiteX5-151" fmla="*/ 84 w 10010"/>
                  <a:gd name="connsiteY5-152" fmla="*/ 9220 h 10000"/>
                  <a:gd name="connsiteX6-153" fmla="*/ 10010 w 10010"/>
                  <a:gd name="connsiteY6-154" fmla="*/ 6240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10010" h="10000">
                    <a:moveTo>
                      <a:pt x="10010" y="6240"/>
                    </a:moveTo>
                    <a:cubicBezTo>
                      <a:pt x="9939" y="6240"/>
                      <a:pt x="9869" y="6288"/>
                      <a:pt x="9798" y="6240"/>
                    </a:cubicBezTo>
                    <a:cubicBezTo>
                      <a:pt x="9727" y="6191"/>
                      <a:pt x="9692" y="6143"/>
                      <a:pt x="9586" y="5952"/>
                    </a:cubicBezTo>
                    <a:cubicBezTo>
                      <a:pt x="8966" y="4582"/>
                      <a:pt x="4839" y="-1788"/>
                      <a:pt x="2190" y="487"/>
                    </a:cubicBezTo>
                    <a:cubicBezTo>
                      <a:pt x="-459" y="2761"/>
                      <a:pt x="8035" y="5700"/>
                      <a:pt x="8627" y="5954"/>
                    </a:cubicBezTo>
                    <a:cubicBezTo>
                      <a:pt x="5379" y="6029"/>
                      <a:pt x="-792" y="6539"/>
                      <a:pt x="84" y="9220"/>
                    </a:cubicBezTo>
                    <a:cubicBezTo>
                      <a:pt x="1034" y="11720"/>
                      <a:pt x="8552" y="7527"/>
                      <a:pt x="10010" y="6240"/>
                    </a:cubicBezTo>
                    <a:close/>
                  </a:path>
                </a:pathLst>
              </a:custGeom>
              <a:solidFill>
                <a:schemeClr val="accent2">
                  <a:lumMod val="75000"/>
                </a:schemeClr>
              </a:solidFill>
              <a:ln>
                <a:noFill/>
              </a:ln>
            </p:spPr>
            <p:txBody>
              <a:bodyPr vert="horz" wrap="square" lIns="91440" tIns="45720" rIns="91440" bIns="45720" numCol="1" anchor="t" anchorCtr="0" compatLnSpc="1"/>
              <a:lstStyle/>
              <a:p>
                <a:endParaRPr lang="vi-VN"/>
              </a:p>
            </p:txBody>
          </p:sp>
          <p:sp>
            <p:nvSpPr>
              <p:cNvPr id="101" name="Hình tự do 105"/>
              <p:cNvSpPr/>
              <p:nvPr/>
            </p:nvSpPr>
            <p:spPr bwMode="auto">
              <a:xfrm>
                <a:off x="5767357" y="1125344"/>
                <a:ext cx="1357232" cy="1364000"/>
              </a:xfrm>
              <a:custGeom>
                <a:avLst/>
                <a:gdLst>
                  <a:gd name="T0" fmla="*/ 183 w 200"/>
                  <a:gd name="T1" fmla="*/ 119 h 200"/>
                  <a:gd name="T2" fmla="*/ 196 w 200"/>
                  <a:gd name="T3" fmla="*/ 97 h 200"/>
                  <a:gd name="T4" fmla="*/ 180 w 200"/>
                  <a:gd name="T5" fmla="*/ 50 h 200"/>
                  <a:gd name="T6" fmla="*/ 145 w 200"/>
                  <a:gd name="T7" fmla="*/ 15 h 200"/>
                  <a:gd name="T8" fmla="*/ 120 w 200"/>
                  <a:gd name="T9" fmla="*/ 17 h 200"/>
                  <a:gd name="T10" fmla="*/ 119 w 200"/>
                  <a:gd name="T11" fmla="*/ 17 h 200"/>
                  <a:gd name="T12" fmla="*/ 119 w 200"/>
                  <a:gd name="T13" fmla="*/ 17 h 200"/>
                  <a:gd name="T14" fmla="*/ 97 w 200"/>
                  <a:gd name="T15" fmla="*/ 4 h 200"/>
                  <a:gd name="T16" fmla="*/ 50 w 200"/>
                  <a:gd name="T17" fmla="*/ 20 h 200"/>
                  <a:gd name="T18" fmla="*/ 15 w 200"/>
                  <a:gd name="T19" fmla="*/ 55 h 200"/>
                  <a:gd name="T20" fmla="*/ 17 w 200"/>
                  <a:gd name="T21" fmla="*/ 80 h 200"/>
                  <a:gd name="T22" fmla="*/ 17 w 200"/>
                  <a:gd name="T23" fmla="*/ 81 h 200"/>
                  <a:gd name="T24" fmla="*/ 17 w 200"/>
                  <a:gd name="T25" fmla="*/ 82 h 200"/>
                  <a:gd name="T26" fmla="*/ 4 w 200"/>
                  <a:gd name="T27" fmla="*/ 103 h 200"/>
                  <a:gd name="T28" fmla="*/ 20 w 200"/>
                  <a:gd name="T29" fmla="*/ 150 h 200"/>
                  <a:gd name="T30" fmla="*/ 55 w 200"/>
                  <a:gd name="T31" fmla="*/ 185 h 200"/>
                  <a:gd name="T32" fmla="*/ 80 w 200"/>
                  <a:gd name="T33" fmla="*/ 183 h 200"/>
                  <a:gd name="T34" fmla="*/ 81 w 200"/>
                  <a:gd name="T35" fmla="*/ 183 h 200"/>
                  <a:gd name="T36" fmla="*/ 81 w 200"/>
                  <a:gd name="T37" fmla="*/ 183 h 200"/>
                  <a:gd name="T38" fmla="*/ 103 w 200"/>
                  <a:gd name="T39" fmla="*/ 196 h 200"/>
                  <a:gd name="T40" fmla="*/ 150 w 200"/>
                  <a:gd name="T41" fmla="*/ 180 h 200"/>
                  <a:gd name="T42" fmla="*/ 185 w 200"/>
                  <a:gd name="T43" fmla="*/ 146 h 200"/>
                  <a:gd name="T44" fmla="*/ 183 w 200"/>
                  <a:gd name="T45" fmla="*/ 120 h 200"/>
                  <a:gd name="T46" fmla="*/ 183 w 200"/>
                  <a:gd name="T47" fmla="*/ 120 h 200"/>
                  <a:gd name="T48" fmla="*/ 183 w 200"/>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00" h="200">
                    <a:moveTo>
                      <a:pt x="183" y="119"/>
                    </a:moveTo>
                    <a:cubicBezTo>
                      <a:pt x="190" y="113"/>
                      <a:pt x="194" y="105"/>
                      <a:pt x="196" y="97"/>
                    </a:cubicBezTo>
                    <a:cubicBezTo>
                      <a:pt x="200" y="81"/>
                      <a:pt x="194" y="64"/>
                      <a:pt x="180" y="50"/>
                    </a:cubicBezTo>
                    <a:cubicBezTo>
                      <a:pt x="173" y="32"/>
                      <a:pt x="161" y="19"/>
                      <a:pt x="145" y="15"/>
                    </a:cubicBezTo>
                    <a:cubicBezTo>
                      <a:pt x="137" y="13"/>
                      <a:pt x="128" y="14"/>
                      <a:pt x="120" y="17"/>
                    </a:cubicBezTo>
                    <a:cubicBezTo>
                      <a:pt x="119" y="17"/>
                      <a:pt x="119" y="17"/>
                      <a:pt x="119" y="17"/>
                    </a:cubicBezTo>
                    <a:cubicBezTo>
                      <a:pt x="119" y="17"/>
                      <a:pt x="119" y="17"/>
                      <a:pt x="119" y="17"/>
                    </a:cubicBezTo>
                    <a:cubicBezTo>
                      <a:pt x="112" y="10"/>
                      <a:pt x="105" y="6"/>
                      <a:pt x="97" y="4"/>
                    </a:cubicBezTo>
                    <a:cubicBezTo>
                      <a:pt x="81" y="0"/>
                      <a:pt x="64" y="7"/>
                      <a:pt x="50" y="20"/>
                    </a:cubicBezTo>
                    <a:cubicBezTo>
                      <a:pt x="32" y="27"/>
                      <a:pt x="19" y="39"/>
                      <a:pt x="15" y="55"/>
                    </a:cubicBezTo>
                    <a:cubicBezTo>
                      <a:pt x="13" y="63"/>
                      <a:pt x="14" y="72"/>
                      <a:pt x="17" y="80"/>
                    </a:cubicBezTo>
                    <a:cubicBezTo>
                      <a:pt x="17" y="81"/>
                      <a:pt x="17" y="81"/>
                      <a:pt x="17" y="81"/>
                    </a:cubicBezTo>
                    <a:cubicBezTo>
                      <a:pt x="17" y="82"/>
                      <a:pt x="17" y="82"/>
                      <a:pt x="17" y="82"/>
                    </a:cubicBezTo>
                    <a:cubicBezTo>
                      <a:pt x="10" y="88"/>
                      <a:pt x="6" y="95"/>
                      <a:pt x="4" y="103"/>
                    </a:cubicBezTo>
                    <a:cubicBezTo>
                      <a:pt x="0" y="119"/>
                      <a:pt x="6" y="136"/>
                      <a:pt x="20" y="150"/>
                    </a:cubicBezTo>
                    <a:cubicBezTo>
                      <a:pt x="27" y="168"/>
                      <a:pt x="39" y="181"/>
                      <a:pt x="55" y="185"/>
                    </a:cubicBezTo>
                    <a:cubicBezTo>
                      <a:pt x="63" y="187"/>
                      <a:pt x="72" y="186"/>
                      <a:pt x="80" y="183"/>
                    </a:cubicBezTo>
                    <a:cubicBezTo>
                      <a:pt x="81" y="183"/>
                      <a:pt x="81" y="183"/>
                      <a:pt x="81" y="183"/>
                    </a:cubicBezTo>
                    <a:cubicBezTo>
                      <a:pt x="81" y="183"/>
                      <a:pt x="81" y="183"/>
                      <a:pt x="81" y="183"/>
                    </a:cubicBezTo>
                    <a:cubicBezTo>
                      <a:pt x="88" y="190"/>
                      <a:pt x="95" y="195"/>
                      <a:pt x="103" y="196"/>
                    </a:cubicBezTo>
                    <a:cubicBezTo>
                      <a:pt x="119" y="200"/>
                      <a:pt x="136" y="194"/>
                      <a:pt x="150" y="180"/>
                    </a:cubicBezTo>
                    <a:cubicBezTo>
                      <a:pt x="168" y="174"/>
                      <a:pt x="181" y="161"/>
                      <a:pt x="185" y="146"/>
                    </a:cubicBezTo>
                    <a:cubicBezTo>
                      <a:pt x="187" y="137"/>
                      <a:pt x="186" y="129"/>
                      <a:pt x="183" y="120"/>
                    </a:cubicBezTo>
                    <a:cubicBezTo>
                      <a:pt x="183" y="120"/>
                      <a:pt x="183" y="120"/>
                      <a:pt x="183" y="120"/>
                    </a:cubicBezTo>
                    <a:lnTo>
                      <a:pt x="183" y="119"/>
                    </a:lnTo>
                    <a:close/>
                  </a:path>
                </a:pathLst>
              </a:custGeom>
              <a:gradFill flip="none" rotWithShape="1">
                <a:gsLst>
                  <a:gs pos="0">
                    <a:schemeClr val="accent1">
                      <a:lumMod val="60000"/>
                      <a:lumOff val="40000"/>
                    </a:schemeClr>
                  </a:gs>
                  <a:gs pos="60000">
                    <a:schemeClr val="accent1"/>
                  </a:gs>
                  <a:gs pos="100000">
                    <a:schemeClr val="accent1">
                      <a:lumMod val="75000"/>
                    </a:schemeClr>
                  </a:gs>
                </a:gsLst>
                <a:path path="circle">
                  <a:fillToRect l="50000" t="50000" r="50000" b="50000"/>
                </a:path>
                <a:tileRect/>
              </a:gradFill>
              <a:ln>
                <a:noFill/>
              </a:ln>
            </p:spPr>
            <p:txBody>
              <a:bodyPr vert="horz" wrap="square" lIns="91440" tIns="45720" rIns="91440" bIns="45720" numCol="1" anchor="t" anchorCtr="0" compatLnSpc="1"/>
              <a:lstStyle/>
              <a:p>
                <a:endParaRPr lang="vi-VN"/>
              </a:p>
            </p:txBody>
          </p:sp>
          <p:sp>
            <p:nvSpPr>
              <p:cNvPr id="102" name="Hình tự do 106"/>
              <p:cNvSpPr/>
              <p:nvPr/>
            </p:nvSpPr>
            <p:spPr bwMode="auto">
              <a:xfrm>
                <a:off x="5977499" y="1338871"/>
                <a:ext cx="936948" cy="93694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gradFill flip="none" rotWithShape="1">
                <a:gsLst>
                  <a:gs pos="0">
                    <a:schemeClr val="accent1">
                      <a:lumMod val="75000"/>
                    </a:schemeClr>
                  </a:gs>
                  <a:gs pos="100000">
                    <a:schemeClr val="accent1">
                      <a:lumMod val="60000"/>
                      <a:lumOff val="40000"/>
                    </a:schemeClr>
                  </a:gs>
                </a:gsLst>
                <a:path path="circle">
                  <a:fillToRect l="50000" t="50000" r="50000" b="50000"/>
                </a:path>
                <a:tileRect/>
              </a:gradFill>
              <a:ln>
                <a:noFill/>
              </a:ln>
            </p:spPr>
            <p:txBody>
              <a:bodyPr vert="horz" wrap="square" lIns="91440" tIns="45720" rIns="91440" bIns="45720" numCol="1" anchor="t" anchorCtr="0" compatLnSpc="1"/>
              <a:lstStyle/>
              <a:p>
                <a:pPr lvl="0"/>
                <a:endParaRPr lang="vi-VN"/>
              </a:p>
            </p:txBody>
          </p:sp>
          <p:sp>
            <p:nvSpPr>
              <p:cNvPr id="103" name="Hình tự do 106"/>
              <p:cNvSpPr/>
              <p:nvPr/>
            </p:nvSpPr>
            <p:spPr bwMode="auto">
              <a:xfrm>
                <a:off x="6222745" y="1584116"/>
                <a:ext cx="446457" cy="446457"/>
              </a:xfrm>
              <a:custGeom>
                <a:avLst/>
                <a:gdLst>
                  <a:gd name="T0" fmla="*/ 70 w 72"/>
                  <a:gd name="T1" fmla="*/ 34 h 72"/>
                  <a:gd name="T2" fmla="*/ 70 w 72"/>
                  <a:gd name="T3" fmla="*/ 24 h 72"/>
                  <a:gd name="T4" fmla="*/ 57 w 72"/>
                  <a:gd name="T5" fmla="*/ 12 h 72"/>
                  <a:gd name="T6" fmla="*/ 44 w 72"/>
                  <a:gd name="T7" fmla="*/ 1 h 72"/>
                  <a:gd name="T8" fmla="*/ 34 w 72"/>
                  <a:gd name="T9" fmla="*/ 1 h 72"/>
                  <a:gd name="T10" fmla="*/ 24 w 72"/>
                  <a:gd name="T11" fmla="*/ 2 h 72"/>
                  <a:gd name="T12" fmla="*/ 12 w 72"/>
                  <a:gd name="T13" fmla="*/ 15 h 72"/>
                  <a:gd name="T14" fmla="*/ 0 w 72"/>
                  <a:gd name="T15" fmla="*/ 28 h 72"/>
                  <a:gd name="T16" fmla="*/ 1 w 72"/>
                  <a:gd name="T17" fmla="*/ 38 h 72"/>
                  <a:gd name="T18" fmla="*/ 1 w 72"/>
                  <a:gd name="T19" fmla="*/ 48 h 72"/>
                  <a:gd name="T20" fmla="*/ 14 w 72"/>
                  <a:gd name="T21" fmla="*/ 59 h 72"/>
                  <a:gd name="T22" fmla="*/ 27 w 72"/>
                  <a:gd name="T23" fmla="*/ 71 h 72"/>
                  <a:gd name="T24" fmla="*/ 37 w 72"/>
                  <a:gd name="T25" fmla="*/ 70 h 72"/>
                  <a:gd name="T26" fmla="*/ 47 w 72"/>
                  <a:gd name="T27" fmla="*/ 70 h 72"/>
                  <a:gd name="T28" fmla="*/ 59 w 72"/>
                  <a:gd name="T29" fmla="*/ 57 h 72"/>
                  <a:gd name="T30" fmla="*/ 71 w 72"/>
                  <a:gd name="T31" fmla="*/ 44 h 72"/>
                  <a:gd name="T32" fmla="*/ 70 w 72"/>
                  <a:gd name="T33" fmla="*/ 3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70" y="34"/>
                    </a:moveTo>
                    <a:cubicBezTo>
                      <a:pt x="71" y="31"/>
                      <a:pt x="71" y="27"/>
                      <a:pt x="70" y="24"/>
                    </a:cubicBezTo>
                    <a:cubicBezTo>
                      <a:pt x="68" y="18"/>
                      <a:pt x="63" y="15"/>
                      <a:pt x="57" y="12"/>
                    </a:cubicBezTo>
                    <a:cubicBezTo>
                      <a:pt x="54" y="6"/>
                      <a:pt x="50" y="2"/>
                      <a:pt x="44" y="1"/>
                    </a:cubicBezTo>
                    <a:cubicBezTo>
                      <a:pt x="41" y="0"/>
                      <a:pt x="37" y="0"/>
                      <a:pt x="34" y="1"/>
                    </a:cubicBezTo>
                    <a:cubicBezTo>
                      <a:pt x="30" y="0"/>
                      <a:pt x="27" y="1"/>
                      <a:pt x="24" y="2"/>
                    </a:cubicBezTo>
                    <a:cubicBezTo>
                      <a:pt x="18" y="4"/>
                      <a:pt x="14" y="8"/>
                      <a:pt x="12" y="15"/>
                    </a:cubicBezTo>
                    <a:cubicBezTo>
                      <a:pt x="6" y="17"/>
                      <a:pt x="2" y="22"/>
                      <a:pt x="0" y="28"/>
                    </a:cubicBezTo>
                    <a:cubicBezTo>
                      <a:pt x="0" y="31"/>
                      <a:pt x="0" y="34"/>
                      <a:pt x="1" y="38"/>
                    </a:cubicBezTo>
                    <a:cubicBezTo>
                      <a:pt x="0" y="41"/>
                      <a:pt x="0" y="44"/>
                      <a:pt x="1" y="48"/>
                    </a:cubicBezTo>
                    <a:cubicBezTo>
                      <a:pt x="3" y="53"/>
                      <a:pt x="8" y="57"/>
                      <a:pt x="14" y="59"/>
                    </a:cubicBezTo>
                    <a:cubicBezTo>
                      <a:pt x="17" y="65"/>
                      <a:pt x="22" y="70"/>
                      <a:pt x="27" y="71"/>
                    </a:cubicBezTo>
                    <a:cubicBezTo>
                      <a:pt x="31" y="72"/>
                      <a:pt x="34" y="71"/>
                      <a:pt x="37" y="70"/>
                    </a:cubicBezTo>
                    <a:cubicBezTo>
                      <a:pt x="41" y="71"/>
                      <a:pt x="44" y="71"/>
                      <a:pt x="47" y="70"/>
                    </a:cubicBezTo>
                    <a:cubicBezTo>
                      <a:pt x="53" y="68"/>
                      <a:pt x="57" y="63"/>
                      <a:pt x="59" y="57"/>
                    </a:cubicBezTo>
                    <a:cubicBezTo>
                      <a:pt x="65" y="54"/>
                      <a:pt x="70" y="50"/>
                      <a:pt x="71" y="44"/>
                    </a:cubicBezTo>
                    <a:cubicBezTo>
                      <a:pt x="72" y="41"/>
                      <a:pt x="71" y="37"/>
                      <a:pt x="70" y="34"/>
                    </a:cubicBezTo>
                    <a:close/>
                  </a:path>
                </a:pathLst>
              </a:custGeom>
              <a:solidFill>
                <a:schemeClr val="tx1"/>
              </a:solidFill>
              <a:ln>
                <a:noFill/>
              </a:ln>
            </p:spPr>
            <p:txBody>
              <a:bodyPr vert="horz" wrap="square" lIns="91440" tIns="45720" rIns="91440" bIns="45720" numCol="1" anchor="t" anchorCtr="0" compatLnSpc="1"/>
              <a:lstStyle/>
              <a:p>
                <a:endParaRPr lang="vi-VN"/>
              </a:p>
            </p:txBody>
          </p:sp>
        </p:grpSp>
      </p:grpSp>
      <p:sp>
        <p:nvSpPr>
          <p:cNvPr id="2" name="Tiêu đề 1"/>
          <p:cNvSpPr>
            <a:spLocks noGrp="1"/>
          </p:cNvSpPr>
          <p:nvPr>
            <p:ph type="ctrTitle"/>
          </p:nvPr>
        </p:nvSpPr>
        <p:spPr>
          <a:xfrm>
            <a:off x="1524000" y="1005840"/>
            <a:ext cx="9144000" cy="2651760"/>
          </a:xfrm>
          <a:prstGeom prst="rect">
            <a:avLst/>
          </a:prstGeom>
        </p:spPr>
        <p:txBody>
          <a:bodyPr anchor="b">
            <a:normAutofit/>
          </a:bodyPr>
          <a:lstStyle>
            <a:lvl1pPr algn="ctr" latinLnBrk="0">
              <a:lnSpc>
                <a:spcPct val="80000"/>
              </a:lnSpc>
              <a:defRPr lang="vi-VN" sz="7200">
                <a:solidFill>
                  <a:schemeClr val="tx1"/>
                </a:solidFill>
                <a:effectLst>
                  <a:outerShdw blurRad="50800" algn="ctr" rotWithShape="0">
                    <a:prstClr val="black">
                      <a:alpha val="35000"/>
                    </a:prstClr>
                  </a:outerShdw>
                </a:effectLst>
              </a:defRPr>
            </a:lvl1pPr>
          </a:lstStyle>
          <a:p>
            <a:r>
              <a:rPr lang="en-US"/>
              <a:t>Click to edit Master title style</a:t>
            </a:r>
            <a:endParaRPr lang="vi-VN"/>
          </a:p>
        </p:txBody>
      </p:sp>
      <p:sp>
        <p:nvSpPr>
          <p:cNvPr id="3" name="Tiêu đề phụ 2"/>
          <p:cNvSpPr>
            <a:spLocks noGrp="1"/>
          </p:cNvSpPr>
          <p:nvPr>
            <p:ph type="subTitle" idx="1" hasCustomPrompt="1"/>
          </p:nvPr>
        </p:nvSpPr>
        <p:spPr>
          <a:xfrm>
            <a:off x="1524000" y="3719568"/>
            <a:ext cx="9144000" cy="1082939"/>
          </a:xfrm>
          <a:prstGeom prst="rect">
            <a:avLst/>
          </a:prstGeom>
        </p:spPr>
        <p:txBody>
          <a:bodyPr/>
          <a:lstStyle>
            <a:lvl1pPr marL="0" indent="0" algn="ctr" latinLnBrk="0">
              <a:spcBef>
                <a:spcPts val="1000"/>
              </a:spcBef>
              <a:buNone/>
              <a:defRPr lang="vi-VN" sz="2400">
                <a:effectLst>
                  <a:outerShdw blurRad="50800" algn="ctr" rotWithShape="0">
                    <a:prstClr val="black">
                      <a:alpha val="35000"/>
                    </a:prstClr>
                  </a:outerShdw>
                </a:effectLst>
              </a:defRPr>
            </a:lvl1pPr>
            <a:lvl2pPr marL="457200" indent="0" algn="ctr" latinLnBrk="0">
              <a:buNone/>
              <a:defRPr lang="vi-VN" sz="2000"/>
            </a:lvl2pPr>
            <a:lvl3pPr marL="914400" indent="0" algn="ctr" latinLnBrk="0">
              <a:buNone/>
              <a:defRPr lang="vi-VN" sz="1800"/>
            </a:lvl3pPr>
            <a:lvl4pPr marL="1371600" indent="0" algn="ctr" latinLnBrk="0">
              <a:buNone/>
              <a:defRPr lang="vi-VN" sz="1600"/>
            </a:lvl4pPr>
            <a:lvl5pPr marL="1828800" indent="0" algn="ctr" latinLnBrk="0">
              <a:buNone/>
              <a:defRPr lang="vi-VN" sz="1600"/>
            </a:lvl5pPr>
            <a:lvl6pPr marL="2286000" indent="0" algn="ctr" latinLnBrk="0">
              <a:buNone/>
              <a:defRPr lang="vi-VN" sz="1600"/>
            </a:lvl6pPr>
            <a:lvl7pPr marL="2743200" indent="0" algn="ctr" latinLnBrk="0">
              <a:buNone/>
              <a:defRPr lang="vi-VN" sz="1600"/>
            </a:lvl7pPr>
            <a:lvl8pPr marL="3200400" indent="0" algn="ctr" latinLnBrk="0">
              <a:buNone/>
              <a:defRPr lang="vi-VN" sz="1600"/>
            </a:lvl8pPr>
            <a:lvl9pPr marL="3657600" indent="0" algn="ctr" latinLnBrk="0">
              <a:buNone/>
              <a:defRPr lang="vi-VN" sz="1600"/>
            </a:lvl9pPr>
          </a:lstStyle>
          <a:p>
            <a:r>
              <a:rPr lang="vi-VN" dirty="0"/>
              <a:t>Bấm để thêm nội dung</a:t>
            </a:r>
          </a:p>
        </p:txBody>
      </p:sp>
    </p:spTree>
    <p:extLst>
      <p:ext uri="{BB962C8B-B14F-4D97-AF65-F5344CB8AC3E}">
        <p14:creationId xmlns:p14="http://schemas.microsoft.com/office/powerpoint/2010/main" val="31807137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êu đề và Nội dun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849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3.jpeg"/><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45000">
              <a:srgbClr val="B8D9FF"/>
            </a:gs>
            <a:gs pos="91000">
              <a:srgbClr val="85BFFF"/>
            </a:gs>
          </a:gsLst>
          <a:lin ang="5400000" scaled="1"/>
          <a:tileRect/>
        </a:gradFill>
        <a:effectLst/>
      </p:bgPr>
    </p:bg>
    <p:spTree>
      <p:nvGrpSpPr>
        <p:cNvPr id="1" name=""/>
        <p:cNvGrpSpPr/>
        <p:nvPr/>
      </p:nvGrpSpPr>
      <p:grpSpPr>
        <a:xfrm>
          <a:off x="0" y="0"/>
          <a:ext cx="0" cy="0"/>
          <a:chOff x="0" y="0"/>
          <a:chExt cx="0" cy="0"/>
        </a:xfrm>
      </p:grpSpPr>
      <p:sp>
        <p:nvSpPr>
          <p:cNvPr id="60" name="9Slide.vn - 2019">
            <a:extLst>
              <a:ext uri="{FF2B5EF4-FFF2-40B4-BE49-F238E27FC236}">
                <a16:creationId xmlns:a16="http://schemas.microsoft.com/office/drawing/2014/main" id="{5E6DB3E2-CDE0-ABDE-EF2D-E1A9FD7030C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53" name="PHẠM DUYÊN">
            <a:extLst>
              <a:ext uri="{FF2B5EF4-FFF2-40B4-BE49-F238E27FC236}">
                <a16:creationId xmlns:a16="http://schemas.microsoft.com/office/drawing/2014/main" id="{F3F56430-3170-4393-A92B-A5ECD13FEBF5}"/>
              </a:ext>
            </a:extLst>
          </p:cNvPr>
          <p:cNvPicPr>
            <a:picLocks noChangeAspect="1"/>
          </p:cNvPicPr>
          <p:nvPr userDrawn="1"/>
        </p:nvPicPr>
        <p:blipFill>
          <a:blip r:embed="rId9"/>
          <a:stretch>
            <a:fillRect/>
          </a:stretch>
        </p:blipFill>
        <p:spPr>
          <a:xfrm>
            <a:off x="-11683019" y="2999195"/>
            <a:ext cx="810838" cy="859611"/>
          </a:xfrm>
          <a:prstGeom prst="rect">
            <a:avLst/>
          </a:prstGeom>
        </p:spPr>
      </p:pic>
      <p:pic>
        <p:nvPicPr>
          <p:cNvPr id="54" name="Picture 53">
            <a:extLst>
              <a:ext uri="{FF2B5EF4-FFF2-40B4-BE49-F238E27FC236}">
                <a16:creationId xmlns:a16="http://schemas.microsoft.com/office/drawing/2014/main" id="{BFA89F6B-A281-4870-8F7D-4A2B8E7FD554}"/>
              </a:ext>
            </a:extLst>
          </p:cNvPr>
          <p:cNvPicPr>
            <a:picLocks noChangeAspect="1"/>
          </p:cNvPicPr>
          <p:nvPr userDrawn="1"/>
        </p:nvPicPr>
        <p:blipFill>
          <a:blip r:embed="rId9"/>
          <a:stretch>
            <a:fillRect/>
          </a:stretch>
        </p:blipFill>
        <p:spPr>
          <a:xfrm>
            <a:off x="5690581" y="13534721"/>
            <a:ext cx="810838" cy="859611"/>
          </a:xfrm>
          <a:prstGeom prst="rect">
            <a:avLst/>
          </a:prstGeom>
        </p:spPr>
      </p:pic>
      <p:pic>
        <p:nvPicPr>
          <p:cNvPr id="55" name="Picture 54">
            <a:extLst>
              <a:ext uri="{FF2B5EF4-FFF2-40B4-BE49-F238E27FC236}">
                <a16:creationId xmlns:a16="http://schemas.microsoft.com/office/drawing/2014/main" id="{65DF7814-DF31-4D9C-81A8-B26887708115}"/>
              </a:ext>
            </a:extLst>
          </p:cNvPr>
          <p:cNvPicPr>
            <a:picLocks noChangeAspect="1"/>
          </p:cNvPicPr>
          <p:nvPr userDrawn="1"/>
        </p:nvPicPr>
        <p:blipFill>
          <a:blip r:embed="rId9"/>
          <a:stretch>
            <a:fillRect/>
          </a:stretch>
        </p:blipFill>
        <p:spPr>
          <a:xfrm>
            <a:off x="23064181" y="2999195"/>
            <a:ext cx="810838" cy="859611"/>
          </a:xfrm>
          <a:prstGeom prst="rect">
            <a:avLst/>
          </a:prstGeom>
        </p:spPr>
      </p:pic>
      <p:pic>
        <p:nvPicPr>
          <p:cNvPr id="56" name="Picture 55">
            <a:extLst>
              <a:ext uri="{FF2B5EF4-FFF2-40B4-BE49-F238E27FC236}">
                <a16:creationId xmlns:a16="http://schemas.microsoft.com/office/drawing/2014/main" id="{6C4BEABF-662B-474F-9BAB-EA1B821D52BA}"/>
              </a:ext>
            </a:extLst>
          </p:cNvPr>
          <p:cNvPicPr>
            <a:picLocks noChangeAspect="1"/>
          </p:cNvPicPr>
          <p:nvPr userDrawn="1"/>
        </p:nvPicPr>
        <p:blipFill>
          <a:blip r:embed="rId9"/>
          <a:stretch>
            <a:fillRect/>
          </a:stretch>
        </p:blipFill>
        <p:spPr>
          <a:xfrm>
            <a:off x="5690581" y="-7536333"/>
            <a:ext cx="810838" cy="859611"/>
          </a:xfrm>
          <a:prstGeom prst="rect">
            <a:avLst/>
          </a:prstGeom>
        </p:spPr>
      </p:pic>
    </p:spTree>
    <p:extLst>
      <p:ext uri="{BB962C8B-B14F-4D97-AF65-F5344CB8AC3E}">
        <p14:creationId xmlns:p14="http://schemas.microsoft.com/office/powerpoint/2010/main" val="289841027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4" r:id="rId3"/>
    <p:sldLayoutId id="2147483662" r:id="rId4"/>
    <p:sldLayoutId id="2147483652" r:id="rId5"/>
    <p:sldLayoutId id="2147483666" r:id="rId6"/>
    <p:sldLayoutId id="2147483659" r:id="rId7"/>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1"/>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834340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lang="vi-VN"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90000"/>
        <a:buFont typeface="Arial" panose="020B0604020202020204" pitchFamily="34" charset="0"/>
        <a:buChar char="•"/>
        <a:defRPr lang="vi-VN"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90000"/>
        <a:buFont typeface="Arial" panose="020B0604020202020204" pitchFamily="34" charset="0"/>
        <a:buChar char="•"/>
        <a:defRPr lang="vi-VN"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90000"/>
        <a:buFont typeface="Arial" panose="020B0604020202020204" pitchFamily="34" charset="0"/>
        <a:buChar char="•"/>
        <a:defRPr lang="vi-VN"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90000"/>
        <a:buFont typeface="Arial" panose="020B0604020202020204" pitchFamily="34" charset="0"/>
        <a:buChar char="•"/>
        <a:defRPr lang="vi-VN" sz="1400" kern="1200">
          <a:solidFill>
            <a:schemeClr val="tx1"/>
          </a:solidFill>
          <a:latin typeface="+mn-lt"/>
          <a:ea typeface="+mn-ea"/>
          <a:cs typeface="+mn-cs"/>
        </a:defRPr>
      </a:lvl9pPr>
    </p:bodyStyle>
    <p:otherStyle>
      <a:defPPr>
        <a:defRPr lang="vi-VN"/>
      </a:defPPr>
      <a:lvl1pPr marL="0" algn="l" defTabSz="914400" rtl="0" eaLnBrk="1" latinLnBrk="0" hangingPunct="1">
        <a:defRPr lang="vi-VN" sz="1800" kern="1200">
          <a:solidFill>
            <a:schemeClr val="tx1"/>
          </a:solidFill>
          <a:latin typeface="+mn-lt"/>
          <a:ea typeface="+mn-ea"/>
          <a:cs typeface="+mn-cs"/>
        </a:defRPr>
      </a:lvl1pPr>
      <a:lvl2pPr marL="457200" algn="l" defTabSz="914400" rtl="0" eaLnBrk="1" latinLnBrk="0" hangingPunct="1">
        <a:defRPr lang="vi-VN" sz="1800" kern="1200">
          <a:solidFill>
            <a:schemeClr val="tx1"/>
          </a:solidFill>
          <a:latin typeface="+mn-lt"/>
          <a:ea typeface="+mn-ea"/>
          <a:cs typeface="+mn-cs"/>
        </a:defRPr>
      </a:lvl2pPr>
      <a:lvl3pPr marL="914400" algn="l" defTabSz="914400" rtl="0" eaLnBrk="1" latinLnBrk="0" hangingPunct="1">
        <a:defRPr lang="vi-VN" sz="1800" kern="1200">
          <a:solidFill>
            <a:schemeClr val="tx1"/>
          </a:solidFill>
          <a:latin typeface="+mn-lt"/>
          <a:ea typeface="+mn-ea"/>
          <a:cs typeface="+mn-cs"/>
        </a:defRPr>
      </a:lvl3pPr>
      <a:lvl4pPr marL="1371600" algn="l" defTabSz="914400" rtl="0" eaLnBrk="1" latinLnBrk="0" hangingPunct="1">
        <a:defRPr lang="vi-VN" sz="1800" kern="1200">
          <a:solidFill>
            <a:schemeClr val="tx1"/>
          </a:solidFill>
          <a:latin typeface="+mn-lt"/>
          <a:ea typeface="+mn-ea"/>
          <a:cs typeface="+mn-cs"/>
        </a:defRPr>
      </a:lvl4pPr>
      <a:lvl5pPr marL="1828800" algn="l" defTabSz="914400" rtl="0" eaLnBrk="1" latinLnBrk="0" hangingPunct="1">
        <a:defRPr lang="vi-VN" sz="1800" kern="1200">
          <a:solidFill>
            <a:schemeClr val="tx1"/>
          </a:solidFill>
          <a:latin typeface="+mn-lt"/>
          <a:ea typeface="+mn-ea"/>
          <a:cs typeface="+mn-cs"/>
        </a:defRPr>
      </a:lvl5pPr>
      <a:lvl6pPr marL="2286000" algn="l" defTabSz="914400" rtl="0" eaLnBrk="1" latinLnBrk="0" hangingPunct="1">
        <a:defRPr lang="vi-VN" sz="1800" kern="1200">
          <a:solidFill>
            <a:schemeClr val="tx1"/>
          </a:solidFill>
          <a:latin typeface="+mn-lt"/>
          <a:ea typeface="+mn-ea"/>
          <a:cs typeface="+mn-cs"/>
        </a:defRPr>
      </a:lvl6pPr>
      <a:lvl7pPr marL="2743200" algn="l" defTabSz="914400" rtl="0" eaLnBrk="1" latinLnBrk="0" hangingPunct="1">
        <a:defRPr lang="vi-VN" sz="1800" kern="1200">
          <a:solidFill>
            <a:schemeClr val="tx1"/>
          </a:solidFill>
          <a:latin typeface="+mn-lt"/>
          <a:ea typeface="+mn-ea"/>
          <a:cs typeface="+mn-cs"/>
        </a:defRPr>
      </a:lvl7pPr>
      <a:lvl8pPr marL="3200400" algn="l" defTabSz="914400" rtl="0" eaLnBrk="1" latinLnBrk="0" hangingPunct="1">
        <a:defRPr lang="vi-VN" sz="1800" kern="1200">
          <a:solidFill>
            <a:schemeClr val="tx1"/>
          </a:solidFill>
          <a:latin typeface="+mn-lt"/>
          <a:ea typeface="+mn-ea"/>
          <a:cs typeface="+mn-cs"/>
        </a:defRPr>
      </a:lvl8pPr>
      <a:lvl9pPr marL="3657600" algn="l" defTabSz="914400" rtl="0" eaLnBrk="1" latinLnBrk="0" hangingPunct="1">
        <a:defRPr lang="vi-VN"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9.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40.svg"/><Relationship Id="rId5" Type="http://schemas.openxmlformats.org/officeDocument/2006/relationships/image" Target="../media/image39.png"/><Relationship Id="rId4" Type="http://schemas.openxmlformats.org/officeDocument/2006/relationships/image" Target="../media/image38.svg"/></Relationships>
</file>

<file path=ppt/slides/_rels/slide3.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image" Target="../media/image38.sv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4.xml"/><Relationship Id="rId6" Type="http://schemas.openxmlformats.org/officeDocument/2006/relationships/image" Target="../media/image41.png"/><Relationship Id="rId5" Type="http://schemas.openxmlformats.org/officeDocument/2006/relationships/image" Target="../media/image40.svg"/><Relationship Id="rId4" Type="http://schemas.openxmlformats.org/officeDocument/2006/relationships/image" Target="../media/image39.png"/><Relationship Id="rId9" Type="http://schemas.openxmlformats.org/officeDocument/2006/relationships/image" Target="../media/image4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2">
            <a:extLst>
              <a:ext uri="{FF2B5EF4-FFF2-40B4-BE49-F238E27FC236}">
                <a16:creationId xmlns:a16="http://schemas.microsoft.com/office/drawing/2014/main" id="{C243E732-B52F-4F15-B12F-77C844FFE4BD}"/>
              </a:ext>
            </a:extLst>
          </p:cNvPr>
          <p:cNvPicPr>
            <a:picLocks noChangeAspect="1"/>
          </p:cNvPicPr>
          <p:nvPr/>
        </p:nvPicPr>
        <p:blipFill rotWithShape="1">
          <a:blip r:embed="rId2">
            <a:extLst>
              <a:ext uri="{28A0092B-C50C-407E-A947-70E740481C1C}">
                <a14:useLocalDpi xmlns:a14="http://schemas.microsoft.com/office/drawing/2010/main" val="0"/>
              </a:ext>
            </a:extLst>
          </a:blip>
          <a:srcRect l="4305" t="5109" r="29408" b="32774"/>
          <a:stretch>
            <a:fillRect/>
          </a:stretch>
        </p:blipFill>
        <p:spPr>
          <a:xfrm>
            <a:off x="0" y="1151163"/>
            <a:ext cx="12390783" cy="4926230"/>
          </a:xfrm>
          <a:prstGeom prst="rect">
            <a:avLst/>
          </a:prstGeom>
        </p:spPr>
      </p:pic>
      <p:pic>
        <p:nvPicPr>
          <p:cNvPr id="5" name="Picture 4">
            <a:extLst>
              <a:ext uri="{FF2B5EF4-FFF2-40B4-BE49-F238E27FC236}">
                <a16:creationId xmlns:a16="http://schemas.microsoft.com/office/drawing/2014/main" id="{58DDE237-90C9-71DC-15B4-18D2936706E2}"/>
              </a:ext>
            </a:extLst>
          </p:cNvPr>
          <p:cNvPicPr>
            <a:picLocks noChangeAspect="1"/>
          </p:cNvPicPr>
          <p:nvPr/>
        </p:nvPicPr>
        <p:blipFill rotWithShape="1">
          <a:blip r:embed="rId3"/>
          <a:srcRect b="37814"/>
          <a:stretch/>
        </p:blipFill>
        <p:spPr>
          <a:xfrm>
            <a:off x="5059679" y="1867043"/>
            <a:ext cx="1949769" cy="878209"/>
          </a:xfrm>
          <a:prstGeom prst="rect">
            <a:avLst/>
          </a:prstGeom>
        </p:spPr>
      </p:pic>
      <p:pic>
        <p:nvPicPr>
          <p:cNvPr id="6" name="Picture 5">
            <a:extLst>
              <a:ext uri="{FF2B5EF4-FFF2-40B4-BE49-F238E27FC236}">
                <a16:creationId xmlns:a16="http://schemas.microsoft.com/office/drawing/2014/main" id="{DD4AD5A9-062E-24F3-61CB-70FB1AA30140}"/>
              </a:ext>
            </a:extLst>
          </p:cNvPr>
          <p:cNvPicPr>
            <a:picLocks noChangeAspect="1"/>
          </p:cNvPicPr>
          <p:nvPr/>
        </p:nvPicPr>
        <p:blipFill>
          <a:blip r:embed="rId4"/>
          <a:stretch>
            <a:fillRect/>
          </a:stretch>
        </p:blipFill>
        <p:spPr>
          <a:xfrm>
            <a:off x="1932425" y="2541955"/>
            <a:ext cx="8955800" cy="1774090"/>
          </a:xfrm>
          <a:prstGeom prst="rect">
            <a:avLst/>
          </a:prstGeom>
        </p:spPr>
      </p:pic>
      <p:sp>
        <p:nvSpPr>
          <p:cNvPr id="7" name="TextBox 6">
            <a:extLst>
              <a:ext uri="{FF2B5EF4-FFF2-40B4-BE49-F238E27FC236}">
                <a16:creationId xmlns:a16="http://schemas.microsoft.com/office/drawing/2014/main" id="{2145BD6A-920B-E615-8198-36F67D8DB66C}"/>
              </a:ext>
            </a:extLst>
          </p:cNvPr>
          <p:cNvSpPr txBox="1"/>
          <p:nvPr/>
        </p:nvSpPr>
        <p:spPr>
          <a:xfrm>
            <a:off x="5059679" y="3884930"/>
            <a:ext cx="2398395"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1D5253"/>
                </a:solidFill>
                <a:effectLst/>
                <a:uLnTx/>
                <a:uFillTx/>
                <a:latin typeface="Cambria" panose="02040503050406030204" pitchFamily="18" charset="0"/>
                <a:ea typeface="Cambria" panose="02040503050406030204" pitchFamily="18" charset="0"/>
                <a:cs typeface="+mn-cs"/>
              </a:rPr>
              <a:t>(</a:t>
            </a:r>
            <a:r>
              <a:rPr kumimoji="0" lang="en-US" sz="4000" b="1" i="0" u="none" strike="noStrike" kern="1200" cap="none" spc="0" normalizeH="0" baseline="0" noProof="0" dirty="0" err="1">
                <a:ln>
                  <a:noFill/>
                </a:ln>
                <a:solidFill>
                  <a:srgbClr val="1D5253"/>
                </a:solidFill>
                <a:effectLst/>
                <a:uLnTx/>
                <a:uFillTx/>
                <a:latin typeface="Cambria" panose="02040503050406030204" pitchFamily="18" charset="0"/>
                <a:ea typeface="Cambria" panose="02040503050406030204" pitchFamily="18" charset="0"/>
                <a:cs typeface="+mn-cs"/>
              </a:rPr>
              <a:t>Tiết</a:t>
            </a:r>
            <a:r>
              <a:rPr kumimoji="0" lang="en-US" sz="4000" b="1" i="0" u="none" strike="noStrike" kern="1200" cap="none" spc="0" normalizeH="0" baseline="0" noProof="0" dirty="0">
                <a:ln>
                  <a:noFill/>
                </a:ln>
                <a:solidFill>
                  <a:srgbClr val="1D5253"/>
                </a:solidFill>
                <a:effectLst/>
                <a:uLnTx/>
                <a:uFillTx/>
                <a:latin typeface="Cambria" panose="02040503050406030204" pitchFamily="18" charset="0"/>
                <a:ea typeface="Cambria" panose="02040503050406030204" pitchFamily="18" charset="0"/>
                <a:cs typeface="+mn-cs"/>
              </a:rPr>
              <a:t> 2)- Trang</a:t>
            </a:r>
            <a:r>
              <a:rPr kumimoji="0" lang="en-US" sz="4000" b="1" i="0" u="none" strike="noStrike" kern="1200" cap="none" spc="0" normalizeH="0" noProof="0" dirty="0">
                <a:ln>
                  <a:noFill/>
                </a:ln>
                <a:solidFill>
                  <a:srgbClr val="1D5253"/>
                </a:solidFill>
                <a:effectLst/>
                <a:uLnTx/>
                <a:uFillTx/>
                <a:latin typeface="Cambria" panose="02040503050406030204" pitchFamily="18" charset="0"/>
                <a:ea typeface="Cambria" panose="02040503050406030204" pitchFamily="18" charset="0"/>
                <a:cs typeface="+mn-cs"/>
              </a:rPr>
              <a:t> 87</a:t>
            </a:r>
            <a:endParaRPr kumimoji="0" lang="en-US" sz="4000" b="1" i="0" u="none" strike="noStrike" kern="1200" cap="none" spc="0" normalizeH="0" baseline="0" noProof="0" dirty="0">
              <a:ln>
                <a:noFill/>
              </a:ln>
              <a:solidFill>
                <a:srgbClr val="1D5253"/>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769278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HẠM DUYÊN 1 - 9Slide.vn">
            <a:extLst>
              <a:ext uri="{FF2B5EF4-FFF2-40B4-BE49-F238E27FC236}">
                <a16:creationId xmlns:a16="http://schemas.microsoft.com/office/drawing/2014/main" id="{9FA6A030-601B-FF22-40DE-723BF3BAC198}"/>
              </a:ext>
            </a:extLst>
          </p:cNvPr>
          <p:cNvSpPr txBox="1">
            <a:spLocks noChangeAspect="1"/>
          </p:cNvSpPr>
          <p:nvPr>
            <p:custDataLst>
              <p:tags r:id="rId1"/>
            </p:custDataLst>
          </p:nvPr>
        </p:nvSpPr>
        <p:spPr>
          <a:xfrm>
            <a:off x="1256782" y="379185"/>
            <a:ext cx="10400522" cy="1464231"/>
          </a:xfrm>
          <a:prstGeom prst="roundRect">
            <a:avLst/>
          </a:prstGeom>
          <a:solidFill>
            <a:scrgbClr r="0" g="0" b="0">
              <a:alpha val="0"/>
            </a:scrgbClr>
          </a:solidFill>
        </p:spPr>
        <p:txBody>
          <a:bodyPr wrap="square" rtlCol="0">
            <a:spAutoFit/>
          </a:bodyPr>
          <a:lstStyle/>
          <a:p>
            <a:pPr algn="just"/>
            <a:r>
              <a:rPr lang="en-US" sz="4000" spc="-40">
                <a:solidFill>
                  <a:srgbClr val="002060"/>
                </a:solidFill>
                <a:latin typeface="Times New Roman" panose="02020603050405020304" pitchFamily="18" charset="0"/>
                <a:cs typeface="Times New Roman" panose="02020603050405020304" pitchFamily="18" charset="0"/>
              </a:rPr>
              <a:t>Tìm giá tiền của từng loại: bắp ngô, cà rốt, dưa chuột.</a:t>
            </a:r>
            <a:endParaRPr lang="vi-VN" sz="4000" spc="-40">
              <a:solidFill>
                <a:srgbClr val="002060"/>
              </a:solidFill>
              <a:latin typeface="Times New Roman" panose="02020603050405020304" pitchFamily="18" charset="0"/>
              <a:cs typeface="Times New Roman" panose="02020603050405020304" pitchFamily="18" charset="0"/>
            </a:endParaRPr>
          </a:p>
        </p:txBody>
      </p:sp>
      <p:grpSp>
        <p:nvGrpSpPr>
          <p:cNvPr id="3" name="PHẠM DUYÊN 2 - 9Slide.vn">
            <a:extLst>
              <a:ext uri="{FF2B5EF4-FFF2-40B4-BE49-F238E27FC236}">
                <a16:creationId xmlns:a16="http://schemas.microsoft.com/office/drawing/2014/main" id="{F3AC0685-2F34-CB7A-A3DF-9D15554AEB04}"/>
              </a:ext>
            </a:extLst>
          </p:cNvPr>
          <p:cNvGrpSpPr/>
          <p:nvPr/>
        </p:nvGrpSpPr>
        <p:grpSpPr>
          <a:xfrm>
            <a:off x="470224" y="431933"/>
            <a:ext cx="668922" cy="707886"/>
            <a:chOff x="1559434" y="1176116"/>
            <a:chExt cx="668922" cy="707886"/>
          </a:xfrm>
        </p:grpSpPr>
        <p:grpSp>
          <p:nvGrpSpPr>
            <p:cNvPr id="4" name="Group 3">
              <a:extLst>
                <a:ext uri="{FF2B5EF4-FFF2-40B4-BE49-F238E27FC236}">
                  <a16:creationId xmlns:a16="http://schemas.microsoft.com/office/drawing/2014/main" id="{151C14CD-DAC2-3ECC-28B4-6B1FCBC90EA6}"/>
                </a:ext>
              </a:extLst>
            </p:cNvPr>
            <p:cNvGrpSpPr/>
            <p:nvPr/>
          </p:nvGrpSpPr>
          <p:grpSpPr>
            <a:xfrm>
              <a:off x="1559434" y="1197548"/>
              <a:ext cx="668922" cy="668922"/>
              <a:chOff x="1959266" y="1758940"/>
              <a:chExt cx="668922" cy="668922"/>
            </a:xfrm>
          </p:grpSpPr>
          <p:sp>
            <p:nvSpPr>
              <p:cNvPr id="6" name="Oval 5">
                <a:extLst>
                  <a:ext uri="{FF2B5EF4-FFF2-40B4-BE49-F238E27FC236}">
                    <a16:creationId xmlns:a16="http://schemas.microsoft.com/office/drawing/2014/main" id="{5F82373D-B856-B49E-88AF-1735A6BA59CC}"/>
                  </a:ext>
                </a:extLst>
              </p:cNvPr>
              <p:cNvSpPr/>
              <p:nvPr/>
            </p:nvSpPr>
            <p:spPr>
              <a:xfrm>
                <a:off x="1998079" y="180251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50DFABB4-CCA8-93B8-6839-0854BAE2A772}"/>
                  </a:ext>
                </a:extLst>
              </p:cNvPr>
              <p:cNvSpPr/>
              <p:nvPr/>
            </p:nvSpPr>
            <p:spPr>
              <a:xfrm>
                <a:off x="1959266" y="1758940"/>
                <a:ext cx="668922" cy="668922"/>
              </a:xfrm>
              <a:prstGeom prst="ellipse">
                <a:avLst/>
              </a:prstGeom>
              <a:noFill/>
              <a:ln w="28575">
                <a:solidFill>
                  <a:srgbClr val="85B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0BD99584-1171-8849-8F42-A1EE8BEA0C96}"/>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1</a:t>
              </a:r>
            </a:p>
          </p:txBody>
        </p:sp>
      </p:grpSp>
      <p:sp>
        <p:nvSpPr>
          <p:cNvPr id="24" name="PHẠM DUYÊN 3 - 9Slide.vn">
            <a:extLst>
              <a:ext uri="{FF2B5EF4-FFF2-40B4-BE49-F238E27FC236}">
                <a16:creationId xmlns:a16="http://schemas.microsoft.com/office/drawing/2014/main" id="{D6707E4C-2C72-4FC9-7774-F513A1170351}"/>
              </a:ext>
            </a:extLst>
          </p:cNvPr>
          <p:cNvSpPr/>
          <p:nvPr/>
        </p:nvSpPr>
        <p:spPr>
          <a:xfrm>
            <a:off x="533400" y="4145452"/>
            <a:ext cx="2893360" cy="698148"/>
          </a:xfrm>
          <a:prstGeom prst="roundRect">
            <a:avLst/>
          </a:prstGeom>
          <a:solidFill>
            <a:srgbClr val="FDE6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3">
                    <a:lumMod val="50000"/>
                  </a:schemeClr>
                </a:solidFill>
                <a:latin typeface="Times New Roman" panose="02020603050405020304" pitchFamily="18" charset="0"/>
                <a:cs typeface="Times New Roman" panose="02020603050405020304" pitchFamily="18" charset="0"/>
              </a:rPr>
              <a:t>10 000 đồng</a:t>
            </a:r>
          </a:p>
        </p:txBody>
      </p:sp>
      <p:grpSp>
        <p:nvGrpSpPr>
          <p:cNvPr id="36" name="PHẠM DUYÊN 4 - 9Slide.vn">
            <a:extLst>
              <a:ext uri="{FF2B5EF4-FFF2-40B4-BE49-F238E27FC236}">
                <a16:creationId xmlns:a16="http://schemas.microsoft.com/office/drawing/2014/main" id="{E764C50B-E61B-8F60-9F69-7E11F9825410}"/>
              </a:ext>
            </a:extLst>
          </p:cNvPr>
          <p:cNvGrpSpPr/>
          <p:nvPr/>
        </p:nvGrpSpPr>
        <p:grpSpPr>
          <a:xfrm>
            <a:off x="692354" y="2226377"/>
            <a:ext cx="2575452" cy="1838938"/>
            <a:chOff x="677562" y="2226377"/>
            <a:chExt cx="2575452" cy="1838938"/>
          </a:xfrm>
        </p:grpSpPr>
        <p:sp>
          <p:nvSpPr>
            <p:cNvPr id="27" name="PHẠM DUYÊN 3 - 9Slide.vn">
              <a:extLst>
                <a:ext uri="{FF2B5EF4-FFF2-40B4-BE49-F238E27FC236}">
                  <a16:creationId xmlns:a16="http://schemas.microsoft.com/office/drawing/2014/main" id="{96586EE8-A9D9-F2EB-3125-0DE4EF4CFDDB}"/>
                </a:ext>
              </a:extLst>
            </p:cNvPr>
            <p:cNvSpPr/>
            <p:nvPr/>
          </p:nvSpPr>
          <p:spPr>
            <a:xfrm>
              <a:off x="677562" y="2226377"/>
              <a:ext cx="2575452" cy="1838938"/>
            </a:xfrm>
            <a:prstGeom prst="ellipse">
              <a:avLst/>
            </a:prstGeom>
            <a:solidFill>
              <a:srgbClr val="FBD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HẠM DUYÊN 8 - 9Slide.vn">
              <a:extLst>
                <a:ext uri="{FF2B5EF4-FFF2-40B4-BE49-F238E27FC236}">
                  <a16:creationId xmlns:a16="http://schemas.microsoft.com/office/drawing/2014/main" id="{DF0C61E9-B674-259A-8930-02369568ACA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843283">
              <a:off x="1085131" y="2677757"/>
              <a:ext cx="1038634" cy="1638051"/>
            </a:xfrm>
            <a:prstGeom prst="rect">
              <a:avLst/>
            </a:prstGeom>
          </p:spPr>
        </p:pic>
        <p:pic>
          <p:nvPicPr>
            <p:cNvPr id="11" name="PHẠM DUYÊN 9 - 9Slide.vn">
              <a:extLst>
                <a:ext uri="{FF2B5EF4-FFF2-40B4-BE49-F238E27FC236}">
                  <a16:creationId xmlns:a16="http://schemas.microsoft.com/office/drawing/2014/main" id="{086A3F46-D67E-8F54-AEB0-045B519A01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rot="18138171" flipH="1">
              <a:off x="1539445" y="2222985"/>
              <a:ext cx="442086" cy="1228016"/>
            </a:xfrm>
            <a:prstGeom prst="rect">
              <a:avLst/>
            </a:prstGeom>
          </p:spPr>
        </p:pic>
        <p:pic>
          <p:nvPicPr>
            <p:cNvPr id="20" name="PHẠM DUYÊN 10 - 9Slide.vn">
              <a:extLst>
                <a:ext uri="{FF2B5EF4-FFF2-40B4-BE49-F238E27FC236}">
                  <a16:creationId xmlns:a16="http://schemas.microsoft.com/office/drawing/2014/main" id="{B6AF4328-B448-5EF1-2BE2-9BCE8051CBF1}"/>
                </a:ext>
              </a:extLst>
            </p:cNvPr>
            <p:cNvPicPr>
              <a:picLocks noChangeAspect="1"/>
            </p:cNvPicPr>
            <p:nvPr/>
          </p:nvPicPr>
          <p:blipFill>
            <a:blip r:embed="rId7"/>
            <a:srcRect/>
            <a:stretch>
              <a:fillRect/>
            </a:stretch>
          </p:blipFill>
          <p:spPr>
            <a:xfrm rot="1391769">
              <a:off x="2190880" y="2406076"/>
              <a:ext cx="965990" cy="891126"/>
            </a:xfrm>
            <a:prstGeom prst="rect">
              <a:avLst/>
            </a:prstGeom>
          </p:spPr>
        </p:pic>
      </p:grpSp>
      <p:grpSp>
        <p:nvGrpSpPr>
          <p:cNvPr id="37" name="PHẠM DUYÊN 5 - 9Slide.vn">
            <a:extLst>
              <a:ext uri="{FF2B5EF4-FFF2-40B4-BE49-F238E27FC236}">
                <a16:creationId xmlns:a16="http://schemas.microsoft.com/office/drawing/2014/main" id="{6AF75A05-0337-3AF3-286B-8E11333235C5}"/>
              </a:ext>
            </a:extLst>
          </p:cNvPr>
          <p:cNvGrpSpPr/>
          <p:nvPr/>
        </p:nvGrpSpPr>
        <p:grpSpPr>
          <a:xfrm>
            <a:off x="4780708" y="2226377"/>
            <a:ext cx="2575452" cy="1838938"/>
            <a:chOff x="4773312" y="2226377"/>
            <a:chExt cx="2575452" cy="1838938"/>
          </a:xfrm>
        </p:grpSpPr>
        <p:sp>
          <p:nvSpPr>
            <p:cNvPr id="31" name="PHẠM DUYÊN 1 - 9Slide.vn">
              <a:extLst>
                <a:ext uri="{FF2B5EF4-FFF2-40B4-BE49-F238E27FC236}">
                  <a16:creationId xmlns:a16="http://schemas.microsoft.com/office/drawing/2014/main" id="{AE898741-B91F-F36A-FFDB-1A7EFEB615F9}"/>
                </a:ext>
              </a:extLst>
            </p:cNvPr>
            <p:cNvSpPr/>
            <p:nvPr/>
          </p:nvSpPr>
          <p:spPr>
            <a:xfrm>
              <a:off x="4773312" y="2226377"/>
              <a:ext cx="2575452" cy="1838938"/>
            </a:xfrm>
            <a:prstGeom prst="ellipse">
              <a:avLst/>
            </a:prstGeom>
            <a:solidFill>
              <a:srgbClr val="B8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28" name="PHẠM DUYÊN 11 - 9Slide.vn">
              <a:extLst>
                <a:ext uri="{FF2B5EF4-FFF2-40B4-BE49-F238E27FC236}">
                  <a16:creationId xmlns:a16="http://schemas.microsoft.com/office/drawing/2014/main" id="{60DCF7E5-5AA7-622B-79DD-11977B64CF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843283">
              <a:off x="5356407" y="2606513"/>
              <a:ext cx="1038634" cy="1638051"/>
            </a:xfrm>
            <a:prstGeom prst="rect">
              <a:avLst/>
            </a:prstGeom>
          </p:spPr>
        </p:pic>
        <p:pic>
          <p:nvPicPr>
            <p:cNvPr id="29" name="PHẠM DUYÊN 12 - 9Slide.vn">
              <a:extLst>
                <a:ext uri="{FF2B5EF4-FFF2-40B4-BE49-F238E27FC236}">
                  <a16:creationId xmlns:a16="http://schemas.microsoft.com/office/drawing/2014/main" id="{389ACC31-9F4D-5273-2582-4A7E9450F974}"/>
                </a:ext>
              </a:extLst>
            </p:cNvPr>
            <p:cNvPicPr>
              <a:picLocks noChangeAspect="1"/>
            </p:cNvPicPr>
            <p:nvPr/>
          </p:nvPicPr>
          <p:blipFill>
            <a:blip r:embed="rId7"/>
            <a:srcRect/>
            <a:stretch>
              <a:fillRect/>
            </a:stretch>
          </p:blipFill>
          <p:spPr>
            <a:xfrm>
              <a:off x="5890656" y="2360232"/>
              <a:ext cx="965990" cy="891126"/>
            </a:xfrm>
            <a:prstGeom prst="rect">
              <a:avLst/>
            </a:prstGeom>
          </p:spPr>
        </p:pic>
      </p:grpSp>
      <p:grpSp>
        <p:nvGrpSpPr>
          <p:cNvPr id="38" name="PHẠM DUYÊN 6 - 9Slide.vn">
            <a:extLst>
              <a:ext uri="{FF2B5EF4-FFF2-40B4-BE49-F238E27FC236}">
                <a16:creationId xmlns:a16="http://schemas.microsoft.com/office/drawing/2014/main" id="{75957728-8B76-D811-FB41-B4EC0324A931}"/>
              </a:ext>
            </a:extLst>
          </p:cNvPr>
          <p:cNvGrpSpPr/>
          <p:nvPr/>
        </p:nvGrpSpPr>
        <p:grpSpPr>
          <a:xfrm>
            <a:off x="8869062" y="2226377"/>
            <a:ext cx="2575452" cy="1838938"/>
            <a:chOff x="8869062" y="2226377"/>
            <a:chExt cx="2575452" cy="1838938"/>
          </a:xfrm>
        </p:grpSpPr>
        <p:sp>
          <p:nvSpPr>
            <p:cNvPr id="33" name="PHẠM DUYÊN 2 - 9Slide.vn">
              <a:extLst>
                <a:ext uri="{FF2B5EF4-FFF2-40B4-BE49-F238E27FC236}">
                  <a16:creationId xmlns:a16="http://schemas.microsoft.com/office/drawing/2014/main" id="{28666F89-6FF9-2172-9A3C-C37662D63F71}"/>
                </a:ext>
              </a:extLst>
            </p:cNvPr>
            <p:cNvSpPr/>
            <p:nvPr/>
          </p:nvSpPr>
          <p:spPr>
            <a:xfrm>
              <a:off x="8869062" y="2226377"/>
              <a:ext cx="2575452" cy="1838938"/>
            </a:xfrm>
            <a:prstGeom prst="ellipse">
              <a:avLst/>
            </a:prstGeom>
            <a:solidFill>
              <a:srgbClr val="EAE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30" name="PHẠM DUYÊN 13 - 9Slide.vn">
              <a:extLst>
                <a:ext uri="{FF2B5EF4-FFF2-40B4-BE49-F238E27FC236}">
                  <a16:creationId xmlns:a16="http://schemas.microsoft.com/office/drawing/2014/main" id="{D6F3F25A-2A98-9B8A-CAC4-FCEBFB4DDC5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5843283">
              <a:off x="9649008" y="2390612"/>
              <a:ext cx="1038634" cy="1638051"/>
            </a:xfrm>
            <a:prstGeom prst="rect">
              <a:avLst/>
            </a:prstGeom>
            <a:effectLst>
              <a:outerShdw blurRad="50800" dist="38100" dir="2700000" algn="tl" rotWithShape="0">
                <a:prstClr val="black">
                  <a:alpha val="40000"/>
                </a:prstClr>
              </a:outerShdw>
            </a:effectLst>
          </p:spPr>
        </p:pic>
      </p:grpSp>
      <p:sp>
        <p:nvSpPr>
          <p:cNvPr id="39" name="PHẠM DUYÊN 7 - 9Slide.vn">
            <a:extLst>
              <a:ext uri="{FF2B5EF4-FFF2-40B4-BE49-F238E27FC236}">
                <a16:creationId xmlns:a16="http://schemas.microsoft.com/office/drawing/2014/main" id="{8C523F8F-E1B1-71EE-5734-0B9D7EFF4273}"/>
              </a:ext>
            </a:extLst>
          </p:cNvPr>
          <p:cNvSpPr/>
          <p:nvPr/>
        </p:nvSpPr>
        <p:spPr>
          <a:xfrm>
            <a:off x="4649320" y="4089441"/>
            <a:ext cx="2893360" cy="698148"/>
          </a:xfrm>
          <a:prstGeom prst="roundRect">
            <a:avLst/>
          </a:prstGeom>
          <a:solidFill>
            <a:srgbClr val="FDE6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3">
                    <a:lumMod val="50000"/>
                  </a:schemeClr>
                </a:solidFill>
                <a:latin typeface="Times New Roman" panose="02020603050405020304" pitchFamily="18" charset="0"/>
                <a:cs typeface="Times New Roman" panose="02020603050405020304" pitchFamily="18" charset="0"/>
              </a:rPr>
              <a:t>8 000 đồng</a:t>
            </a:r>
          </a:p>
        </p:txBody>
      </p:sp>
      <p:sp>
        <p:nvSpPr>
          <p:cNvPr id="40" name="PHẠM DUYÊN 8 - 9Slide.vn">
            <a:extLst>
              <a:ext uri="{FF2B5EF4-FFF2-40B4-BE49-F238E27FC236}">
                <a16:creationId xmlns:a16="http://schemas.microsoft.com/office/drawing/2014/main" id="{067023E0-75E3-E535-AD90-A6395DAC1EF6}"/>
              </a:ext>
            </a:extLst>
          </p:cNvPr>
          <p:cNvSpPr/>
          <p:nvPr/>
        </p:nvSpPr>
        <p:spPr>
          <a:xfrm>
            <a:off x="8763944" y="4120717"/>
            <a:ext cx="2893360" cy="698148"/>
          </a:xfrm>
          <a:prstGeom prst="roundRect">
            <a:avLst/>
          </a:prstGeom>
          <a:solidFill>
            <a:srgbClr val="FDE6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3">
                    <a:lumMod val="50000"/>
                  </a:schemeClr>
                </a:solidFill>
                <a:latin typeface="Times New Roman" panose="02020603050405020304" pitchFamily="18" charset="0"/>
                <a:cs typeface="Times New Roman" panose="02020603050405020304" pitchFamily="18" charset="0"/>
              </a:rPr>
              <a:t>5 000 đồng</a:t>
            </a:r>
          </a:p>
        </p:txBody>
      </p:sp>
    </p:spTree>
    <p:extLst>
      <p:ext uri="{BB962C8B-B14F-4D97-AF65-F5344CB8AC3E}">
        <p14:creationId xmlns:p14="http://schemas.microsoft.com/office/powerpoint/2010/main" val="14000976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1000" fill="hold"/>
                                        <p:tgtEl>
                                          <p:spTgt spid="36"/>
                                        </p:tgtEl>
                                        <p:attrNameLst>
                                          <p:attrName>ppt_w</p:attrName>
                                        </p:attrNameLst>
                                      </p:cBhvr>
                                      <p:tavLst>
                                        <p:tav tm="0">
                                          <p:val>
                                            <p:fltVal val="0"/>
                                          </p:val>
                                        </p:tav>
                                        <p:tav tm="100000">
                                          <p:val>
                                            <p:strVal val="#ppt_w"/>
                                          </p:val>
                                        </p:tav>
                                      </p:tavLst>
                                    </p:anim>
                                    <p:anim calcmode="lin" valueType="num">
                                      <p:cBhvr>
                                        <p:cTn id="13" dur="1000" fill="hold"/>
                                        <p:tgtEl>
                                          <p:spTgt spid="36"/>
                                        </p:tgtEl>
                                        <p:attrNameLst>
                                          <p:attrName>ppt_h</p:attrName>
                                        </p:attrNameLst>
                                      </p:cBhvr>
                                      <p:tavLst>
                                        <p:tav tm="0">
                                          <p:val>
                                            <p:fltVal val="0"/>
                                          </p:val>
                                        </p:tav>
                                        <p:tav tm="100000">
                                          <p:val>
                                            <p:strVal val="#ppt_h"/>
                                          </p:val>
                                        </p:tav>
                                      </p:tavLst>
                                    </p:anim>
                                    <p:anim calcmode="lin" valueType="num">
                                      <p:cBhvr>
                                        <p:cTn id="14" dur="1000" fill="hold"/>
                                        <p:tgtEl>
                                          <p:spTgt spid="36"/>
                                        </p:tgtEl>
                                        <p:attrNameLst>
                                          <p:attrName>style.rotation</p:attrName>
                                        </p:attrNameLst>
                                      </p:cBhvr>
                                      <p:tavLst>
                                        <p:tav tm="0">
                                          <p:val>
                                            <p:fltVal val="90"/>
                                          </p:val>
                                        </p:tav>
                                        <p:tav tm="100000">
                                          <p:val>
                                            <p:fltVal val="0"/>
                                          </p:val>
                                        </p:tav>
                                      </p:tavLst>
                                    </p:anim>
                                    <p:animEffect transition="in" filter="fade">
                                      <p:cBhvr>
                                        <p:cTn id="15" dur="1000"/>
                                        <p:tgtEl>
                                          <p:spTgt spid="36"/>
                                        </p:tgtEl>
                                      </p:cBhvr>
                                    </p:animEffect>
                                  </p:childTnLst>
                                </p:cTn>
                              </p:par>
                              <p:par>
                                <p:cTn id="16" presetID="31" presetClass="entr" presetSubtype="0" fill="hold" nodeType="with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1000" fill="hold"/>
                                        <p:tgtEl>
                                          <p:spTgt spid="37"/>
                                        </p:tgtEl>
                                        <p:attrNameLst>
                                          <p:attrName>ppt_w</p:attrName>
                                        </p:attrNameLst>
                                      </p:cBhvr>
                                      <p:tavLst>
                                        <p:tav tm="0">
                                          <p:val>
                                            <p:fltVal val="0"/>
                                          </p:val>
                                        </p:tav>
                                        <p:tav tm="100000">
                                          <p:val>
                                            <p:strVal val="#ppt_w"/>
                                          </p:val>
                                        </p:tav>
                                      </p:tavLst>
                                    </p:anim>
                                    <p:anim calcmode="lin" valueType="num">
                                      <p:cBhvr>
                                        <p:cTn id="19" dur="1000" fill="hold"/>
                                        <p:tgtEl>
                                          <p:spTgt spid="37"/>
                                        </p:tgtEl>
                                        <p:attrNameLst>
                                          <p:attrName>ppt_h</p:attrName>
                                        </p:attrNameLst>
                                      </p:cBhvr>
                                      <p:tavLst>
                                        <p:tav tm="0">
                                          <p:val>
                                            <p:fltVal val="0"/>
                                          </p:val>
                                        </p:tav>
                                        <p:tav tm="100000">
                                          <p:val>
                                            <p:strVal val="#ppt_h"/>
                                          </p:val>
                                        </p:tav>
                                      </p:tavLst>
                                    </p:anim>
                                    <p:anim calcmode="lin" valueType="num">
                                      <p:cBhvr>
                                        <p:cTn id="20" dur="1000" fill="hold"/>
                                        <p:tgtEl>
                                          <p:spTgt spid="37"/>
                                        </p:tgtEl>
                                        <p:attrNameLst>
                                          <p:attrName>style.rotation</p:attrName>
                                        </p:attrNameLst>
                                      </p:cBhvr>
                                      <p:tavLst>
                                        <p:tav tm="0">
                                          <p:val>
                                            <p:fltVal val="90"/>
                                          </p:val>
                                        </p:tav>
                                        <p:tav tm="100000">
                                          <p:val>
                                            <p:fltVal val="0"/>
                                          </p:val>
                                        </p:tav>
                                      </p:tavLst>
                                    </p:anim>
                                    <p:animEffect transition="in" filter="fade">
                                      <p:cBhvr>
                                        <p:cTn id="21" dur="1000"/>
                                        <p:tgtEl>
                                          <p:spTgt spid="37"/>
                                        </p:tgtEl>
                                      </p:cBhvr>
                                    </p:animEffect>
                                  </p:childTnLst>
                                </p:cTn>
                              </p:par>
                              <p:par>
                                <p:cTn id="22" presetID="31"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 calcmode="lin" valueType="num">
                                      <p:cBhvr>
                                        <p:cTn id="24" dur="1000" fill="hold"/>
                                        <p:tgtEl>
                                          <p:spTgt spid="38"/>
                                        </p:tgtEl>
                                        <p:attrNameLst>
                                          <p:attrName>ppt_w</p:attrName>
                                        </p:attrNameLst>
                                      </p:cBhvr>
                                      <p:tavLst>
                                        <p:tav tm="0">
                                          <p:val>
                                            <p:fltVal val="0"/>
                                          </p:val>
                                        </p:tav>
                                        <p:tav tm="100000">
                                          <p:val>
                                            <p:strVal val="#ppt_w"/>
                                          </p:val>
                                        </p:tav>
                                      </p:tavLst>
                                    </p:anim>
                                    <p:anim calcmode="lin" valueType="num">
                                      <p:cBhvr>
                                        <p:cTn id="25" dur="1000" fill="hold"/>
                                        <p:tgtEl>
                                          <p:spTgt spid="38"/>
                                        </p:tgtEl>
                                        <p:attrNameLst>
                                          <p:attrName>ppt_h</p:attrName>
                                        </p:attrNameLst>
                                      </p:cBhvr>
                                      <p:tavLst>
                                        <p:tav tm="0">
                                          <p:val>
                                            <p:fltVal val="0"/>
                                          </p:val>
                                        </p:tav>
                                        <p:tav tm="100000">
                                          <p:val>
                                            <p:strVal val="#ppt_h"/>
                                          </p:val>
                                        </p:tav>
                                      </p:tavLst>
                                    </p:anim>
                                    <p:anim calcmode="lin" valueType="num">
                                      <p:cBhvr>
                                        <p:cTn id="26" dur="1000" fill="hold"/>
                                        <p:tgtEl>
                                          <p:spTgt spid="38"/>
                                        </p:tgtEl>
                                        <p:attrNameLst>
                                          <p:attrName>style.rotation</p:attrName>
                                        </p:attrNameLst>
                                      </p:cBhvr>
                                      <p:tavLst>
                                        <p:tav tm="0">
                                          <p:val>
                                            <p:fltVal val="90"/>
                                          </p:val>
                                        </p:tav>
                                        <p:tav tm="100000">
                                          <p:val>
                                            <p:fltVal val="0"/>
                                          </p:val>
                                        </p:tav>
                                      </p:tavLst>
                                    </p:anim>
                                    <p:animEffect transition="in" filter="fade">
                                      <p:cBhvr>
                                        <p:cTn id="27" dur="1000"/>
                                        <p:tgtEl>
                                          <p:spTgt spid="38"/>
                                        </p:tgtEl>
                                      </p:cBhvr>
                                    </p:animEffect>
                                  </p:childTnLst>
                                </p:cTn>
                              </p:par>
                            </p:childTnLst>
                          </p:cTn>
                        </p:par>
                        <p:par>
                          <p:cTn id="28" fill="hold">
                            <p:stCondLst>
                              <p:cond delay="1000"/>
                            </p:stCondLst>
                            <p:childTnLst>
                              <p:par>
                                <p:cTn id="29" presetID="22" presetClass="entr" presetSubtype="1"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up)">
                                      <p:cBhvr>
                                        <p:cTn id="31" dur="500"/>
                                        <p:tgtEl>
                                          <p:spTgt spid="24"/>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up)">
                                      <p:cBhvr>
                                        <p:cTn id="34" dur="500"/>
                                        <p:tgtEl>
                                          <p:spTgt spid="39"/>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up)">
                                      <p:cBhvr>
                                        <p:cTn id="3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4" grpId="0" animBg="1"/>
      <p:bldP spid="39" grpId="0" animBg="1"/>
      <p:bldP spid="4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3 - 9Slide.vn">
            <a:extLst>
              <a:ext uri="{FF2B5EF4-FFF2-40B4-BE49-F238E27FC236}">
                <a16:creationId xmlns:a16="http://schemas.microsoft.com/office/drawing/2014/main" id="{443521E6-E6B4-5BB1-7840-B4044CFBA82A}"/>
              </a:ext>
            </a:extLst>
          </p:cNvPr>
          <p:cNvGrpSpPr/>
          <p:nvPr/>
        </p:nvGrpSpPr>
        <p:grpSpPr>
          <a:xfrm>
            <a:off x="470224" y="431933"/>
            <a:ext cx="668922" cy="707886"/>
            <a:chOff x="1559434" y="1176116"/>
            <a:chExt cx="668922" cy="707886"/>
          </a:xfrm>
        </p:grpSpPr>
        <p:grpSp>
          <p:nvGrpSpPr>
            <p:cNvPr id="3" name="Group 2">
              <a:extLst>
                <a:ext uri="{FF2B5EF4-FFF2-40B4-BE49-F238E27FC236}">
                  <a16:creationId xmlns:a16="http://schemas.microsoft.com/office/drawing/2014/main" id="{27BF48ED-C7DD-7BD6-376C-43B7E22AF661}"/>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667F4D23-FE6B-AFDD-3E36-449514DA5FEC}"/>
                  </a:ext>
                </a:extLst>
              </p:cNvPr>
              <p:cNvSpPr/>
              <p:nvPr/>
            </p:nvSpPr>
            <p:spPr>
              <a:xfrm>
                <a:off x="1998079" y="180251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F1758C73-6A76-4485-2D7F-655C634A6C3D}"/>
                  </a:ext>
                </a:extLst>
              </p:cNvPr>
              <p:cNvSpPr/>
              <p:nvPr/>
            </p:nvSpPr>
            <p:spPr>
              <a:xfrm>
                <a:off x="1959266" y="1758940"/>
                <a:ext cx="668922" cy="668922"/>
              </a:xfrm>
              <a:prstGeom prst="ellipse">
                <a:avLst/>
              </a:prstGeom>
              <a:noFill/>
              <a:ln w="28575">
                <a:solidFill>
                  <a:srgbClr val="85B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4" name="TextBox 3">
              <a:extLst>
                <a:ext uri="{FF2B5EF4-FFF2-40B4-BE49-F238E27FC236}">
                  <a16:creationId xmlns:a16="http://schemas.microsoft.com/office/drawing/2014/main" id="{D9B25A7B-3720-6350-CF0F-C06DF96B4E09}"/>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1</a:t>
              </a:r>
            </a:p>
          </p:txBody>
        </p:sp>
      </p:grpSp>
      <p:grpSp>
        <p:nvGrpSpPr>
          <p:cNvPr id="8" name="PHẠM DUYÊN 4 - 9Slide.vn">
            <a:extLst>
              <a:ext uri="{FF2B5EF4-FFF2-40B4-BE49-F238E27FC236}">
                <a16:creationId xmlns:a16="http://schemas.microsoft.com/office/drawing/2014/main" id="{F941BF75-5970-0242-9B54-0E104EDEE7C4}"/>
              </a:ext>
            </a:extLst>
          </p:cNvPr>
          <p:cNvGrpSpPr/>
          <p:nvPr/>
        </p:nvGrpSpPr>
        <p:grpSpPr>
          <a:xfrm>
            <a:off x="1530554" y="1391000"/>
            <a:ext cx="2575452" cy="1838938"/>
            <a:chOff x="677562" y="2226377"/>
            <a:chExt cx="2575452" cy="1838938"/>
          </a:xfrm>
        </p:grpSpPr>
        <p:sp>
          <p:nvSpPr>
            <p:cNvPr id="9" name="PHẠM DUYÊN 3 - 9Slide.vn">
              <a:extLst>
                <a:ext uri="{FF2B5EF4-FFF2-40B4-BE49-F238E27FC236}">
                  <a16:creationId xmlns:a16="http://schemas.microsoft.com/office/drawing/2014/main" id="{188D15EE-04E3-A876-4132-DFE929C45E69}"/>
                </a:ext>
              </a:extLst>
            </p:cNvPr>
            <p:cNvSpPr/>
            <p:nvPr/>
          </p:nvSpPr>
          <p:spPr>
            <a:xfrm>
              <a:off x="677562" y="2226377"/>
              <a:ext cx="2575452" cy="1838938"/>
            </a:xfrm>
            <a:prstGeom prst="ellipse">
              <a:avLst/>
            </a:prstGeom>
            <a:solidFill>
              <a:srgbClr val="FBD3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0" name="PHẠM DUYÊN 8 - 9Slide.vn">
              <a:extLst>
                <a:ext uri="{FF2B5EF4-FFF2-40B4-BE49-F238E27FC236}">
                  <a16:creationId xmlns:a16="http://schemas.microsoft.com/office/drawing/2014/main" id="{CB040939-A4EC-F83A-9C6C-7619BB976BD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843283">
              <a:off x="1085131" y="2677757"/>
              <a:ext cx="1038634" cy="1638051"/>
            </a:xfrm>
            <a:prstGeom prst="rect">
              <a:avLst/>
            </a:prstGeom>
          </p:spPr>
        </p:pic>
        <p:pic>
          <p:nvPicPr>
            <p:cNvPr id="11" name="PHẠM DUYÊN 9 - 9Slide.vn">
              <a:extLst>
                <a:ext uri="{FF2B5EF4-FFF2-40B4-BE49-F238E27FC236}">
                  <a16:creationId xmlns:a16="http://schemas.microsoft.com/office/drawing/2014/main" id="{808C7DD2-CF2B-0AEE-82F5-103A157AF02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138171" flipH="1">
              <a:off x="1539445" y="2222985"/>
              <a:ext cx="442086" cy="1228016"/>
            </a:xfrm>
            <a:prstGeom prst="rect">
              <a:avLst/>
            </a:prstGeom>
          </p:spPr>
        </p:pic>
        <p:pic>
          <p:nvPicPr>
            <p:cNvPr id="12" name="PHẠM DUYÊN 10 - 9Slide.vn">
              <a:extLst>
                <a:ext uri="{FF2B5EF4-FFF2-40B4-BE49-F238E27FC236}">
                  <a16:creationId xmlns:a16="http://schemas.microsoft.com/office/drawing/2014/main" id="{76C902F2-484B-89DF-F835-7266677981F1}"/>
                </a:ext>
              </a:extLst>
            </p:cNvPr>
            <p:cNvPicPr>
              <a:picLocks noChangeAspect="1"/>
            </p:cNvPicPr>
            <p:nvPr/>
          </p:nvPicPr>
          <p:blipFill>
            <a:blip r:embed="rId6"/>
            <a:srcRect/>
            <a:stretch>
              <a:fillRect/>
            </a:stretch>
          </p:blipFill>
          <p:spPr>
            <a:xfrm rot="1391769">
              <a:off x="2190880" y="2406076"/>
              <a:ext cx="965990" cy="891126"/>
            </a:xfrm>
            <a:prstGeom prst="rect">
              <a:avLst/>
            </a:prstGeom>
          </p:spPr>
        </p:pic>
      </p:grpSp>
      <p:grpSp>
        <p:nvGrpSpPr>
          <p:cNvPr id="13" name="PHẠM DUYÊN 5 - 9Slide.vn">
            <a:extLst>
              <a:ext uri="{FF2B5EF4-FFF2-40B4-BE49-F238E27FC236}">
                <a16:creationId xmlns:a16="http://schemas.microsoft.com/office/drawing/2014/main" id="{15EBD73F-F16B-EDD9-0684-EBCB61C14070}"/>
              </a:ext>
            </a:extLst>
          </p:cNvPr>
          <p:cNvGrpSpPr/>
          <p:nvPr/>
        </p:nvGrpSpPr>
        <p:grpSpPr>
          <a:xfrm>
            <a:off x="5007068" y="1391000"/>
            <a:ext cx="2575452" cy="1838938"/>
            <a:chOff x="4773312" y="2226377"/>
            <a:chExt cx="2575452" cy="1838938"/>
          </a:xfrm>
        </p:grpSpPr>
        <p:sp>
          <p:nvSpPr>
            <p:cNvPr id="14" name="PHẠM DUYÊN 1 - 9Slide.vn">
              <a:extLst>
                <a:ext uri="{FF2B5EF4-FFF2-40B4-BE49-F238E27FC236}">
                  <a16:creationId xmlns:a16="http://schemas.microsoft.com/office/drawing/2014/main" id="{3CB8BE8E-3B9A-4447-FDE8-C410C6A02F80}"/>
                </a:ext>
              </a:extLst>
            </p:cNvPr>
            <p:cNvSpPr/>
            <p:nvPr/>
          </p:nvSpPr>
          <p:spPr>
            <a:xfrm>
              <a:off x="4773312" y="2226377"/>
              <a:ext cx="2575452" cy="1838938"/>
            </a:xfrm>
            <a:prstGeom prst="ellipse">
              <a:avLst/>
            </a:prstGeom>
            <a:solidFill>
              <a:srgbClr val="B8D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5" name="PHẠM DUYÊN 11 - 9Slide.vn">
              <a:extLst>
                <a:ext uri="{FF2B5EF4-FFF2-40B4-BE49-F238E27FC236}">
                  <a16:creationId xmlns:a16="http://schemas.microsoft.com/office/drawing/2014/main" id="{E46EB493-1F91-B76C-CBD0-34DB428333C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843283">
              <a:off x="5356407" y="2606513"/>
              <a:ext cx="1038634" cy="1638051"/>
            </a:xfrm>
            <a:prstGeom prst="rect">
              <a:avLst/>
            </a:prstGeom>
          </p:spPr>
        </p:pic>
        <p:pic>
          <p:nvPicPr>
            <p:cNvPr id="16" name="PHẠM DUYÊN 12 - 9Slide.vn">
              <a:extLst>
                <a:ext uri="{FF2B5EF4-FFF2-40B4-BE49-F238E27FC236}">
                  <a16:creationId xmlns:a16="http://schemas.microsoft.com/office/drawing/2014/main" id="{56ABB579-CC0B-C3D3-3DBB-E2C7368F46E4}"/>
                </a:ext>
              </a:extLst>
            </p:cNvPr>
            <p:cNvPicPr>
              <a:picLocks noChangeAspect="1"/>
            </p:cNvPicPr>
            <p:nvPr/>
          </p:nvPicPr>
          <p:blipFill>
            <a:blip r:embed="rId6"/>
            <a:srcRect/>
            <a:stretch>
              <a:fillRect/>
            </a:stretch>
          </p:blipFill>
          <p:spPr>
            <a:xfrm>
              <a:off x="5890656" y="2360232"/>
              <a:ext cx="965990" cy="891126"/>
            </a:xfrm>
            <a:prstGeom prst="rect">
              <a:avLst/>
            </a:prstGeom>
          </p:spPr>
        </p:pic>
      </p:grpSp>
      <p:grpSp>
        <p:nvGrpSpPr>
          <p:cNvPr id="17" name="PHẠM DUYÊN 6 - 9Slide.vn">
            <a:extLst>
              <a:ext uri="{FF2B5EF4-FFF2-40B4-BE49-F238E27FC236}">
                <a16:creationId xmlns:a16="http://schemas.microsoft.com/office/drawing/2014/main" id="{AD47779A-3431-1A37-0BC2-747546F7E882}"/>
              </a:ext>
            </a:extLst>
          </p:cNvPr>
          <p:cNvGrpSpPr/>
          <p:nvPr/>
        </p:nvGrpSpPr>
        <p:grpSpPr>
          <a:xfrm>
            <a:off x="8483582" y="1391000"/>
            <a:ext cx="2575452" cy="1838938"/>
            <a:chOff x="8869062" y="2226377"/>
            <a:chExt cx="2575452" cy="1838938"/>
          </a:xfrm>
        </p:grpSpPr>
        <p:sp>
          <p:nvSpPr>
            <p:cNvPr id="18" name="PHẠM DUYÊN 2 - 9Slide.vn">
              <a:extLst>
                <a:ext uri="{FF2B5EF4-FFF2-40B4-BE49-F238E27FC236}">
                  <a16:creationId xmlns:a16="http://schemas.microsoft.com/office/drawing/2014/main" id="{DFE8ED58-F3AA-9748-9EFD-B7C5D34497C9}"/>
                </a:ext>
              </a:extLst>
            </p:cNvPr>
            <p:cNvSpPr/>
            <p:nvPr/>
          </p:nvSpPr>
          <p:spPr>
            <a:xfrm>
              <a:off x="8869062" y="2226377"/>
              <a:ext cx="2575452" cy="1838938"/>
            </a:xfrm>
            <a:prstGeom prst="ellipse">
              <a:avLst/>
            </a:prstGeom>
            <a:solidFill>
              <a:srgbClr val="EAEC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pic>
          <p:nvPicPr>
            <p:cNvPr id="19" name="PHẠM DUYÊN 13 - 9Slide.vn">
              <a:extLst>
                <a:ext uri="{FF2B5EF4-FFF2-40B4-BE49-F238E27FC236}">
                  <a16:creationId xmlns:a16="http://schemas.microsoft.com/office/drawing/2014/main" id="{C8082035-6B7C-C2CB-7A0D-ABD2FFACBFC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5843283">
              <a:off x="9649008" y="2390612"/>
              <a:ext cx="1038634" cy="1638051"/>
            </a:xfrm>
            <a:prstGeom prst="rect">
              <a:avLst/>
            </a:prstGeom>
            <a:effectLst>
              <a:outerShdw blurRad="50800" dist="38100" dir="2700000" algn="tl" rotWithShape="0">
                <a:prstClr val="black">
                  <a:alpha val="40000"/>
                </a:prstClr>
              </a:outerShdw>
            </a:effectLst>
          </p:spPr>
        </p:pic>
      </p:grpSp>
      <p:sp>
        <p:nvSpPr>
          <p:cNvPr id="7" name="PHẠM DUYÊN 8 - 9Slide.vn">
            <a:extLst>
              <a:ext uri="{FF2B5EF4-FFF2-40B4-BE49-F238E27FC236}">
                <a16:creationId xmlns:a16="http://schemas.microsoft.com/office/drawing/2014/main" id="{0B0CA4D5-B1A4-544B-AD1C-919DF794A70D}"/>
              </a:ext>
            </a:extLst>
          </p:cNvPr>
          <p:cNvSpPr/>
          <p:nvPr/>
        </p:nvSpPr>
        <p:spPr>
          <a:xfrm>
            <a:off x="1371600" y="457200"/>
            <a:ext cx="2893360" cy="698148"/>
          </a:xfrm>
          <a:prstGeom prst="roundRect">
            <a:avLst/>
          </a:prstGeom>
          <a:solidFill>
            <a:srgbClr val="FDE6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3">
                    <a:lumMod val="50000"/>
                  </a:schemeClr>
                </a:solidFill>
                <a:latin typeface="Times New Roman" panose="02020603050405020304" pitchFamily="18" charset="0"/>
                <a:cs typeface="Times New Roman" panose="02020603050405020304" pitchFamily="18" charset="0"/>
              </a:rPr>
              <a:t>10 000 đồng</a:t>
            </a:r>
          </a:p>
        </p:txBody>
      </p:sp>
      <p:sp>
        <p:nvSpPr>
          <p:cNvPr id="20" name="PHẠM DUYÊN 9 - 9Slide.vn">
            <a:extLst>
              <a:ext uri="{FF2B5EF4-FFF2-40B4-BE49-F238E27FC236}">
                <a16:creationId xmlns:a16="http://schemas.microsoft.com/office/drawing/2014/main" id="{1B7C9AB2-BDFF-2967-75DA-9364B639A4A2}"/>
              </a:ext>
            </a:extLst>
          </p:cNvPr>
          <p:cNvSpPr/>
          <p:nvPr/>
        </p:nvSpPr>
        <p:spPr>
          <a:xfrm>
            <a:off x="4875680" y="457200"/>
            <a:ext cx="2893360" cy="698148"/>
          </a:xfrm>
          <a:prstGeom prst="roundRect">
            <a:avLst/>
          </a:prstGeom>
          <a:solidFill>
            <a:srgbClr val="FDE6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chemeClr val="accent3">
                    <a:lumMod val="50000"/>
                  </a:schemeClr>
                </a:solidFill>
                <a:latin typeface="Times New Roman" panose="02020603050405020304" pitchFamily="18" charset="0"/>
                <a:cs typeface="Times New Roman" panose="02020603050405020304" pitchFamily="18" charset="0"/>
              </a:rPr>
              <a:t>8 000 đồng</a:t>
            </a:r>
          </a:p>
        </p:txBody>
      </p:sp>
      <p:sp>
        <p:nvSpPr>
          <p:cNvPr id="21" name="PHẠM DUYÊN 10 - 9Slide.vn">
            <a:extLst>
              <a:ext uri="{FF2B5EF4-FFF2-40B4-BE49-F238E27FC236}">
                <a16:creationId xmlns:a16="http://schemas.microsoft.com/office/drawing/2014/main" id="{A5D286B7-D1AC-7F9D-2B53-B3EDF078A51E}"/>
              </a:ext>
            </a:extLst>
          </p:cNvPr>
          <p:cNvSpPr/>
          <p:nvPr/>
        </p:nvSpPr>
        <p:spPr>
          <a:xfrm>
            <a:off x="8379760" y="457200"/>
            <a:ext cx="2893360" cy="698148"/>
          </a:xfrm>
          <a:prstGeom prst="roundRect">
            <a:avLst/>
          </a:prstGeom>
          <a:solidFill>
            <a:srgbClr val="FDE69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accent3">
                    <a:lumMod val="50000"/>
                  </a:schemeClr>
                </a:solidFill>
                <a:latin typeface="Times New Roman" panose="02020603050405020304" pitchFamily="18" charset="0"/>
                <a:cs typeface="Times New Roman" panose="02020603050405020304" pitchFamily="18" charset="0"/>
              </a:rPr>
              <a:t>5 000 </a:t>
            </a:r>
            <a:r>
              <a:rPr lang="en-US" sz="3600" dirty="0" err="1">
                <a:solidFill>
                  <a:schemeClr val="accent3">
                    <a:lumMod val="50000"/>
                  </a:schemeClr>
                </a:solidFill>
                <a:latin typeface="Times New Roman" panose="02020603050405020304" pitchFamily="18" charset="0"/>
                <a:cs typeface="Times New Roman" panose="02020603050405020304" pitchFamily="18" charset="0"/>
              </a:rPr>
              <a:t>đồng</a:t>
            </a:r>
            <a:endParaRPr lang="en-US" sz="3600" dirty="0">
              <a:solidFill>
                <a:schemeClr val="accent3">
                  <a:lumMod val="50000"/>
                </a:schemeClr>
              </a:solidFill>
              <a:latin typeface="Times New Roman" panose="02020603050405020304" pitchFamily="18" charset="0"/>
              <a:cs typeface="Times New Roman" panose="02020603050405020304" pitchFamily="18" charset="0"/>
            </a:endParaRPr>
          </a:p>
        </p:txBody>
      </p:sp>
      <p:graphicFrame>
        <p:nvGraphicFramePr>
          <p:cNvPr id="25" name="Table 39">
            <a:extLst>
              <a:ext uri="{FF2B5EF4-FFF2-40B4-BE49-F238E27FC236}">
                <a16:creationId xmlns:a16="http://schemas.microsoft.com/office/drawing/2014/main" id="{461D30B1-FB0F-D1C6-C09D-67C482920565}"/>
              </a:ext>
            </a:extLst>
          </p:cNvPr>
          <p:cNvGraphicFramePr>
            <a:graphicFrameLocks noGrp="1"/>
          </p:cNvGraphicFramePr>
          <p:nvPr>
            <p:extLst>
              <p:ext uri="{D42A27DB-BD31-4B8C-83A1-F6EECF244321}">
                <p14:modId xmlns:p14="http://schemas.microsoft.com/office/powerpoint/2010/main" val="898732378"/>
              </p:ext>
            </p:extLst>
          </p:nvPr>
        </p:nvGraphicFramePr>
        <p:xfrm>
          <a:off x="888169" y="3628063"/>
          <a:ext cx="10356648" cy="2440176"/>
        </p:xfrm>
        <a:graphic>
          <a:graphicData uri="http://schemas.openxmlformats.org/drawingml/2006/table">
            <a:tbl>
              <a:tblPr firstRow="1" bandRow="1">
                <a:tableStyleId>{5C22544A-7EE6-4342-B048-85BDC9FD1C3A}</a:tableStyleId>
              </a:tblPr>
              <a:tblGrid>
                <a:gridCol w="2589162">
                  <a:extLst>
                    <a:ext uri="{9D8B030D-6E8A-4147-A177-3AD203B41FA5}">
                      <a16:colId xmlns:a16="http://schemas.microsoft.com/office/drawing/2014/main" val="1297614500"/>
                    </a:ext>
                  </a:extLst>
                </a:gridCol>
                <a:gridCol w="2589162">
                  <a:extLst>
                    <a:ext uri="{9D8B030D-6E8A-4147-A177-3AD203B41FA5}">
                      <a16:colId xmlns:a16="http://schemas.microsoft.com/office/drawing/2014/main" val="2941382138"/>
                    </a:ext>
                  </a:extLst>
                </a:gridCol>
                <a:gridCol w="2589162">
                  <a:extLst>
                    <a:ext uri="{9D8B030D-6E8A-4147-A177-3AD203B41FA5}">
                      <a16:colId xmlns:a16="http://schemas.microsoft.com/office/drawing/2014/main" val="17097060"/>
                    </a:ext>
                  </a:extLst>
                </a:gridCol>
                <a:gridCol w="2589162">
                  <a:extLst>
                    <a:ext uri="{9D8B030D-6E8A-4147-A177-3AD203B41FA5}">
                      <a16:colId xmlns:a16="http://schemas.microsoft.com/office/drawing/2014/main" val="3553243596"/>
                    </a:ext>
                  </a:extLst>
                </a:gridCol>
              </a:tblGrid>
              <a:tr h="1248737">
                <a:tc>
                  <a:txBody>
                    <a:bodyPr/>
                    <a:lstStyle/>
                    <a:p>
                      <a:pPr algn="ctr"/>
                      <a:r>
                        <a:rPr lang="en-US" sz="3600" b="0" dirty="0" err="1">
                          <a:solidFill>
                            <a:schemeClr val="tx1"/>
                          </a:solidFill>
                          <a:latin typeface="Arial" panose="020B0604020202020204" pitchFamily="34" charset="0"/>
                          <a:cs typeface="Arial" panose="020B0604020202020204" pitchFamily="34" charset="0"/>
                        </a:rPr>
                        <a:t>Củ</a:t>
                      </a:r>
                      <a:r>
                        <a:rPr lang="en-US" sz="3600" b="0" dirty="0">
                          <a:solidFill>
                            <a:schemeClr val="tx1"/>
                          </a:solidFill>
                          <a:latin typeface="Arial" panose="020B0604020202020204" pitchFamily="34" charset="0"/>
                          <a:cs typeface="Arial" panose="020B0604020202020204" pitchFamily="34" charset="0"/>
                        </a:rPr>
                        <a:t>/</a:t>
                      </a:r>
                      <a:r>
                        <a:rPr lang="en-US" sz="3600" b="0" dirty="0" err="1">
                          <a:solidFill>
                            <a:schemeClr val="tx1"/>
                          </a:solidFill>
                          <a:latin typeface="Arial" panose="020B0604020202020204" pitchFamily="34" charset="0"/>
                          <a:cs typeface="Arial" panose="020B0604020202020204" pitchFamily="34" charset="0"/>
                        </a:rPr>
                        <a:t>quả</a:t>
                      </a:r>
                      <a:endParaRPr lang="en-US" sz="36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algn="ctr"/>
                      <a:r>
                        <a:rPr lang="en-US" sz="3600" b="0" dirty="0" err="1">
                          <a:solidFill>
                            <a:schemeClr val="tx1"/>
                          </a:solidFill>
                          <a:latin typeface="Arial" panose="020B0604020202020204" pitchFamily="34" charset="0"/>
                          <a:cs typeface="Arial" panose="020B0604020202020204" pitchFamily="34" charset="0"/>
                        </a:rPr>
                        <a:t>Bắp</a:t>
                      </a:r>
                      <a:r>
                        <a:rPr lang="en-US" sz="3600" b="0" dirty="0">
                          <a:solidFill>
                            <a:schemeClr val="tx1"/>
                          </a:solidFill>
                          <a:latin typeface="Arial" panose="020B0604020202020204" pitchFamily="34" charset="0"/>
                          <a:cs typeface="Arial" panose="020B0604020202020204" pitchFamily="34" charset="0"/>
                        </a:rPr>
                        <a:t> </a:t>
                      </a:r>
                      <a:r>
                        <a:rPr lang="en-US" sz="3600" b="0" dirty="0" err="1">
                          <a:solidFill>
                            <a:schemeClr val="tx1"/>
                          </a:solidFill>
                          <a:latin typeface="Arial" panose="020B0604020202020204" pitchFamily="34" charset="0"/>
                          <a:cs typeface="Arial" panose="020B0604020202020204" pitchFamily="34" charset="0"/>
                        </a:rPr>
                        <a:t>ngô</a:t>
                      </a:r>
                      <a:endParaRPr lang="en-US"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err="1">
                          <a:solidFill>
                            <a:schemeClr val="tx1"/>
                          </a:solidFill>
                          <a:latin typeface="Arial" panose="020B0604020202020204" pitchFamily="34" charset="0"/>
                          <a:cs typeface="Arial" panose="020B0604020202020204" pitchFamily="34" charset="0"/>
                        </a:rPr>
                        <a:t>Cà</a:t>
                      </a:r>
                      <a:r>
                        <a:rPr lang="en-US" sz="3600" b="0" dirty="0">
                          <a:solidFill>
                            <a:schemeClr val="tx1"/>
                          </a:solidFill>
                          <a:latin typeface="Arial" panose="020B0604020202020204" pitchFamily="34" charset="0"/>
                          <a:cs typeface="Arial" panose="020B0604020202020204" pitchFamily="34" charset="0"/>
                        </a:rPr>
                        <a:t> </a:t>
                      </a:r>
                      <a:r>
                        <a:rPr lang="en-US" sz="3600" b="0" dirty="0" err="1">
                          <a:solidFill>
                            <a:schemeClr val="tx1"/>
                          </a:solidFill>
                          <a:latin typeface="Arial" panose="020B0604020202020204" pitchFamily="34" charset="0"/>
                          <a:cs typeface="Arial" panose="020B0604020202020204" pitchFamily="34" charset="0"/>
                        </a:rPr>
                        <a:t>rốt</a:t>
                      </a:r>
                      <a:endParaRPr lang="en-US"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3600" b="0" dirty="0" err="1">
                          <a:solidFill>
                            <a:schemeClr val="tx1"/>
                          </a:solidFill>
                          <a:latin typeface="Arial" panose="020B0604020202020204" pitchFamily="34" charset="0"/>
                          <a:cs typeface="Arial" panose="020B0604020202020204" pitchFamily="34" charset="0"/>
                        </a:rPr>
                        <a:t>Dưa</a:t>
                      </a:r>
                      <a:r>
                        <a:rPr lang="en-US" sz="3600" b="0" dirty="0">
                          <a:solidFill>
                            <a:schemeClr val="tx1"/>
                          </a:solidFill>
                          <a:latin typeface="Arial" panose="020B0604020202020204" pitchFamily="34" charset="0"/>
                          <a:cs typeface="Arial" panose="020B0604020202020204" pitchFamily="34" charset="0"/>
                        </a:rPr>
                        <a:t> </a:t>
                      </a:r>
                      <a:r>
                        <a:rPr lang="en-US" sz="3600" b="0" dirty="0" err="1">
                          <a:solidFill>
                            <a:schemeClr val="tx1"/>
                          </a:solidFill>
                          <a:latin typeface="Arial" panose="020B0604020202020204" pitchFamily="34" charset="0"/>
                          <a:cs typeface="Arial" panose="020B0604020202020204" pitchFamily="34" charset="0"/>
                        </a:rPr>
                        <a:t>chuột</a:t>
                      </a:r>
                      <a:endParaRPr lang="en-US" sz="3600" b="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3527106"/>
                  </a:ext>
                </a:extLst>
              </a:tr>
              <a:tr h="1191439">
                <a:tc>
                  <a:txBody>
                    <a:bodyPr/>
                    <a:lstStyle/>
                    <a:p>
                      <a:pPr algn="ctr"/>
                      <a:r>
                        <a:rPr lang="en-US" sz="3600" b="0" dirty="0" err="1">
                          <a:solidFill>
                            <a:schemeClr val="tx1"/>
                          </a:solidFill>
                          <a:latin typeface="Arial" panose="020B0604020202020204" pitchFamily="34" charset="0"/>
                          <a:cs typeface="Arial" panose="020B0604020202020204" pitchFamily="34" charset="0"/>
                        </a:rPr>
                        <a:t>Giá</a:t>
                      </a:r>
                      <a:r>
                        <a:rPr lang="en-US" sz="3600" b="0" dirty="0">
                          <a:solidFill>
                            <a:schemeClr val="tx1"/>
                          </a:solidFill>
                          <a:latin typeface="Arial" panose="020B0604020202020204" pitchFamily="34" charset="0"/>
                          <a:cs typeface="Arial" panose="020B0604020202020204" pitchFamily="34"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EEAB0"/>
                    </a:solidFill>
                  </a:tcPr>
                </a:tc>
                <a:tc>
                  <a:txBody>
                    <a:bodyPr/>
                    <a:lstStyle/>
                    <a:p>
                      <a:pPr algn="ctr"/>
                      <a:endParaRPr lang="en-US" sz="36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sz="36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7801938"/>
                  </a:ext>
                </a:extLst>
              </a:tr>
            </a:tbl>
          </a:graphicData>
        </a:graphic>
      </p:graphicFrame>
      <p:pic>
        <p:nvPicPr>
          <p:cNvPr id="27" name="Picture 26">
            <a:extLst>
              <a:ext uri="{FF2B5EF4-FFF2-40B4-BE49-F238E27FC236}">
                <a16:creationId xmlns:a16="http://schemas.microsoft.com/office/drawing/2014/main" id="{5501BFD8-0542-B81E-0578-9C4E3FE9FD2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200" y="3945975"/>
            <a:ext cx="1515537" cy="1083225"/>
          </a:xfrm>
          <a:prstGeom prst="rect">
            <a:avLst/>
          </a:prstGeom>
        </p:spPr>
      </p:pic>
      <p:pic>
        <p:nvPicPr>
          <p:cNvPr id="31" name="Picture 30">
            <a:extLst>
              <a:ext uri="{FF2B5EF4-FFF2-40B4-BE49-F238E27FC236}">
                <a16:creationId xmlns:a16="http://schemas.microsoft.com/office/drawing/2014/main" id="{CC1B5AF9-39CF-CFDC-CC88-C47FBBD1FD3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111239">
            <a:off x="6448220" y="3953374"/>
            <a:ext cx="1811216" cy="971872"/>
          </a:xfrm>
          <a:prstGeom prst="rect">
            <a:avLst/>
          </a:prstGeom>
        </p:spPr>
      </p:pic>
      <p:pic>
        <p:nvPicPr>
          <p:cNvPr id="33" name="Picture 32">
            <a:extLst>
              <a:ext uri="{FF2B5EF4-FFF2-40B4-BE49-F238E27FC236}">
                <a16:creationId xmlns:a16="http://schemas.microsoft.com/office/drawing/2014/main" id="{5DB4E873-CBDC-68F1-2D89-10D71B6A8286}"/>
              </a:ext>
            </a:extLst>
          </p:cNvPr>
          <p:cNvPicPr>
            <a:picLocks noChangeAspect="1"/>
          </p:cNvPicPr>
          <p:nvPr/>
        </p:nvPicPr>
        <p:blipFill rotWithShape="1">
          <a:blip r:embed="rId9">
            <a:extLst>
              <a:ext uri="{28A0092B-C50C-407E-A947-70E740481C1C}">
                <a14:useLocalDpi xmlns:a14="http://schemas.microsoft.com/office/drawing/2010/main" val="0"/>
              </a:ext>
            </a:extLst>
          </a:blip>
          <a:srcRect l="18393" t="7142" r="29514" b="48769"/>
          <a:stretch/>
        </p:blipFill>
        <p:spPr>
          <a:xfrm rot="20975146">
            <a:off x="9531432" y="4110345"/>
            <a:ext cx="1066800" cy="646714"/>
          </a:xfrm>
          <a:prstGeom prst="rect">
            <a:avLst/>
          </a:prstGeom>
        </p:spPr>
      </p:pic>
      <p:sp>
        <p:nvSpPr>
          <p:cNvPr id="23" name="Rectangle 22">
            <a:extLst>
              <a:ext uri="{FF2B5EF4-FFF2-40B4-BE49-F238E27FC236}">
                <a16:creationId xmlns:a16="http://schemas.microsoft.com/office/drawing/2014/main" id="{412D6E31-FCC7-01EF-EBB0-CEED4B35C2CB}"/>
              </a:ext>
            </a:extLst>
          </p:cNvPr>
          <p:cNvSpPr/>
          <p:nvPr/>
        </p:nvSpPr>
        <p:spPr>
          <a:xfrm>
            <a:off x="3684439" y="5121529"/>
            <a:ext cx="2076209"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5 000 </a:t>
            </a:r>
            <a:r>
              <a:rPr lang="en-US" sz="32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đồng</a:t>
            </a:r>
            <a:endPar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4" name="Rectangle 23">
            <a:extLst>
              <a:ext uri="{FF2B5EF4-FFF2-40B4-BE49-F238E27FC236}">
                <a16:creationId xmlns:a16="http://schemas.microsoft.com/office/drawing/2014/main" id="{4D73F4DE-D9B7-C480-C1B0-0F69C838832B}"/>
              </a:ext>
            </a:extLst>
          </p:cNvPr>
          <p:cNvSpPr/>
          <p:nvPr/>
        </p:nvSpPr>
        <p:spPr>
          <a:xfrm>
            <a:off x="6360800" y="5094988"/>
            <a:ext cx="2076209" cy="584775"/>
          </a:xfrm>
          <a:prstGeom prst="rect">
            <a:avLst/>
          </a:prstGeom>
          <a:noFill/>
        </p:spPr>
        <p:txBody>
          <a:bodyPr wrap="none" lIns="91440" tIns="45720" rIns="91440" bIns="45720">
            <a:spAutoFit/>
          </a:bodyPr>
          <a:lstStyle/>
          <a:p>
            <a:pPr algn="ctr"/>
            <a:r>
              <a:rPr lang="en-US" sz="3200" b="1"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3</a:t>
            </a: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000 </a:t>
            </a:r>
            <a:r>
              <a:rPr lang="en-US" sz="32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đồng</a:t>
            </a:r>
            <a:endPar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EA0FE626-915A-E4B4-876C-EF06C32C21FA}"/>
              </a:ext>
            </a:extLst>
          </p:cNvPr>
          <p:cNvSpPr/>
          <p:nvPr/>
        </p:nvSpPr>
        <p:spPr>
          <a:xfrm>
            <a:off x="8959673" y="5094987"/>
            <a:ext cx="2076209" cy="584775"/>
          </a:xfrm>
          <a:prstGeom prst="rect">
            <a:avLst/>
          </a:prstGeom>
          <a:noFill/>
        </p:spPr>
        <p:txBody>
          <a:bodyPr wrap="none" lIns="91440" tIns="45720" rIns="91440" bIns="45720">
            <a:spAutoFit/>
          </a:bodyPr>
          <a:lstStyle/>
          <a:p>
            <a:pPr algn="ctr"/>
            <a:r>
              <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2 000 </a:t>
            </a:r>
            <a:r>
              <a:rPr lang="en-US" sz="3200" b="1" cap="none" spc="0" dirty="0" err="1">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đồng</a:t>
            </a:r>
            <a:endParaRPr lang="en-US" sz="3200" b="1" cap="none" spc="0" dirty="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871394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barn(inVertical)">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barn(inVertical)">
                                      <p:cBhvr>
                                        <p:cTn id="1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HẠM DUYÊN 1 - 9Slide.vn">
            <a:extLst>
              <a:ext uri="{FF2B5EF4-FFF2-40B4-BE49-F238E27FC236}">
                <a16:creationId xmlns:a16="http://schemas.microsoft.com/office/drawing/2014/main" id="{F3C3FB6C-70D5-08A5-50F1-07B87E75216E}"/>
              </a:ext>
            </a:extLst>
          </p:cNvPr>
          <p:cNvGrpSpPr/>
          <p:nvPr/>
        </p:nvGrpSpPr>
        <p:grpSpPr>
          <a:xfrm>
            <a:off x="470224" y="431933"/>
            <a:ext cx="668922" cy="707886"/>
            <a:chOff x="1559434" y="1176116"/>
            <a:chExt cx="668922" cy="707886"/>
          </a:xfrm>
        </p:grpSpPr>
        <p:grpSp>
          <p:nvGrpSpPr>
            <p:cNvPr id="4" name="Group 3">
              <a:extLst>
                <a:ext uri="{FF2B5EF4-FFF2-40B4-BE49-F238E27FC236}">
                  <a16:creationId xmlns:a16="http://schemas.microsoft.com/office/drawing/2014/main" id="{9D171D79-093C-98FF-9179-BA866958A562}"/>
                </a:ext>
              </a:extLst>
            </p:cNvPr>
            <p:cNvGrpSpPr/>
            <p:nvPr/>
          </p:nvGrpSpPr>
          <p:grpSpPr>
            <a:xfrm>
              <a:off x="1559434" y="1197548"/>
              <a:ext cx="668922" cy="668922"/>
              <a:chOff x="1959266" y="1758940"/>
              <a:chExt cx="668922" cy="668922"/>
            </a:xfrm>
          </p:grpSpPr>
          <p:sp>
            <p:nvSpPr>
              <p:cNvPr id="6" name="Oval 5">
                <a:extLst>
                  <a:ext uri="{FF2B5EF4-FFF2-40B4-BE49-F238E27FC236}">
                    <a16:creationId xmlns:a16="http://schemas.microsoft.com/office/drawing/2014/main" id="{7D400B0F-D939-2C24-3CE6-170CAD7994AF}"/>
                  </a:ext>
                </a:extLst>
              </p:cNvPr>
              <p:cNvSpPr/>
              <p:nvPr/>
            </p:nvSpPr>
            <p:spPr>
              <a:xfrm>
                <a:off x="1998079" y="180251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AC763312-BB47-449E-CC10-B2DBAB8FD114}"/>
                  </a:ext>
                </a:extLst>
              </p:cNvPr>
              <p:cNvSpPr/>
              <p:nvPr/>
            </p:nvSpPr>
            <p:spPr>
              <a:xfrm>
                <a:off x="1959266" y="1758940"/>
                <a:ext cx="668922" cy="668922"/>
              </a:xfrm>
              <a:prstGeom prst="ellipse">
                <a:avLst/>
              </a:prstGeom>
              <a:noFill/>
              <a:ln w="28575">
                <a:solidFill>
                  <a:srgbClr val="85B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E8A0A79B-9389-913F-0B60-C99121673195}"/>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2</a:t>
              </a:r>
            </a:p>
          </p:txBody>
        </p:sp>
      </p:grpSp>
      <p:grpSp>
        <p:nvGrpSpPr>
          <p:cNvPr id="2" name="PHẠM DUYÊN 2 - 9Slide.vn">
            <a:extLst>
              <a:ext uri="{FF2B5EF4-FFF2-40B4-BE49-F238E27FC236}">
                <a16:creationId xmlns:a16="http://schemas.microsoft.com/office/drawing/2014/main" id="{9FBA6C76-5F90-B4C3-9AD8-74A53AAB96B4}"/>
              </a:ext>
            </a:extLst>
          </p:cNvPr>
          <p:cNvGrpSpPr/>
          <p:nvPr/>
        </p:nvGrpSpPr>
        <p:grpSpPr>
          <a:xfrm>
            <a:off x="1307668" y="394279"/>
            <a:ext cx="1180178" cy="783193"/>
            <a:chOff x="952015" y="409881"/>
            <a:chExt cx="1180178" cy="783193"/>
          </a:xfrm>
        </p:grpSpPr>
        <p:sp>
          <p:nvSpPr>
            <p:cNvPr id="8" name="Rectangle: Rounded Corners 7">
              <a:extLst>
                <a:ext uri="{FF2B5EF4-FFF2-40B4-BE49-F238E27FC236}">
                  <a16:creationId xmlns:a16="http://schemas.microsoft.com/office/drawing/2014/main" id="{0676715E-35E5-C810-0913-8374BC1D7A3C}"/>
                </a:ext>
              </a:extLst>
            </p:cNvPr>
            <p:cNvSpPr/>
            <p:nvPr/>
          </p:nvSpPr>
          <p:spPr>
            <a:xfrm>
              <a:off x="987315" y="511161"/>
              <a:ext cx="723056" cy="533599"/>
            </a:xfrm>
            <a:prstGeom prst="roundRect">
              <a:avLst/>
            </a:prstGeom>
            <a:solidFill>
              <a:srgbClr val="FFD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9" name="PHẠM DUYÊN 3 - 9Slide.vn">
              <a:extLst>
                <a:ext uri="{FF2B5EF4-FFF2-40B4-BE49-F238E27FC236}">
                  <a16:creationId xmlns:a16="http://schemas.microsoft.com/office/drawing/2014/main" id="{E12633BE-DC9A-52FA-BDE4-025408B56EC4}"/>
                </a:ext>
              </a:extLst>
            </p:cNvPr>
            <p:cNvSpPr txBox="1"/>
            <p:nvPr/>
          </p:nvSpPr>
          <p:spPr>
            <a:xfrm>
              <a:off x="1644115" y="431313"/>
              <a:ext cx="488078" cy="748963"/>
            </a:xfrm>
            <a:prstGeom prst="roundRect">
              <a:avLst/>
            </a:prstGeom>
            <a:noFill/>
          </p:spPr>
          <p:txBody>
            <a:bodyPr wrap="none" rtlCol="0">
              <a:spAutoFit/>
            </a:bodyPr>
            <a:lstStyle/>
            <a:p>
              <a:pPr algn="ctr"/>
              <a:r>
                <a:rPr lang="en-US" sz="4000" b="1">
                  <a:solidFill>
                    <a:srgbClr val="E04053"/>
                  </a:solidFill>
                  <a:latin typeface="Times New Roman" panose="02020603050405020304" pitchFamily="18" charset="0"/>
                  <a:cs typeface="Times New Roman" panose="02020603050405020304" pitchFamily="18" charset="0"/>
                </a:rPr>
                <a:t>?</a:t>
              </a:r>
            </a:p>
          </p:txBody>
        </p:sp>
        <p:sp>
          <p:nvSpPr>
            <p:cNvPr id="10" name="PHẠM DUYÊN 3 - 9Slide.vn">
              <a:extLst>
                <a:ext uri="{FF2B5EF4-FFF2-40B4-BE49-F238E27FC236}">
                  <a16:creationId xmlns:a16="http://schemas.microsoft.com/office/drawing/2014/main" id="{2E72038F-7B2E-AB9D-E926-ED0090A872D9}"/>
                </a:ext>
              </a:extLst>
            </p:cNvPr>
            <p:cNvSpPr txBox="1"/>
            <p:nvPr/>
          </p:nvSpPr>
          <p:spPr>
            <a:xfrm>
              <a:off x="952015" y="409881"/>
              <a:ext cx="796740" cy="783193"/>
            </a:xfrm>
            <a:prstGeom prst="roundRect">
              <a:avLst/>
            </a:prstGeom>
            <a:noFill/>
          </p:spPr>
          <p:txBody>
            <a:bodyPr wrap="none" rtlCol="0">
              <a:spAutoFit/>
            </a:bodyPr>
            <a:lstStyle/>
            <a:p>
              <a:pPr algn="ctr"/>
              <a:r>
                <a:rPr lang="en-US" sz="4000" b="1">
                  <a:solidFill>
                    <a:srgbClr val="E04053"/>
                  </a:solidFill>
                  <a:latin typeface="Times New Roman" panose="02020603050405020304" pitchFamily="18" charset="0"/>
                  <a:cs typeface="Times New Roman" panose="02020603050405020304" pitchFamily="18" charset="0"/>
                </a:rPr>
                <a:t>Số</a:t>
              </a:r>
            </a:p>
          </p:txBody>
        </p:sp>
      </p:grpSp>
      <p:sp>
        <p:nvSpPr>
          <p:cNvPr id="11" name="PHẠM DUYÊN 3 - 9Slide.vn">
            <a:extLst>
              <a:ext uri="{FF2B5EF4-FFF2-40B4-BE49-F238E27FC236}">
                <a16:creationId xmlns:a16="http://schemas.microsoft.com/office/drawing/2014/main" id="{DE3D6F11-0D0A-F447-91D2-E7B541B27E70}"/>
              </a:ext>
            </a:extLst>
          </p:cNvPr>
          <p:cNvSpPr txBox="1">
            <a:spLocks noChangeAspect="1"/>
          </p:cNvSpPr>
          <p:nvPr>
            <p:custDataLst>
              <p:tags r:id="rId1"/>
            </p:custDataLst>
          </p:nvPr>
        </p:nvSpPr>
        <p:spPr>
          <a:xfrm>
            <a:off x="304800" y="1090345"/>
            <a:ext cx="11506200" cy="1451533"/>
          </a:xfrm>
          <a:prstGeom prst="roundRect">
            <a:avLst/>
          </a:prstGeom>
          <a:solidFill>
            <a:scrgbClr r="0" g="0" b="0">
              <a:alpha val="0"/>
            </a:scrgbClr>
          </a:solidFill>
        </p:spPr>
        <p:txBody>
          <a:bodyPr wrap="square" rtlCol="0">
            <a:spAutoFit/>
          </a:bodyPr>
          <a:lstStyle/>
          <a:p>
            <a:pPr algn="just">
              <a:lnSpc>
                <a:spcPct val="108000"/>
              </a:lnSpc>
            </a:pPr>
            <a:r>
              <a:rPr lang="vi-VN" sz="3800" spc="-160" dirty="0">
                <a:solidFill>
                  <a:srgbClr val="002060"/>
                </a:solidFill>
                <a:latin typeface="+mj-lt"/>
              </a:rPr>
              <a:t>Vào đầu vụ ngô, mẹ Lan mua 1 bắp ngô giá 5 000 đồng. Giữa vụ, với 5 000 đồng, mẹ Lan mua được 2 bắp ngô.</a:t>
            </a:r>
          </a:p>
        </p:txBody>
      </p:sp>
      <p:sp>
        <p:nvSpPr>
          <p:cNvPr id="12" name="PHẠM DUYÊN 4 - 9Slide.vn">
            <a:extLst>
              <a:ext uri="{FF2B5EF4-FFF2-40B4-BE49-F238E27FC236}">
                <a16:creationId xmlns:a16="http://schemas.microsoft.com/office/drawing/2014/main" id="{3D19ECA4-BE3A-83D8-819A-38FFF5E45798}"/>
              </a:ext>
            </a:extLst>
          </p:cNvPr>
          <p:cNvSpPr txBox="1"/>
          <p:nvPr/>
        </p:nvSpPr>
        <p:spPr>
          <a:xfrm>
            <a:off x="304800" y="2438400"/>
            <a:ext cx="11506200" cy="1971630"/>
          </a:xfrm>
          <a:prstGeom prst="rect">
            <a:avLst/>
          </a:prstGeom>
          <a:noFill/>
        </p:spPr>
        <p:txBody>
          <a:bodyPr wrap="square" rtlCol="0">
            <a:spAutoFit/>
          </a:bodyPr>
          <a:lstStyle/>
          <a:p>
            <a:pPr>
              <a:lnSpc>
                <a:spcPct val="116000"/>
              </a:lnSpc>
            </a:pPr>
            <a:r>
              <a:rPr lang="vi-VN" sz="3600" b="1" spc="-100" dirty="0">
                <a:solidFill>
                  <a:schemeClr val="tx1">
                    <a:lumMod val="75000"/>
                    <a:lumOff val="25000"/>
                  </a:schemeClr>
                </a:solidFill>
              </a:rPr>
              <a:t>a) Giữa vụ, giá tiền 1 bắp ngô là </a:t>
            </a:r>
            <a:r>
              <a:rPr lang="en-US" sz="3600" b="1" spc="-100" dirty="0">
                <a:solidFill>
                  <a:schemeClr val="tx1">
                    <a:lumMod val="75000"/>
                    <a:lumOff val="25000"/>
                  </a:schemeClr>
                </a:solidFill>
              </a:rPr>
              <a:t>  </a:t>
            </a:r>
            <a:r>
              <a:rPr lang="vi-VN" sz="3600" b="1" spc="-100" dirty="0">
                <a:solidFill>
                  <a:schemeClr val="accent5"/>
                </a:solidFill>
                <a:latin typeface="+mj-lt"/>
              </a:rPr>
              <a:t>?</a:t>
            </a:r>
            <a:r>
              <a:rPr lang="vi-VN" sz="3600" b="1" spc="-100" dirty="0">
                <a:solidFill>
                  <a:schemeClr val="tx1">
                    <a:lumMod val="75000"/>
                    <a:lumOff val="25000"/>
                  </a:schemeClr>
                </a:solidFill>
              </a:rPr>
              <a:t> </a:t>
            </a:r>
            <a:r>
              <a:rPr lang="en-US" sz="3600" b="1" spc="-100" dirty="0">
                <a:solidFill>
                  <a:schemeClr val="tx1">
                    <a:lumMod val="75000"/>
                    <a:lumOff val="25000"/>
                  </a:schemeClr>
                </a:solidFill>
              </a:rPr>
              <a:t>  </a:t>
            </a:r>
            <a:r>
              <a:rPr lang="vi-VN" sz="3600" b="1" spc="-100" dirty="0">
                <a:solidFill>
                  <a:schemeClr val="tx1">
                    <a:lumMod val="75000"/>
                    <a:lumOff val="25000"/>
                  </a:schemeClr>
                </a:solidFill>
              </a:rPr>
              <a:t>đồng.</a:t>
            </a:r>
          </a:p>
          <a:p>
            <a:pPr algn="just">
              <a:lnSpc>
                <a:spcPct val="116000"/>
              </a:lnSpc>
            </a:pPr>
            <a:r>
              <a:rPr lang="vi-VN" sz="3600" b="1" spc="-100" dirty="0">
                <a:solidFill>
                  <a:schemeClr val="tx1">
                    <a:lumMod val="75000"/>
                    <a:lumOff val="25000"/>
                  </a:schemeClr>
                </a:solidFill>
              </a:rPr>
              <a:t>b)</a:t>
            </a:r>
            <a:r>
              <a:rPr lang="en-US" sz="3600" b="1" spc="-100" dirty="0">
                <a:solidFill>
                  <a:schemeClr val="tx1">
                    <a:lumMod val="75000"/>
                    <a:lumOff val="25000"/>
                  </a:schemeClr>
                </a:solidFill>
              </a:rPr>
              <a:t> </a:t>
            </a:r>
            <a:r>
              <a:rPr lang="vi-VN" sz="3600" b="1" spc="-100" dirty="0">
                <a:solidFill>
                  <a:schemeClr val="tx1">
                    <a:lumMod val="75000"/>
                    <a:lumOff val="25000"/>
                  </a:schemeClr>
                </a:solidFill>
              </a:rPr>
              <a:t>Giá tiền 1 bắp ngô ở đầu vụ nhiều hơn giá tiền 1 bắp ngô ở giữa vụ là </a:t>
            </a:r>
            <a:r>
              <a:rPr lang="en-US" sz="3600" b="1" spc="-100" dirty="0">
                <a:solidFill>
                  <a:schemeClr val="tx1">
                    <a:lumMod val="75000"/>
                    <a:lumOff val="25000"/>
                  </a:schemeClr>
                </a:solidFill>
              </a:rPr>
              <a:t>  </a:t>
            </a:r>
            <a:r>
              <a:rPr lang="vi-VN" sz="3600" b="1" spc="-100" dirty="0">
                <a:solidFill>
                  <a:schemeClr val="accent5"/>
                </a:solidFill>
                <a:latin typeface="+mj-lt"/>
              </a:rPr>
              <a:t>?</a:t>
            </a:r>
            <a:r>
              <a:rPr lang="vi-VN" sz="3600" b="1" spc="-100" dirty="0">
                <a:solidFill>
                  <a:schemeClr val="tx1">
                    <a:lumMod val="75000"/>
                    <a:lumOff val="25000"/>
                  </a:schemeClr>
                </a:solidFill>
              </a:rPr>
              <a:t> </a:t>
            </a:r>
            <a:r>
              <a:rPr lang="en-US" sz="3600" b="1" spc="-100" dirty="0">
                <a:solidFill>
                  <a:schemeClr val="tx1">
                    <a:lumMod val="75000"/>
                    <a:lumOff val="25000"/>
                  </a:schemeClr>
                </a:solidFill>
              </a:rPr>
              <a:t>  </a:t>
            </a:r>
            <a:r>
              <a:rPr lang="vi-VN" sz="3600" b="1" spc="-100" dirty="0">
                <a:solidFill>
                  <a:schemeClr val="tx1">
                    <a:lumMod val="75000"/>
                    <a:lumOff val="25000"/>
                  </a:schemeClr>
                </a:solidFill>
              </a:rPr>
              <a:t>đồng.</a:t>
            </a:r>
          </a:p>
        </p:txBody>
      </p:sp>
      <p:sp>
        <p:nvSpPr>
          <p:cNvPr id="14" name="PHẠM DUYÊN 5 - 9Slide.vn">
            <a:extLst>
              <a:ext uri="{FF2B5EF4-FFF2-40B4-BE49-F238E27FC236}">
                <a16:creationId xmlns:a16="http://schemas.microsoft.com/office/drawing/2014/main" id="{68524C20-603F-B55D-5191-5F967A899522}"/>
              </a:ext>
            </a:extLst>
          </p:cNvPr>
          <p:cNvSpPr/>
          <p:nvPr/>
        </p:nvSpPr>
        <p:spPr>
          <a:xfrm>
            <a:off x="3667880" y="3746682"/>
            <a:ext cx="606492" cy="596572"/>
          </a:xfrm>
          <a:prstGeom prst="roundRect">
            <a:avLst>
              <a:gd name="adj" fmla="val 20983"/>
            </a:avLst>
          </a:prstGeom>
          <a:noFill/>
          <a:ln w="28575">
            <a:solidFill>
              <a:srgbClr val="D9939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Times New Roman" panose="02020603050405020304" pitchFamily="18" charset="0"/>
              <a:cs typeface="Times New Roman" panose="02020603050405020304" pitchFamily="18" charset="0"/>
            </a:endParaRPr>
          </a:p>
        </p:txBody>
      </p:sp>
      <p:sp>
        <p:nvSpPr>
          <p:cNvPr id="15" name="PHẠM DUYÊN 6 - 9Slide.vn">
            <a:extLst>
              <a:ext uri="{FF2B5EF4-FFF2-40B4-BE49-F238E27FC236}">
                <a16:creationId xmlns:a16="http://schemas.microsoft.com/office/drawing/2014/main" id="{DE57E286-3A49-F973-9A3B-D953F7EB6F1C}"/>
              </a:ext>
            </a:extLst>
          </p:cNvPr>
          <p:cNvSpPr/>
          <p:nvPr/>
        </p:nvSpPr>
        <p:spPr>
          <a:xfrm>
            <a:off x="3716339" y="3809208"/>
            <a:ext cx="515314" cy="471642"/>
          </a:xfrm>
          <a:prstGeom prst="roundRect">
            <a:avLst>
              <a:gd name="adj" fmla="val 17858"/>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rgbClr val="FF0000"/>
                </a:solidFill>
                <a:latin typeface="Times New Roman" panose="02020603050405020304" pitchFamily="18" charset="0"/>
                <a:cs typeface="Times New Roman" panose="02020603050405020304" pitchFamily="18" charset="0"/>
              </a:rPr>
              <a:t>?</a:t>
            </a:r>
          </a:p>
        </p:txBody>
      </p:sp>
      <p:sp>
        <p:nvSpPr>
          <p:cNvPr id="16" name="PHẠM DUYÊN 7 - 9Slide.vn">
            <a:extLst>
              <a:ext uri="{FF2B5EF4-FFF2-40B4-BE49-F238E27FC236}">
                <a16:creationId xmlns:a16="http://schemas.microsoft.com/office/drawing/2014/main" id="{5FC35BD4-CB4F-B668-871B-5A98D2508F7A}"/>
              </a:ext>
            </a:extLst>
          </p:cNvPr>
          <p:cNvSpPr/>
          <p:nvPr/>
        </p:nvSpPr>
        <p:spPr>
          <a:xfrm>
            <a:off x="6645900" y="2496379"/>
            <a:ext cx="606492" cy="596572"/>
          </a:xfrm>
          <a:prstGeom prst="roundRect">
            <a:avLst>
              <a:gd name="adj" fmla="val 20983"/>
            </a:avLst>
          </a:prstGeom>
          <a:noFill/>
          <a:ln w="28575">
            <a:solidFill>
              <a:srgbClr val="D9939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Times New Roman" panose="02020603050405020304" pitchFamily="18" charset="0"/>
              <a:cs typeface="Times New Roman" panose="02020603050405020304" pitchFamily="18" charset="0"/>
            </a:endParaRPr>
          </a:p>
        </p:txBody>
      </p:sp>
      <p:sp>
        <p:nvSpPr>
          <p:cNvPr id="17" name="PHẠM DUYÊN 8 - 9Slide.vn">
            <a:extLst>
              <a:ext uri="{FF2B5EF4-FFF2-40B4-BE49-F238E27FC236}">
                <a16:creationId xmlns:a16="http://schemas.microsoft.com/office/drawing/2014/main" id="{3EFA65FD-DF22-FC5D-1008-D4F830F70049}"/>
              </a:ext>
            </a:extLst>
          </p:cNvPr>
          <p:cNvSpPr/>
          <p:nvPr/>
        </p:nvSpPr>
        <p:spPr>
          <a:xfrm>
            <a:off x="6693484" y="2558905"/>
            <a:ext cx="515314" cy="471642"/>
          </a:xfrm>
          <a:prstGeom prst="roundRect">
            <a:avLst>
              <a:gd name="adj" fmla="val 17858"/>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6807577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1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childTnLst>
                                </p:cTn>
                              </p:par>
                              <p:par>
                                <p:cTn id="12" presetID="1" presetClass="entr" presetSubtype="0"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p:bldP spid="14" grpId="0" animBg="1"/>
      <p:bldP spid="15" grpId="0" animBg="1"/>
      <p:bldP spid="16" grpId="0" animBg="1"/>
      <p:bldP spid="1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PHẠM DUYÊN 1 - 9Slide.vn">
            <a:extLst>
              <a:ext uri="{FF2B5EF4-FFF2-40B4-BE49-F238E27FC236}">
                <a16:creationId xmlns:a16="http://schemas.microsoft.com/office/drawing/2014/main" id="{F3C3FB6C-70D5-08A5-50F1-07B87E75216E}"/>
              </a:ext>
            </a:extLst>
          </p:cNvPr>
          <p:cNvGrpSpPr/>
          <p:nvPr/>
        </p:nvGrpSpPr>
        <p:grpSpPr>
          <a:xfrm>
            <a:off x="470224" y="431933"/>
            <a:ext cx="668922" cy="707886"/>
            <a:chOff x="1559434" y="1176116"/>
            <a:chExt cx="668922" cy="707886"/>
          </a:xfrm>
        </p:grpSpPr>
        <p:grpSp>
          <p:nvGrpSpPr>
            <p:cNvPr id="4" name="Group 3">
              <a:extLst>
                <a:ext uri="{FF2B5EF4-FFF2-40B4-BE49-F238E27FC236}">
                  <a16:creationId xmlns:a16="http://schemas.microsoft.com/office/drawing/2014/main" id="{9D171D79-093C-98FF-9179-BA866958A562}"/>
                </a:ext>
              </a:extLst>
            </p:cNvPr>
            <p:cNvGrpSpPr/>
            <p:nvPr/>
          </p:nvGrpSpPr>
          <p:grpSpPr>
            <a:xfrm>
              <a:off x="1559434" y="1197548"/>
              <a:ext cx="668922" cy="668922"/>
              <a:chOff x="1959266" y="1758940"/>
              <a:chExt cx="668922" cy="668922"/>
            </a:xfrm>
          </p:grpSpPr>
          <p:sp>
            <p:nvSpPr>
              <p:cNvPr id="6" name="Oval 5">
                <a:extLst>
                  <a:ext uri="{FF2B5EF4-FFF2-40B4-BE49-F238E27FC236}">
                    <a16:creationId xmlns:a16="http://schemas.microsoft.com/office/drawing/2014/main" id="{7D400B0F-D939-2C24-3CE6-170CAD7994AF}"/>
                  </a:ext>
                </a:extLst>
              </p:cNvPr>
              <p:cNvSpPr/>
              <p:nvPr/>
            </p:nvSpPr>
            <p:spPr>
              <a:xfrm>
                <a:off x="1998079" y="180251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AC763312-BB47-449E-CC10-B2DBAB8FD114}"/>
                  </a:ext>
                </a:extLst>
              </p:cNvPr>
              <p:cNvSpPr/>
              <p:nvPr/>
            </p:nvSpPr>
            <p:spPr>
              <a:xfrm>
                <a:off x="1959266" y="1758940"/>
                <a:ext cx="668922" cy="668922"/>
              </a:xfrm>
              <a:prstGeom prst="ellipse">
                <a:avLst/>
              </a:prstGeom>
              <a:noFill/>
              <a:ln w="28575">
                <a:solidFill>
                  <a:srgbClr val="85B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E8A0A79B-9389-913F-0B60-C99121673195}"/>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2</a:t>
              </a:r>
            </a:p>
          </p:txBody>
        </p:sp>
      </p:grpSp>
      <p:grpSp>
        <p:nvGrpSpPr>
          <p:cNvPr id="2" name="PHẠM DUYÊN 2 - 9Slide.vn">
            <a:extLst>
              <a:ext uri="{FF2B5EF4-FFF2-40B4-BE49-F238E27FC236}">
                <a16:creationId xmlns:a16="http://schemas.microsoft.com/office/drawing/2014/main" id="{9FBA6C76-5F90-B4C3-9AD8-74A53AAB96B4}"/>
              </a:ext>
            </a:extLst>
          </p:cNvPr>
          <p:cNvGrpSpPr/>
          <p:nvPr/>
        </p:nvGrpSpPr>
        <p:grpSpPr>
          <a:xfrm>
            <a:off x="1307668" y="394279"/>
            <a:ext cx="1180178" cy="783193"/>
            <a:chOff x="952015" y="409881"/>
            <a:chExt cx="1180178" cy="783193"/>
          </a:xfrm>
        </p:grpSpPr>
        <p:sp>
          <p:nvSpPr>
            <p:cNvPr id="8" name="Rectangle: Rounded Corners 7">
              <a:extLst>
                <a:ext uri="{FF2B5EF4-FFF2-40B4-BE49-F238E27FC236}">
                  <a16:creationId xmlns:a16="http://schemas.microsoft.com/office/drawing/2014/main" id="{0676715E-35E5-C810-0913-8374BC1D7A3C}"/>
                </a:ext>
              </a:extLst>
            </p:cNvPr>
            <p:cNvSpPr/>
            <p:nvPr/>
          </p:nvSpPr>
          <p:spPr>
            <a:xfrm>
              <a:off x="987315" y="511161"/>
              <a:ext cx="723056" cy="533599"/>
            </a:xfrm>
            <a:prstGeom prst="roundRect">
              <a:avLst/>
            </a:prstGeom>
            <a:solidFill>
              <a:srgbClr val="FFD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9" name="PHẠM DUYÊN 3 - 9Slide.vn">
              <a:extLst>
                <a:ext uri="{FF2B5EF4-FFF2-40B4-BE49-F238E27FC236}">
                  <a16:creationId xmlns:a16="http://schemas.microsoft.com/office/drawing/2014/main" id="{E12633BE-DC9A-52FA-BDE4-025408B56EC4}"/>
                </a:ext>
              </a:extLst>
            </p:cNvPr>
            <p:cNvSpPr txBox="1"/>
            <p:nvPr/>
          </p:nvSpPr>
          <p:spPr>
            <a:xfrm>
              <a:off x="1644115" y="431313"/>
              <a:ext cx="488078" cy="748963"/>
            </a:xfrm>
            <a:prstGeom prst="roundRect">
              <a:avLst/>
            </a:prstGeom>
            <a:noFill/>
          </p:spPr>
          <p:txBody>
            <a:bodyPr wrap="none" rtlCol="0">
              <a:spAutoFit/>
            </a:bodyPr>
            <a:lstStyle/>
            <a:p>
              <a:pPr algn="ctr"/>
              <a:r>
                <a:rPr lang="en-US" sz="4000" b="1">
                  <a:solidFill>
                    <a:srgbClr val="E04053"/>
                  </a:solidFill>
                  <a:latin typeface="Times New Roman" panose="02020603050405020304" pitchFamily="18" charset="0"/>
                  <a:cs typeface="Times New Roman" panose="02020603050405020304" pitchFamily="18" charset="0"/>
                </a:rPr>
                <a:t>?</a:t>
              </a:r>
            </a:p>
          </p:txBody>
        </p:sp>
        <p:sp>
          <p:nvSpPr>
            <p:cNvPr id="10" name="PHẠM DUYÊN 3 - 9Slide.vn">
              <a:extLst>
                <a:ext uri="{FF2B5EF4-FFF2-40B4-BE49-F238E27FC236}">
                  <a16:creationId xmlns:a16="http://schemas.microsoft.com/office/drawing/2014/main" id="{2E72038F-7B2E-AB9D-E926-ED0090A872D9}"/>
                </a:ext>
              </a:extLst>
            </p:cNvPr>
            <p:cNvSpPr txBox="1"/>
            <p:nvPr/>
          </p:nvSpPr>
          <p:spPr>
            <a:xfrm>
              <a:off x="952015" y="409881"/>
              <a:ext cx="796740" cy="783193"/>
            </a:xfrm>
            <a:prstGeom prst="roundRect">
              <a:avLst/>
            </a:prstGeom>
            <a:noFill/>
          </p:spPr>
          <p:txBody>
            <a:bodyPr wrap="none" rtlCol="0">
              <a:spAutoFit/>
            </a:bodyPr>
            <a:lstStyle/>
            <a:p>
              <a:pPr algn="ctr"/>
              <a:r>
                <a:rPr lang="en-US" sz="4000" b="1">
                  <a:solidFill>
                    <a:srgbClr val="E04053"/>
                  </a:solidFill>
                  <a:latin typeface="Times New Roman" panose="02020603050405020304" pitchFamily="18" charset="0"/>
                  <a:cs typeface="Times New Roman" panose="02020603050405020304" pitchFamily="18" charset="0"/>
                </a:rPr>
                <a:t>Số</a:t>
              </a:r>
            </a:p>
          </p:txBody>
        </p:sp>
      </p:grpSp>
      <p:sp>
        <p:nvSpPr>
          <p:cNvPr id="11" name="PHẠM DUYÊN 3 - 9Slide.vn">
            <a:extLst>
              <a:ext uri="{FF2B5EF4-FFF2-40B4-BE49-F238E27FC236}">
                <a16:creationId xmlns:a16="http://schemas.microsoft.com/office/drawing/2014/main" id="{DE3D6F11-0D0A-F447-91D2-E7B541B27E70}"/>
              </a:ext>
            </a:extLst>
          </p:cNvPr>
          <p:cNvSpPr txBox="1">
            <a:spLocks noChangeAspect="1"/>
          </p:cNvSpPr>
          <p:nvPr>
            <p:custDataLst>
              <p:tags r:id="rId1"/>
            </p:custDataLst>
          </p:nvPr>
        </p:nvSpPr>
        <p:spPr>
          <a:xfrm>
            <a:off x="304800" y="1090345"/>
            <a:ext cx="11506200" cy="1451533"/>
          </a:xfrm>
          <a:prstGeom prst="roundRect">
            <a:avLst/>
          </a:prstGeom>
          <a:solidFill>
            <a:scrgbClr r="0" g="0" b="0">
              <a:alpha val="0"/>
            </a:scrgbClr>
          </a:solidFill>
        </p:spPr>
        <p:txBody>
          <a:bodyPr wrap="square" rtlCol="0">
            <a:spAutoFit/>
          </a:bodyPr>
          <a:lstStyle/>
          <a:p>
            <a:pPr algn="just">
              <a:lnSpc>
                <a:spcPct val="108000"/>
              </a:lnSpc>
            </a:pPr>
            <a:r>
              <a:rPr lang="vi-VN" sz="3800" spc="-160">
                <a:solidFill>
                  <a:srgbClr val="002060"/>
                </a:solidFill>
                <a:latin typeface="Times New Roman" panose="02020603050405020304" pitchFamily="18" charset="0"/>
                <a:cs typeface="Times New Roman" panose="02020603050405020304" pitchFamily="18" charset="0"/>
              </a:rPr>
              <a:t>Vào đầu vụ ngô, mẹ Lan mua 1 bắp ngô giá 5 000 đồng. Giữa vụ, với 5 000 đồng, mẹ Lan mua được 2 bắp ngô.</a:t>
            </a:r>
          </a:p>
        </p:txBody>
      </p:sp>
      <p:sp>
        <p:nvSpPr>
          <p:cNvPr id="12" name="PHẠM DUYÊN 4 - 9Slide.vn">
            <a:extLst>
              <a:ext uri="{FF2B5EF4-FFF2-40B4-BE49-F238E27FC236}">
                <a16:creationId xmlns:a16="http://schemas.microsoft.com/office/drawing/2014/main" id="{3D19ECA4-BE3A-83D8-819A-38FFF5E45798}"/>
              </a:ext>
            </a:extLst>
          </p:cNvPr>
          <p:cNvSpPr txBox="1"/>
          <p:nvPr/>
        </p:nvSpPr>
        <p:spPr>
          <a:xfrm>
            <a:off x="304800" y="2438400"/>
            <a:ext cx="11506200" cy="1971630"/>
          </a:xfrm>
          <a:prstGeom prst="rect">
            <a:avLst/>
          </a:prstGeom>
          <a:noFill/>
        </p:spPr>
        <p:txBody>
          <a:bodyPr wrap="square" rtlCol="0">
            <a:spAutoFit/>
          </a:bodyPr>
          <a:lstStyle/>
          <a:p>
            <a:pPr>
              <a:lnSpc>
                <a:spcPct val="116000"/>
              </a:lnSpc>
            </a:pPr>
            <a:r>
              <a:rPr lang="vi-VN" sz="3600" b="1" spc="-100">
                <a:solidFill>
                  <a:schemeClr val="tx1">
                    <a:lumMod val="75000"/>
                    <a:lumOff val="25000"/>
                  </a:schemeClr>
                </a:solidFill>
                <a:latin typeface="Times New Roman" panose="02020603050405020304" pitchFamily="18" charset="0"/>
                <a:cs typeface="Times New Roman" panose="02020603050405020304" pitchFamily="18" charset="0"/>
              </a:rPr>
              <a:t>a) Giữa vụ, giá tiền 1 bắp ngô là </a:t>
            </a:r>
            <a:r>
              <a:rPr lang="en-US" sz="3600" b="1" spc="-10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b="1" spc="-100">
                <a:solidFill>
                  <a:schemeClr val="accent5"/>
                </a:solidFill>
                <a:latin typeface="Times New Roman" panose="02020603050405020304" pitchFamily="18" charset="0"/>
                <a:cs typeface="Times New Roman" panose="02020603050405020304" pitchFamily="18" charset="0"/>
              </a:rPr>
              <a:t>2 500</a:t>
            </a:r>
            <a:r>
              <a:rPr lang="vi-VN" sz="3600" b="1" spc="-10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b="1" spc="-100">
                <a:solidFill>
                  <a:schemeClr val="tx1">
                    <a:lumMod val="75000"/>
                    <a:lumOff val="25000"/>
                  </a:schemeClr>
                </a:solidFill>
                <a:latin typeface="Times New Roman" panose="02020603050405020304" pitchFamily="18" charset="0"/>
                <a:cs typeface="Times New Roman" panose="02020603050405020304" pitchFamily="18" charset="0"/>
              </a:rPr>
              <a:t>  </a:t>
            </a:r>
            <a:r>
              <a:rPr lang="vi-VN" sz="3600" b="1" spc="-100">
                <a:solidFill>
                  <a:schemeClr val="tx1">
                    <a:lumMod val="75000"/>
                    <a:lumOff val="25000"/>
                  </a:schemeClr>
                </a:solidFill>
                <a:latin typeface="Times New Roman" panose="02020603050405020304" pitchFamily="18" charset="0"/>
                <a:cs typeface="Times New Roman" panose="02020603050405020304" pitchFamily="18" charset="0"/>
              </a:rPr>
              <a:t>đồng.</a:t>
            </a:r>
          </a:p>
          <a:p>
            <a:pPr algn="just">
              <a:lnSpc>
                <a:spcPct val="116000"/>
              </a:lnSpc>
            </a:pPr>
            <a:r>
              <a:rPr lang="vi-VN" sz="3600" b="1" spc="-100">
                <a:solidFill>
                  <a:schemeClr val="tx1">
                    <a:lumMod val="75000"/>
                    <a:lumOff val="25000"/>
                  </a:schemeClr>
                </a:solidFill>
                <a:latin typeface="Times New Roman" panose="02020603050405020304" pitchFamily="18" charset="0"/>
                <a:cs typeface="Times New Roman" panose="02020603050405020304" pitchFamily="18" charset="0"/>
              </a:rPr>
              <a:t>b)</a:t>
            </a:r>
            <a:r>
              <a:rPr lang="en-US" sz="3600" b="1" spc="-100">
                <a:solidFill>
                  <a:schemeClr val="tx1">
                    <a:lumMod val="75000"/>
                    <a:lumOff val="25000"/>
                  </a:schemeClr>
                </a:solidFill>
                <a:latin typeface="Times New Roman" panose="02020603050405020304" pitchFamily="18" charset="0"/>
                <a:cs typeface="Times New Roman" panose="02020603050405020304" pitchFamily="18" charset="0"/>
              </a:rPr>
              <a:t> </a:t>
            </a:r>
            <a:r>
              <a:rPr lang="vi-VN" sz="3600" b="1" spc="-100">
                <a:solidFill>
                  <a:schemeClr val="tx1">
                    <a:lumMod val="75000"/>
                    <a:lumOff val="25000"/>
                  </a:schemeClr>
                </a:solidFill>
                <a:latin typeface="Times New Roman" panose="02020603050405020304" pitchFamily="18" charset="0"/>
                <a:cs typeface="Times New Roman" panose="02020603050405020304" pitchFamily="18" charset="0"/>
              </a:rPr>
              <a:t>Giá tiền 1 bắp ngô ở đầu vụ nhiều hơn giá tiền 1 bắp ngô ở giữa vụ là </a:t>
            </a:r>
            <a:r>
              <a:rPr lang="en-US" sz="3600" b="1" spc="-10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b="1" spc="-100">
                <a:solidFill>
                  <a:schemeClr val="accent5"/>
                </a:solidFill>
                <a:latin typeface="Times New Roman" panose="02020603050405020304" pitchFamily="18" charset="0"/>
                <a:cs typeface="Times New Roman" panose="02020603050405020304" pitchFamily="18" charset="0"/>
              </a:rPr>
              <a:t>2 500</a:t>
            </a:r>
            <a:r>
              <a:rPr lang="en-US" sz="3600" b="1" spc="-100">
                <a:solidFill>
                  <a:schemeClr val="tx1">
                    <a:lumMod val="75000"/>
                    <a:lumOff val="25000"/>
                  </a:schemeClr>
                </a:solidFill>
                <a:latin typeface="Times New Roman" panose="02020603050405020304" pitchFamily="18" charset="0"/>
                <a:cs typeface="Times New Roman" panose="02020603050405020304" pitchFamily="18" charset="0"/>
              </a:rPr>
              <a:t>   </a:t>
            </a:r>
            <a:r>
              <a:rPr lang="vi-VN" sz="3600" b="1" spc="-100">
                <a:solidFill>
                  <a:schemeClr val="tx1">
                    <a:lumMod val="75000"/>
                    <a:lumOff val="25000"/>
                  </a:schemeClr>
                </a:solidFill>
                <a:latin typeface="Times New Roman" panose="02020603050405020304" pitchFamily="18" charset="0"/>
                <a:cs typeface="Times New Roman" panose="02020603050405020304" pitchFamily="18" charset="0"/>
              </a:rPr>
              <a:t>đồng.</a:t>
            </a:r>
          </a:p>
        </p:txBody>
      </p:sp>
      <p:sp>
        <p:nvSpPr>
          <p:cNvPr id="14" name="PHẠM DUYÊN 5 - 9Slide.vn">
            <a:extLst>
              <a:ext uri="{FF2B5EF4-FFF2-40B4-BE49-F238E27FC236}">
                <a16:creationId xmlns:a16="http://schemas.microsoft.com/office/drawing/2014/main" id="{68524C20-603F-B55D-5191-5F967A899522}"/>
              </a:ext>
            </a:extLst>
          </p:cNvPr>
          <p:cNvSpPr/>
          <p:nvPr/>
        </p:nvSpPr>
        <p:spPr>
          <a:xfrm>
            <a:off x="2243807" y="3802806"/>
            <a:ext cx="1472184" cy="596572"/>
          </a:xfrm>
          <a:prstGeom prst="roundRect">
            <a:avLst>
              <a:gd name="adj" fmla="val 20983"/>
            </a:avLst>
          </a:prstGeom>
          <a:noFill/>
          <a:ln w="28575">
            <a:solidFill>
              <a:srgbClr val="D9939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Times New Roman" panose="02020603050405020304" pitchFamily="18" charset="0"/>
              <a:cs typeface="Times New Roman" panose="02020603050405020304" pitchFamily="18" charset="0"/>
            </a:endParaRPr>
          </a:p>
        </p:txBody>
      </p:sp>
      <p:sp>
        <p:nvSpPr>
          <p:cNvPr id="16" name="PHẠM DUYÊN 6 - 9Slide.vn">
            <a:extLst>
              <a:ext uri="{FF2B5EF4-FFF2-40B4-BE49-F238E27FC236}">
                <a16:creationId xmlns:a16="http://schemas.microsoft.com/office/drawing/2014/main" id="{5FC35BD4-CB4F-B668-871B-5A98D2508F7A}"/>
              </a:ext>
            </a:extLst>
          </p:cNvPr>
          <p:cNvSpPr/>
          <p:nvPr/>
        </p:nvSpPr>
        <p:spPr>
          <a:xfrm>
            <a:off x="6248400" y="2541878"/>
            <a:ext cx="1469400" cy="596572"/>
          </a:xfrm>
          <a:prstGeom prst="roundRect">
            <a:avLst>
              <a:gd name="adj" fmla="val 20983"/>
            </a:avLst>
          </a:prstGeom>
          <a:noFill/>
          <a:ln w="28575">
            <a:solidFill>
              <a:srgbClr val="D9939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92427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HẠM DUYÊN 1 - 9Slide.vn">
            <a:extLst>
              <a:ext uri="{FF2B5EF4-FFF2-40B4-BE49-F238E27FC236}">
                <a16:creationId xmlns:a16="http://schemas.microsoft.com/office/drawing/2014/main" id="{C8FEAB9C-574A-0A49-AF86-1E7FC25239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6099672" y="1752600"/>
            <a:ext cx="774853" cy="1061441"/>
          </a:xfrm>
          <a:prstGeom prst="rect">
            <a:avLst/>
          </a:prstGeom>
        </p:spPr>
      </p:pic>
      <p:grpSp>
        <p:nvGrpSpPr>
          <p:cNvPr id="2" name="PHẠM DUYÊN 2 - 9Slide.vn">
            <a:extLst>
              <a:ext uri="{FF2B5EF4-FFF2-40B4-BE49-F238E27FC236}">
                <a16:creationId xmlns:a16="http://schemas.microsoft.com/office/drawing/2014/main" id="{76CF8F43-7C76-1FCA-3F2B-80E6FF8EBC42}"/>
              </a:ext>
            </a:extLst>
          </p:cNvPr>
          <p:cNvGrpSpPr/>
          <p:nvPr/>
        </p:nvGrpSpPr>
        <p:grpSpPr>
          <a:xfrm>
            <a:off x="304800" y="167032"/>
            <a:ext cx="668922" cy="707886"/>
            <a:chOff x="1559434" y="1176116"/>
            <a:chExt cx="668922" cy="707886"/>
          </a:xfrm>
        </p:grpSpPr>
        <p:grpSp>
          <p:nvGrpSpPr>
            <p:cNvPr id="4" name="Group 3">
              <a:extLst>
                <a:ext uri="{FF2B5EF4-FFF2-40B4-BE49-F238E27FC236}">
                  <a16:creationId xmlns:a16="http://schemas.microsoft.com/office/drawing/2014/main" id="{CA37C9A5-E27C-9BA4-4D57-1372BF5D4587}"/>
                </a:ext>
              </a:extLst>
            </p:cNvPr>
            <p:cNvGrpSpPr/>
            <p:nvPr/>
          </p:nvGrpSpPr>
          <p:grpSpPr>
            <a:xfrm>
              <a:off x="1559434" y="1197548"/>
              <a:ext cx="668922" cy="668922"/>
              <a:chOff x="1959266" y="1758940"/>
              <a:chExt cx="668922" cy="668922"/>
            </a:xfrm>
          </p:grpSpPr>
          <p:sp>
            <p:nvSpPr>
              <p:cNvPr id="6" name="Oval 5">
                <a:extLst>
                  <a:ext uri="{FF2B5EF4-FFF2-40B4-BE49-F238E27FC236}">
                    <a16:creationId xmlns:a16="http://schemas.microsoft.com/office/drawing/2014/main" id="{A48E774D-6AD7-8A42-C316-6EB686283FBE}"/>
                  </a:ext>
                </a:extLst>
              </p:cNvPr>
              <p:cNvSpPr/>
              <p:nvPr/>
            </p:nvSpPr>
            <p:spPr>
              <a:xfrm>
                <a:off x="1998079" y="180251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39782C80-28D1-0931-8828-D47DE3AD9136}"/>
                  </a:ext>
                </a:extLst>
              </p:cNvPr>
              <p:cNvSpPr/>
              <p:nvPr/>
            </p:nvSpPr>
            <p:spPr>
              <a:xfrm>
                <a:off x="1959266" y="1758940"/>
                <a:ext cx="668922" cy="668922"/>
              </a:xfrm>
              <a:prstGeom prst="ellipse">
                <a:avLst/>
              </a:prstGeom>
              <a:noFill/>
              <a:ln w="28575">
                <a:solidFill>
                  <a:srgbClr val="85B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5E11DD85-61E7-BC29-57CB-19D285A80EC7}"/>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3</a:t>
              </a:r>
            </a:p>
          </p:txBody>
        </p:sp>
      </p:grpSp>
      <p:sp>
        <p:nvSpPr>
          <p:cNvPr id="8" name="PHẠM DUYÊN 3 - 9Slide.vn">
            <a:extLst>
              <a:ext uri="{FF2B5EF4-FFF2-40B4-BE49-F238E27FC236}">
                <a16:creationId xmlns:a16="http://schemas.microsoft.com/office/drawing/2014/main" id="{B4AD2BE0-6654-06DA-EA78-8877849E2711}"/>
              </a:ext>
            </a:extLst>
          </p:cNvPr>
          <p:cNvSpPr txBox="1"/>
          <p:nvPr/>
        </p:nvSpPr>
        <p:spPr>
          <a:xfrm>
            <a:off x="304800" y="188464"/>
            <a:ext cx="11530805" cy="1709635"/>
          </a:xfrm>
          <a:prstGeom prst="rect">
            <a:avLst/>
          </a:prstGeom>
          <a:noFill/>
        </p:spPr>
        <p:txBody>
          <a:bodyPr wrap="square" rtlCol="0">
            <a:spAutoFit/>
          </a:bodyPr>
          <a:lstStyle/>
          <a:p>
            <a:pPr indent="739775" algn="just">
              <a:lnSpc>
                <a:spcPct val="112000"/>
              </a:lnSpc>
            </a:pPr>
            <a:r>
              <a:rPr lang="vi-VN" sz="3200" b="1" spc="-60" dirty="0">
                <a:solidFill>
                  <a:schemeClr val="tx1">
                    <a:lumMod val="75000"/>
                    <a:lumOff val="25000"/>
                  </a:schemeClr>
                </a:solidFill>
                <a:latin typeface="Times New Roman" panose="02020603050405020304" pitchFamily="18" charset="0"/>
                <a:cs typeface="Times New Roman" panose="02020603050405020304" pitchFamily="18" charset="0"/>
              </a:rPr>
              <a:t>Trong hội chợ do nhà trường tổ chức, Nam và Mai làm nước chanh để bán lấy tiền ủng hộ quỹ từ thiện. Dưới đây là số tiền để mua những nguyên liệu làm nước chanh của các bạn ấy.</a:t>
            </a:r>
          </a:p>
        </p:txBody>
      </p:sp>
      <p:graphicFrame>
        <p:nvGraphicFramePr>
          <p:cNvPr id="9" name="PHẠM DUYÊN 4 - 9Slide.vn">
            <a:extLst>
              <a:ext uri="{FF2B5EF4-FFF2-40B4-BE49-F238E27FC236}">
                <a16:creationId xmlns:a16="http://schemas.microsoft.com/office/drawing/2014/main" id="{81027E22-6D98-F154-F4FB-A6466DF9662D}"/>
              </a:ext>
            </a:extLst>
          </p:cNvPr>
          <p:cNvGraphicFramePr>
            <a:graphicFrameLocks noGrp="1"/>
          </p:cNvGraphicFramePr>
          <p:nvPr>
            <p:extLst>
              <p:ext uri="{D42A27DB-BD31-4B8C-83A1-F6EECF244321}">
                <p14:modId xmlns:p14="http://schemas.microsoft.com/office/powerpoint/2010/main" val="3353400767"/>
              </p:ext>
            </p:extLst>
          </p:nvPr>
        </p:nvGraphicFramePr>
        <p:xfrm>
          <a:off x="6062031" y="3044677"/>
          <a:ext cx="5638799" cy="2667000"/>
        </p:xfrm>
        <a:graphic>
          <a:graphicData uri="http://schemas.openxmlformats.org/drawingml/2006/table">
            <a:tbl>
              <a:tblPr firstRow="1" bandRow="1">
                <a:tableStyleId>{5C22544A-7EE6-4342-B048-85BDC9FD1C3A}</a:tableStyleId>
              </a:tblPr>
              <a:tblGrid>
                <a:gridCol w="2538320">
                  <a:extLst>
                    <a:ext uri="{9D8B030D-6E8A-4147-A177-3AD203B41FA5}">
                      <a16:colId xmlns:a16="http://schemas.microsoft.com/office/drawing/2014/main" val="3183354180"/>
                    </a:ext>
                  </a:extLst>
                </a:gridCol>
                <a:gridCol w="3100479">
                  <a:extLst>
                    <a:ext uri="{9D8B030D-6E8A-4147-A177-3AD203B41FA5}">
                      <a16:colId xmlns:a16="http://schemas.microsoft.com/office/drawing/2014/main" val="1150086352"/>
                    </a:ext>
                  </a:extLst>
                </a:gridCol>
              </a:tblGrid>
              <a:tr h="666750">
                <a:tc>
                  <a:txBody>
                    <a:bodyPr/>
                    <a:lstStyle/>
                    <a:p>
                      <a:pPr algn="ctr"/>
                      <a:r>
                        <a:rPr lang="en-US" sz="2800" dirty="0" err="1">
                          <a:solidFill>
                            <a:schemeClr val="tx1">
                              <a:lumMod val="85000"/>
                              <a:lumOff val="15000"/>
                            </a:schemeClr>
                          </a:solidFill>
                          <a:effectLst/>
                          <a:latin typeface="+mj-lt"/>
                        </a:rPr>
                        <a:t>Loại</a:t>
                      </a:r>
                      <a:endParaRPr lang="en-US" sz="2800" dirty="0">
                        <a:solidFill>
                          <a:schemeClr val="tx1">
                            <a:lumMod val="85000"/>
                            <a:lumOff val="15000"/>
                          </a:schemeClr>
                        </a:solidFill>
                        <a:effectLst/>
                        <a:latin typeface="+mj-lt"/>
                      </a:endParaRP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accent5">
                        <a:lumMod val="40000"/>
                        <a:lumOff val="60000"/>
                      </a:schemeClr>
                    </a:solidFill>
                  </a:tcPr>
                </a:tc>
                <a:tc>
                  <a:txBody>
                    <a:bodyPr/>
                    <a:lstStyle/>
                    <a:p>
                      <a:pPr algn="ctr"/>
                      <a:r>
                        <a:rPr lang="en-US" sz="2800" dirty="0" err="1">
                          <a:solidFill>
                            <a:schemeClr val="tx1">
                              <a:lumMod val="85000"/>
                              <a:lumOff val="15000"/>
                            </a:schemeClr>
                          </a:solidFill>
                          <a:effectLst/>
                          <a:latin typeface="+mj-lt"/>
                        </a:rPr>
                        <a:t>Số</a:t>
                      </a:r>
                      <a:r>
                        <a:rPr lang="en-US" sz="2800" dirty="0">
                          <a:solidFill>
                            <a:schemeClr val="tx1">
                              <a:lumMod val="85000"/>
                              <a:lumOff val="15000"/>
                            </a:schemeClr>
                          </a:solidFill>
                          <a:effectLst/>
                          <a:latin typeface="+mj-lt"/>
                        </a:rPr>
                        <a:t> </a:t>
                      </a:r>
                      <a:r>
                        <a:rPr lang="en-US" sz="2800" dirty="0" err="1">
                          <a:solidFill>
                            <a:schemeClr val="tx1">
                              <a:lumMod val="85000"/>
                              <a:lumOff val="15000"/>
                            </a:schemeClr>
                          </a:solidFill>
                          <a:effectLst/>
                          <a:latin typeface="+mj-lt"/>
                        </a:rPr>
                        <a:t>tiền</a:t>
                      </a:r>
                      <a:endParaRPr lang="en-US" sz="2800" dirty="0">
                        <a:solidFill>
                          <a:schemeClr val="tx1">
                            <a:lumMod val="85000"/>
                            <a:lumOff val="15000"/>
                          </a:schemeClr>
                        </a:solidFill>
                        <a:effectLst/>
                        <a:latin typeface="+mj-lt"/>
                      </a:endParaRP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631762875"/>
                  </a:ext>
                </a:extLst>
              </a:tr>
              <a:tr h="666750">
                <a:tc>
                  <a:txBody>
                    <a:bodyPr/>
                    <a:lstStyle/>
                    <a:p>
                      <a:pPr algn="l"/>
                      <a:r>
                        <a:rPr lang="en-US" sz="2800" b="1">
                          <a:solidFill>
                            <a:schemeClr val="tx1">
                              <a:lumMod val="85000"/>
                              <a:lumOff val="15000"/>
                            </a:schemeClr>
                          </a:solidFill>
                          <a:effectLst/>
                        </a:rPr>
                        <a:t>Nước</a:t>
                      </a: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bg1"/>
                    </a:solidFill>
                  </a:tcPr>
                </a:tc>
                <a:tc>
                  <a:txBody>
                    <a:bodyPr/>
                    <a:lstStyle/>
                    <a:p>
                      <a:pPr algn="ctr"/>
                      <a:r>
                        <a:rPr lang="en-US" sz="2800" b="1">
                          <a:solidFill>
                            <a:srgbClr val="0070C0"/>
                          </a:solidFill>
                          <a:effectLst/>
                        </a:rPr>
                        <a:t>20 000 đồng</a:t>
                      </a: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val="3894691642"/>
                  </a:ext>
                </a:extLst>
              </a:tr>
              <a:tr h="666750">
                <a:tc>
                  <a:txBody>
                    <a:bodyPr/>
                    <a:lstStyle/>
                    <a:p>
                      <a:pPr algn="l"/>
                      <a:r>
                        <a:rPr lang="en-US" sz="2800" b="1">
                          <a:solidFill>
                            <a:schemeClr val="tx1">
                              <a:lumMod val="85000"/>
                              <a:lumOff val="15000"/>
                            </a:schemeClr>
                          </a:solidFill>
                          <a:effectLst/>
                        </a:rPr>
                        <a:t>Đường kính</a:t>
                      </a: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bg1"/>
                    </a:solidFill>
                  </a:tcPr>
                </a:tc>
                <a:tc>
                  <a:txBody>
                    <a:bodyPr/>
                    <a:lstStyle/>
                    <a:p>
                      <a:pPr algn="ctr"/>
                      <a:r>
                        <a:rPr lang="en-US" sz="2800" b="1">
                          <a:solidFill>
                            <a:srgbClr val="0070C0"/>
                          </a:solidFill>
                          <a:effectLst/>
                        </a:rPr>
                        <a:t>14 000 đồng</a:t>
                      </a: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val="987253980"/>
                  </a:ext>
                </a:extLst>
              </a:tr>
              <a:tr h="666750">
                <a:tc>
                  <a:txBody>
                    <a:bodyPr/>
                    <a:lstStyle/>
                    <a:p>
                      <a:pPr algn="l"/>
                      <a:r>
                        <a:rPr lang="en-US" sz="2800" b="1" dirty="0">
                          <a:solidFill>
                            <a:schemeClr val="tx1">
                              <a:lumMod val="85000"/>
                              <a:lumOff val="15000"/>
                            </a:schemeClr>
                          </a:solidFill>
                          <a:effectLst/>
                        </a:rPr>
                        <a:t>Chanh</a:t>
                      </a: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bg1"/>
                    </a:solidFill>
                  </a:tcPr>
                </a:tc>
                <a:tc>
                  <a:txBody>
                    <a:bodyPr/>
                    <a:lstStyle/>
                    <a:p>
                      <a:pPr algn="ctr"/>
                      <a:r>
                        <a:rPr lang="en-US" sz="2800" b="1" dirty="0">
                          <a:solidFill>
                            <a:srgbClr val="0070C0"/>
                          </a:solidFill>
                          <a:effectLst/>
                        </a:rPr>
                        <a:t>10 000 </a:t>
                      </a:r>
                      <a:r>
                        <a:rPr lang="en-US" sz="2800" b="1" dirty="0" err="1">
                          <a:solidFill>
                            <a:srgbClr val="0070C0"/>
                          </a:solidFill>
                          <a:effectLst/>
                        </a:rPr>
                        <a:t>đồng</a:t>
                      </a:r>
                      <a:endParaRPr lang="en-US" sz="2800" b="1" dirty="0">
                        <a:solidFill>
                          <a:srgbClr val="0070C0"/>
                        </a:solidFill>
                        <a:effectLst/>
                      </a:endParaRP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val="823141170"/>
                  </a:ext>
                </a:extLst>
              </a:tr>
            </a:tbl>
          </a:graphicData>
        </a:graphic>
      </p:graphicFrame>
      <p:sp>
        <p:nvSpPr>
          <p:cNvPr id="13" name="TextBox 12">
            <a:extLst>
              <a:ext uri="{FF2B5EF4-FFF2-40B4-BE49-F238E27FC236}">
                <a16:creationId xmlns:a16="http://schemas.microsoft.com/office/drawing/2014/main" id="{C8770B87-46E1-3F60-C302-8F075F280002}"/>
              </a:ext>
            </a:extLst>
          </p:cNvPr>
          <p:cNvSpPr txBox="1"/>
          <p:nvPr/>
        </p:nvSpPr>
        <p:spPr>
          <a:xfrm>
            <a:off x="360831" y="2404092"/>
            <a:ext cx="5562346" cy="1051185"/>
          </a:xfrm>
          <a:prstGeom prst="rect">
            <a:avLst/>
          </a:prstGeom>
          <a:noFill/>
        </p:spPr>
        <p:txBody>
          <a:bodyPr wrap="square">
            <a:spAutoFit/>
          </a:bodyPr>
          <a:lstStyle/>
          <a:p>
            <a:pPr algn="just">
              <a:lnSpc>
                <a:spcPct val="116000"/>
              </a:lnSpc>
            </a:pPr>
            <a:r>
              <a:rPr lang="en-US" sz="2800" b="1" spc="20" dirty="0">
                <a:solidFill>
                  <a:schemeClr val="tx1">
                    <a:lumMod val="75000"/>
                    <a:lumOff val="25000"/>
                  </a:schemeClr>
                </a:solidFill>
                <a:latin typeface="Times New Roman" panose="02020603050405020304" pitchFamily="18" charset="0"/>
                <a:cs typeface="Times New Roman" panose="02020603050405020304" pitchFamily="18" charset="0"/>
              </a:rPr>
              <a:t>a) </a:t>
            </a:r>
            <a:r>
              <a:rPr lang="en-US" sz="2800" b="1" spc="20" dirty="0" err="1">
                <a:solidFill>
                  <a:schemeClr val="tx1">
                    <a:lumMod val="75000"/>
                    <a:lumOff val="25000"/>
                  </a:schemeClr>
                </a:solidFill>
                <a:latin typeface="Times New Roman" panose="02020603050405020304" pitchFamily="18" charset="0"/>
                <a:cs typeface="Times New Roman" panose="02020603050405020304" pitchFamily="18" charset="0"/>
              </a:rPr>
              <a:t>Hỏi</a:t>
            </a:r>
            <a:r>
              <a:rPr lang="en-US" sz="2800" b="1" spc="20" dirty="0">
                <a:solidFill>
                  <a:schemeClr val="tx1">
                    <a:lumMod val="75000"/>
                    <a:lumOff val="25000"/>
                  </a:schemeClr>
                </a:solidFill>
                <a:latin typeface="Times New Roman" panose="02020603050405020304" pitchFamily="18" charset="0"/>
                <a:cs typeface="Times New Roman" panose="02020603050405020304" pitchFamily="18" charset="0"/>
              </a:rPr>
              <a:t> Nam </a:t>
            </a:r>
            <a:r>
              <a:rPr lang="en-US" sz="2800" b="1" spc="20"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n-US" sz="2800" b="1" spc="20" dirty="0">
                <a:solidFill>
                  <a:schemeClr val="tx1">
                    <a:lumMod val="75000"/>
                    <a:lumOff val="25000"/>
                  </a:schemeClr>
                </a:solidFill>
                <a:latin typeface="Times New Roman" panose="02020603050405020304" pitchFamily="18" charset="0"/>
                <a:cs typeface="Times New Roman" panose="02020603050405020304" pitchFamily="18" charset="0"/>
              </a:rPr>
              <a:t> Mai </a:t>
            </a:r>
            <a:r>
              <a:rPr lang="en-US" sz="2800" b="1" spc="20" dirty="0" err="1">
                <a:solidFill>
                  <a:schemeClr val="tx1">
                    <a:lumMod val="75000"/>
                    <a:lumOff val="25000"/>
                  </a:schemeClr>
                </a:solidFill>
                <a:latin typeface="Times New Roman" panose="02020603050405020304" pitchFamily="18" charset="0"/>
                <a:cs typeface="Times New Roman" panose="02020603050405020304" pitchFamily="18" charset="0"/>
              </a:rPr>
              <a:t>cần</a:t>
            </a:r>
            <a:r>
              <a:rPr lang="en-US" sz="2800" b="1" spc="20" dirty="0">
                <a:solidFill>
                  <a:schemeClr val="tx1">
                    <a:lumMod val="75000"/>
                    <a:lumOff val="25000"/>
                  </a:schemeClr>
                </a:solidFill>
                <a:latin typeface="Times New Roman" panose="02020603050405020304" pitchFamily="18" charset="0"/>
                <a:cs typeface="Times New Roman" panose="02020603050405020304" pitchFamily="18" charset="0"/>
              </a:rPr>
              <a:t> bao </a:t>
            </a:r>
            <a:r>
              <a:rPr lang="en-US" sz="2800" b="1" spc="20" dirty="0" err="1">
                <a:solidFill>
                  <a:schemeClr val="tx1">
                    <a:lumMod val="75000"/>
                    <a:lumOff val="25000"/>
                  </a:schemeClr>
                </a:solidFill>
                <a:latin typeface="Times New Roman" panose="02020603050405020304" pitchFamily="18" charset="0"/>
                <a:cs typeface="Times New Roman" panose="02020603050405020304" pitchFamily="18" charset="0"/>
              </a:rPr>
              <a:t>nhiêu</a:t>
            </a:r>
            <a:r>
              <a:rPr lang="en-US" sz="2800" b="1" spc="2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spc="20" dirty="0" err="1">
                <a:solidFill>
                  <a:schemeClr val="tx1">
                    <a:lumMod val="75000"/>
                    <a:lumOff val="25000"/>
                  </a:schemeClr>
                </a:solidFill>
                <a:latin typeface="Times New Roman" panose="02020603050405020304" pitchFamily="18" charset="0"/>
                <a:cs typeface="Times New Roman" panose="02020603050405020304" pitchFamily="18" charset="0"/>
              </a:rPr>
              <a:t>tiền</a:t>
            </a:r>
            <a:r>
              <a:rPr lang="en-US" sz="2800" b="1" spc="2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spc="20" dirty="0" err="1">
                <a:solidFill>
                  <a:schemeClr val="tx1">
                    <a:lumMod val="75000"/>
                    <a:lumOff val="25000"/>
                  </a:schemeClr>
                </a:solidFill>
                <a:latin typeface="Times New Roman" panose="02020603050405020304" pitchFamily="18" charset="0"/>
                <a:cs typeface="Times New Roman" panose="02020603050405020304" pitchFamily="18" charset="0"/>
              </a:rPr>
              <a:t>để</a:t>
            </a:r>
            <a:r>
              <a:rPr lang="en-US" sz="2800" b="1" spc="2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spc="20" dirty="0" err="1">
                <a:solidFill>
                  <a:schemeClr val="tx1">
                    <a:lumMod val="75000"/>
                    <a:lumOff val="25000"/>
                  </a:schemeClr>
                </a:solidFill>
                <a:latin typeface="Times New Roman" panose="02020603050405020304" pitchFamily="18" charset="0"/>
                <a:cs typeface="Times New Roman" panose="02020603050405020304" pitchFamily="18" charset="0"/>
              </a:rPr>
              <a:t>mua</a:t>
            </a:r>
            <a:r>
              <a:rPr lang="en-US" sz="2800" b="1" spc="2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spc="20" dirty="0" err="1">
                <a:solidFill>
                  <a:schemeClr val="tx1">
                    <a:lumMod val="75000"/>
                    <a:lumOff val="25000"/>
                  </a:schemeClr>
                </a:solidFill>
                <a:latin typeface="Times New Roman" panose="02020603050405020304" pitchFamily="18" charset="0"/>
                <a:cs typeface="Times New Roman" panose="02020603050405020304" pitchFamily="18" charset="0"/>
              </a:rPr>
              <a:t>số</a:t>
            </a:r>
            <a:r>
              <a:rPr lang="en-US" sz="2800" b="1" spc="2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spc="20" dirty="0" err="1">
                <a:solidFill>
                  <a:schemeClr val="tx1">
                    <a:lumMod val="75000"/>
                    <a:lumOff val="25000"/>
                  </a:schemeClr>
                </a:solidFill>
                <a:latin typeface="Times New Roman" panose="02020603050405020304" pitchFamily="18" charset="0"/>
                <a:cs typeface="Times New Roman" panose="02020603050405020304" pitchFamily="18" charset="0"/>
              </a:rPr>
              <a:t>nguyên</a:t>
            </a:r>
            <a:r>
              <a:rPr lang="en-US" sz="2800" b="1" spc="2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spc="20" dirty="0" err="1">
                <a:solidFill>
                  <a:schemeClr val="tx1">
                    <a:lumMod val="75000"/>
                    <a:lumOff val="25000"/>
                  </a:schemeClr>
                </a:solidFill>
                <a:latin typeface="Times New Roman" panose="02020603050405020304" pitchFamily="18" charset="0"/>
                <a:cs typeface="Times New Roman" panose="02020603050405020304" pitchFamily="18" charset="0"/>
              </a:rPr>
              <a:t>liệu</a:t>
            </a:r>
            <a:r>
              <a:rPr lang="en-US" sz="2800" b="1" spc="2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spc="20" dirty="0" err="1">
                <a:solidFill>
                  <a:schemeClr val="tx1">
                    <a:lumMod val="75000"/>
                    <a:lumOff val="25000"/>
                  </a:schemeClr>
                </a:solidFill>
                <a:latin typeface="Times New Roman" panose="02020603050405020304" pitchFamily="18" charset="0"/>
                <a:cs typeface="Times New Roman" panose="02020603050405020304" pitchFamily="18" charset="0"/>
              </a:rPr>
              <a:t>trên</a:t>
            </a:r>
            <a:r>
              <a:rPr lang="en-US" sz="2800" b="1" spc="2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vi-VN" sz="2800" b="1" spc="20" dirty="0">
              <a:solidFill>
                <a:schemeClr val="tx1">
                  <a:lumMod val="75000"/>
                  <a:lumOff val="25000"/>
                </a:schemeClr>
              </a:solidFill>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id="{A41E5544-C595-B917-AE28-6CD6BEBC1DC5}"/>
              </a:ext>
            </a:extLst>
          </p:cNvPr>
          <p:cNvSpPr txBox="1"/>
          <p:nvPr/>
        </p:nvSpPr>
        <p:spPr>
          <a:xfrm>
            <a:off x="410857" y="4038600"/>
            <a:ext cx="5503139" cy="2054665"/>
          </a:xfrm>
          <a:prstGeom prst="rect">
            <a:avLst/>
          </a:prstGeom>
          <a:noFill/>
        </p:spPr>
        <p:txBody>
          <a:bodyPr wrap="square">
            <a:spAutoFit/>
          </a:bodyPr>
          <a:lstStyle/>
          <a:p>
            <a:pPr algn="just">
              <a:lnSpc>
                <a:spcPct val="116000"/>
              </a:lnSpc>
            </a:pPr>
            <a:r>
              <a:rPr lang="vi-VN" sz="2800" b="1" spc="-140" dirty="0">
                <a:solidFill>
                  <a:schemeClr val="tx1">
                    <a:lumMod val="75000"/>
                    <a:lumOff val="25000"/>
                  </a:schemeClr>
                </a:solidFill>
                <a:latin typeface="Times New Roman" panose="02020603050405020304" pitchFamily="18" charset="0"/>
                <a:cs typeface="Times New Roman" panose="02020603050405020304" pitchFamily="18" charset="0"/>
              </a:rPr>
              <a:t>b) Nam và Mai bán nước chanh được </a:t>
            </a:r>
            <a:r>
              <a:rPr lang="vi-VN" sz="2800" b="1" spc="-140" dirty="0">
                <a:latin typeface="Times New Roman" panose="02020603050405020304" pitchFamily="18" charset="0"/>
                <a:cs typeface="Times New Roman" panose="02020603050405020304" pitchFamily="18" charset="0"/>
              </a:rPr>
              <a:t>80 000 đồng</a:t>
            </a:r>
            <a:r>
              <a:rPr lang="vi-VN" sz="2800" b="1" spc="-140" dirty="0">
                <a:solidFill>
                  <a:schemeClr val="tx1">
                    <a:lumMod val="75000"/>
                    <a:lumOff val="25000"/>
                  </a:schemeClr>
                </a:solidFill>
                <a:latin typeface="Times New Roman" panose="02020603050405020304" pitchFamily="18" charset="0"/>
                <a:cs typeface="Times New Roman" panose="02020603050405020304" pitchFamily="18" charset="0"/>
              </a:rPr>
              <a:t>. Hỏi sau khi trừ đi tiền mua nguyên liệu, hai bạn còn bao nhiêu tiền?</a:t>
            </a:r>
          </a:p>
        </p:txBody>
      </p:sp>
      <p:sp>
        <p:nvSpPr>
          <p:cNvPr id="10" name="Cloud 9">
            <a:extLst>
              <a:ext uri="{FF2B5EF4-FFF2-40B4-BE49-F238E27FC236}">
                <a16:creationId xmlns:a16="http://schemas.microsoft.com/office/drawing/2014/main" id="{558D72E9-15D8-1CCF-F686-19D658E7DAD0}"/>
              </a:ext>
            </a:extLst>
          </p:cNvPr>
          <p:cNvSpPr/>
          <p:nvPr/>
        </p:nvSpPr>
        <p:spPr>
          <a:xfrm>
            <a:off x="8153400" y="1898099"/>
            <a:ext cx="2895600" cy="1061441"/>
          </a:xfrm>
          <a:prstGeom prst="cloud">
            <a:avLst/>
          </a:prstGeom>
          <a:solidFill>
            <a:srgbClr val="C9E8EA"/>
          </a:solidFill>
          <a:ln>
            <a:solidFill>
              <a:srgbClr val="C9E8E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Làm</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bài</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vào</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vở</a:t>
            </a:r>
            <a:r>
              <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2800" dirty="0" err="1">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ghi</a:t>
            </a:r>
            <a:endParaRPr lang="en-US" sz="280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329905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750" fill="hold"/>
                                        <p:tgtEl>
                                          <p:spTgt spid="8"/>
                                        </p:tgtEl>
                                        <p:attrNameLst>
                                          <p:attrName>ppt_x</p:attrName>
                                        </p:attrNameLst>
                                      </p:cBhvr>
                                      <p:tavLst>
                                        <p:tav tm="0">
                                          <p:val>
                                            <p:strVal val="#ppt_x"/>
                                          </p:val>
                                        </p:tav>
                                        <p:tav tm="100000">
                                          <p:val>
                                            <p:strVal val="#ppt_x"/>
                                          </p:val>
                                        </p:tav>
                                      </p:tavLst>
                                    </p:anim>
                                    <p:anim calcmode="lin" valueType="num">
                                      <p:cBhvr additive="base">
                                        <p:cTn id="8" dur="75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1000"/>
                                        <p:tgtEl>
                                          <p:spTgt spid="15"/>
                                        </p:tgtEl>
                                      </p:cBhvr>
                                    </p:animEffect>
                                    <p:anim calcmode="lin" valueType="num">
                                      <p:cBhvr>
                                        <p:cTn id="31" dur="1000" fill="hold"/>
                                        <p:tgtEl>
                                          <p:spTgt spid="15"/>
                                        </p:tgtEl>
                                        <p:attrNameLst>
                                          <p:attrName>ppt_x</p:attrName>
                                        </p:attrNameLst>
                                      </p:cBhvr>
                                      <p:tavLst>
                                        <p:tav tm="0">
                                          <p:val>
                                            <p:strVal val="#ppt_x"/>
                                          </p:val>
                                        </p:tav>
                                        <p:tav tm="100000">
                                          <p:val>
                                            <p:strVal val="#ppt_x"/>
                                          </p:val>
                                        </p:tav>
                                      </p:tavLst>
                                    </p:anim>
                                    <p:anim calcmode="lin" valueType="num">
                                      <p:cBhvr>
                                        <p:cTn id="32"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P spid="15" grpId="0"/>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HẠM DUYÊN 2 - 9Slide.vn">
            <a:extLst>
              <a:ext uri="{FF2B5EF4-FFF2-40B4-BE49-F238E27FC236}">
                <a16:creationId xmlns:a16="http://schemas.microsoft.com/office/drawing/2014/main" id="{76CF8F43-7C76-1FCA-3F2B-80E6FF8EBC42}"/>
              </a:ext>
            </a:extLst>
          </p:cNvPr>
          <p:cNvGrpSpPr/>
          <p:nvPr/>
        </p:nvGrpSpPr>
        <p:grpSpPr>
          <a:xfrm>
            <a:off x="470224" y="431933"/>
            <a:ext cx="668922" cy="707886"/>
            <a:chOff x="1559434" y="1176116"/>
            <a:chExt cx="668922" cy="707886"/>
          </a:xfrm>
        </p:grpSpPr>
        <p:grpSp>
          <p:nvGrpSpPr>
            <p:cNvPr id="4" name="Group 3">
              <a:extLst>
                <a:ext uri="{FF2B5EF4-FFF2-40B4-BE49-F238E27FC236}">
                  <a16:creationId xmlns:a16="http://schemas.microsoft.com/office/drawing/2014/main" id="{CA37C9A5-E27C-9BA4-4D57-1372BF5D4587}"/>
                </a:ext>
              </a:extLst>
            </p:cNvPr>
            <p:cNvGrpSpPr/>
            <p:nvPr/>
          </p:nvGrpSpPr>
          <p:grpSpPr>
            <a:xfrm>
              <a:off x="1559434" y="1197548"/>
              <a:ext cx="668922" cy="668922"/>
              <a:chOff x="1959266" y="1758940"/>
              <a:chExt cx="668922" cy="668922"/>
            </a:xfrm>
          </p:grpSpPr>
          <p:sp>
            <p:nvSpPr>
              <p:cNvPr id="6" name="Oval 5">
                <a:extLst>
                  <a:ext uri="{FF2B5EF4-FFF2-40B4-BE49-F238E27FC236}">
                    <a16:creationId xmlns:a16="http://schemas.microsoft.com/office/drawing/2014/main" id="{A48E774D-6AD7-8A42-C316-6EB686283FBE}"/>
                  </a:ext>
                </a:extLst>
              </p:cNvPr>
              <p:cNvSpPr/>
              <p:nvPr/>
            </p:nvSpPr>
            <p:spPr>
              <a:xfrm>
                <a:off x="1998079" y="180251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7" name="Oval 6">
                <a:extLst>
                  <a:ext uri="{FF2B5EF4-FFF2-40B4-BE49-F238E27FC236}">
                    <a16:creationId xmlns:a16="http://schemas.microsoft.com/office/drawing/2014/main" id="{39782C80-28D1-0931-8828-D47DE3AD9136}"/>
                  </a:ext>
                </a:extLst>
              </p:cNvPr>
              <p:cNvSpPr/>
              <p:nvPr/>
            </p:nvSpPr>
            <p:spPr>
              <a:xfrm>
                <a:off x="1959266" y="1758940"/>
                <a:ext cx="668922" cy="668922"/>
              </a:xfrm>
              <a:prstGeom prst="ellipse">
                <a:avLst/>
              </a:prstGeom>
              <a:noFill/>
              <a:ln w="28575">
                <a:solidFill>
                  <a:srgbClr val="85B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5" name="TextBox 4">
              <a:extLst>
                <a:ext uri="{FF2B5EF4-FFF2-40B4-BE49-F238E27FC236}">
                  <a16:creationId xmlns:a16="http://schemas.microsoft.com/office/drawing/2014/main" id="{5E11DD85-61E7-BC29-57CB-19D285A80EC7}"/>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3</a:t>
              </a:r>
            </a:p>
          </p:txBody>
        </p:sp>
      </p:grpSp>
      <p:sp>
        <p:nvSpPr>
          <p:cNvPr id="13" name="PHẠM DUYÊN 8 - 9Slide.vn">
            <a:extLst>
              <a:ext uri="{FF2B5EF4-FFF2-40B4-BE49-F238E27FC236}">
                <a16:creationId xmlns:a16="http://schemas.microsoft.com/office/drawing/2014/main" id="{1F184A91-B326-3A8D-ACBC-236135884362}"/>
              </a:ext>
            </a:extLst>
          </p:cNvPr>
          <p:cNvSpPr/>
          <p:nvPr/>
        </p:nvSpPr>
        <p:spPr>
          <a:xfrm>
            <a:off x="991843" y="2495334"/>
            <a:ext cx="9909854" cy="4073602"/>
          </a:xfrm>
          <a:custGeom>
            <a:avLst/>
            <a:gdLst>
              <a:gd name="connsiteX0" fmla="*/ 0 w 5172633"/>
              <a:gd name="connsiteY0" fmla="*/ 0 h 3165640"/>
              <a:gd name="connsiteX1" fmla="*/ 5172633 w 5172633"/>
              <a:gd name="connsiteY1" fmla="*/ 0 h 3165640"/>
              <a:gd name="connsiteX2" fmla="*/ 5172633 w 5172633"/>
              <a:gd name="connsiteY2" fmla="*/ 3165640 h 3165640"/>
              <a:gd name="connsiteX3" fmla="*/ 0 w 5172633"/>
              <a:gd name="connsiteY3" fmla="*/ 3165640 h 3165640"/>
              <a:gd name="connsiteX4" fmla="*/ 0 w 5172633"/>
              <a:gd name="connsiteY4" fmla="*/ 0 h 3165640"/>
              <a:gd name="connsiteX0" fmla="*/ 0 w 5172633"/>
              <a:gd name="connsiteY0" fmla="*/ 201 h 3165841"/>
              <a:gd name="connsiteX1" fmla="*/ 2626041 w 5172633"/>
              <a:gd name="connsiteY1" fmla="*/ 46548 h 3165841"/>
              <a:gd name="connsiteX2" fmla="*/ 5172633 w 5172633"/>
              <a:gd name="connsiteY2" fmla="*/ 201 h 3165841"/>
              <a:gd name="connsiteX3" fmla="*/ 5172633 w 5172633"/>
              <a:gd name="connsiteY3" fmla="*/ 3165841 h 3165841"/>
              <a:gd name="connsiteX4" fmla="*/ 0 w 5172633"/>
              <a:gd name="connsiteY4" fmla="*/ 3165841 h 3165841"/>
              <a:gd name="connsiteX5" fmla="*/ 0 w 5172633"/>
              <a:gd name="connsiteY5" fmla="*/ 201 h 3165841"/>
              <a:gd name="connsiteX0" fmla="*/ 0 w 5172633"/>
              <a:gd name="connsiteY0" fmla="*/ 201 h 3165841"/>
              <a:gd name="connsiteX1" fmla="*/ 2626041 w 5172633"/>
              <a:gd name="connsiteY1" fmla="*/ 46548 h 3165841"/>
              <a:gd name="connsiteX2" fmla="*/ 5172633 w 5172633"/>
              <a:gd name="connsiteY2" fmla="*/ 201 h 3165841"/>
              <a:gd name="connsiteX3" fmla="*/ 5078955 w 5172633"/>
              <a:gd name="connsiteY3" fmla="*/ 1425406 h 3165841"/>
              <a:gd name="connsiteX4" fmla="*/ 5172633 w 5172633"/>
              <a:gd name="connsiteY4" fmla="*/ 3165841 h 3165841"/>
              <a:gd name="connsiteX5" fmla="*/ 0 w 5172633"/>
              <a:gd name="connsiteY5" fmla="*/ 3165841 h 3165841"/>
              <a:gd name="connsiteX6" fmla="*/ 0 w 5172633"/>
              <a:gd name="connsiteY6" fmla="*/ 201 h 3165841"/>
              <a:gd name="connsiteX0" fmla="*/ 0 w 5172633"/>
              <a:gd name="connsiteY0" fmla="*/ 201 h 3165843"/>
              <a:gd name="connsiteX1" fmla="*/ 2626041 w 5172633"/>
              <a:gd name="connsiteY1" fmla="*/ 46548 h 3165843"/>
              <a:gd name="connsiteX2" fmla="*/ 5172633 w 5172633"/>
              <a:gd name="connsiteY2" fmla="*/ 201 h 3165843"/>
              <a:gd name="connsiteX3" fmla="*/ 5078955 w 5172633"/>
              <a:gd name="connsiteY3" fmla="*/ 1425406 h 3165843"/>
              <a:gd name="connsiteX4" fmla="*/ 5172633 w 5172633"/>
              <a:gd name="connsiteY4" fmla="*/ 3165841 h 3165843"/>
              <a:gd name="connsiteX5" fmla="*/ 2538955 w 5172633"/>
              <a:gd name="connsiteY5" fmla="*/ 3109063 h 3165843"/>
              <a:gd name="connsiteX6" fmla="*/ 0 w 5172633"/>
              <a:gd name="connsiteY6" fmla="*/ 3165841 h 3165843"/>
              <a:gd name="connsiteX7" fmla="*/ 0 w 5172633"/>
              <a:gd name="connsiteY7" fmla="*/ 201 h 3165843"/>
              <a:gd name="connsiteX0" fmla="*/ 202 w 5172835"/>
              <a:gd name="connsiteY0" fmla="*/ 201 h 3165843"/>
              <a:gd name="connsiteX1" fmla="*/ 2626243 w 5172835"/>
              <a:gd name="connsiteY1" fmla="*/ 46548 h 3165843"/>
              <a:gd name="connsiteX2" fmla="*/ 5172835 w 5172835"/>
              <a:gd name="connsiteY2" fmla="*/ 201 h 3165843"/>
              <a:gd name="connsiteX3" fmla="*/ 5079157 w 5172835"/>
              <a:gd name="connsiteY3" fmla="*/ 1425406 h 3165843"/>
              <a:gd name="connsiteX4" fmla="*/ 5172835 w 5172835"/>
              <a:gd name="connsiteY4" fmla="*/ 3165841 h 3165843"/>
              <a:gd name="connsiteX5" fmla="*/ 2539157 w 5172835"/>
              <a:gd name="connsiteY5" fmla="*/ 3109063 h 3165843"/>
              <a:gd name="connsiteX6" fmla="*/ 202 w 5172835"/>
              <a:gd name="connsiteY6" fmla="*/ 3165841 h 3165843"/>
              <a:gd name="connsiteX7" fmla="*/ 86243 w 5172835"/>
              <a:gd name="connsiteY7" fmla="*/ 1512492 h 3165843"/>
              <a:gd name="connsiteX8" fmla="*/ 202 w 5172835"/>
              <a:gd name="connsiteY8" fmla="*/ 201 h 3165843"/>
              <a:gd name="connsiteX0" fmla="*/ 557 w 5173190"/>
              <a:gd name="connsiteY0" fmla="*/ 201 h 3165843"/>
              <a:gd name="connsiteX1" fmla="*/ 2626598 w 5173190"/>
              <a:gd name="connsiteY1" fmla="*/ 46548 h 3165843"/>
              <a:gd name="connsiteX2" fmla="*/ 5173190 w 5173190"/>
              <a:gd name="connsiteY2" fmla="*/ 201 h 3165843"/>
              <a:gd name="connsiteX3" fmla="*/ 5079512 w 5173190"/>
              <a:gd name="connsiteY3" fmla="*/ 1425406 h 3165843"/>
              <a:gd name="connsiteX4" fmla="*/ 5173190 w 5173190"/>
              <a:gd name="connsiteY4" fmla="*/ 3165841 h 3165843"/>
              <a:gd name="connsiteX5" fmla="*/ 2539512 w 5173190"/>
              <a:gd name="connsiteY5" fmla="*/ 3109063 h 3165843"/>
              <a:gd name="connsiteX6" fmla="*/ 557 w 5173190"/>
              <a:gd name="connsiteY6" fmla="*/ 3165841 h 3165843"/>
              <a:gd name="connsiteX7" fmla="*/ 22993 w 5173190"/>
              <a:gd name="connsiteY7" fmla="*/ 1501962 h 3165843"/>
              <a:gd name="connsiteX8" fmla="*/ 557 w 5173190"/>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079291 w 5172969"/>
              <a:gd name="connsiteY3" fmla="*/ 1425406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 name="connsiteX0" fmla="*/ 336 w 5172969"/>
              <a:gd name="connsiteY0" fmla="*/ 201 h 3165843"/>
              <a:gd name="connsiteX1" fmla="*/ 2626377 w 5172969"/>
              <a:gd name="connsiteY1" fmla="*/ 46548 h 3165843"/>
              <a:gd name="connsiteX2" fmla="*/ 5172969 w 5172969"/>
              <a:gd name="connsiteY2" fmla="*/ 201 h 3165843"/>
              <a:gd name="connsiteX3" fmla="*/ 5103143 w 5172969"/>
              <a:gd name="connsiteY3" fmla="*/ 1435938 h 3165843"/>
              <a:gd name="connsiteX4" fmla="*/ 5172969 w 5172969"/>
              <a:gd name="connsiteY4" fmla="*/ 3165841 h 3165843"/>
              <a:gd name="connsiteX5" fmla="*/ 2539291 w 5172969"/>
              <a:gd name="connsiteY5" fmla="*/ 3109063 h 3165843"/>
              <a:gd name="connsiteX6" fmla="*/ 336 w 5172969"/>
              <a:gd name="connsiteY6" fmla="*/ 3165841 h 3165843"/>
              <a:gd name="connsiteX7" fmla="*/ 46623 w 5172969"/>
              <a:gd name="connsiteY7" fmla="*/ 1501962 h 3165843"/>
              <a:gd name="connsiteX8" fmla="*/ 336 w 5172969"/>
              <a:gd name="connsiteY8" fmla="*/ 201 h 3165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172969" h="3165843">
                <a:moveTo>
                  <a:pt x="336" y="201"/>
                </a:moveTo>
                <a:cubicBezTo>
                  <a:pt x="851492" y="-3702"/>
                  <a:pt x="1775221" y="50451"/>
                  <a:pt x="2626377" y="46548"/>
                </a:cubicBezTo>
                <a:lnTo>
                  <a:pt x="5172969" y="201"/>
                </a:lnTo>
                <a:cubicBezTo>
                  <a:pt x="5165933" y="480107"/>
                  <a:pt x="5110179" y="956032"/>
                  <a:pt x="5103143" y="1435938"/>
                </a:cubicBezTo>
                <a:lnTo>
                  <a:pt x="5172969" y="3165841"/>
                </a:lnTo>
                <a:cubicBezTo>
                  <a:pt x="4295076" y="3166267"/>
                  <a:pt x="3417184" y="3108637"/>
                  <a:pt x="2539291" y="3109063"/>
                </a:cubicBezTo>
                <a:lnTo>
                  <a:pt x="336" y="3165841"/>
                </a:lnTo>
                <a:cubicBezTo>
                  <a:pt x="-4850" y="2600210"/>
                  <a:pt x="51809" y="2067593"/>
                  <a:pt x="46623" y="1501962"/>
                </a:cubicBezTo>
                <a:cubicBezTo>
                  <a:pt x="17943" y="997865"/>
                  <a:pt x="29016" y="504298"/>
                  <a:pt x="336" y="201"/>
                </a:cubicBezTo>
                <a:close/>
              </a:path>
            </a:pathLst>
          </a:custGeom>
          <a:gradFill>
            <a:gsLst>
              <a:gs pos="17431">
                <a:srgbClr val="E3F8F9"/>
              </a:gs>
              <a:gs pos="100000">
                <a:srgbClr val="E3F8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Times New Roman" panose="02020603050405020304" pitchFamily="18" charset="0"/>
              <a:cs typeface="Times New Roman" panose="02020603050405020304" pitchFamily="18" charset="0"/>
            </a:endParaRPr>
          </a:p>
        </p:txBody>
      </p:sp>
      <p:sp>
        <p:nvSpPr>
          <p:cNvPr id="14" name="PHẠM DUYÊN 9 - 9Slide.vn">
            <a:extLst>
              <a:ext uri="{FF2B5EF4-FFF2-40B4-BE49-F238E27FC236}">
                <a16:creationId xmlns:a16="http://schemas.microsoft.com/office/drawing/2014/main" id="{36D7874D-6A48-1C40-F294-AC5FF32823CB}"/>
              </a:ext>
            </a:extLst>
          </p:cNvPr>
          <p:cNvSpPr txBox="1"/>
          <p:nvPr/>
        </p:nvSpPr>
        <p:spPr>
          <a:xfrm>
            <a:off x="1089469" y="3092998"/>
            <a:ext cx="10317073" cy="584775"/>
          </a:xfrm>
          <a:prstGeom prst="rect">
            <a:avLst/>
          </a:prstGeom>
          <a:noFill/>
        </p:spPr>
        <p:txBody>
          <a:bodyPr wrap="square" rtlCol="0">
            <a:spAutoFit/>
          </a:bodyPr>
          <a:lstStyle>
            <a:defPPr>
              <a:defRPr lang="en-US"/>
            </a:defPPr>
            <a:lvl1pPr>
              <a:defRPr sz="3600" spc="-40">
                <a:solidFill>
                  <a:schemeClr val="accent5"/>
                </a:solidFill>
                <a:latin typeface="+mj-lt"/>
              </a:defRPr>
            </a:lvl1pPr>
          </a:lstStyle>
          <a:p>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a) 	Nam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và</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Mai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cần</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số</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tiền</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để</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mua</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nguyên</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liệu</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là</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
        <p:nvSpPr>
          <p:cNvPr id="15" name="PHẠM DUYÊN 10 - 9Slide.vn">
            <a:extLst>
              <a:ext uri="{FF2B5EF4-FFF2-40B4-BE49-F238E27FC236}">
                <a16:creationId xmlns:a16="http://schemas.microsoft.com/office/drawing/2014/main" id="{24255229-8C73-8F23-F516-F7D1614401D2}"/>
              </a:ext>
            </a:extLst>
          </p:cNvPr>
          <p:cNvSpPr txBox="1"/>
          <p:nvPr/>
        </p:nvSpPr>
        <p:spPr>
          <a:xfrm>
            <a:off x="2626439" y="3733800"/>
            <a:ext cx="8077200" cy="523220"/>
          </a:xfrm>
          <a:prstGeom prst="rect">
            <a:avLst/>
          </a:prstGeom>
          <a:noFill/>
        </p:spPr>
        <p:txBody>
          <a:bodyPr wrap="square" rtlCol="0">
            <a:spAutoFit/>
          </a:bodyPr>
          <a:lstStyle/>
          <a:p>
            <a:r>
              <a:rPr lang="en-US" sz="2800" dirty="0">
                <a:solidFill>
                  <a:srgbClr val="333333"/>
                </a:solidFill>
                <a:latin typeface="Times New Roman" panose="02020603050405020304" pitchFamily="18" charset="0"/>
                <a:cs typeface="Times New Roman" panose="02020603050405020304" pitchFamily="18" charset="0"/>
              </a:rPr>
              <a:t>20 000 + 14 000 + 10 000 =</a:t>
            </a: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dirty="0">
                <a:solidFill>
                  <a:srgbClr val="FF0000"/>
                </a:solidFill>
                <a:latin typeface="Times New Roman" panose="02020603050405020304" pitchFamily="18" charset="0"/>
                <a:cs typeface="Times New Roman" panose="02020603050405020304" pitchFamily="18" charset="0"/>
              </a:rPr>
              <a:t>44 000</a:t>
            </a: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dirty="0" err="1">
                <a:solidFill>
                  <a:srgbClr val="333333"/>
                </a:solidFill>
                <a:latin typeface="Times New Roman" panose="02020603050405020304" pitchFamily="18" charset="0"/>
                <a:cs typeface="Times New Roman" panose="02020603050405020304" pitchFamily="18" charset="0"/>
              </a:rPr>
              <a:t>đồng</a:t>
            </a: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sp>
        <p:nvSpPr>
          <p:cNvPr id="12" name="PHẠM DUYÊN 7 - 9Slide.vn">
            <a:extLst>
              <a:ext uri="{FF2B5EF4-FFF2-40B4-BE49-F238E27FC236}">
                <a16:creationId xmlns:a16="http://schemas.microsoft.com/office/drawing/2014/main" id="{F093D5DB-1533-2436-1066-7BB285A2F6FB}"/>
              </a:ext>
            </a:extLst>
          </p:cNvPr>
          <p:cNvSpPr txBox="1"/>
          <p:nvPr/>
        </p:nvSpPr>
        <p:spPr>
          <a:xfrm>
            <a:off x="4934631" y="2521969"/>
            <a:ext cx="1730408" cy="584775"/>
          </a:xfrm>
          <a:prstGeom prst="rect">
            <a:avLst/>
          </a:prstGeom>
          <a:noFill/>
        </p:spPr>
        <p:txBody>
          <a:bodyPr wrap="square" rtlCol="0">
            <a:spAutoFit/>
          </a:bodyPr>
          <a:lstStyle/>
          <a:p>
            <a:r>
              <a:rPr lang="en-US" sz="3200" u="sng" dirty="0" err="1">
                <a:solidFill>
                  <a:srgbClr val="0070C0"/>
                </a:solidFill>
                <a:latin typeface="Times New Roman" panose="02020603050405020304" pitchFamily="18" charset="0"/>
                <a:cs typeface="Times New Roman" panose="02020603050405020304" pitchFamily="18" charset="0"/>
              </a:rPr>
              <a:t>Bài</a:t>
            </a:r>
            <a:r>
              <a:rPr lang="en-US" sz="3200" u="sng" dirty="0">
                <a:solidFill>
                  <a:srgbClr val="0070C0"/>
                </a:solidFill>
                <a:latin typeface="Times New Roman" panose="02020603050405020304" pitchFamily="18" charset="0"/>
                <a:cs typeface="Times New Roman" panose="02020603050405020304" pitchFamily="18" charset="0"/>
              </a:rPr>
              <a:t> </a:t>
            </a:r>
            <a:r>
              <a:rPr lang="en-US" sz="3200" u="sng" dirty="0" err="1">
                <a:solidFill>
                  <a:srgbClr val="0070C0"/>
                </a:solidFill>
                <a:latin typeface="Times New Roman" panose="02020603050405020304" pitchFamily="18" charset="0"/>
                <a:cs typeface="Times New Roman" panose="02020603050405020304" pitchFamily="18" charset="0"/>
              </a:rPr>
              <a:t>giải</a:t>
            </a:r>
            <a:endParaRPr lang="en-US" sz="3200" u="sng" dirty="0">
              <a:solidFill>
                <a:srgbClr val="0070C0"/>
              </a:solidFill>
              <a:latin typeface="Times New Roman" panose="02020603050405020304" pitchFamily="18" charset="0"/>
              <a:cs typeface="Times New Roman" panose="02020603050405020304" pitchFamily="18" charset="0"/>
            </a:endParaRPr>
          </a:p>
        </p:txBody>
      </p:sp>
      <p:sp>
        <p:nvSpPr>
          <p:cNvPr id="8" name="PHẠM DUYÊN 8 - 9Slide.vn">
            <a:extLst>
              <a:ext uri="{FF2B5EF4-FFF2-40B4-BE49-F238E27FC236}">
                <a16:creationId xmlns:a16="http://schemas.microsoft.com/office/drawing/2014/main" id="{B9A3A201-06E4-DB08-A54D-B72EF572237B}"/>
              </a:ext>
            </a:extLst>
          </p:cNvPr>
          <p:cNvSpPr txBox="1"/>
          <p:nvPr/>
        </p:nvSpPr>
        <p:spPr>
          <a:xfrm>
            <a:off x="1115197" y="4275437"/>
            <a:ext cx="6741064" cy="584775"/>
          </a:xfrm>
          <a:prstGeom prst="rect">
            <a:avLst/>
          </a:prstGeom>
          <a:noFill/>
        </p:spPr>
        <p:txBody>
          <a:bodyPr wrap="square" rtlCol="0">
            <a:spAutoFit/>
          </a:bodyPr>
          <a:lstStyle>
            <a:defPPr>
              <a:defRPr lang="en-US"/>
            </a:defPPr>
            <a:lvl1pPr>
              <a:defRPr sz="3600" spc="-40">
                <a:solidFill>
                  <a:schemeClr val="accent5"/>
                </a:solidFill>
                <a:latin typeface="+mj-lt"/>
              </a:defRPr>
            </a:lvl1pPr>
          </a:lstStyle>
          <a:p>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b) 	Hai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bạn</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còn</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lại</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số</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tiền</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 </a:t>
            </a:r>
            <a:r>
              <a:rPr lang="en-US" sz="3200" dirty="0" err="1">
                <a:solidFill>
                  <a:schemeClr val="tx1">
                    <a:lumMod val="85000"/>
                    <a:lumOff val="15000"/>
                  </a:schemeClr>
                </a:solidFill>
                <a:latin typeface="Times New Roman" panose="02020603050405020304" pitchFamily="18" charset="0"/>
                <a:cs typeface="Times New Roman" panose="02020603050405020304" pitchFamily="18" charset="0"/>
              </a:rPr>
              <a:t>là</a:t>
            </a:r>
            <a:r>
              <a:rPr lang="en-US" sz="3200" dirty="0">
                <a:solidFill>
                  <a:schemeClr val="tx1">
                    <a:lumMod val="85000"/>
                    <a:lumOff val="15000"/>
                  </a:schemeClr>
                </a:solidFill>
                <a:latin typeface="Times New Roman" panose="02020603050405020304" pitchFamily="18" charset="0"/>
                <a:cs typeface="Times New Roman" panose="02020603050405020304" pitchFamily="18" charset="0"/>
              </a:rPr>
              <a:t>:</a:t>
            </a:r>
          </a:p>
        </p:txBody>
      </p:sp>
      <p:sp>
        <p:nvSpPr>
          <p:cNvPr id="16" name="PHẠM DUYÊN 9 - 9Slide.vn">
            <a:extLst>
              <a:ext uri="{FF2B5EF4-FFF2-40B4-BE49-F238E27FC236}">
                <a16:creationId xmlns:a16="http://schemas.microsoft.com/office/drawing/2014/main" id="{4CE081DF-72F6-BE4A-69DF-409138372F75}"/>
              </a:ext>
            </a:extLst>
          </p:cNvPr>
          <p:cNvSpPr txBox="1"/>
          <p:nvPr/>
        </p:nvSpPr>
        <p:spPr>
          <a:xfrm>
            <a:off x="3446550" y="4902717"/>
            <a:ext cx="5764751" cy="523220"/>
          </a:xfrm>
          <a:prstGeom prst="rect">
            <a:avLst/>
          </a:prstGeom>
          <a:noFill/>
        </p:spPr>
        <p:txBody>
          <a:bodyPr wrap="square" rtlCol="0">
            <a:spAutoFit/>
          </a:bodyPr>
          <a:lstStyle/>
          <a:p>
            <a:r>
              <a:rPr lang="en-US" sz="2800" dirty="0">
                <a:solidFill>
                  <a:srgbClr val="333333"/>
                </a:solidFill>
                <a:latin typeface="Times New Roman" panose="02020603050405020304" pitchFamily="18" charset="0"/>
                <a:cs typeface="Times New Roman" panose="02020603050405020304" pitchFamily="18" charset="0"/>
              </a:rPr>
              <a:t>80 000 </a:t>
            </a:r>
            <a:r>
              <a:rPr lang="en-US" sz="2800" b="1" dirty="0">
                <a:solidFill>
                  <a:srgbClr val="333333"/>
                </a:solidFill>
                <a:latin typeface="Times New Roman" panose="02020603050405020304" pitchFamily="18" charset="0"/>
                <a:cs typeface="Times New Roman" panose="02020603050405020304" pitchFamily="18" charset="0"/>
              </a:rPr>
              <a:t>–</a:t>
            </a:r>
            <a:r>
              <a:rPr lang="en-US" sz="2800" dirty="0">
                <a:solidFill>
                  <a:srgbClr val="333333"/>
                </a:solidFill>
                <a:latin typeface="Times New Roman" panose="02020603050405020304" pitchFamily="18" charset="0"/>
                <a:cs typeface="Times New Roman" panose="02020603050405020304" pitchFamily="18" charset="0"/>
              </a:rPr>
              <a:t> 44 000 =</a:t>
            </a: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36 000  </a:t>
            </a: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a:t>
            </a:r>
            <a:r>
              <a:rPr lang="en-US" sz="2800" dirty="0" err="1">
                <a:solidFill>
                  <a:srgbClr val="333333"/>
                </a:solidFill>
                <a:latin typeface="Times New Roman" panose="02020603050405020304" pitchFamily="18" charset="0"/>
                <a:cs typeface="Times New Roman" panose="02020603050405020304" pitchFamily="18" charset="0"/>
              </a:rPr>
              <a:t>đồng</a:t>
            </a:r>
            <a:r>
              <a:rPr lang="en-US" sz="2800" dirty="0">
                <a:solidFill>
                  <a:schemeClr val="tx1">
                    <a:lumMod val="75000"/>
                    <a:lumOff val="25000"/>
                  </a:schemeClr>
                </a:solidFill>
                <a:latin typeface="Times New Roman" panose="02020603050405020304" pitchFamily="18" charset="0"/>
                <a:cs typeface="Times New Roman" panose="02020603050405020304" pitchFamily="18" charset="0"/>
              </a:rPr>
              <a:t>)</a:t>
            </a:r>
          </a:p>
        </p:txBody>
      </p:sp>
      <p:sp>
        <p:nvSpPr>
          <p:cNvPr id="17" name="PHẠM DUYÊN 10 - 9Slide.vn">
            <a:extLst>
              <a:ext uri="{FF2B5EF4-FFF2-40B4-BE49-F238E27FC236}">
                <a16:creationId xmlns:a16="http://schemas.microsoft.com/office/drawing/2014/main" id="{888AFC95-AAA0-1A95-36A9-0B64CD553F74}"/>
              </a:ext>
            </a:extLst>
          </p:cNvPr>
          <p:cNvSpPr txBox="1"/>
          <p:nvPr/>
        </p:nvSpPr>
        <p:spPr>
          <a:xfrm>
            <a:off x="5761929" y="5588517"/>
            <a:ext cx="1820884" cy="523220"/>
          </a:xfrm>
          <a:prstGeom prst="rect">
            <a:avLst/>
          </a:prstGeom>
          <a:noFill/>
        </p:spPr>
        <p:txBody>
          <a:bodyPr wrap="square" rtlCol="0">
            <a:spAutoFit/>
          </a:bodyPr>
          <a:lstStyle>
            <a:defPPr>
              <a:defRPr lang="en-US"/>
            </a:defPPr>
            <a:lvl1pPr>
              <a:defRPr sz="3600" spc="-40">
                <a:solidFill>
                  <a:schemeClr val="accent5"/>
                </a:solidFill>
                <a:latin typeface="+mj-lt"/>
              </a:defRPr>
            </a:lvl1pPr>
          </a:lstStyle>
          <a:p>
            <a:pPr algn="just"/>
            <a:r>
              <a:rPr lang="en-US" sz="2800" spc="-140">
                <a:solidFill>
                  <a:schemeClr val="tx1">
                    <a:lumMod val="85000"/>
                    <a:lumOff val="15000"/>
                  </a:schemeClr>
                </a:solidFill>
                <a:latin typeface="Times New Roman" panose="02020603050405020304" pitchFamily="18" charset="0"/>
                <a:cs typeface="Times New Roman" panose="02020603050405020304" pitchFamily="18" charset="0"/>
              </a:rPr>
              <a:t>Đáp số:</a:t>
            </a:r>
            <a:endParaRPr lang="vi-VN" sz="2800" spc="-14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18" name="PHẠM DUYÊN 11 - 9Slide.vn">
            <a:extLst>
              <a:ext uri="{FF2B5EF4-FFF2-40B4-BE49-F238E27FC236}">
                <a16:creationId xmlns:a16="http://schemas.microsoft.com/office/drawing/2014/main" id="{B0CFC82B-416F-7A97-2D98-502B5815F657}"/>
              </a:ext>
            </a:extLst>
          </p:cNvPr>
          <p:cNvSpPr txBox="1"/>
          <p:nvPr/>
        </p:nvSpPr>
        <p:spPr>
          <a:xfrm>
            <a:off x="6978069" y="5588517"/>
            <a:ext cx="2233232" cy="954107"/>
          </a:xfrm>
          <a:prstGeom prst="rect">
            <a:avLst/>
          </a:prstGeom>
          <a:noFill/>
        </p:spPr>
        <p:txBody>
          <a:bodyPr wrap="square" rtlCol="0">
            <a:spAutoFit/>
          </a:bodyPr>
          <a:lstStyle>
            <a:defPPr>
              <a:defRPr lang="en-US"/>
            </a:defPPr>
            <a:lvl1pPr>
              <a:defRPr sz="3600" spc="-40">
                <a:solidFill>
                  <a:schemeClr val="accent5"/>
                </a:solidFill>
                <a:latin typeface="+mj-lt"/>
              </a:defRPr>
            </a:lvl1pPr>
          </a:lstStyle>
          <a:p>
            <a:pPr algn="just"/>
            <a:r>
              <a:rPr lang="en-US" sz="2800" dirty="0">
                <a:solidFill>
                  <a:srgbClr val="FF0000"/>
                </a:solidFill>
                <a:latin typeface="Times New Roman" panose="02020603050405020304" pitchFamily="18" charset="0"/>
                <a:cs typeface="Times New Roman" panose="02020603050405020304" pitchFamily="18" charset="0"/>
              </a:rPr>
              <a:t>44 000 </a:t>
            </a:r>
            <a:r>
              <a:rPr lang="en-US" sz="2800" dirty="0" err="1">
                <a:solidFill>
                  <a:schemeClr val="tx1"/>
                </a:solidFill>
                <a:latin typeface="Times New Roman" panose="02020603050405020304" pitchFamily="18" charset="0"/>
                <a:cs typeface="Times New Roman" panose="02020603050405020304" pitchFamily="18" charset="0"/>
              </a:rPr>
              <a:t>đồng</a:t>
            </a:r>
            <a:endParaRPr lang="en-US" sz="2800" dirty="0">
              <a:solidFill>
                <a:schemeClr val="tx1"/>
              </a:solidFill>
              <a:latin typeface="Times New Roman" panose="02020603050405020304" pitchFamily="18" charset="0"/>
              <a:cs typeface="Times New Roman" panose="02020603050405020304" pitchFamily="18" charset="0"/>
            </a:endParaRPr>
          </a:p>
          <a:p>
            <a:pPr algn="just"/>
            <a:r>
              <a:rPr lang="en-US" sz="2800" dirty="0">
                <a:solidFill>
                  <a:srgbClr val="FF0000"/>
                </a:solidFill>
                <a:latin typeface="Times New Roman" panose="02020603050405020304" pitchFamily="18" charset="0"/>
                <a:cs typeface="Times New Roman" panose="02020603050405020304" pitchFamily="18" charset="0"/>
              </a:rPr>
              <a:t>36 000 </a:t>
            </a:r>
            <a:r>
              <a:rPr lang="en-US" sz="2800" dirty="0" err="1">
                <a:solidFill>
                  <a:srgbClr val="333333"/>
                </a:solidFill>
                <a:latin typeface="Times New Roman" panose="02020603050405020304" pitchFamily="18" charset="0"/>
                <a:cs typeface="Times New Roman" panose="02020603050405020304" pitchFamily="18" charset="0"/>
              </a:rPr>
              <a:t>đồng</a:t>
            </a:r>
            <a:endParaRPr lang="vi-VN" sz="2800" dirty="0">
              <a:solidFill>
                <a:srgbClr val="333333"/>
              </a:solidFill>
              <a:latin typeface="Times New Roman" panose="02020603050405020304" pitchFamily="18" charset="0"/>
              <a:cs typeface="Times New Roman" panose="02020603050405020304" pitchFamily="18" charset="0"/>
            </a:endParaRPr>
          </a:p>
        </p:txBody>
      </p:sp>
      <p:graphicFrame>
        <p:nvGraphicFramePr>
          <p:cNvPr id="20" name="PHẠM DUYÊN 4 - 9Slide.vn">
            <a:extLst>
              <a:ext uri="{FF2B5EF4-FFF2-40B4-BE49-F238E27FC236}">
                <a16:creationId xmlns:a16="http://schemas.microsoft.com/office/drawing/2014/main" id="{1208F45A-C7CB-3FD0-3CEA-4D2434BCC00B}"/>
              </a:ext>
            </a:extLst>
          </p:cNvPr>
          <p:cNvGraphicFramePr>
            <a:graphicFrameLocks noGrp="1"/>
          </p:cNvGraphicFramePr>
          <p:nvPr>
            <p:extLst>
              <p:ext uri="{D42A27DB-BD31-4B8C-83A1-F6EECF244321}">
                <p14:modId xmlns:p14="http://schemas.microsoft.com/office/powerpoint/2010/main" val="1870256351"/>
              </p:ext>
            </p:extLst>
          </p:nvPr>
        </p:nvGraphicFramePr>
        <p:xfrm>
          <a:off x="3615335" y="289064"/>
          <a:ext cx="4961330" cy="2124526"/>
        </p:xfrm>
        <a:graphic>
          <a:graphicData uri="http://schemas.openxmlformats.org/drawingml/2006/table">
            <a:tbl>
              <a:tblPr firstRow="1" bandRow="1">
                <a:tableStyleId>{5C22544A-7EE6-4342-B048-85BDC9FD1C3A}</a:tableStyleId>
              </a:tblPr>
              <a:tblGrid>
                <a:gridCol w="2233355">
                  <a:extLst>
                    <a:ext uri="{9D8B030D-6E8A-4147-A177-3AD203B41FA5}">
                      <a16:colId xmlns:a16="http://schemas.microsoft.com/office/drawing/2014/main" val="3183354180"/>
                    </a:ext>
                  </a:extLst>
                </a:gridCol>
                <a:gridCol w="2727975">
                  <a:extLst>
                    <a:ext uri="{9D8B030D-6E8A-4147-A177-3AD203B41FA5}">
                      <a16:colId xmlns:a16="http://schemas.microsoft.com/office/drawing/2014/main" val="1150086352"/>
                    </a:ext>
                  </a:extLst>
                </a:gridCol>
              </a:tblGrid>
              <a:tr h="415684">
                <a:tc>
                  <a:txBody>
                    <a:bodyPr/>
                    <a:lstStyle/>
                    <a:p>
                      <a:pPr algn="ctr"/>
                      <a:r>
                        <a:rPr lang="en-US" sz="2400" dirty="0" err="1">
                          <a:solidFill>
                            <a:schemeClr val="tx1">
                              <a:lumMod val="85000"/>
                              <a:lumOff val="15000"/>
                            </a:schemeClr>
                          </a:solidFill>
                          <a:effectLst/>
                          <a:latin typeface="+mj-lt"/>
                        </a:rPr>
                        <a:t>Loại</a:t>
                      </a:r>
                      <a:endParaRPr lang="en-US" sz="2400" dirty="0">
                        <a:solidFill>
                          <a:schemeClr val="tx1">
                            <a:lumMod val="85000"/>
                            <a:lumOff val="15000"/>
                          </a:schemeClr>
                        </a:solidFill>
                        <a:effectLst/>
                        <a:latin typeface="+mj-lt"/>
                      </a:endParaRP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accent5">
                        <a:lumMod val="40000"/>
                        <a:lumOff val="60000"/>
                      </a:schemeClr>
                    </a:solidFill>
                  </a:tcPr>
                </a:tc>
                <a:tc>
                  <a:txBody>
                    <a:bodyPr/>
                    <a:lstStyle/>
                    <a:p>
                      <a:pPr algn="ctr"/>
                      <a:r>
                        <a:rPr lang="en-US" sz="2400" dirty="0" err="1">
                          <a:solidFill>
                            <a:schemeClr val="tx1">
                              <a:lumMod val="85000"/>
                              <a:lumOff val="15000"/>
                            </a:schemeClr>
                          </a:solidFill>
                          <a:effectLst/>
                          <a:latin typeface="+mj-lt"/>
                        </a:rPr>
                        <a:t>Số</a:t>
                      </a:r>
                      <a:r>
                        <a:rPr lang="en-US" sz="2400" dirty="0">
                          <a:solidFill>
                            <a:schemeClr val="tx1">
                              <a:lumMod val="85000"/>
                              <a:lumOff val="15000"/>
                            </a:schemeClr>
                          </a:solidFill>
                          <a:effectLst/>
                          <a:latin typeface="+mj-lt"/>
                        </a:rPr>
                        <a:t> </a:t>
                      </a:r>
                      <a:r>
                        <a:rPr lang="en-US" sz="2400" dirty="0" err="1">
                          <a:solidFill>
                            <a:schemeClr val="tx1">
                              <a:lumMod val="85000"/>
                              <a:lumOff val="15000"/>
                            </a:schemeClr>
                          </a:solidFill>
                          <a:effectLst/>
                          <a:latin typeface="+mj-lt"/>
                        </a:rPr>
                        <a:t>tiền</a:t>
                      </a:r>
                      <a:endParaRPr lang="en-US" sz="2400" dirty="0">
                        <a:solidFill>
                          <a:schemeClr val="tx1">
                            <a:lumMod val="85000"/>
                            <a:lumOff val="15000"/>
                          </a:schemeClr>
                        </a:solidFill>
                        <a:effectLst/>
                        <a:latin typeface="+mj-lt"/>
                      </a:endParaRP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accent5">
                        <a:lumMod val="40000"/>
                        <a:lumOff val="60000"/>
                      </a:schemeClr>
                    </a:solidFill>
                  </a:tcPr>
                </a:tc>
                <a:extLst>
                  <a:ext uri="{0D108BD9-81ED-4DB2-BD59-A6C34878D82A}">
                    <a16:rowId xmlns:a16="http://schemas.microsoft.com/office/drawing/2014/main" val="631762875"/>
                  </a:ext>
                </a:extLst>
              </a:tr>
              <a:tr h="415684">
                <a:tc>
                  <a:txBody>
                    <a:bodyPr/>
                    <a:lstStyle/>
                    <a:p>
                      <a:pPr algn="l"/>
                      <a:r>
                        <a:rPr lang="en-US" sz="2400" b="1">
                          <a:solidFill>
                            <a:schemeClr val="tx1">
                              <a:lumMod val="85000"/>
                              <a:lumOff val="15000"/>
                            </a:schemeClr>
                          </a:solidFill>
                          <a:effectLst/>
                        </a:rPr>
                        <a:t>Nước</a:t>
                      </a: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bg1"/>
                    </a:solidFill>
                  </a:tcPr>
                </a:tc>
                <a:tc>
                  <a:txBody>
                    <a:bodyPr/>
                    <a:lstStyle/>
                    <a:p>
                      <a:pPr algn="ctr"/>
                      <a:r>
                        <a:rPr lang="en-US" sz="2400" b="1">
                          <a:solidFill>
                            <a:srgbClr val="0070C0"/>
                          </a:solidFill>
                          <a:effectLst/>
                        </a:rPr>
                        <a:t>20 000 đồng</a:t>
                      </a: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val="3894691642"/>
                  </a:ext>
                </a:extLst>
              </a:tr>
              <a:tr h="752926">
                <a:tc>
                  <a:txBody>
                    <a:bodyPr/>
                    <a:lstStyle/>
                    <a:p>
                      <a:pPr algn="l"/>
                      <a:r>
                        <a:rPr lang="en-US" sz="2400" b="1">
                          <a:solidFill>
                            <a:schemeClr val="tx1">
                              <a:lumMod val="85000"/>
                              <a:lumOff val="15000"/>
                            </a:schemeClr>
                          </a:solidFill>
                          <a:effectLst/>
                        </a:rPr>
                        <a:t>Đường kính</a:t>
                      </a: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bg1"/>
                    </a:solidFill>
                  </a:tcPr>
                </a:tc>
                <a:tc>
                  <a:txBody>
                    <a:bodyPr/>
                    <a:lstStyle/>
                    <a:p>
                      <a:pPr algn="ctr"/>
                      <a:r>
                        <a:rPr lang="en-US" sz="2400" b="1" dirty="0">
                          <a:solidFill>
                            <a:srgbClr val="0070C0"/>
                          </a:solidFill>
                          <a:effectLst/>
                        </a:rPr>
                        <a:t>14 000 </a:t>
                      </a:r>
                      <a:r>
                        <a:rPr lang="en-US" sz="2400" b="1" dirty="0" err="1">
                          <a:solidFill>
                            <a:srgbClr val="0070C0"/>
                          </a:solidFill>
                          <a:effectLst/>
                        </a:rPr>
                        <a:t>đồng</a:t>
                      </a:r>
                      <a:endParaRPr lang="en-US" sz="2400" b="1" dirty="0">
                        <a:solidFill>
                          <a:srgbClr val="0070C0"/>
                        </a:solidFill>
                        <a:effectLst/>
                      </a:endParaRP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val="987253980"/>
                  </a:ext>
                </a:extLst>
              </a:tr>
              <a:tr h="415684">
                <a:tc>
                  <a:txBody>
                    <a:bodyPr/>
                    <a:lstStyle/>
                    <a:p>
                      <a:pPr algn="l"/>
                      <a:r>
                        <a:rPr lang="en-US" sz="2400" b="1" dirty="0">
                          <a:solidFill>
                            <a:schemeClr val="tx1">
                              <a:lumMod val="85000"/>
                              <a:lumOff val="15000"/>
                            </a:schemeClr>
                          </a:solidFill>
                          <a:effectLst/>
                        </a:rPr>
                        <a:t>Chanh</a:t>
                      </a: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bg1"/>
                    </a:solidFill>
                  </a:tcPr>
                </a:tc>
                <a:tc>
                  <a:txBody>
                    <a:bodyPr/>
                    <a:lstStyle/>
                    <a:p>
                      <a:pPr algn="ctr"/>
                      <a:r>
                        <a:rPr lang="en-US" sz="2400" b="1" dirty="0">
                          <a:solidFill>
                            <a:srgbClr val="0070C0"/>
                          </a:solidFill>
                          <a:effectLst/>
                        </a:rPr>
                        <a:t>10 000 </a:t>
                      </a:r>
                      <a:r>
                        <a:rPr lang="en-US" sz="2400" b="1" dirty="0" err="1">
                          <a:solidFill>
                            <a:srgbClr val="0070C0"/>
                          </a:solidFill>
                          <a:effectLst/>
                        </a:rPr>
                        <a:t>đồng</a:t>
                      </a:r>
                      <a:endParaRPr lang="en-US" sz="2400" b="1" dirty="0">
                        <a:solidFill>
                          <a:srgbClr val="0070C0"/>
                        </a:solidFill>
                        <a:effectLst/>
                      </a:endParaRPr>
                    </a:p>
                  </a:txBody>
                  <a:tcPr anchor="ctr">
                    <a:lnL w="28575" cap="flat" cmpd="sng" algn="ctr">
                      <a:solidFill>
                        <a:srgbClr val="ED7D31"/>
                      </a:solidFill>
                      <a:prstDash val="solid"/>
                      <a:round/>
                      <a:headEnd type="none" w="med" len="med"/>
                      <a:tailEnd type="none" w="med" len="med"/>
                    </a:lnL>
                    <a:lnR w="28575" cap="flat" cmpd="sng" algn="ctr">
                      <a:solidFill>
                        <a:srgbClr val="ED7D31"/>
                      </a:solidFill>
                      <a:prstDash val="solid"/>
                      <a:round/>
                      <a:headEnd type="none" w="med" len="med"/>
                      <a:tailEnd type="none" w="med" len="med"/>
                    </a:lnR>
                    <a:lnT w="28575" cap="flat" cmpd="sng" algn="ctr">
                      <a:solidFill>
                        <a:srgbClr val="ED7D31"/>
                      </a:solidFill>
                      <a:prstDash val="solid"/>
                      <a:round/>
                      <a:headEnd type="none" w="med" len="med"/>
                      <a:tailEnd type="none" w="med" len="med"/>
                    </a:lnT>
                    <a:lnB w="28575" cap="flat" cmpd="sng" algn="ctr">
                      <a:solidFill>
                        <a:srgbClr val="ED7D31"/>
                      </a:solidFill>
                      <a:prstDash val="solid"/>
                      <a:round/>
                      <a:headEnd type="none" w="med" len="med"/>
                      <a:tailEnd type="none" w="med" len="med"/>
                    </a:lnB>
                    <a:solidFill>
                      <a:schemeClr val="bg1"/>
                    </a:solidFill>
                  </a:tcPr>
                </a:tc>
                <a:extLst>
                  <a:ext uri="{0D108BD9-81ED-4DB2-BD59-A6C34878D82A}">
                    <a16:rowId xmlns:a16="http://schemas.microsoft.com/office/drawing/2014/main" val="823141170"/>
                  </a:ext>
                </a:extLst>
              </a:tr>
            </a:tbl>
          </a:graphicData>
        </a:graphic>
      </p:graphicFrame>
    </p:spTree>
    <p:extLst>
      <p:ext uri="{BB962C8B-B14F-4D97-AF65-F5344CB8AC3E}">
        <p14:creationId xmlns:p14="http://schemas.microsoft.com/office/powerpoint/2010/main" val="25174174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randombar(horizontal)">
                                      <p:cBhvr>
                                        <p:cTn id="14" dur="500"/>
                                        <p:tgtEl>
                                          <p:spTgt spid="13"/>
                                        </p:tgtEl>
                                      </p:cBhvr>
                                    </p:animEffect>
                                  </p:childTnLst>
                                </p:cTn>
                              </p:par>
                              <p:par>
                                <p:cTn id="15" presetID="14" presetClass="entr" presetSubtype="1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randombar(horizont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2"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750"/>
                                        <p:tgtEl>
                                          <p:spTgt spid="14"/>
                                        </p:tgtEl>
                                        <p:attrNameLst>
                                          <p:attrName>ppt_x</p:attrName>
                                        </p:attrNameLst>
                                      </p:cBhvr>
                                      <p:tavLst>
                                        <p:tav tm="0">
                                          <p:val>
                                            <p:strVal val="#ppt_x+#ppt_w*1.125000"/>
                                          </p:val>
                                        </p:tav>
                                        <p:tav tm="100000">
                                          <p:val>
                                            <p:strVal val="#ppt_x"/>
                                          </p:val>
                                        </p:tav>
                                      </p:tavLst>
                                    </p:anim>
                                    <p:animEffect transition="in" filter="wipe(left)">
                                      <p:cBhvr>
                                        <p:cTn id="23" dur="75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2"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 calcmode="lin" valueType="num">
                                      <p:cBhvr additive="base">
                                        <p:cTn id="28" dur="1250"/>
                                        <p:tgtEl>
                                          <p:spTgt spid="15"/>
                                        </p:tgtEl>
                                        <p:attrNameLst>
                                          <p:attrName>ppt_x</p:attrName>
                                        </p:attrNameLst>
                                      </p:cBhvr>
                                      <p:tavLst>
                                        <p:tav tm="0">
                                          <p:val>
                                            <p:strVal val="#ppt_x+#ppt_w*1.125000"/>
                                          </p:val>
                                        </p:tav>
                                        <p:tav tm="100000">
                                          <p:val>
                                            <p:strVal val="#ppt_x"/>
                                          </p:val>
                                        </p:tav>
                                      </p:tavLst>
                                    </p:anim>
                                    <p:animEffect transition="in" filter="wipe(left)">
                                      <p:cBhvr>
                                        <p:cTn id="29" dur="1250"/>
                                        <p:tgtEl>
                                          <p:spTgt spid="15"/>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2" fill="hold" grpId="0"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750"/>
                                        <p:tgtEl>
                                          <p:spTgt spid="8"/>
                                        </p:tgtEl>
                                        <p:attrNameLst>
                                          <p:attrName>ppt_x</p:attrName>
                                        </p:attrNameLst>
                                      </p:cBhvr>
                                      <p:tavLst>
                                        <p:tav tm="0">
                                          <p:val>
                                            <p:strVal val="#ppt_x+#ppt_w*1.125000"/>
                                          </p:val>
                                        </p:tav>
                                        <p:tav tm="100000">
                                          <p:val>
                                            <p:strVal val="#ppt_x"/>
                                          </p:val>
                                        </p:tav>
                                      </p:tavLst>
                                    </p:anim>
                                    <p:animEffect transition="in" filter="wipe(left)">
                                      <p:cBhvr>
                                        <p:cTn id="35" dur="75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2" presetClass="entr" presetSubtype="2"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1250"/>
                                        <p:tgtEl>
                                          <p:spTgt spid="16"/>
                                        </p:tgtEl>
                                        <p:attrNameLst>
                                          <p:attrName>ppt_x</p:attrName>
                                        </p:attrNameLst>
                                      </p:cBhvr>
                                      <p:tavLst>
                                        <p:tav tm="0">
                                          <p:val>
                                            <p:strVal val="#ppt_x+#ppt_w*1.125000"/>
                                          </p:val>
                                        </p:tav>
                                        <p:tav tm="100000">
                                          <p:val>
                                            <p:strVal val="#ppt_x"/>
                                          </p:val>
                                        </p:tav>
                                      </p:tavLst>
                                    </p:anim>
                                    <p:animEffect transition="in" filter="wipe(left)">
                                      <p:cBhvr>
                                        <p:cTn id="41" dur="1250"/>
                                        <p:tgtEl>
                                          <p:spTgt spid="16"/>
                                        </p:tgtEl>
                                      </p:cBhvr>
                                    </p:animEffect>
                                  </p:childTnLst>
                                </p:cTn>
                              </p:par>
                            </p:childTnLst>
                          </p:cTn>
                        </p:par>
                      </p:childTnLst>
                    </p:cTn>
                  </p:par>
                  <p:par>
                    <p:cTn id="42" fill="hold">
                      <p:stCondLst>
                        <p:cond delay="indefinite"/>
                      </p:stCondLst>
                      <p:childTnLst>
                        <p:par>
                          <p:cTn id="43" fill="hold">
                            <p:stCondLst>
                              <p:cond delay="0"/>
                            </p:stCondLst>
                            <p:childTnLst>
                              <p:par>
                                <p:cTn id="44" presetID="12" presetClass="entr" presetSubtype="2" fill="hold" grpId="0" nodeType="click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750"/>
                                        <p:tgtEl>
                                          <p:spTgt spid="17"/>
                                        </p:tgtEl>
                                        <p:attrNameLst>
                                          <p:attrName>ppt_x</p:attrName>
                                        </p:attrNameLst>
                                      </p:cBhvr>
                                      <p:tavLst>
                                        <p:tav tm="0">
                                          <p:val>
                                            <p:strVal val="#ppt_x+#ppt_w*1.125000"/>
                                          </p:val>
                                        </p:tav>
                                        <p:tav tm="100000">
                                          <p:val>
                                            <p:strVal val="#ppt_x"/>
                                          </p:val>
                                        </p:tav>
                                      </p:tavLst>
                                    </p:anim>
                                    <p:animEffect transition="in" filter="wipe(left)">
                                      <p:cBhvr>
                                        <p:cTn id="47" dur="75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12" presetClass="entr" presetSubtype="2"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 calcmode="lin" valueType="num">
                                      <p:cBhvr additive="base">
                                        <p:cTn id="52" dur="750"/>
                                        <p:tgtEl>
                                          <p:spTgt spid="18"/>
                                        </p:tgtEl>
                                        <p:attrNameLst>
                                          <p:attrName>ppt_x</p:attrName>
                                        </p:attrNameLst>
                                      </p:cBhvr>
                                      <p:tavLst>
                                        <p:tav tm="0">
                                          <p:val>
                                            <p:strVal val="#ppt_x+#ppt_w*1.125000"/>
                                          </p:val>
                                        </p:tav>
                                        <p:tav tm="100000">
                                          <p:val>
                                            <p:strVal val="#ppt_x"/>
                                          </p:val>
                                        </p:tav>
                                      </p:tavLst>
                                    </p:anim>
                                    <p:animEffect transition="in" filter="wipe(left)">
                                      <p:cBhvr>
                                        <p:cTn id="53" dur="7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2" grpId="0"/>
      <p:bldP spid="8"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HẠM DUYÊN 1 - 9Slide.vn">
            <a:extLst>
              <a:ext uri="{FF2B5EF4-FFF2-40B4-BE49-F238E27FC236}">
                <a16:creationId xmlns:a16="http://schemas.microsoft.com/office/drawing/2014/main" id="{21C63ECA-059C-112D-C1D2-77537DE53F8E}"/>
              </a:ext>
            </a:extLst>
          </p:cNvPr>
          <p:cNvSpPr txBox="1"/>
          <p:nvPr/>
        </p:nvSpPr>
        <p:spPr>
          <a:xfrm>
            <a:off x="304800" y="1194093"/>
            <a:ext cx="11734800" cy="2611997"/>
          </a:xfrm>
          <a:prstGeom prst="rect">
            <a:avLst/>
          </a:prstGeom>
          <a:noFill/>
        </p:spPr>
        <p:txBody>
          <a:bodyPr wrap="square" rtlCol="0">
            <a:spAutoFit/>
          </a:bodyPr>
          <a:lstStyle/>
          <a:p>
            <a:pPr>
              <a:lnSpc>
                <a:spcPct val="131000"/>
              </a:lnSpc>
            </a:pPr>
            <a:r>
              <a:rPr lang="vi-VN" sz="3200" spc="-160" dirty="0">
                <a:solidFill>
                  <a:schemeClr val="accent5"/>
                </a:solidFill>
                <a:latin typeface="Times New Roman" panose="02020603050405020304" pitchFamily="18" charset="0"/>
                <a:ea typeface="#9Slide03 Open Sans Bold" panose="020B0806030504020204" pitchFamily="34" charset="0"/>
                <a:cs typeface="Times New Roman" panose="02020603050405020304" pitchFamily="18" charset="0"/>
              </a:rPr>
              <a:t>•</a:t>
            </a:r>
            <a:r>
              <a:rPr lang="vi-VN"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2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10 000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đổi</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được</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1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20 000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vi-VN" sz="3200" spc="-160" dirty="0">
              <a:solidFill>
                <a:schemeClr val="tx1">
                  <a:lumMod val="75000"/>
                  <a:lumOff val="25000"/>
                </a:schemeClr>
              </a:solidFill>
              <a:latin typeface="Times New Roman" panose="02020603050405020304" pitchFamily="18" charset="0"/>
              <a:cs typeface="Times New Roman" panose="02020603050405020304" pitchFamily="18" charset="0"/>
            </a:endParaRPr>
          </a:p>
          <a:p>
            <a:pPr lvl="0">
              <a:lnSpc>
                <a:spcPct val="131000"/>
              </a:lnSpc>
              <a:defRPr/>
            </a:pPr>
            <a:r>
              <a:rPr lang="vi-VN" sz="3200" spc="-160" dirty="0">
                <a:solidFill>
                  <a:schemeClr val="accent5"/>
                </a:solidFill>
                <a:latin typeface="Times New Roman" panose="02020603050405020304" pitchFamily="18" charset="0"/>
                <a:ea typeface="#9Slide03 Open Sans Bold" panose="020B0806030504020204" pitchFamily="34" charset="0"/>
                <a:cs typeface="Times New Roman" panose="02020603050405020304" pitchFamily="18" charset="0"/>
              </a:rPr>
              <a:t>•</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a:solidFill>
                  <a:srgbClr val="0070C0"/>
                </a:solidFill>
                <a:latin typeface="Times New Roman" panose="02020603050405020304" pitchFamily="18" charset="0"/>
                <a:cs typeface="Times New Roman" panose="02020603050405020304" pitchFamily="18" charset="0"/>
              </a:rPr>
              <a:t> </a:t>
            </a:r>
            <a:r>
              <a:rPr lang="en-US" sz="3200" spc="-160" dirty="0">
                <a:solidFill>
                  <a:schemeClr val="accent5">
                    <a:lumMod val="75000"/>
                  </a:schemeClr>
                </a:solidFill>
                <a:latin typeface="Times New Roman" panose="02020603050405020304" pitchFamily="18" charset="0"/>
                <a:cs typeface="Times New Roman" panose="02020603050405020304" pitchFamily="18" charset="0"/>
              </a:rPr>
              <a:t>5</a:t>
            </a:r>
            <a:r>
              <a:rPr lang="en-US" sz="3200" spc="-160" dirty="0">
                <a:solidFill>
                  <a:srgbClr val="0070C0"/>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10 000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đổi</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được</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1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50 000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a:t>
            </a:r>
          </a:p>
          <a:p>
            <a:pPr lvl="0">
              <a:lnSpc>
                <a:spcPct val="131000"/>
              </a:lnSpc>
              <a:defRPr/>
            </a:pPr>
            <a:r>
              <a:rPr lang="vi-VN" sz="3200" spc="-160" dirty="0">
                <a:solidFill>
                  <a:schemeClr val="accent5"/>
                </a:solidFill>
                <a:latin typeface="Times New Roman" panose="02020603050405020304" pitchFamily="18" charset="0"/>
                <a:ea typeface="#9Slide03 Open Sans Bold" panose="020B0806030504020204" pitchFamily="34" charset="0"/>
                <a:cs typeface="Times New Roman" panose="02020603050405020304" pitchFamily="18" charset="0"/>
              </a:rPr>
              <a:t>• </a:t>
            </a:r>
            <a:r>
              <a:rPr lang="en-US" sz="3200" spc="-160" dirty="0">
                <a:solidFill>
                  <a:schemeClr val="accent5"/>
                </a:solidFill>
                <a:latin typeface="Times New Roman" panose="02020603050405020304" pitchFamily="18" charset="0"/>
                <a:ea typeface="#9Slide03 Open Sans Bold" panose="020B0806030504020204" pitchFamily="34" charset="0"/>
                <a:cs typeface="Times New Roman" panose="02020603050405020304" pitchFamily="18" charset="0"/>
              </a:rPr>
              <a:t>  </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1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50 000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đổi</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được</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1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10 000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a:solidFill>
                  <a:schemeClr val="accent5">
                    <a:lumMod val="75000"/>
                  </a:schemeClr>
                </a:solidFill>
                <a:latin typeface="Times New Roman" panose="02020603050405020304" pitchFamily="18" charset="0"/>
                <a:cs typeface="Times New Roman" panose="02020603050405020304" pitchFamily="18" charset="0"/>
              </a:rPr>
              <a:t>2</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20 000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a:t>
            </a:r>
          </a:p>
          <a:p>
            <a:pPr lvl="0">
              <a:lnSpc>
                <a:spcPct val="131000"/>
              </a:lnSpc>
              <a:defRPr/>
            </a:pPr>
            <a:r>
              <a:rPr lang="vi-VN" sz="3200" spc="-160" dirty="0">
                <a:solidFill>
                  <a:schemeClr val="accent5"/>
                </a:solidFill>
                <a:latin typeface="Times New Roman" panose="02020603050405020304" pitchFamily="18" charset="0"/>
                <a:ea typeface="#9Slide03 Open Sans Bold" panose="020B0806030504020204" pitchFamily="34" charset="0"/>
                <a:cs typeface="Times New Roman" panose="02020603050405020304" pitchFamily="18" charset="0"/>
              </a:rPr>
              <a:t>• </a:t>
            </a:r>
            <a:r>
              <a:rPr lang="en-US" sz="3200" spc="-160" dirty="0">
                <a:solidFill>
                  <a:schemeClr val="accent5"/>
                </a:solidFill>
                <a:latin typeface="Times New Roman" panose="02020603050405020304" pitchFamily="18" charset="0"/>
                <a:ea typeface="#9Slide03 Open Sans Bold" panose="020B0806030504020204" pitchFamily="34" charset="0"/>
                <a:cs typeface="Times New Roman" panose="02020603050405020304" pitchFamily="18" charset="0"/>
              </a:rPr>
              <a:t>  </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1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100 000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đổi</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được</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a:solidFill>
                  <a:schemeClr val="accent5">
                    <a:lumMod val="75000"/>
                  </a:schemeClr>
                </a:solidFill>
                <a:latin typeface="Times New Roman" panose="02020603050405020304" pitchFamily="18" charset="0"/>
                <a:cs typeface="Times New Roman" panose="02020603050405020304" pitchFamily="18" charset="0"/>
              </a:rPr>
              <a:t>2 </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50 000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p>
        </p:txBody>
      </p:sp>
      <p:grpSp>
        <p:nvGrpSpPr>
          <p:cNvPr id="2" name="PHẠM DUYÊN 2 - 9Slide.vn">
            <a:extLst>
              <a:ext uri="{FF2B5EF4-FFF2-40B4-BE49-F238E27FC236}">
                <a16:creationId xmlns:a16="http://schemas.microsoft.com/office/drawing/2014/main" id="{FAE64A9E-55D3-C46B-16DA-AFEC571E6DB7}"/>
              </a:ext>
            </a:extLst>
          </p:cNvPr>
          <p:cNvGrpSpPr/>
          <p:nvPr/>
        </p:nvGrpSpPr>
        <p:grpSpPr>
          <a:xfrm>
            <a:off x="470224" y="431933"/>
            <a:ext cx="668922" cy="707886"/>
            <a:chOff x="1559434" y="1176116"/>
            <a:chExt cx="668922" cy="707886"/>
          </a:xfrm>
        </p:grpSpPr>
        <p:grpSp>
          <p:nvGrpSpPr>
            <p:cNvPr id="3" name="Group 2">
              <a:extLst>
                <a:ext uri="{FF2B5EF4-FFF2-40B4-BE49-F238E27FC236}">
                  <a16:creationId xmlns:a16="http://schemas.microsoft.com/office/drawing/2014/main" id="{96D2F716-11C9-9AF6-B280-A0824028390D}"/>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63E6E81A-B2D6-1FE9-C698-340A10C167DA}"/>
                  </a:ext>
                </a:extLst>
              </p:cNvPr>
              <p:cNvSpPr/>
              <p:nvPr/>
            </p:nvSpPr>
            <p:spPr>
              <a:xfrm>
                <a:off x="1998079" y="180251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64109C28-76C7-F481-247D-DD6A48B299F9}"/>
                  </a:ext>
                </a:extLst>
              </p:cNvPr>
              <p:cNvSpPr/>
              <p:nvPr/>
            </p:nvSpPr>
            <p:spPr>
              <a:xfrm>
                <a:off x="1959266" y="1758940"/>
                <a:ext cx="668922" cy="668922"/>
              </a:xfrm>
              <a:prstGeom prst="ellipse">
                <a:avLst/>
              </a:prstGeom>
              <a:noFill/>
              <a:ln w="28575">
                <a:solidFill>
                  <a:srgbClr val="85B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4" name="TextBox 3">
              <a:extLst>
                <a:ext uri="{FF2B5EF4-FFF2-40B4-BE49-F238E27FC236}">
                  <a16:creationId xmlns:a16="http://schemas.microsoft.com/office/drawing/2014/main" id="{80C2B2E5-4BFB-9907-D3C8-8E69EFF7277F}"/>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4</a:t>
              </a:r>
            </a:p>
          </p:txBody>
        </p:sp>
      </p:grpSp>
      <p:grpSp>
        <p:nvGrpSpPr>
          <p:cNvPr id="7" name="PHẠM DUYÊN 3 - 9Slide.vn">
            <a:extLst>
              <a:ext uri="{FF2B5EF4-FFF2-40B4-BE49-F238E27FC236}">
                <a16:creationId xmlns:a16="http://schemas.microsoft.com/office/drawing/2014/main" id="{D9789A85-11AF-11E4-641A-475A9396A1B5}"/>
              </a:ext>
            </a:extLst>
          </p:cNvPr>
          <p:cNvGrpSpPr/>
          <p:nvPr/>
        </p:nvGrpSpPr>
        <p:grpSpPr>
          <a:xfrm>
            <a:off x="1307668" y="394279"/>
            <a:ext cx="1180178" cy="783193"/>
            <a:chOff x="952015" y="409881"/>
            <a:chExt cx="1180178" cy="783193"/>
          </a:xfrm>
        </p:grpSpPr>
        <p:sp>
          <p:nvSpPr>
            <p:cNvPr id="8" name="Rectangle: Rounded Corners 7">
              <a:extLst>
                <a:ext uri="{FF2B5EF4-FFF2-40B4-BE49-F238E27FC236}">
                  <a16:creationId xmlns:a16="http://schemas.microsoft.com/office/drawing/2014/main" id="{2C7EF7B5-5BFC-0DF0-7846-350257ACAE5D}"/>
                </a:ext>
              </a:extLst>
            </p:cNvPr>
            <p:cNvSpPr/>
            <p:nvPr/>
          </p:nvSpPr>
          <p:spPr>
            <a:xfrm>
              <a:off x="987315" y="511161"/>
              <a:ext cx="723056" cy="533599"/>
            </a:xfrm>
            <a:prstGeom prst="roundRect">
              <a:avLst/>
            </a:prstGeom>
            <a:solidFill>
              <a:srgbClr val="FFD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9" name="PHẠM DUYÊN 3 - 9Slide.vn">
              <a:extLst>
                <a:ext uri="{FF2B5EF4-FFF2-40B4-BE49-F238E27FC236}">
                  <a16:creationId xmlns:a16="http://schemas.microsoft.com/office/drawing/2014/main" id="{CFE09FA4-F76C-B21E-4CFB-A86F44D2765F}"/>
                </a:ext>
              </a:extLst>
            </p:cNvPr>
            <p:cNvSpPr txBox="1"/>
            <p:nvPr/>
          </p:nvSpPr>
          <p:spPr>
            <a:xfrm>
              <a:off x="1644115" y="431313"/>
              <a:ext cx="488078" cy="748963"/>
            </a:xfrm>
            <a:prstGeom prst="roundRect">
              <a:avLst/>
            </a:prstGeom>
            <a:noFill/>
          </p:spPr>
          <p:txBody>
            <a:bodyPr wrap="none" rtlCol="0">
              <a:spAutoFit/>
            </a:bodyPr>
            <a:lstStyle/>
            <a:p>
              <a:pPr algn="ctr"/>
              <a:r>
                <a:rPr lang="en-US" sz="4000" b="1">
                  <a:solidFill>
                    <a:srgbClr val="E04053"/>
                  </a:solidFill>
                  <a:latin typeface="Times New Roman" panose="02020603050405020304" pitchFamily="18" charset="0"/>
                  <a:cs typeface="Times New Roman" panose="02020603050405020304" pitchFamily="18" charset="0"/>
                </a:rPr>
                <a:t>?</a:t>
              </a:r>
            </a:p>
          </p:txBody>
        </p:sp>
        <p:sp>
          <p:nvSpPr>
            <p:cNvPr id="10" name="PHẠM DUYÊN 3 - 9Slide.vn">
              <a:extLst>
                <a:ext uri="{FF2B5EF4-FFF2-40B4-BE49-F238E27FC236}">
                  <a16:creationId xmlns:a16="http://schemas.microsoft.com/office/drawing/2014/main" id="{340EA8C2-2E0F-4A49-2FF8-9ADA741FFFCA}"/>
                </a:ext>
              </a:extLst>
            </p:cNvPr>
            <p:cNvSpPr txBox="1"/>
            <p:nvPr/>
          </p:nvSpPr>
          <p:spPr>
            <a:xfrm>
              <a:off x="952015" y="409881"/>
              <a:ext cx="796740" cy="783193"/>
            </a:xfrm>
            <a:prstGeom prst="roundRect">
              <a:avLst/>
            </a:prstGeom>
            <a:noFill/>
          </p:spPr>
          <p:txBody>
            <a:bodyPr wrap="none" rtlCol="0">
              <a:spAutoFit/>
            </a:bodyPr>
            <a:lstStyle/>
            <a:p>
              <a:pPr algn="ctr"/>
              <a:r>
                <a:rPr lang="en-US" sz="4000" b="1">
                  <a:solidFill>
                    <a:srgbClr val="E04053"/>
                  </a:solidFill>
                  <a:latin typeface="Times New Roman" panose="02020603050405020304" pitchFamily="18" charset="0"/>
                  <a:cs typeface="Times New Roman" panose="02020603050405020304" pitchFamily="18" charset="0"/>
                </a:rPr>
                <a:t>Số</a:t>
              </a:r>
            </a:p>
          </p:txBody>
        </p:sp>
      </p:grpSp>
      <p:sp>
        <p:nvSpPr>
          <p:cNvPr id="13" name="PHẠM DUYÊN 4 - 9Slide.vn">
            <a:extLst>
              <a:ext uri="{FF2B5EF4-FFF2-40B4-BE49-F238E27FC236}">
                <a16:creationId xmlns:a16="http://schemas.microsoft.com/office/drawing/2014/main" id="{1725555C-4F1D-CDFE-AEBC-8A97AEA9DDCA}"/>
              </a:ext>
            </a:extLst>
          </p:cNvPr>
          <p:cNvSpPr/>
          <p:nvPr/>
        </p:nvSpPr>
        <p:spPr>
          <a:xfrm>
            <a:off x="657980" y="1918028"/>
            <a:ext cx="606492" cy="596572"/>
          </a:xfrm>
          <a:prstGeom prst="roundRect">
            <a:avLst>
              <a:gd name="adj" fmla="val 20983"/>
            </a:avLst>
          </a:prstGeom>
          <a:noFill/>
          <a:ln w="28575">
            <a:solidFill>
              <a:srgbClr val="D9939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Times New Roman" panose="02020603050405020304" pitchFamily="18" charset="0"/>
              <a:cs typeface="Times New Roman" panose="02020603050405020304" pitchFamily="18" charset="0"/>
            </a:endParaRPr>
          </a:p>
        </p:txBody>
      </p:sp>
      <p:sp>
        <p:nvSpPr>
          <p:cNvPr id="14" name="PHẠM DUYÊN 5 - 9Slide.vn">
            <a:extLst>
              <a:ext uri="{FF2B5EF4-FFF2-40B4-BE49-F238E27FC236}">
                <a16:creationId xmlns:a16="http://schemas.microsoft.com/office/drawing/2014/main" id="{5EBB2268-474B-DCC6-4922-EBD64C56CE75}"/>
              </a:ext>
            </a:extLst>
          </p:cNvPr>
          <p:cNvSpPr/>
          <p:nvPr/>
        </p:nvSpPr>
        <p:spPr>
          <a:xfrm>
            <a:off x="706439" y="1980554"/>
            <a:ext cx="515314" cy="471642"/>
          </a:xfrm>
          <a:prstGeom prst="roundRect">
            <a:avLst>
              <a:gd name="adj" fmla="val 17858"/>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rgbClr val="FF0000"/>
                </a:solidFill>
                <a:latin typeface="Times New Roman" panose="02020603050405020304" pitchFamily="18" charset="0"/>
                <a:cs typeface="Times New Roman" panose="02020603050405020304" pitchFamily="18" charset="0"/>
              </a:rPr>
              <a:t>?</a:t>
            </a:r>
          </a:p>
        </p:txBody>
      </p:sp>
      <p:sp>
        <p:nvSpPr>
          <p:cNvPr id="17" name="PHẠM DUYÊN 6 - 9Slide.vn">
            <a:extLst>
              <a:ext uri="{FF2B5EF4-FFF2-40B4-BE49-F238E27FC236}">
                <a16:creationId xmlns:a16="http://schemas.microsoft.com/office/drawing/2014/main" id="{8596351D-600F-8013-C70D-B0D58A74E21F}"/>
              </a:ext>
            </a:extLst>
          </p:cNvPr>
          <p:cNvSpPr/>
          <p:nvPr/>
        </p:nvSpPr>
        <p:spPr>
          <a:xfrm>
            <a:off x="7681222" y="2592777"/>
            <a:ext cx="606492" cy="596572"/>
          </a:xfrm>
          <a:prstGeom prst="roundRect">
            <a:avLst>
              <a:gd name="adj" fmla="val 20983"/>
            </a:avLst>
          </a:prstGeom>
          <a:noFill/>
          <a:ln w="28575">
            <a:solidFill>
              <a:srgbClr val="D9939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Times New Roman" panose="02020603050405020304" pitchFamily="18" charset="0"/>
              <a:cs typeface="Times New Roman" panose="02020603050405020304" pitchFamily="18" charset="0"/>
            </a:endParaRPr>
          </a:p>
        </p:txBody>
      </p:sp>
      <p:sp>
        <p:nvSpPr>
          <p:cNvPr id="18" name="PHẠM DUYÊN 7 - 9Slide.vn">
            <a:extLst>
              <a:ext uri="{FF2B5EF4-FFF2-40B4-BE49-F238E27FC236}">
                <a16:creationId xmlns:a16="http://schemas.microsoft.com/office/drawing/2014/main" id="{E9098D87-ED2E-1D27-C896-8FF434E64863}"/>
              </a:ext>
            </a:extLst>
          </p:cNvPr>
          <p:cNvSpPr/>
          <p:nvPr/>
        </p:nvSpPr>
        <p:spPr>
          <a:xfrm>
            <a:off x="7772400" y="2655242"/>
            <a:ext cx="515314" cy="471642"/>
          </a:xfrm>
          <a:prstGeom prst="roundRect">
            <a:avLst>
              <a:gd name="adj" fmla="val 17858"/>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dirty="0">
                <a:solidFill>
                  <a:srgbClr val="FF0000"/>
                </a:solidFill>
                <a:latin typeface="Times New Roman" panose="02020603050405020304" pitchFamily="18" charset="0"/>
                <a:cs typeface="Times New Roman" panose="02020603050405020304" pitchFamily="18" charset="0"/>
              </a:rPr>
              <a:t>?</a:t>
            </a:r>
          </a:p>
        </p:txBody>
      </p:sp>
      <p:sp>
        <p:nvSpPr>
          <p:cNvPr id="19" name="PHẠM DUYÊN 8 - 9Slide.vn">
            <a:extLst>
              <a:ext uri="{FF2B5EF4-FFF2-40B4-BE49-F238E27FC236}">
                <a16:creationId xmlns:a16="http://schemas.microsoft.com/office/drawing/2014/main" id="{C7DC21E7-A9E9-D7C7-00B1-A77C38FA32A5}"/>
              </a:ext>
            </a:extLst>
          </p:cNvPr>
          <p:cNvSpPr/>
          <p:nvPr/>
        </p:nvSpPr>
        <p:spPr>
          <a:xfrm>
            <a:off x="5067440" y="3210496"/>
            <a:ext cx="606492" cy="596572"/>
          </a:xfrm>
          <a:prstGeom prst="roundRect">
            <a:avLst>
              <a:gd name="adj" fmla="val 20983"/>
            </a:avLst>
          </a:prstGeom>
          <a:noFill/>
          <a:ln w="28575">
            <a:solidFill>
              <a:srgbClr val="D9939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Times New Roman" panose="02020603050405020304" pitchFamily="18" charset="0"/>
              <a:cs typeface="Times New Roman" panose="02020603050405020304" pitchFamily="18" charset="0"/>
            </a:endParaRPr>
          </a:p>
        </p:txBody>
      </p:sp>
      <p:sp>
        <p:nvSpPr>
          <p:cNvPr id="20" name="PHẠM DUYÊN 9 - 9Slide.vn">
            <a:extLst>
              <a:ext uri="{FF2B5EF4-FFF2-40B4-BE49-F238E27FC236}">
                <a16:creationId xmlns:a16="http://schemas.microsoft.com/office/drawing/2014/main" id="{715205C2-6749-9546-7448-EA533DF5154E}"/>
              </a:ext>
            </a:extLst>
          </p:cNvPr>
          <p:cNvSpPr/>
          <p:nvPr/>
        </p:nvSpPr>
        <p:spPr>
          <a:xfrm>
            <a:off x="5150123" y="3336403"/>
            <a:ext cx="515314" cy="471642"/>
          </a:xfrm>
          <a:prstGeom prst="roundRect">
            <a:avLst>
              <a:gd name="adj" fmla="val 17858"/>
            </a:avLst>
          </a:prstGeom>
          <a:solidFill>
            <a:srgbClr val="FF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03819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7" grpId="0" animBg="1"/>
      <p:bldP spid="18" grpId="0" animBg="1"/>
      <p:bldP spid="19" grpId="0" animBg="1"/>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HẠM DUYÊN 1 - 9Slide.vn">
            <a:extLst>
              <a:ext uri="{FF2B5EF4-FFF2-40B4-BE49-F238E27FC236}">
                <a16:creationId xmlns:a16="http://schemas.microsoft.com/office/drawing/2014/main" id="{21C63ECA-059C-112D-C1D2-77537DE53F8E}"/>
              </a:ext>
            </a:extLst>
          </p:cNvPr>
          <p:cNvSpPr txBox="1"/>
          <p:nvPr/>
        </p:nvSpPr>
        <p:spPr>
          <a:xfrm>
            <a:off x="304800" y="1194093"/>
            <a:ext cx="11734800" cy="2846228"/>
          </a:xfrm>
          <a:prstGeom prst="rect">
            <a:avLst/>
          </a:prstGeom>
          <a:noFill/>
        </p:spPr>
        <p:txBody>
          <a:bodyPr wrap="square" rtlCol="0">
            <a:spAutoFit/>
          </a:bodyPr>
          <a:lstStyle/>
          <a:p>
            <a:pPr>
              <a:lnSpc>
                <a:spcPct val="131000"/>
              </a:lnSpc>
            </a:pPr>
            <a:r>
              <a:rPr lang="vi-VN" sz="3200" spc="-160" dirty="0">
                <a:solidFill>
                  <a:schemeClr val="accent5"/>
                </a:solidFill>
                <a:latin typeface="Times New Roman" panose="02020603050405020304" pitchFamily="18" charset="0"/>
                <a:ea typeface="#9Slide03 Open Sans Bold" panose="020B0806030504020204" pitchFamily="34" charset="0"/>
                <a:cs typeface="Times New Roman" panose="02020603050405020304" pitchFamily="18" charset="0"/>
              </a:rPr>
              <a:t>•</a:t>
            </a:r>
            <a:r>
              <a:rPr lang="vi-VN"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2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10 000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đổi</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được</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1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20 000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a:t>
            </a:r>
            <a:endParaRPr lang="vi-VN" sz="3200" spc="-160" dirty="0">
              <a:solidFill>
                <a:schemeClr val="tx1">
                  <a:lumMod val="75000"/>
                  <a:lumOff val="25000"/>
                </a:schemeClr>
              </a:solidFill>
              <a:latin typeface="Times New Roman" panose="02020603050405020304" pitchFamily="18" charset="0"/>
              <a:cs typeface="Times New Roman" panose="02020603050405020304" pitchFamily="18" charset="0"/>
            </a:endParaRPr>
          </a:p>
          <a:p>
            <a:pPr lvl="0">
              <a:lnSpc>
                <a:spcPct val="131000"/>
              </a:lnSpc>
              <a:defRPr/>
            </a:pPr>
            <a:r>
              <a:rPr lang="vi-VN" sz="3200" spc="-160" dirty="0">
                <a:solidFill>
                  <a:schemeClr val="accent5"/>
                </a:solidFill>
                <a:latin typeface="Times New Roman" panose="02020603050405020304" pitchFamily="18" charset="0"/>
                <a:ea typeface="#9Slide03 Open Sans Bold" panose="020B0806030504020204" pitchFamily="34" charset="0"/>
                <a:cs typeface="Times New Roman" panose="02020603050405020304" pitchFamily="18" charset="0"/>
              </a:rPr>
              <a:t>•</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b="1" spc="-160" dirty="0">
                <a:solidFill>
                  <a:schemeClr val="accent5">
                    <a:lumMod val="75000"/>
                  </a:schemeClr>
                </a:solidFill>
                <a:latin typeface="Times New Roman" panose="02020603050405020304" pitchFamily="18" charset="0"/>
                <a:cs typeface="Times New Roman" panose="02020603050405020304" pitchFamily="18" charset="0"/>
              </a:rPr>
              <a:t>5</a:t>
            </a:r>
            <a:r>
              <a:rPr lang="en-US" sz="3200" spc="-160" dirty="0">
                <a:solidFill>
                  <a:srgbClr val="0070C0"/>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10 000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đổi</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được</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1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50 000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a:t>
            </a:r>
          </a:p>
          <a:p>
            <a:pPr lvl="0">
              <a:lnSpc>
                <a:spcPct val="131000"/>
              </a:lnSpc>
              <a:defRPr/>
            </a:pPr>
            <a:r>
              <a:rPr lang="vi-VN" sz="3200" spc="-160" dirty="0">
                <a:solidFill>
                  <a:schemeClr val="accent5"/>
                </a:solidFill>
                <a:latin typeface="Times New Roman" panose="02020603050405020304" pitchFamily="18" charset="0"/>
                <a:ea typeface="#9Slide03 Open Sans Bold" panose="020B0806030504020204" pitchFamily="34" charset="0"/>
                <a:cs typeface="Times New Roman" panose="02020603050405020304" pitchFamily="18" charset="0"/>
              </a:rPr>
              <a:t>• </a:t>
            </a:r>
            <a:r>
              <a:rPr lang="en-US" sz="3200" spc="-160" dirty="0">
                <a:solidFill>
                  <a:schemeClr val="accent5"/>
                </a:solidFill>
                <a:latin typeface="Times New Roman" panose="02020603050405020304" pitchFamily="18" charset="0"/>
                <a:ea typeface="#9Slide03 Open Sans Bold" panose="020B0806030504020204" pitchFamily="34" charset="0"/>
                <a:cs typeface="Times New Roman" panose="02020603050405020304" pitchFamily="18" charset="0"/>
              </a:rPr>
              <a:t>  </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1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50 000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đổi</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được</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1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10 000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và</a:t>
            </a:r>
            <a:r>
              <a:rPr lang="en-US" sz="3200" spc="-160" dirty="0">
                <a:solidFill>
                  <a:srgbClr val="0070C0"/>
                </a:solidFill>
                <a:latin typeface="Times New Roman" panose="02020603050405020304" pitchFamily="18" charset="0"/>
                <a:cs typeface="Times New Roman" panose="02020603050405020304" pitchFamily="18" charset="0"/>
              </a:rPr>
              <a:t> </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600" b="1" spc="-160" dirty="0">
                <a:solidFill>
                  <a:schemeClr val="accent5">
                    <a:lumMod val="75000"/>
                  </a:schemeClr>
                </a:solidFill>
                <a:latin typeface="Times New Roman" panose="02020603050405020304" pitchFamily="18" charset="0"/>
                <a:cs typeface="Times New Roman" panose="02020603050405020304" pitchFamily="18" charset="0"/>
              </a:rPr>
              <a:t>2</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tờ</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 20 000 </a:t>
            </a:r>
            <a:r>
              <a:rPr lang="en-US" sz="3200" spc="-160" dirty="0" err="1">
                <a:solidFill>
                  <a:schemeClr val="tx1">
                    <a:lumMod val="75000"/>
                    <a:lumOff val="25000"/>
                  </a:schemeClr>
                </a:solidFill>
                <a:latin typeface="Times New Roman" panose="02020603050405020304" pitchFamily="18" charset="0"/>
                <a:cs typeface="Times New Roman" panose="02020603050405020304" pitchFamily="18" charset="0"/>
              </a:rPr>
              <a:t>đồng</a:t>
            </a:r>
            <a:r>
              <a:rPr lang="en-US" sz="3200" spc="-160" dirty="0">
                <a:solidFill>
                  <a:schemeClr val="tx1">
                    <a:lumMod val="75000"/>
                    <a:lumOff val="25000"/>
                  </a:schemeClr>
                </a:solidFill>
                <a:latin typeface="Times New Roman" panose="02020603050405020304" pitchFamily="18" charset="0"/>
                <a:cs typeface="Times New Roman" panose="02020603050405020304" pitchFamily="18" charset="0"/>
              </a:rPr>
              <a:t>.</a:t>
            </a:r>
          </a:p>
          <a:p>
            <a:pPr lvl="0">
              <a:lnSpc>
                <a:spcPct val="131000"/>
              </a:lnSpc>
              <a:defRPr/>
            </a:pPr>
            <a:r>
              <a:rPr lang="vi-VN" sz="3200" spc="-160" dirty="0">
                <a:solidFill>
                  <a:schemeClr val="accent5"/>
                </a:solidFill>
                <a:latin typeface="Times New Roman" panose="02020603050405020304" pitchFamily="18" charset="0"/>
                <a:ea typeface="#9Slide03 Open Sans Bold" panose="020B0806030504020204" pitchFamily="34" charset="0"/>
                <a:cs typeface="Times New Roman" panose="02020603050405020304" pitchFamily="18" charset="0"/>
              </a:rPr>
              <a:t>• </a:t>
            </a:r>
            <a:r>
              <a:rPr lang="en-US" sz="3200" spc="-160" dirty="0">
                <a:solidFill>
                  <a:schemeClr val="accent5"/>
                </a:solidFill>
                <a:latin typeface="Times New Roman" panose="02020603050405020304" pitchFamily="18" charset="0"/>
                <a:ea typeface="#9Slide03 Open Sans Bold" panose="020B0806030504020204" pitchFamily="34" charset="0"/>
                <a:cs typeface="Times New Roman" panose="02020603050405020304" pitchFamily="18" charset="0"/>
              </a:rPr>
              <a:t>  </a:t>
            </a:r>
            <a:r>
              <a:rPr lang="en-US" sz="3200" spc="-160" dirty="0">
                <a:solidFill>
                  <a:srgbClr val="0070C0"/>
                </a:solidFill>
                <a:latin typeface="Times New Roman" panose="02020603050405020304" pitchFamily="18" charset="0"/>
                <a:cs typeface="Times New Roman" panose="02020603050405020304" pitchFamily="18" charset="0"/>
              </a:rPr>
              <a:t>1</a:t>
            </a:r>
            <a:r>
              <a:rPr lang="en-US" sz="3200" spc="-160" dirty="0">
                <a:latin typeface="Times New Roman" panose="02020603050405020304" pitchFamily="18" charset="0"/>
                <a:cs typeface="Times New Roman" panose="02020603050405020304" pitchFamily="18" charset="0"/>
              </a:rPr>
              <a:t> </a:t>
            </a:r>
            <a:r>
              <a:rPr lang="en-US" sz="3200" spc="-160" dirty="0" err="1">
                <a:latin typeface="Times New Roman" panose="02020603050405020304" pitchFamily="18" charset="0"/>
                <a:cs typeface="Times New Roman" panose="02020603050405020304" pitchFamily="18" charset="0"/>
              </a:rPr>
              <a:t>tờ</a:t>
            </a:r>
            <a:r>
              <a:rPr lang="en-US" sz="3200" spc="-160" dirty="0">
                <a:latin typeface="Times New Roman" panose="02020603050405020304" pitchFamily="18" charset="0"/>
                <a:cs typeface="Times New Roman" panose="02020603050405020304" pitchFamily="18" charset="0"/>
              </a:rPr>
              <a:t> 100 000 </a:t>
            </a:r>
            <a:r>
              <a:rPr lang="en-US" sz="3200" spc="-160" dirty="0" err="1">
                <a:latin typeface="Times New Roman" panose="02020603050405020304" pitchFamily="18" charset="0"/>
                <a:cs typeface="Times New Roman" panose="02020603050405020304" pitchFamily="18" charset="0"/>
              </a:rPr>
              <a:t>đồng</a:t>
            </a:r>
            <a:r>
              <a:rPr lang="en-US" sz="3200" spc="-160" dirty="0">
                <a:latin typeface="Times New Roman" panose="02020603050405020304" pitchFamily="18" charset="0"/>
                <a:cs typeface="Times New Roman" panose="02020603050405020304" pitchFamily="18" charset="0"/>
              </a:rPr>
              <a:t> </a:t>
            </a:r>
            <a:r>
              <a:rPr lang="en-US" sz="3200" spc="-160" dirty="0" err="1">
                <a:latin typeface="Times New Roman" panose="02020603050405020304" pitchFamily="18" charset="0"/>
                <a:cs typeface="Times New Roman" panose="02020603050405020304" pitchFamily="18" charset="0"/>
              </a:rPr>
              <a:t>đổi</a:t>
            </a:r>
            <a:r>
              <a:rPr lang="en-US" sz="3200" spc="-160" dirty="0">
                <a:latin typeface="Times New Roman" panose="02020603050405020304" pitchFamily="18" charset="0"/>
                <a:cs typeface="Times New Roman" panose="02020603050405020304" pitchFamily="18" charset="0"/>
              </a:rPr>
              <a:t> </a:t>
            </a:r>
            <a:r>
              <a:rPr lang="en-US" sz="3200" spc="-160" dirty="0" err="1">
                <a:latin typeface="Times New Roman" panose="02020603050405020304" pitchFamily="18" charset="0"/>
                <a:cs typeface="Times New Roman" panose="02020603050405020304" pitchFamily="18" charset="0"/>
              </a:rPr>
              <a:t>được</a:t>
            </a:r>
            <a:r>
              <a:rPr lang="en-US" sz="3200" spc="-160" dirty="0">
                <a:latin typeface="Times New Roman" panose="02020603050405020304" pitchFamily="18" charset="0"/>
                <a:cs typeface="Times New Roman" panose="02020603050405020304" pitchFamily="18" charset="0"/>
              </a:rPr>
              <a:t>    </a:t>
            </a:r>
            <a:r>
              <a:rPr lang="en-US" sz="3600" b="1" spc="-160" dirty="0">
                <a:solidFill>
                  <a:srgbClr val="FF0000"/>
                </a:solidFill>
                <a:latin typeface="Times New Roman" panose="02020603050405020304" pitchFamily="18" charset="0"/>
                <a:cs typeface="Times New Roman" panose="02020603050405020304" pitchFamily="18" charset="0"/>
              </a:rPr>
              <a:t>2</a:t>
            </a:r>
            <a:r>
              <a:rPr lang="en-US" sz="3600" spc="-160" dirty="0">
                <a:latin typeface="Times New Roman" panose="02020603050405020304" pitchFamily="18" charset="0"/>
                <a:cs typeface="Times New Roman" panose="02020603050405020304" pitchFamily="18" charset="0"/>
              </a:rPr>
              <a:t> </a:t>
            </a:r>
            <a:r>
              <a:rPr lang="en-US" sz="3200" spc="-160" dirty="0">
                <a:latin typeface="Times New Roman" panose="02020603050405020304" pitchFamily="18" charset="0"/>
                <a:cs typeface="Times New Roman" panose="02020603050405020304" pitchFamily="18" charset="0"/>
              </a:rPr>
              <a:t>   </a:t>
            </a:r>
            <a:r>
              <a:rPr lang="en-US" sz="3200" spc="-160" dirty="0" err="1">
                <a:latin typeface="Times New Roman" panose="02020603050405020304" pitchFamily="18" charset="0"/>
                <a:cs typeface="Times New Roman" panose="02020603050405020304" pitchFamily="18" charset="0"/>
              </a:rPr>
              <a:t>tờ</a:t>
            </a:r>
            <a:r>
              <a:rPr lang="en-US" sz="3200" spc="-160" dirty="0">
                <a:latin typeface="Times New Roman" panose="02020603050405020304" pitchFamily="18" charset="0"/>
                <a:cs typeface="Times New Roman" panose="02020603050405020304" pitchFamily="18" charset="0"/>
              </a:rPr>
              <a:t> 50 000 </a:t>
            </a:r>
            <a:r>
              <a:rPr lang="en-US" sz="3200" spc="-160" dirty="0" err="1">
                <a:latin typeface="Times New Roman" panose="02020603050405020304" pitchFamily="18" charset="0"/>
                <a:cs typeface="Times New Roman" panose="02020603050405020304" pitchFamily="18" charset="0"/>
              </a:rPr>
              <a:t>đồng</a:t>
            </a:r>
            <a:r>
              <a:rPr lang="en-US" sz="3200" spc="-160" dirty="0">
                <a:latin typeface="Times New Roman" panose="02020603050405020304" pitchFamily="18" charset="0"/>
                <a:cs typeface="Times New Roman" panose="02020603050405020304" pitchFamily="18" charset="0"/>
              </a:rPr>
              <a:t>. </a:t>
            </a:r>
          </a:p>
        </p:txBody>
      </p:sp>
      <p:grpSp>
        <p:nvGrpSpPr>
          <p:cNvPr id="2" name="PHẠM DUYÊN 2 - 9Slide.vn">
            <a:extLst>
              <a:ext uri="{FF2B5EF4-FFF2-40B4-BE49-F238E27FC236}">
                <a16:creationId xmlns:a16="http://schemas.microsoft.com/office/drawing/2014/main" id="{FAE64A9E-55D3-C46B-16DA-AFEC571E6DB7}"/>
              </a:ext>
            </a:extLst>
          </p:cNvPr>
          <p:cNvGrpSpPr/>
          <p:nvPr/>
        </p:nvGrpSpPr>
        <p:grpSpPr>
          <a:xfrm>
            <a:off x="470224" y="431933"/>
            <a:ext cx="668922" cy="707886"/>
            <a:chOff x="1559434" y="1176116"/>
            <a:chExt cx="668922" cy="707886"/>
          </a:xfrm>
        </p:grpSpPr>
        <p:grpSp>
          <p:nvGrpSpPr>
            <p:cNvPr id="3" name="Group 2">
              <a:extLst>
                <a:ext uri="{FF2B5EF4-FFF2-40B4-BE49-F238E27FC236}">
                  <a16:creationId xmlns:a16="http://schemas.microsoft.com/office/drawing/2014/main" id="{96D2F716-11C9-9AF6-B280-A0824028390D}"/>
                </a:ext>
              </a:extLst>
            </p:cNvPr>
            <p:cNvGrpSpPr/>
            <p:nvPr/>
          </p:nvGrpSpPr>
          <p:grpSpPr>
            <a:xfrm>
              <a:off x="1559434" y="1197548"/>
              <a:ext cx="668922" cy="668922"/>
              <a:chOff x="1959266" y="1758940"/>
              <a:chExt cx="668922" cy="668922"/>
            </a:xfrm>
          </p:grpSpPr>
          <p:sp>
            <p:nvSpPr>
              <p:cNvPr id="5" name="Oval 4">
                <a:extLst>
                  <a:ext uri="{FF2B5EF4-FFF2-40B4-BE49-F238E27FC236}">
                    <a16:creationId xmlns:a16="http://schemas.microsoft.com/office/drawing/2014/main" id="{63E6E81A-B2D6-1FE9-C698-340A10C167DA}"/>
                  </a:ext>
                </a:extLst>
              </p:cNvPr>
              <p:cNvSpPr/>
              <p:nvPr/>
            </p:nvSpPr>
            <p:spPr>
              <a:xfrm>
                <a:off x="1998079" y="1802515"/>
                <a:ext cx="590719" cy="590719"/>
              </a:xfrm>
              <a:prstGeom prst="ellips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64109C28-76C7-F481-247D-DD6A48B299F9}"/>
                  </a:ext>
                </a:extLst>
              </p:cNvPr>
              <p:cNvSpPr/>
              <p:nvPr/>
            </p:nvSpPr>
            <p:spPr>
              <a:xfrm>
                <a:off x="1959266" y="1758940"/>
                <a:ext cx="668922" cy="668922"/>
              </a:xfrm>
              <a:prstGeom prst="ellipse">
                <a:avLst/>
              </a:prstGeom>
              <a:noFill/>
              <a:ln w="28575">
                <a:solidFill>
                  <a:srgbClr val="85B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imes New Roman" panose="02020603050405020304" pitchFamily="18" charset="0"/>
                  <a:cs typeface="Times New Roman" panose="02020603050405020304" pitchFamily="18" charset="0"/>
                </a:endParaRPr>
              </a:p>
            </p:txBody>
          </p:sp>
        </p:grpSp>
        <p:sp>
          <p:nvSpPr>
            <p:cNvPr id="4" name="TextBox 3">
              <a:extLst>
                <a:ext uri="{FF2B5EF4-FFF2-40B4-BE49-F238E27FC236}">
                  <a16:creationId xmlns:a16="http://schemas.microsoft.com/office/drawing/2014/main" id="{80C2B2E5-4BFB-9907-D3C8-8E69EFF7277F}"/>
                </a:ext>
              </a:extLst>
            </p:cNvPr>
            <p:cNvSpPr txBox="1"/>
            <p:nvPr/>
          </p:nvSpPr>
          <p:spPr>
            <a:xfrm>
              <a:off x="1695094" y="1176116"/>
              <a:ext cx="368542" cy="707886"/>
            </a:xfrm>
            <a:prstGeom prst="rect">
              <a:avLst/>
            </a:prstGeom>
            <a:noFill/>
          </p:spPr>
          <p:txBody>
            <a:bodyPr wrap="square" rtlCol="0">
              <a:spAutoFit/>
            </a:bodyPr>
            <a:lstStyle/>
            <a:p>
              <a:pPr algn="ctr"/>
              <a:r>
                <a:rPr lang="en-US" sz="4000" b="1" dirty="0">
                  <a:solidFill>
                    <a:schemeClr val="bg1"/>
                  </a:solidFill>
                  <a:latin typeface="Times New Roman" panose="02020603050405020304" pitchFamily="18" charset="0"/>
                  <a:cs typeface="Times New Roman" panose="02020603050405020304" pitchFamily="18" charset="0"/>
                </a:rPr>
                <a:t>4</a:t>
              </a:r>
            </a:p>
          </p:txBody>
        </p:sp>
      </p:grpSp>
      <p:grpSp>
        <p:nvGrpSpPr>
          <p:cNvPr id="7" name="PHẠM DUYÊN 3 - 9Slide.vn">
            <a:extLst>
              <a:ext uri="{FF2B5EF4-FFF2-40B4-BE49-F238E27FC236}">
                <a16:creationId xmlns:a16="http://schemas.microsoft.com/office/drawing/2014/main" id="{D9789A85-11AF-11E4-641A-475A9396A1B5}"/>
              </a:ext>
            </a:extLst>
          </p:cNvPr>
          <p:cNvGrpSpPr/>
          <p:nvPr/>
        </p:nvGrpSpPr>
        <p:grpSpPr>
          <a:xfrm>
            <a:off x="1307668" y="394279"/>
            <a:ext cx="1180178" cy="783193"/>
            <a:chOff x="952015" y="409881"/>
            <a:chExt cx="1180178" cy="783193"/>
          </a:xfrm>
        </p:grpSpPr>
        <p:sp>
          <p:nvSpPr>
            <p:cNvPr id="8" name="Rectangle: Rounded Corners 7">
              <a:extLst>
                <a:ext uri="{FF2B5EF4-FFF2-40B4-BE49-F238E27FC236}">
                  <a16:creationId xmlns:a16="http://schemas.microsoft.com/office/drawing/2014/main" id="{2C7EF7B5-5BFC-0DF0-7846-350257ACAE5D}"/>
                </a:ext>
              </a:extLst>
            </p:cNvPr>
            <p:cNvSpPr/>
            <p:nvPr/>
          </p:nvSpPr>
          <p:spPr>
            <a:xfrm>
              <a:off x="987315" y="511161"/>
              <a:ext cx="723056" cy="533599"/>
            </a:xfrm>
            <a:prstGeom prst="roundRect">
              <a:avLst/>
            </a:prstGeom>
            <a:solidFill>
              <a:srgbClr val="FFDA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Times New Roman" panose="02020603050405020304" pitchFamily="18" charset="0"/>
                <a:cs typeface="Times New Roman" panose="02020603050405020304" pitchFamily="18" charset="0"/>
              </a:endParaRPr>
            </a:p>
          </p:txBody>
        </p:sp>
        <p:sp>
          <p:nvSpPr>
            <p:cNvPr id="9" name="PHẠM DUYÊN 3 - 9Slide.vn">
              <a:extLst>
                <a:ext uri="{FF2B5EF4-FFF2-40B4-BE49-F238E27FC236}">
                  <a16:creationId xmlns:a16="http://schemas.microsoft.com/office/drawing/2014/main" id="{CFE09FA4-F76C-B21E-4CFB-A86F44D2765F}"/>
                </a:ext>
              </a:extLst>
            </p:cNvPr>
            <p:cNvSpPr txBox="1"/>
            <p:nvPr/>
          </p:nvSpPr>
          <p:spPr>
            <a:xfrm>
              <a:off x="1644115" y="431313"/>
              <a:ext cx="488078" cy="748963"/>
            </a:xfrm>
            <a:prstGeom prst="roundRect">
              <a:avLst/>
            </a:prstGeom>
            <a:noFill/>
          </p:spPr>
          <p:txBody>
            <a:bodyPr wrap="none" rtlCol="0">
              <a:spAutoFit/>
            </a:bodyPr>
            <a:lstStyle/>
            <a:p>
              <a:pPr algn="ctr"/>
              <a:r>
                <a:rPr lang="en-US" sz="4000" b="1">
                  <a:solidFill>
                    <a:srgbClr val="E04053"/>
                  </a:solidFill>
                  <a:latin typeface="Times New Roman" panose="02020603050405020304" pitchFamily="18" charset="0"/>
                  <a:cs typeface="Times New Roman" panose="02020603050405020304" pitchFamily="18" charset="0"/>
                </a:rPr>
                <a:t>?</a:t>
              </a:r>
            </a:p>
          </p:txBody>
        </p:sp>
        <p:sp>
          <p:nvSpPr>
            <p:cNvPr id="10" name="PHẠM DUYÊN 3 - 9Slide.vn">
              <a:extLst>
                <a:ext uri="{FF2B5EF4-FFF2-40B4-BE49-F238E27FC236}">
                  <a16:creationId xmlns:a16="http://schemas.microsoft.com/office/drawing/2014/main" id="{340EA8C2-2E0F-4A49-2FF8-9ADA741FFFCA}"/>
                </a:ext>
              </a:extLst>
            </p:cNvPr>
            <p:cNvSpPr txBox="1"/>
            <p:nvPr/>
          </p:nvSpPr>
          <p:spPr>
            <a:xfrm>
              <a:off x="952015" y="409881"/>
              <a:ext cx="796740" cy="783193"/>
            </a:xfrm>
            <a:prstGeom prst="roundRect">
              <a:avLst/>
            </a:prstGeom>
            <a:noFill/>
          </p:spPr>
          <p:txBody>
            <a:bodyPr wrap="none" rtlCol="0">
              <a:spAutoFit/>
            </a:bodyPr>
            <a:lstStyle/>
            <a:p>
              <a:pPr algn="ctr"/>
              <a:r>
                <a:rPr lang="en-US" sz="4000" b="1">
                  <a:solidFill>
                    <a:srgbClr val="E04053"/>
                  </a:solidFill>
                  <a:latin typeface="Times New Roman" panose="02020603050405020304" pitchFamily="18" charset="0"/>
                  <a:cs typeface="Times New Roman" panose="02020603050405020304" pitchFamily="18" charset="0"/>
                </a:rPr>
                <a:t>Số</a:t>
              </a:r>
            </a:p>
          </p:txBody>
        </p:sp>
      </p:grpSp>
      <p:sp>
        <p:nvSpPr>
          <p:cNvPr id="13" name="PHẠM DUYÊN 4 - 9Slide.vn">
            <a:extLst>
              <a:ext uri="{FF2B5EF4-FFF2-40B4-BE49-F238E27FC236}">
                <a16:creationId xmlns:a16="http://schemas.microsoft.com/office/drawing/2014/main" id="{1725555C-4F1D-CDFE-AEBC-8A97AEA9DDCA}"/>
              </a:ext>
            </a:extLst>
          </p:cNvPr>
          <p:cNvSpPr/>
          <p:nvPr/>
        </p:nvSpPr>
        <p:spPr>
          <a:xfrm>
            <a:off x="657980" y="1918028"/>
            <a:ext cx="606492" cy="596572"/>
          </a:xfrm>
          <a:prstGeom prst="roundRect">
            <a:avLst>
              <a:gd name="adj" fmla="val 20983"/>
            </a:avLst>
          </a:prstGeom>
          <a:noFill/>
          <a:ln w="28575">
            <a:solidFill>
              <a:srgbClr val="D9939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Times New Roman" panose="02020603050405020304" pitchFamily="18" charset="0"/>
              <a:cs typeface="Times New Roman" panose="02020603050405020304" pitchFamily="18" charset="0"/>
            </a:endParaRPr>
          </a:p>
        </p:txBody>
      </p:sp>
      <p:sp>
        <p:nvSpPr>
          <p:cNvPr id="17" name="PHẠM DUYÊN 5 - 9Slide.vn">
            <a:extLst>
              <a:ext uri="{FF2B5EF4-FFF2-40B4-BE49-F238E27FC236}">
                <a16:creationId xmlns:a16="http://schemas.microsoft.com/office/drawing/2014/main" id="{8596351D-600F-8013-C70D-B0D58A74E21F}"/>
              </a:ext>
            </a:extLst>
          </p:cNvPr>
          <p:cNvSpPr/>
          <p:nvPr/>
        </p:nvSpPr>
        <p:spPr>
          <a:xfrm>
            <a:off x="7620000" y="2745541"/>
            <a:ext cx="639149" cy="616131"/>
          </a:xfrm>
          <a:prstGeom prst="roundRect">
            <a:avLst>
              <a:gd name="adj" fmla="val 20983"/>
            </a:avLst>
          </a:prstGeom>
          <a:noFill/>
          <a:ln w="28575">
            <a:solidFill>
              <a:srgbClr val="D9939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Times New Roman" panose="02020603050405020304" pitchFamily="18" charset="0"/>
              <a:cs typeface="Times New Roman" panose="02020603050405020304" pitchFamily="18" charset="0"/>
            </a:endParaRPr>
          </a:p>
        </p:txBody>
      </p:sp>
      <p:sp>
        <p:nvSpPr>
          <p:cNvPr id="19" name="PHẠM DUYÊN 6 - 9Slide.vn">
            <a:extLst>
              <a:ext uri="{FF2B5EF4-FFF2-40B4-BE49-F238E27FC236}">
                <a16:creationId xmlns:a16="http://schemas.microsoft.com/office/drawing/2014/main" id="{C7DC21E7-A9E9-D7C7-00B1-A77C38FA32A5}"/>
              </a:ext>
            </a:extLst>
          </p:cNvPr>
          <p:cNvSpPr/>
          <p:nvPr/>
        </p:nvSpPr>
        <p:spPr>
          <a:xfrm>
            <a:off x="4876800" y="3488884"/>
            <a:ext cx="606492" cy="596572"/>
          </a:xfrm>
          <a:prstGeom prst="roundRect">
            <a:avLst>
              <a:gd name="adj" fmla="val 20983"/>
            </a:avLst>
          </a:prstGeom>
          <a:noFill/>
          <a:ln w="28575">
            <a:solidFill>
              <a:srgbClr val="D9939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5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355650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ags/tag2.xml><?xml version="1.0" encoding="utf-8"?>
<p:tagLst xmlns:a="http://schemas.openxmlformats.org/drawingml/2006/main" xmlns:r="http://schemas.openxmlformats.org/officeDocument/2006/relationships" xmlns:p="http://schemas.openxmlformats.org/presentationml/2006/main">
  <p:tag name="FILL" val="a1"/>
</p:tagLst>
</file>

<file path=ppt/tags/tag3.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FD8D41"/>
      </a:accent1>
      <a:accent2>
        <a:srgbClr val="ED7D31"/>
      </a:accent2>
      <a:accent3>
        <a:srgbClr val="BA5F3F"/>
      </a:accent3>
      <a:accent4>
        <a:srgbClr val="FFC000"/>
      </a:accent4>
      <a:accent5>
        <a:srgbClr val="F2464E"/>
      </a:accent5>
      <a:accent6>
        <a:srgbClr val="E8B480"/>
      </a:accent6>
      <a:hlink>
        <a:srgbClr val="C00000"/>
      </a:hlink>
      <a:folHlink>
        <a:srgbClr val="FF0000"/>
      </a:folHlink>
    </a:clrScheme>
    <a:fontScheme name="Custom 9">
      <a:majorFont>
        <a:latin typeface="#9Slide03 Sofia Pro Soft Bold"/>
        <a:ea typeface=""/>
        <a:cs typeface=""/>
      </a:majorFont>
      <a:minorFont>
        <a:latin typeface="#9Slide03 Sofia Pro Sof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LOWERS 16X9">
  <a:themeElements>
    <a:clrScheme name="Flowers">
      <a:dk1>
        <a:srgbClr val="1D5253"/>
      </a:dk1>
      <a:lt1>
        <a:sysClr val="window" lastClr="FFFFFF"/>
      </a:lt1>
      <a:dk2>
        <a:srgbClr val="000000"/>
      </a:dk2>
      <a:lt2>
        <a:srgbClr val="F1FAFA"/>
      </a:lt2>
      <a:accent1>
        <a:srgbClr val="8B4A90"/>
      </a:accent1>
      <a:accent2>
        <a:srgbClr val="349294"/>
      </a:accent2>
      <a:accent3>
        <a:srgbClr val="A5A5A5"/>
      </a:accent3>
      <a:accent4>
        <a:srgbClr val="477BB9"/>
      </a:accent4>
      <a:accent5>
        <a:srgbClr val="BA4471"/>
      </a:accent5>
      <a:accent6>
        <a:srgbClr val="8160BC"/>
      </a:accent6>
      <a:hlink>
        <a:srgbClr val="8B4A90"/>
      </a:hlink>
      <a:folHlink>
        <a:srgbClr val="808080"/>
      </a:folHlink>
    </a:clrScheme>
    <a:fontScheme name="1 Tùy chỉnh">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1835</TotalTime>
  <Words>535</Words>
  <Application>Microsoft Office PowerPoint</Application>
  <PresentationFormat>Widescreen</PresentationFormat>
  <Paragraphs>79</Paragraphs>
  <Slides>9</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vt:i4>
      </vt:variant>
    </vt:vector>
  </HeadingPairs>
  <TitlesOfParts>
    <vt:vector size="20" baseType="lpstr">
      <vt:lpstr>UTM Guanine</vt:lpstr>
      <vt:lpstr>Times New Roman</vt:lpstr>
      <vt:lpstr>Cambria</vt:lpstr>
      <vt:lpstr>#9Slide03 Sofia Pro Soft</vt:lpstr>
      <vt:lpstr>UTM Showcard</vt:lpstr>
      <vt:lpstr>Arial</vt:lpstr>
      <vt:lpstr>Calibri</vt:lpstr>
      <vt:lpstr>HP-168</vt:lpstr>
      <vt:lpstr>HP-167</vt:lpstr>
      <vt:lpstr>Office Theme</vt:lpstr>
      <vt:lpstr>FLOWERS 16X9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9Slide.vn</dc:title>
  <dc:subject>9Slide.vn</dc:subject>
  <dc:creator>PHAM DUYEN</dc:creator>
  <cp:keywords>PHẠM DUYÊN</cp:keywords>
  <dc:description>9Slide.vn</dc:description>
  <cp:lastModifiedBy>Admin</cp:lastModifiedBy>
  <cp:revision>932</cp:revision>
  <dcterms:created xsi:type="dcterms:W3CDTF">2021-11-18T08:18:08Z</dcterms:created>
  <dcterms:modified xsi:type="dcterms:W3CDTF">2026-04-10T10:10:44Z</dcterms:modified>
  <cp:category>9Slide.vn</cp:category>
</cp:coreProperties>
</file>