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343" r:id="rId2"/>
    <p:sldId id="352" r:id="rId3"/>
    <p:sldId id="404" r:id="rId4"/>
    <p:sldId id="391" r:id="rId5"/>
    <p:sldId id="392" r:id="rId6"/>
    <p:sldId id="395" r:id="rId7"/>
    <p:sldId id="402" r:id="rId8"/>
    <p:sldId id="396" r:id="rId9"/>
    <p:sldId id="397" r:id="rId10"/>
    <p:sldId id="398" r:id="rId11"/>
    <p:sldId id="399" r:id="rId12"/>
  </p:sldIdLst>
  <p:sldSz cx="12192000" cy="6858000"/>
  <p:notesSz cx="6858000" cy="9144000"/>
  <p:embeddedFontLst>
    <p:embeddedFont>
      <p:font typeface="#9Slide03 Sofia Pro Soft" panose="020B0000000000000000" pitchFamily="34" charset="0"/>
      <p:regular r:id="rId14"/>
    </p:embeddedFont>
    <p:embeddedFont>
      <p:font typeface="#9Slide03 Sofia Pro Soft Bold" panose="020B0000000000000000" pitchFamily="34" charset="0"/>
      <p:bold r:id="rId15"/>
    </p:embeddedFont>
    <p:embeddedFont>
      <p:font typeface="#9Slide03 Talling" panose="020B0604020202020204" charset="0"/>
      <p:regular r:id="rId16"/>
    </p:embeddedFont>
    <p:embeddedFont>
      <p:font typeface="Arial-Rounded" panose="020B0500000000000000" pitchFamily="3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VL Amelia BT" panose="04040804050F02020703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C26"/>
    <a:srgbClr val="833B20"/>
    <a:srgbClr val="FEE4BF"/>
    <a:srgbClr val="FCDCA9"/>
    <a:srgbClr val="346490"/>
    <a:srgbClr val="284D6E"/>
    <a:srgbClr val="FFEEE8"/>
    <a:srgbClr val="FEDBCF"/>
    <a:srgbClr val="FFBD59"/>
    <a:srgbClr val="FC8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16" autoAdjust="0"/>
    <p:restoredTop sz="96201" autoAdjust="0"/>
  </p:normalViewPr>
  <p:slideViewPr>
    <p:cSldViewPr>
      <p:cViewPr varScale="1">
        <p:scale>
          <a:sx n="88" d="100"/>
          <a:sy n="88" d="100"/>
        </p:scale>
        <p:origin x="456" y="84"/>
      </p:cViewPr>
      <p:guideLst/>
    </p:cSldViewPr>
  </p:slideViewPr>
  <p:outlineViewPr>
    <p:cViewPr>
      <p:scale>
        <a:sx n="100" d="100"/>
        <a:sy n="100" d="100"/>
      </p:scale>
      <p:origin x="0" y="-1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14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71C4A-B0E2-4B02-987B-FEB78C053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9F415-85E6-49B8-A4C0-E5FF72EA1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76C9-B7D5-4B4B-8C47-CD6AEC474FB2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4797-C6B2-4B3C-A3DC-8F442D4458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18204-B720-4879-BFF5-30E8EF6E8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CF4EF-533F-498E-A05C-4C3918839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gif"/><Relationship Id="rId16" Type="http://schemas.openxmlformats.org/officeDocument/2006/relationships/image" Target="../media/image18.sv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4.svg"/><Relationship Id="rId3" Type="http://schemas.openxmlformats.org/officeDocument/2006/relationships/image" Target="../media/image5.gif"/><Relationship Id="rId21" Type="http://schemas.openxmlformats.org/officeDocument/2006/relationships/image" Target="../media/image22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3.png"/><Relationship Id="rId2" Type="http://schemas.openxmlformats.org/officeDocument/2006/relationships/image" Target="../media/image2.png"/><Relationship Id="rId16" Type="http://schemas.openxmlformats.org/officeDocument/2006/relationships/image" Target="../media/image4.gif"/><Relationship Id="rId20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19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1.svg"/><Relationship Id="rId12" Type="http://schemas.openxmlformats.org/officeDocument/2006/relationships/image" Target="../media/image4.gif"/><Relationship Id="rId17" Type="http://schemas.openxmlformats.org/officeDocument/2006/relationships/image" Target="../media/image19.png"/><Relationship Id="rId2" Type="http://schemas.openxmlformats.org/officeDocument/2006/relationships/image" Target="../media/image2.pn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9.svg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21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HẠM DUYÊN 1 - 9Slide.vn">
            <a:extLst>
              <a:ext uri="{FF2B5EF4-FFF2-40B4-BE49-F238E27FC236}">
                <a16:creationId xmlns:a16="http://schemas.microsoft.com/office/drawing/2014/main" id="{DBAFEE15-54BA-BF8E-2D3E-7CF538D99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183A995C-C0A4-1FB2-46F4-76797D493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97EE7EE5-7F76-E849-C427-3B98CE01A6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10339" y="2103008"/>
            <a:ext cx="5558619" cy="3161465"/>
          </a:xfrm>
          <a:prstGeom prst="rect">
            <a:avLst/>
          </a:prstGeom>
        </p:spPr>
      </p:pic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7EC4EBE2-AD45-1E61-AF0B-F26CC4BC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CB1A36B2-DF40-9351-EE1D-C222773EA1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1" name="PHẠM DUYÊN 6 - 9Slide.vn">
            <a:extLst>
              <a:ext uri="{FF2B5EF4-FFF2-40B4-BE49-F238E27FC236}">
                <a16:creationId xmlns:a16="http://schemas.microsoft.com/office/drawing/2014/main" id="{9123E59C-0953-2DC3-D378-4C9F0ACF82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2" name="PHẠM DUYÊN 7 - 9Slide.vn">
            <a:extLst>
              <a:ext uri="{FF2B5EF4-FFF2-40B4-BE49-F238E27FC236}">
                <a16:creationId xmlns:a16="http://schemas.microsoft.com/office/drawing/2014/main" id="{FAE921D5-37DF-B233-F2D0-6A6C7C80E7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3F6DA32D-C2AF-97DD-6375-A0B534AF38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8" name="PHẠM DUYÊN 9 - 9Slide.vn">
            <a:extLst>
              <a:ext uri="{FF2B5EF4-FFF2-40B4-BE49-F238E27FC236}">
                <a16:creationId xmlns:a16="http://schemas.microsoft.com/office/drawing/2014/main" id="{56B0B813-4180-C2CE-022E-9B363B7F6E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9340072" y="3539372"/>
            <a:ext cx="2851928" cy="3292269"/>
          </a:xfrm>
          <a:prstGeom prst="rect">
            <a:avLst/>
          </a:prstGeom>
        </p:spPr>
      </p:pic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ED03A601-CB2C-D803-CCCE-B7BC650A49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0987" y="255907"/>
            <a:ext cx="1619800" cy="1416586"/>
          </a:xfrm>
          <a:prstGeom prst="rect">
            <a:avLst/>
          </a:prstGeom>
        </p:spPr>
      </p:pic>
      <p:pic>
        <p:nvPicPr>
          <p:cNvPr id="30" name="PHẠM DUYÊN 11 - 9Slide.vn">
            <a:extLst>
              <a:ext uri="{FF2B5EF4-FFF2-40B4-BE49-F238E27FC236}">
                <a16:creationId xmlns:a16="http://schemas.microsoft.com/office/drawing/2014/main" id="{C08FB94F-AA00-DCC1-E35B-327458DF15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33" name="PHẠM DUYÊN 12 - 9Slide.vn">
            <a:extLst>
              <a:ext uri="{FF2B5EF4-FFF2-40B4-BE49-F238E27FC236}">
                <a16:creationId xmlns:a16="http://schemas.microsoft.com/office/drawing/2014/main" id="{BECE41D7-DBF5-31A3-F9FB-866C0A2B46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BCE37C32-7B21-C171-04D0-5E35CE092A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6" name="PHẠM DUYÊN 14 - 9Slide.vn">
            <a:extLst>
              <a:ext uri="{FF2B5EF4-FFF2-40B4-BE49-F238E27FC236}">
                <a16:creationId xmlns:a16="http://schemas.microsoft.com/office/drawing/2014/main" id="{E36CFB25-DDCB-A727-1DEF-3E6B34308E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7" name="PHẠM DUYÊN 15 - 9Slide.vn">
            <a:extLst>
              <a:ext uri="{FF2B5EF4-FFF2-40B4-BE49-F238E27FC236}">
                <a16:creationId xmlns:a16="http://schemas.microsoft.com/office/drawing/2014/main" id="{9388ADFB-A130-A509-5460-74DFA24E2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grpSp>
        <p:nvGrpSpPr>
          <p:cNvPr id="38" name="PHẠM DUYÊN 16 - 9Slide.vn">
            <a:extLst>
              <a:ext uri="{FF2B5EF4-FFF2-40B4-BE49-F238E27FC236}">
                <a16:creationId xmlns:a16="http://schemas.microsoft.com/office/drawing/2014/main" id="{1183F954-189F-1111-4F35-65405824014F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1BF1AD9D-9F15-10E6-88E8-DFF071C49D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410538CC-13C2-8F87-1771-C14DDA03459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CF10E252-5014-1B6D-E3A3-437FA2028E6B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BFCBD30-7319-1606-5852-BB5BC43D0268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57500B9-FE3D-15F8-A051-DE10C55C20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E1634B55-8703-ECE6-48D4-80AB567CCC3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277E9A0-E078-651F-7817-A84AFDEFA0D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8" name="PHẠM DUYÊN 18 - 9Slide.vn">
            <a:extLst>
              <a:ext uri="{FF2B5EF4-FFF2-40B4-BE49-F238E27FC236}">
                <a16:creationId xmlns:a16="http://schemas.microsoft.com/office/drawing/2014/main" id="{508E61A6-D6AD-6A61-2C2F-EE48C625554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E6BAAEE6-AFE1-1720-E6E9-2C209BF0FA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B76F1DDA-D6EA-2CB5-B6DA-3657A298CA9D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9F494D89-288A-C97F-AA31-6F82AE75D972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353AADEF-75CD-B816-58A5-2481C987E77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EC1E2BD1-D9FB-6A55-E9D9-EAC292830B8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4" name="PHẠM DUYÊN 21 - 9Slide.vn">
            <a:extLst>
              <a:ext uri="{FF2B5EF4-FFF2-40B4-BE49-F238E27FC236}">
                <a16:creationId xmlns:a16="http://schemas.microsoft.com/office/drawing/2014/main" id="{C8DEDB2A-E25B-C422-3F06-F82628B99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5" name="PHẠM DUYÊN 22 - 9Slide.vn">
            <a:extLst>
              <a:ext uri="{FF2B5EF4-FFF2-40B4-BE49-F238E27FC236}">
                <a16:creationId xmlns:a16="http://schemas.microsoft.com/office/drawing/2014/main" id="{F6510954-1C22-BF09-AEA3-3403642BEA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6" name="PHẠM DUYÊN 23 - 9Slide.vn">
            <a:extLst>
              <a:ext uri="{FF2B5EF4-FFF2-40B4-BE49-F238E27FC236}">
                <a16:creationId xmlns:a16="http://schemas.microsoft.com/office/drawing/2014/main" id="{1A782235-6628-6CDD-9A5C-78330AD70EE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7" name="PHẠM DUYÊN 24 - 9Slide.vn">
            <a:extLst>
              <a:ext uri="{FF2B5EF4-FFF2-40B4-BE49-F238E27FC236}">
                <a16:creationId xmlns:a16="http://schemas.microsoft.com/office/drawing/2014/main" id="{1908E385-B33F-B795-FB49-99C7F54C36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8" name="PHẠM DUYÊN 25 - 9Slide.vn">
            <a:extLst>
              <a:ext uri="{FF2B5EF4-FFF2-40B4-BE49-F238E27FC236}">
                <a16:creationId xmlns:a16="http://schemas.microsoft.com/office/drawing/2014/main" id="{2A70DB03-1090-2B26-BD57-507C4C07D2E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ẠM DUYÊ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HẠM DUYÊN 1 - 9Slide.vn">
            <a:extLst>
              <a:ext uri="{FF2B5EF4-FFF2-40B4-BE49-F238E27FC236}">
                <a16:creationId xmlns:a16="http://schemas.microsoft.com/office/drawing/2014/main" id="{DBAFEE15-54BA-BF8E-2D3E-7CF538D99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183A995C-C0A4-1FB2-46F4-76797D4937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3 - 9Slide.vn">
            <a:extLst>
              <a:ext uri="{FF2B5EF4-FFF2-40B4-BE49-F238E27FC236}">
                <a16:creationId xmlns:a16="http://schemas.microsoft.com/office/drawing/2014/main" id="{97EE7EE5-7F76-E849-C427-3B98CE01A6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1748" y="1457926"/>
            <a:ext cx="7248504" cy="4122586"/>
          </a:xfrm>
          <a:prstGeom prst="rect">
            <a:avLst/>
          </a:prstGeom>
        </p:spPr>
      </p:pic>
      <p:pic>
        <p:nvPicPr>
          <p:cNvPr id="18" name="PHẠM DUYÊN 4 - 9Slide.vn">
            <a:extLst>
              <a:ext uri="{FF2B5EF4-FFF2-40B4-BE49-F238E27FC236}">
                <a16:creationId xmlns:a16="http://schemas.microsoft.com/office/drawing/2014/main" id="{7EC4EBE2-AD45-1E61-AF0B-F26CC4BC17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9" name="PHẠM DUYÊN 5 - 9Slide.vn">
            <a:extLst>
              <a:ext uri="{FF2B5EF4-FFF2-40B4-BE49-F238E27FC236}">
                <a16:creationId xmlns:a16="http://schemas.microsoft.com/office/drawing/2014/main" id="{CB1A36B2-DF40-9351-EE1D-C222773EA1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1" name="PHẠM DUYÊN 6 - 9Slide.vn">
            <a:extLst>
              <a:ext uri="{FF2B5EF4-FFF2-40B4-BE49-F238E27FC236}">
                <a16:creationId xmlns:a16="http://schemas.microsoft.com/office/drawing/2014/main" id="{9123E59C-0953-2DC3-D378-4C9F0ACF82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2" name="PHẠM DUYÊN 7 - 9Slide.vn">
            <a:extLst>
              <a:ext uri="{FF2B5EF4-FFF2-40B4-BE49-F238E27FC236}">
                <a16:creationId xmlns:a16="http://schemas.microsoft.com/office/drawing/2014/main" id="{FAE921D5-37DF-B233-F2D0-6A6C7C80E7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7" name="PHẠM DUYÊN 8 - 9Slide.vn">
            <a:extLst>
              <a:ext uri="{FF2B5EF4-FFF2-40B4-BE49-F238E27FC236}">
                <a16:creationId xmlns:a16="http://schemas.microsoft.com/office/drawing/2014/main" id="{3F6DA32D-C2AF-97DD-6375-A0B534AF38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8" name="PHẠM DUYÊN 9 - 9Slide.vn">
            <a:extLst>
              <a:ext uri="{FF2B5EF4-FFF2-40B4-BE49-F238E27FC236}">
                <a16:creationId xmlns:a16="http://schemas.microsoft.com/office/drawing/2014/main" id="{56B0B813-4180-C2CE-022E-9B363B7F6ED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9340072" y="3539372"/>
            <a:ext cx="2851928" cy="3292269"/>
          </a:xfrm>
          <a:prstGeom prst="rect">
            <a:avLst/>
          </a:prstGeom>
        </p:spPr>
      </p:pic>
      <p:pic>
        <p:nvPicPr>
          <p:cNvPr id="29" name="PHẠM DUYÊN 10 - 9Slide.vn">
            <a:extLst>
              <a:ext uri="{FF2B5EF4-FFF2-40B4-BE49-F238E27FC236}">
                <a16:creationId xmlns:a16="http://schemas.microsoft.com/office/drawing/2014/main" id="{ED03A601-CB2C-D803-CCCE-B7BC650A49A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390987" y="255907"/>
            <a:ext cx="1619800" cy="1416586"/>
          </a:xfrm>
          <a:prstGeom prst="rect">
            <a:avLst/>
          </a:prstGeom>
        </p:spPr>
      </p:pic>
      <p:pic>
        <p:nvPicPr>
          <p:cNvPr id="30" name="PHẠM DUYÊN 11 - 9Slide.vn">
            <a:extLst>
              <a:ext uri="{FF2B5EF4-FFF2-40B4-BE49-F238E27FC236}">
                <a16:creationId xmlns:a16="http://schemas.microsoft.com/office/drawing/2014/main" id="{C08FB94F-AA00-DCC1-E35B-327458DF157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33" name="PHẠM DUYÊN 12 - 9Slide.vn">
            <a:extLst>
              <a:ext uri="{FF2B5EF4-FFF2-40B4-BE49-F238E27FC236}">
                <a16:creationId xmlns:a16="http://schemas.microsoft.com/office/drawing/2014/main" id="{BECE41D7-DBF5-31A3-F9FB-866C0A2B469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4" name="PHẠM DUYÊN 13 - 9Slide.vn">
            <a:extLst>
              <a:ext uri="{FF2B5EF4-FFF2-40B4-BE49-F238E27FC236}">
                <a16:creationId xmlns:a16="http://schemas.microsoft.com/office/drawing/2014/main" id="{BCE37C32-7B21-C171-04D0-5E35CE092A5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6" name="PHẠM DUYÊN 14 - 9Slide.vn">
            <a:extLst>
              <a:ext uri="{FF2B5EF4-FFF2-40B4-BE49-F238E27FC236}">
                <a16:creationId xmlns:a16="http://schemas.microsoft.com/office/drawing/2014/main" id="{E36CFB25-DDCB-A727-1DEF-3E6B34308E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7" name="PHẠM DUYÊN 15 - 9Slide.vn">
            <a:extLst>
              <a:ext uri="{FF2B5EF4-FFF2-40B4-BE49-F238E27FC236}">
                <a16:creationId xmlns:a16="http://schemas.microsoft.com/office/drawing/2014/main" id="{9388ADFB-A130-A509-5460-74DFA24E25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grpSp>
        <p:nvGrpSpPr>
          <p:cNvPr id="38" name="PHẠM DUYÊN 16 - 9Slide.vn">
            <a:extLst>
              <a:ext uri="{FF2B5EF4-FFF2-40B4-BE49-F238E27FC236}">
                <a16:creationId xmlns:a16="http://schemas.microsoft.com/office/drawing/2014/main" id="{1183F954-189F-1111-4F35-65405824014F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9" name="Group 20">
              <a:extLst>
                <a:ext uri="{FF2B5EF4-FFF2-40B4-BE49-F238E27FC236}">
                  <a16:creationId xmlns:a16="http://schemas.microsoft.com/office/drawing/2014/main" id="{1BF1AD9D-9F15-10E6-88E8-DFF071C49D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42" name="Freeform 21">
                <a:extLst>
                  <a:ext uri="{FF2B5EF4-FFF2-40B4-BE49-F238E27FC236}">
                    <a16:creationId xmlns:a16="http://schemas.microsoft.com/office/drawing/2014/main" id="{410538CC-13C2-8F87-1771-C14DDA03459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CF10E252-5014-1B6D-E3A3-437FA2028E6B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17 - 9Slide.vn">
            <a:extLst>
              <a:ext uri="{FF2B5EF4-FFF2-40B4-BE49-F238E27FC236}">
                <a16:creationId xmlns:a16="http://schemas.microsoft.com/office/drawing/2014/main" id="{6BFCBD30-7319-1606-5852-BB5BC43D0268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45" name="Group 24">
              <a:extLst>
                <a:ext uri="{FF2B5EF4-FFF2-40B4-BE49-F238E27FC236}">
                  <a16:creationId xmlns:a16="http://schemas.microsoft.com/office/drawing/2014/main" id="{057500B9-FE3D-15F8-A051-DE10C55C20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E1634B55-8703-ECE6-48D4-80AB567CCC36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D277E9A0-E078-651F-7817-A84AFDEFA0D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8" name="PHẠM DUYÊN 18 - 9Slide.vn">
            <a:extLst>
              <a:ext uri="{FF2B5EF4-FFF2-40B4-BE49-F238E27FC236}">
                <a16:creationId xmlns:a16="http://schemas.microsoft.com/office/drawing/2014/main" id="{508E61A6-D6AD-6A61-2C2F-EE48C625554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9" name="Group 28">
              <a:extLst>
                <a:ext uri="{FF2B5EF4-FFF2-40B4-BE49-F238E27FC236}">
                  <a16:creationId xmlns:a16="http://schemas.microsoft.com/office/drawing/2014/main" id="{E6BAAEE6-AFE1-1720-E6E9-2C209BF0FAE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B76F1DDA-D6EA-2CB5-B6DA-3657A298CA9D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9F494D89-288A-C97F-AA31-6F82AE75D972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52" name="PHẠM DUYÊN 19 - 9Slide.vn">
            <a:extLst>
              <a:ext uri="{FF2B5EF4-FFF2-40B4-BE49-F238E27FC236}">
                <a16:creationId xmlns:a16="http://schemas.microsoft.com/office/drawing/2014/main" id="{353AADEF-75CD-B816-58A5-2481C987E77A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53" name="PHẠM DUYÊN 20 - 9Slide.vn">
            <a:extLst>
              <a:ext uri="{FF2B5EF4-FFF2-40B4-BE49-F238E27FC236}">
                <a16:creationId xmlns:a16="http://schemas.microsoft.com/office/drawing/2014/main" id="{EC1E2BD1-D9FB-6A55-E9D9-EAC292830B8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4" name="PHẠM DUYÊN 21 - 9Slide.vn">
            <a:extLst>
              <a:ext uri="{FF2B5EF4-FFF2-40B4-BE49-F238E27FC236}">
                <a16:creationId xmlns:a16="http://schemas.microsoft.com/office/drawing/2014/main" id="{C8DEDB2A-E25B-C422-3F06-F82628B990F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5" name="PHẠM DUYÊN 22 - 9Slide.vn">
            <a:extLst>
              <a:ext uri="{FF2B5EF4-FFF2-40B4-BE49-F238E27FC236}">
                <a16:creationId xmlns:a16="http://schemas.microsoft.com/office/drawing/2014/main" id="{F6510954-1C22-BF09-AEA3-3403642BEA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6" name="PHẠM DUYÊN 23 - 9Slide.vn">
            <a:extLst>
              <a:ext uri="{FF2B5EF4-FFF2-40B4-BE49-F238E27FC236}">
                <a16:creationId xmlns:a16="http://schemas.microsoft.com/office/drawing/2014/main" id="{1A782235-6628-6CDD-9A5C-78330AD70EE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7" name="PHẠM DUYÊN 24 - 9Slide.vn">
            <a:extLst>
              <a:ext uri="{FF2B5EF4-FFF2-40B4-BE49-F238E27FC236}">
                <a16:creationId xmlns:a16="http://schemas.microsoft.com/office/drawing/2014/main" id="{1908E385-B33F-B795-FB49-99C7F54C36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8" name="PHẠM DUYÊN 25 - 9Slide.vn">
            <a:extLst>
              <a:ext uri="{FF2B5EF4-FFF2-40B4-BE49-F238E27FC236}">
                <a16:creationId xmlns:a16="http://schemas.microsoft.com/office/drawing/2014/main" id="{2A70DB03-1090-2B26-BD57-507C4C07D2E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55F0E0FD-E9C6-064F-4267-1E41EC3EF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696B0D11-28B9-B4DA-1FA7-0C06768BA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11" name="PHẠM DUYÊN 3 - 9Slide.vn">
            <a:extLst>
              <a:ext uri="{FF2B5EF4-FFF2-40B4-BE49-F238E27FC236}">
                <a16:creationId xmlns:a16="http://schemas.microsoft.com/office/drawing/2014/main" id="{FECACA1F-1B2E-911D-67FA-62491BC1F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526A3A61-0B84-C344-FB92-0CCA143C96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8" name="PHẠM DUYÊN 5 - 9Slide.vn">
            <a:extLst>
              <a:ext uri="{FF2B5EF4-FFF2-40B4-BE49-F238E27FC236}">
                <a16:creationId xmlns:a16="http://schemas.microsoft.com/office/drawing/2014/main" id="{20B168FE-5BE7-FEF1-EACC-D8FBBEB628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9" name="PHẠM DUYÊN 6 - 9Slide.vn">
            <a:extLst>
              <a:ext uri="{FF2B5EF4-FFF2-40B4-BE49-F238E27FC236}">
                <a16:creationId xmlns:a16="http://schemas.microsoft.com/office/drawing/2014/main" id="{23F3E77D-E745-D751-4566-3DF02D3C730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0" name="PHẠM DUYÊN 7 - 9Slide.vn">
            <a:extLst>
              <a:ext uri="{FF2B5EF4-FFF2-40B4-BE49-F238E27FC236}">
                <a16:creationId xmlns:a16="http://schemas.microsoft.com/office/drawing/2014/main" id="{AAE453B8-DDCB-B474-F91D-BC22995FE2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21" name="PHẠM DUYÊN 8 - 9Slide.vn">
            <a:extLst>
              <a:ext uri="{FF2B5EF4-FFF2-40B4-BE49-F238E27FC236}">
                <a16:creationId xmlns:a16="http://schemas.microsoft.com/office/drawing/2014/main" id="{BB00AFD9-11CA-C8F1-4A0E-013888A0A82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4474259"/>
            <a:ext cx="2336067" cy="2383741"/>
          </a:xfrm>
          <a:prstGeom prst="rect">
            <a:avLst/>
          </a:prstGeom>
        </p:spPr>
      </p:pic>
      <p:pic>
        <p:nvPicPr>
          <p:cNvPr id="22" name="PHẠM DUYÊN 9 - 9Slide.vn">
            <a:extLst>
              <a:ext uri="{FF2B5EF4-FFF2-40B4-BE49-F238E27FC236}">
                <a16:creationId xmlns:a16="http://schemas.microsoft.com/office/drawing/2014/main" id="{57BE2429-DBBB-C93E-2D68-96FB6D803F9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9754273" y="3968963"/>
            <a:ext cx="2287455" cy="2640641"/>
          </a:xfrm>
          <a:prstGeom prst="rect">
            <a:avLst/>
          </a:prstGeom>
        </p:spPr>
      </p:pic>
      <p:pic>
        <p:nvPicPr>
          <p:cNvPr id="23" name="PHẠM DUYÊN 10 - 9Slide.vn">
            <a:extLst>
              <a:ext uri="{FF2B5EF4-FFF2-40B4-BE49-F238E27FC236}">
                <a16:creationId xmlns:a16="http://schemas.microsoft.com/office/drawing/2014/main" id="{D4E6C0FC-739F-8E4A-D5BA-D9BD1A6D5C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24" name="PHẠM DUYÊN 11 - 9Slide.vn">
            <a:extLst>
              <a:ext uri="{FF2B5EF4-FFF2-40B4-BE49-F238E27FC236}">
                <a16:creationId xmlns:a16="http://schemas.microsoft.com/office/drawing/2014/main" id="{424DBEEB-6C76-CF3F-594F-57A1588827D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>
          <a:xfrm>
            <a:off x="9290032" y="0"/>
            <a:ext cx="2822959" cy="1789050"/>
          </a:xfrm>
          <a:prstGeom prst="rect">
            <a:avLst/>
          </a:prstGeom>
        </p:spPr>
      </p:pic>
      <p:pic>
        <p:nvPicPr>
          <p:cNvPr id="27" name="PHẠM DUYÊN 12 - 9Slide.vn">
            <a:extLst>
              <a:ext uri="{FF2B5EF4-FFF2-40B4-BE49-F238E27FC236}">
                <a16:creationId xmlns:a16="http://schemas.microsoft.com/office/drawing/2014/main" id="{134DC610-45B2-FE64-D8FE-F4BDB36B704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28" name="PHẠM DUYÊN 13 - 9Slide.vn">
            <a:extLst>
              <a:ext uri="{FF2B5EF4-FFF2-40B4-BE49-F238E27FC236}">
                <a16:creationId xmlns:a16="http://schemas.microsoft.com/office/drawing/2014/main" id="{013A5DC6-53CD-EE6F-43F5-2913EB9EE7D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27493" y="601282"/>
            <a:ext cx="2081081" cy="586487"/>
          </a:xfrm>
          <a:prstGeom prst="rect">
            <a:avLst/>
          </a:prstGeom>
        </p:spPr>
      </p:pic>
      <p:pic>
        <p:nvPicPr>
          <p:cNvPr id="29" name="PHẠM DUYÊN 14 - 9Slide.vn">
            <a:extLst>
              <a:ext uri="{FF2B5EF4-FFF2-40B4-BE49-F238E27FC236}">
                <a16:creationId xmlns:a16="http://schemas.microsoft.com/office/drawing/2014/main" id="{6CDD85C4-6045-A518-3811-693C57553C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0" name="PHẠM DUYÊN 15 - 9Slide.vn">
            <a:extLst>
              <a:ext uri="{FF2B5EF4-FFF2-40B4-BE49-F238E27FC236}">
                <a16:creationId xmlns:a16="http://schemas.microsoft.com/office/drawing/2014/main" id="{6C7041A1-7FB4-C308-D093-3B406B9BF5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1" name="PHẠM DUYÊN 16 - 9Slide.vn">
            <a:extLst>
              <a:ext uri="{FF2B5EF4-FFF2-40B4-BE49-F238E27FC236}">
                <a16:creationId xmlns:a16="http://schemas.microsoft.com/office/drawing/2014/main" id="{073DAC6B-6529-4A88-ADD6-81EDE2012AF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2" name="PHẠM DUYÊN 17 - 9Slide.vn">
            <a:extLst>
              <a:ext uri="{FF2B5EF4-FFF2-40B4-BE49-F238E27FC236}">
                <a16:creationId xmlns:a16="http://schemas.microsoft.com/office/drawing/2014/main" id="{5A82FA66-4677-4602-C4AD-6E3C9E4F09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8414568" y="867069"/>
            <a:ext cx="379527" cy="537383"/>
          </a:xfrm>
          <a:prstGeom prst="rect">
            <a:avLst/>
          </a:prstGeom>
        </p:spPr>
      </p:pic>
      <p:grpSp>
        <p:nvGrpSpPr>
          <p:cNvPr id="33" name="PHẠM DUYÊN 18 - 9Slide.vn">
            <a:extLst>
              <a:ext uri="{FF2B5EF4-FFF2-40B4-BE49-F238E27FC236}">
                <a16:creationId xmlns:a16="http://schemas.microsoft.com/office/drawing/2014/main" id="{CDF8397B-EDBA-98CE-5052-AD7A09B98822}"/>
              </a:ext>
            </a:extLst>
          </p:cNvPr>
          <p:cNvGrpSpPr/>
          <p:nvPr userDrawn="1"/>
        </p:nvGrpSpPr>
        <p:grpSpPr>
          <a:xfrm>
            <a:off x="2336067" y="6316001"/>
            <a:ext cx="1083998" cy="541999"/>
            <a:chOff x="0" y="0"/>
            <a:chExt cx="2167996" cy="1083998"/>
          </a:xfrm>
        </p:grpSpPr>
        <p:grpSp>
          <p:nvGrpSpPr>
            <p:cNvPr id="34" name="Group 20">
              <a:extLst>
                <a:ext uri="{FF2B5EF4-FFF2-40B4-BE49-F238E27FC236}">
                  <a16:creationId xmlns:a16="http://schemas.microsoft.com/office/drawing/2014/main" id="{54710A21-21C0-C00B-1F99-1C554D30AF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2167996" cy="1083998"/>
              <a:chOff x="0" y="0"/>
              <a:chExt cx="2540000" cy="1270000"/>
            </a:xfrm>
          </p:grpSpPr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A7721A55-E674-483E-CD97-5E01FC13657E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B39054AF-A05A-225E-5964-C7AEF779A6A4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38" name="PHẠM DUYÊN 19 - 9Slide.vn">
            <a:extLst>
              <a:ext uri="{FF2B5EF4-FFF2-40B4-BE49-F238E27FC236}">
                <a16:creationId xmlns:a16="http://schemas.microsoft.com/office/drawing/2014/main" id="{A8E83525-E61C-4CC5-EDE3-D5DBE6CEADB1}"/>
              </a:ext>
            </a:extLst>
          </p:cNvPr>
          <p:cNvGrpSpPr/>
          <p:nvPr userDrawn="1"/>
        </p:nvGrpSpPr>
        <p:grpSpPr>
          <a:xfrm>
            <a:off x="3292554" y="6447157"/>
            <a:ext cx="821686" cy="410843"/>
            <a:chOff x="0" y="0"/>
            <a:chExt cx="1643373" cy="821686"/>
          </a:xfrm>
        </p:grpSpPr>
        <p:grpSp>
          <p:nvGrpSpPr>
            <p:cNvPr id="39" name="Group 24">
              <a:extLst>
                <a:ext uri="{FF2B5EF4-FFF2-40B4-BE49-F238E27FC236}">
                  <a16:creationId xmlns:a16="http://schemas.microsoft.com/office/drawing/2014/main" id="{425EC244-88FB-158D-5421-9C03D818F3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43373" cy="821686"/>
              <a:chOff x="0" y="0"/>
              <a:chExt cx="2540000" cy="1270000"/>
            </a:xfrm>
          </p:grpSpPr>
          <p:sp>
            <p:nvSpPr>
              <p:cNvPr id="42" name="Freeform 25">
                <a:extLst>
                  <a:ext uri="{FF2B5EF4-FFF2-40B4-BE49-F238E27FC236}">
                    <a16:creationId xmlns:a16="http://schemas.microsoft.com/office/drawing/2014/main" id="{EB0570FD-0E79-0E33-A2A4-A00D8A395614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52AD6059-3E7B-5D5F-E47C-2E8ACAAFBAA0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grpSp>
        <p:nvGrpSpPr>
          <p:cNvPr id="44" name="PHẠM DUYÊN 20 - 9Slide.vn">
            <a:extLst>
              <a:ext uri="{FF2B5EF4-FFF2-40B4-BE49-F238E27FC236}">
                <a16:creationId xmlns:a16="http://schemas.microsoft.com/office/drawing/2014/main" id="{DEB6C8C9-5135-AA47-E8B9-7D492E672485}"/>
              </a:ext>
            </a:extLst>
          </p:cNvPr>
          <p:cNvGrpSpPr/>
          <p:nvPr userDrawn="1"/>
        </p:nvGrpSpPr>
        <p:grpSpPr>
          <a:xfrm>
            <a:off x="3985377" y="6548289"/>
            <a:ext cx="619422" cy="309711"/>
            <a:chOff x="0" y="0"/>
            <a:chExt cx="1238844" cy="619422"/>
          </a:xfrm>
        </p:grpSpPr>
        <p:grpSp>
          <p:nvGrpSpPr>
            <p:cNvPr id="45" name="Group 28">
              <a:extLst>
                <a:ext uri="{FF2B5EF4-FFF2-40B4-BE49-F238E27FC236}">
                  <a16:creationId xmlns:a16="http://schemas.microsoft.com/office/drawing/2014/main" id="{F96524A9-3988-0B71-B7A0-83DFCE4E2B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238844" cy="619422"/>
              <a:chOff x="0" y="0"/>
              <a:chExt cx="2540000" cy="1270000"/>
            </a:xfrm>
          </p:grpSpPr>
          <p:sp>
            <p:nvSpPr>
              <p:cNvPr id="46" name="Freeform 29">
                <a:extLst>
                  <a:ext uri="{FF2B5EF4-FFF2-40B4-BE49-F238E27FC236}">
                    <a16:creationId xmlns:a16="http://schemas.microsoft.com/office/drawing/2014/main" id="{C1060574-0B33-A57B-37D6-137307862903}"/>
                  </a:ext>
                </a:extLst>
              </p:cNvPr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32000" y="1264333"/>
                    </a:lnTo>
                    <a:cubicBezTo>
                      <a:pt x="2030124" y="844822"/>
                      <a:pt x="1689515" y="505733"/>
                      <a:pt x="1270000" y="505733"/>
                    </a:cubicBezTo>
                    <a:cubicBezTo>
                      <a:pt x="850485" y="505733"/>
                      <a:pt x="509876" y="844822"/>
                      <a:pt x="508000" y="126433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B92069FF-D773-8EC8-592D-44419BA29B6F}"/>
                  </a:ext>
                </a:extLst>
              </p:cNvPr>
              <p:cNvSpPr/>
              <p:nvPr/>
            </p:nvSpPr>
            <p:spPr>
              <a:xfrm>
                <a:off x="0" y="-59143"/>
                <a:ext cx="1916483" cy="1329143"/>
              </a:xfrm>
              <a:custGeom>
                <a:avLst/>
                <a:gdLst/>
                <a:ahLst/>
                <a:cxnLst/>
                <a:rect l="l" t="t" r="r" b="b"/>
                <a:pathLst>
                  <a:path w="1916483" h="1329143">
                    <a:moveTo>
                      <a:pt x="0" y="1329143"/>
                    </a:moveTo>
                    <a:cubicBezTo>
                      <a:pt x="0" y="873039"/>
                      <a:pt x="244581" y="451962"/>
                      <a:pt x="640768" y="225981"/>
                    </a:cubicBezTo>
                    <a:cubicBezTo>
                      <a:pt x="1036954" y="0"/>
                      <a:pt x="1523895" y="3825"/>
                      <a:pt x="1916483" y="236001"/>
                    </a:cubicBezTo>
                    <a:lnTo>
                      <a:pt x="1657890" y="673258"/>
                    </a:lnTo>
                    <a:cubicBezTo>
                      <a:pt x="1422337" y="533952"/>
                      <a:pt x="1130172" y="531657"/>
                      <a:pt x="892460" y="667246"/>
                    </a:cubicBezTo>
                    <a:cubicBezTo>
                      <a:pt x="654749" y="802834"/>
                      <a:pt x="508000" y="1055481"/>
                      <a:pt x="508000" y="1329143"/>
                    </a:cubicBezTo>
                    <a:close/>
                  </a:path>
                </a:pathLst>
              </a:custGeom>
              <a:solidFill>
                <a:srgbClr val="6D88A4"/>
              </a:solidFill>
            </p:spPr>
          </p:sp>
        </p:grpSp>
      </p:grpSp>
      <p:pic>
        <p:nvPicPr>
          <p:cNvPr id="48" name="PHẠM DUYÊN 21 - 9Slide.vn">
            <a:extLst>
              <a:ext uri="{FF2B5EF4-FFF2-40B4-BE49-F238E27FC236}">
                <a16:creationId xmlns:a16="http://schemas.microsoft.com/office/drawing/2014/main" id="{F273B952-D0E8-5738-A347-5B3EB81574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3292554" y="-15153"/>
            <a:ext cx="726605" cy="909677"/>
          </a:xfrm>
          <a:prstGeom prst="rect">
            <a:avLst/>
          </a:prstGeom>
        </p:spPr>
      </p:pic>
      <p:pic>
        <p:nvPicPr>
          <p:cNvPr id="49" name="PHẠM DUYÊN 22 - 9Slide.vn">
            <a:extLst>
              <a:ext uri="{FF2B5EF4-FFF2-40B4-BE49-F238E27FC236}">
                <a16:creationId xmlns:a16="http://schemas.microsoft.com/office/drawing/2014/main" id="{8EF82A0D-DAEC-7735-8B27-2FF68A00DEF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4114239" y="6459"/>
            <a:ext cx="603951" cy="756120"/>
          </a:xfrm>
          <a:prstGeom prst="rect">
            <a:avLst/>
          </a:prstGeom>
        </p:spPr>
      </p:pic>
      <p:pic>
        <p:nvPicPr>
          <p:cNvPr id="50" name="PHẠM DUYÊN 23 - 9Slide.vn">
            <a:extLst>
              <a:ext uri="{FF2B5EF4-FFF2-40B4-BE49-F238E27FC236}">
                <a16:creationId xmlns:a16="http://schemas.microsoft.com/office/drawing/2014/main" id="{9B67388C-C060-C791-A44D-59674BC30E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4774696" y="-15153"/>
            <a:ext cx="726605" cy="909677"/>
          </a:xfrm>
          <a:prstGeom prst="rect">
            <a:avLst/>
          </a:prstGeom>
        </p:spPr>
      </p:pic>
      <p:pic>
        <p:nvPicPr>
          <p:cNvPr id="51" name="PHẠM DUYÊN 24 - 9Slide.vn">
            <a:extLst>
              <a:ext uri="{FF2B5EF4-FFF2-40B4-BE49-F238E27FC236}">
                <a16:creationId xmlns:a16="http://schemas.microsoft.com/office/drawing/2014/main" id="{5F6E808C-FB46-1B91-6541-57074328177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5596550" y="-15153"/>
            <a:ext cx="603951" cy="756120"/>
          </a:xfrm>
          <a:prstGeom prst="rect">
            <a:avLst/>
          </a:prstGeom>
        </p:spPr>
      </p:pic>
      <p:pic>
        <p:nvPicPr>
          <p:cNvPr id="52" name="PHẠM DUYÊN 25 - 9Slide.vn">
            <a:extLst>
              <a:ext uri="{FF2B5EF4-FFF2-40B4-BE49-F238E27FC236}">
                <a16:creationId xmlns:a16="http://schemas.microsoft.com/office/drawing/2014/main" id="{4F125586-295D-95C5-71AD-3A67E402273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6200501" y="6459"/>
            <a:ext cx="726605" cy="909677"/>
          </a:xfrm>
          <a:prstGeom prst="rect">
            <a:avLst/>
          </a:prstGeom>
        </p:spPr>
      </p:pic>
      <p:pic>
        <p:nvPicPr>
          <p:cNvPr id="53" name="PHẠM DUYÊN 26 - 9Slide.vn">
            <a:extLst>
              <a:ext uri="{FF2B5EF4-FFF2-40B4-BE49-F238E27FC236}">
                <a16:creationId xmlns:a16="http://schemas.microsoft.com/office/drawing/2014/main" id="{01B41698-ED04-9B1A-2925-90A410592E1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7018229" y="-15153"/>
            <a:ext cx="603951" cy="756120"/>
          </a:xfrm>
          <a:prstGeom prst="rect">
            <a:avLst/>
          </a:prstGeom>
        </p:spPr>
      </p:pic>
      <p:pic>
        <p:nvPicPr>
          <p:cNvPr id="54" name="PHẠM DUYÊN 27 - 9Slide.vn">
            <a:extLst>
              <a:ext uri="{FF2B5EF4-FFF2-40B4-BE49-F238E27FC236}">
                <a16:creationId xmlns:a16="http://schemas.microsoft.com/office/drawing/2014/main" id="{93F559C0-1B7D-5059-1CE0-F2B49207EE8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>
          <a:xfrm>
            <a:off x="7621479" y="6459"/>
            <a:ext cx="726605" cy="90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1 - 9Slide.vn">
            <a:extLst>
              <a:ext uri="{FF2B5EF4-FFF2-40B4-BE49-F238E27FC236}">
                <a16:creationId xmlns:a16="http://schemas.microsoft.com/office/drawing/2014/main" id="{53429B43-A07C-AD76-2672-C2A5C4FB86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3" name="PHẠM DUYÊN 2 - 9Slide.vn">
            <a:extLst>
              <a:ext uri="{FF2B5EF4-FFF2-40B4-BE49-F238E27FC236}">
                <a16:creationId xmlns:a16="http://schemas.microsoft.com/office/drawing/2014/main" id="{7A8624F6-DF35-DC9E-26CF-F4122A99C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26" name="PHẠM DUYÊN 3 - 9Slide.vn">
            <a:extLst>
              <a:ext uri="{FF2B5EF4-FFF2-40B4-BE49-F238E27FC236}">
                <a16:creationId xmlns:a16="http://schemas.microsoft.com/office/drawing/2014/main" id="{C20D20A3-BABC-F0A6-EA51-3D68A48F24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27" name="PHẠM DUYÊN 4 - 9Slide.vn">
            <a:extLst>
              <a:ext uri="{FF2B5EF4-FFF2-40B4-BE49-F238E27FC236}">
                <a16:creationId xmlns:a16="http://schemas.microsoft.com/office/drawing/2014/main" id="{6F039E2B-9CB4-3B96-B44C-B9B7512A0A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28" name="PHẠM DUYÊN 5 - 9Slide.vn">
            <a:extLst>
              <a:ext uri="{FF2B5EF4-FFF2-40B4-BE49-F238E27FC236}">
                <a16:creationId xmlns:a16="http://schemas.microsoft.com/office/drawing/2014/main" id="{0FB60FA1-09DB-B6F2-4759-0573C11840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29" name="PHẠM DUYÊN 6 - 9Slide.vn">
            <a:extLst>
              <a:ext uri="{FF2B5EF4-FFF2-40B4-BE49-F238E27FC236}">
                <a16:creationId xmlns:a16="http://schemas.microsoft.com/office/drawing/2014/main" id="{A3A8FB84-F150-67BB-1DD2-99012750127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32" name="PHẠM DUYÊN 7 - 9Slide.vn">
            <a:extLst>
              <a:ext uri="{FF2B5EF4-FFF2-40B4-BE49-F238E27FC236}">
                <a16:creationId xmlns:a16="http://schemas.microsoft.com/office/drawing/2014/main" id="{E3D84C14-5C98-1167-C947-9FCAC9D2E63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34" name="PHẠM DUYÊN 8 - 9Slide.vn">
            <a:extLst>
              <a:ext uri="{FF2B5EF4-FFF2-40B4-BE49-F238E27FC236}">
                <a16:creationId xmlns:a16="http://schemas.microsoft.com/office/drawing/2014/main" id="{EE01CA3D-57B4-62DD-2959-90FE1C1DEA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36" name="PHẠM DUYÊN 9 - 9Slide.vn">
            <a:extLst>
              <a:ext uri="{FF2B5EF4-FFF2-40B4-BE49-F238E27FC236}">
                <a16:creationId xmlns:a16="http://schemas.microsoft.com/office/drawing/2014/main" id="{7DA7BAF3-A349-D55C-2049-2288A9BAED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37" name="PHẠM DUYÊN 10 - 9Slide.vn">
            <a:extLst>
              <a:ext uri="{FF2B5EF4-FFF2-40B4-BE49-F238E27FC236}">
                <a16:creationId xmlns:a16="http://schemas.microsoft.com/office/drawing/2014/main" id="{962F8D61-12FD-AA96-2750-819BC17EFA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38" name="PHẠM DUYÊN 11 - 9Slide.vn">
            <a:extLst>
              <a:ext uri="{FF2B5EF4-FFF2-40B4-BE49-F238E27FC236}">
                <a16:creationId xmlns:a16="http://schemas.microsoft.com/office/drawing/2014/main" id="{B2B420BB-B89B-D26A-27ED-49ADA218E6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39" name="PHẠM DUYÊN 12 - 9Slide.vn">
            <a:extLst>
              <a:ext uri="{FF2B5EF4-FFF2-40B4-BE49-F238E27FC236}">
                <a16:creationId xmlns:a16="http://schemas.microsoft.com/office/drawing/2014/main" id="{B9AFFCF8-2946-EB6F-0246-05E93C0A53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63" name="PHẠM DUYÊN 13 - 9Slide.vn">
            <a:extLst>
              <a:ext uri="{FF2B5EF4-FFF2-40B4-BE49-F238E27FC236}">
                <a16:creationId xmlns:a16="http://schemas.microsoft.com/office/drawing/2014/main" id="{AF75231E-A984-C5F5-8AC8-07F9DE938544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7E83DD67-18E4-DC99-A4A3-B91B79AEBD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59" name="PHẠM DUYÊN 15 - 9Slide.vn">
            <a:extLst>
              <a:ext uri="{FF2B5EF4-FFF2-40B4-BE49-F238E27FC236}">
                <a16:creationId xmlns:a16="http://schemas.microsoft.com/office/drawing/2014/main" id="{3E700B87-87E0-DC29-D395-6145882FF8E7}"/>
              </a:ext>
            </a:extLst>
          </p:cNvPr>
          <p:cNvGrpSpPr/>
          <p:nvPr userDrawn="1"/>
        </p:nvGrpSpPr>
        <p:grpSpPr>
          <a:xfrm>
            <a:off x="1504982" y="6525784"/>
            <a:ext cx="1390618" cy="332216"/>
            <a:chOff x="1524000" y="6316001"/>
            <a:chExt cx="2268732" cy="541999"/>
          </a:xfrm>
        </p:grpSpPr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46909B2A-B5FA-5785-26CD-190255ECD4C0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41" name="Group 20">
                <a:extLst>
                  <a:ext uri="{FF2B5EF4-FFF2-40B4-BE49-F238E27FC236}">
                    <a16:creationId xmlns:a16="http://schemas.microsoft.com/office/drawing/2014/main" id="{EE33C705-B28A-3C53-3703-D842D37113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42" name="Freeform 21">
                  <a:extLst>
                    <a:ext uri="{FF2B5EF4-FFF2-40B4-BE49-F238E27FC236}">
                      <a16:creationId xmlns:a16="http://schemas.microsoft.com/office/drawing/2014/main" id="{323F2275-807A-9FD7-BBF9-DCC580FD344B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3" name="Freeform 22">
                  <a:extLst>
                    <a:ext uri="{FF2B5EF4-FFF2-40B4-BE49-F238E27FC236}">
                      <a16:creationId xmlns:a16="http://schemas.microsoft.com/office/drawing/2014/main" id="{757B91B8-971E-028C-326E-C04736AD4B52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4" name="Group 23">
              <a:extLst>
                <a:ext uri="{FF2B5EF4-FFF2-40B4-BE49-F238E27FC236}">
                  <a16:creationId xmlns:a16="http://schemas.microsoft.com/office/drawing/2014/main" id="{ACF8277E-A2A4-019C-1052-AC014CA0C7F8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45" name="Group 24">
                <a:extLst>
                  <a:ext uri="{FF2B5EF4-FFF2-40B4-BE49-F238E27FC236}">
                    <a16:creationId xmlns:a16="http://schemas.microsoft.com/office/drawing/2014/main" id="{C7788D5D-21B4-5D84-0867-6AC9B961DB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id="{CAD83543-506A-8452-AF18-F4E0A9280980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1D67C55A-1CCC-2815-10F8-602B5B129E6D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8" name="Group 27">
              <a:extLst>
                <a:ext uri="{FF2B5EF4-FFF2-40B4-BE49-F238E27FC236}">
                  <a16:creationId xmlns:a16="http://schemas.microsoft.com/office/drawing/2014/main" id="{1BEAEF60-C868-937E-A8A1-B2149203D147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49" name="Group 28">
                <a:extLst>
                  <a:ext uri="{FF2B5EF4-FFF2-40B4-BE49-F238E27FC236}">
                    <a16:creationId xmlns:a16="http://schemas.microsoft.com/office/drawing/2014/main" id="{69333086-2674-2885-2FDE-174F959D2F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50" name="Freeform 29">
                  <a:extLst>
                    <a:ext uri="{FF2B5EF4-FFF2-40B4-BE49-F238E27FC236}">
                      <a16:creationId xmlns:a16="http://schemas.microsoft.com/office/drawing/2014/main" id="{FCC14441-F8C9-D1C1-C3F8-D4539A99C234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51" name="Freeform 30">
                  <a:extLst>
                    <a:ext uri="{FF2B5EF4-FFF2-40B4-BE49-F238E27FC236}">
                      <a16:creationId xmlns:a16="http://schemas.microsoft.com/office/drawing/2014/main" id="{E091C671-EB32-BCC2-6291-1C7E0846B99C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grpSp>
        <p:nvGrpSpPr>
          <p:cNvPr id="60" name="PHẠM DUYÊN 16 - 9Slide.vn">
            <a:extLst>
              <a:ext uri="{FF2B5EF4-FFF2-40B4-BE49-F238E27FC236}">
                <a16:creationId xmlns:a16="http://schemas.microsoft.com/office/drawing/2014/main" id="{01D992C3-2432-A964-80A5-EC113D9E5215}"/>
              </a:ext>
            </a:extLst>
          </p:cNvPr>
          <p:cNvGrpSpPr/>
          <p:nvPr userDrawn="1"/>
        </p:nvGrpSpPr>
        <p:grpSpPr>
          <a:xfrm>
            <a:off x="4136752" y="0"/>
            <a:ext cx="3367134" cy="620266"/>
            <a:chOff x="3292554" y="-15153"/>
            <a:chExt cx="5055530" cy="931289"/>
          </a:xfrm>
        </p:grpSpPr>
        <p:pic>
          <p:nvPicPr>
            <p:cNvPr id="52" name="Picture 31">
              <a:extLst>
                <a:ext uri="{FF2B5EF4-FFF2-40B4-BE49-F238E27FC236}">
                  <a16:creationId xmlns:a16="http://schemas.microsoft.com/office/drawing/2014/main" id="{3B42D098-E0A7-ADD0-FEED-288DF26255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3292554" y="-15153"/>
              <a:ext cx="726605" cy="909677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A781250B-ABBD-3288-78A4-0F02FC5E1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114239" y="6459"/>
              <a:ext cx="603951" cy="756120"/>
            </a:xfrm>
            <a:prstGeom prst="rect">
              <a:avLst/>
            </a:prstGeom>
          </p:spPr>
        </p:pic>
        <p:pic>
          <p:nvPicPr>
            <p:cNvPr id="54" name="Picture 33">
              <a:extLst>
                <a:ext uri="{FF2B5EF4-FFF2-40B4-BE49-F238E27FC236}">
                  <a16:creationId xmlns:a16="http://schemas.microsoft.com/office/drawing/2014/main" id="{5BC8A74D-4173-E50D-3A2D-F3BC61A91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774696" y="-15153"/>
              <a:ext cx="726605" cy="909677"/>
            </a:xfrm>
            <a:prstGeom prst="rect">
              <a:avLst/>
            </a:prstGeom>
          </p:spPr>
        </p:pic>
        <p:pic>
          <p:nvPicPr>
            <p:cNvPr id="55" name="Picture 34">
              <a:extLst>
                <a:ext uri="{FF2B5EF4-FFF2-40B4-BE49-F238E27FC236}">
                  <a16:creationId xmlns:a16="http://schemas.microsoft.com/office/drawing/2014/main" id="{8569089D-F1EC-2AE5-2B33-89BDC9F89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5596550" y="-15153"/>
              <a:ext cx="603951" cy="756120"/>
            </a:xfrm>
            <a:prstGeom prst="rect">
              <a:avLst/>
            </a:prstGeom>
          </p:spPr>
        </p:pic>
        <p:pic>
          <p:nvPicPr>
            <p:cNvPr id="56" name="Picture 35">
              <a:extLst>
                <a:ext uri="{FF2B5EF4-FFF2-40B4-BE49-F238E27FC236}">
                  <a16:creationId xmlns:a16="http://schemas.microsoft.com/office/drawing/2014/main" id="{BC25FFD9-4047-0B30-EB60-474498BD02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6200501" y="6459"/>
              <a:ext cx="726605" cy="909677"/>
            </a:xfrm>
            <a:prstGeom prst="rect">
              <a:avLst/>
            </a:prstGeom>
          </p:spPr>
        </p:pic>
        <p:pic>
          <p:nvPicPr>
            <p:cNvPr id="57" name="Picture 36">
              <a:extLst>
                <a:ext uri="{FF2B5EF4-FFF2-40B4-BE49-F238E27FC236}">
                  <a16:creationId xmlns:a16="http://schemas.microsoft.com/office/drawing/2014/main" id="{268649F8-D92B-8D4C-A7B1-B34A402F9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018229" y="-15153"/>
              <a:ext cx="603951" cy="756120"/>
            </a:xfrm>
            <a:prstGeom prst="rect">
              <a:avLst/>
            </a:prstGeom>
          </p:spPr>
        </p:pic>
        <p:pic>
          <p:nvPicPr>
            <p:cNvPr id="58" name="Picture 37">
              <a:extLst>
                <a:ext uri="{FF2B5EF4-FFF2-40B4-BE49-F238E27FC236}">
                  <a16:creationId xmlns:a16="http://schemas.microsoft.com/office/drawing/2014/main" id="{9375CFA3-DE8E-7D5F-3916-BA2E58B9F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621479" y="6459"/>
              <a:ext cx="726605" cy="909677"/>
            </a:xfrm>
            <a:prstGeom prst="rect">
              <a:avLst/>
            </a:prstGeom>
          </p:spPr>
        </p:pic>
      </p:grpSp>
      <p:pic>
        <p:nvPicPr>
          <p:cNvPr id="33" name="PHẠM DUYÊN 17 - 9Slide.vn">
            <a:extLst>
              <a:ext uri="{FF2B5EF4-FFF2-40B4-BE49-F238E27FC236}">
                <a16:creationId xmlns:a16="http://schemas.microsoft.com/office/drawing/2014/main" id="{017917B4-56E1-9BB2-7571-527607746E6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4" name="PHẠM DUYÊN 18 - 9Slide.vn">
            <a:extLst>
              <a:ext uri="{FF2B5EF4-FFF2-40B4-BE49-F238E27FC236}">
                <a16:creationId xmlns:a16="http://schemas.microsoft.com/office/drawing/2014/main" id="{0EFBD818-EBC3-B2F2-F17E-93D86397C46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10827383" y="5375311"/>
            <a:ext cx="1230302" cy="142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73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799C5456-70F2-D7E1-7E1D-7EC750F40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11" name="PHẠM DUYÊN 2 - 9Slide.vn">
            <a:extLst>
              <a:ext uri="{FF2B5EF4-FFF2-40B4-BE49-F238E27FC236}">
                <a16:creationId xmlns:a16="http://schemas.microsoft.com/office/drawing/2014/main" id="{8C6417D3-1DC5-DCD6-6DE1-B588BF7AA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E1FDB153-FCB0-4150-9840-B1CFC4698C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13" name="PHẠM DUYÊN 4 - 9Slide.vn">
            <a:extLst>
              <a:ext uri="{FF2B5EF4-FFF2-40B4-BE49-F238E27FC236}">
                <a16:creationId xmlns:a16="http://schemas.microsoft.com/office/drawing/2014/main" id="{6A3439D3-9D8C-CC6F-3D90-F7FF583053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A81AD0C6-269C-0733-5E73-48C139D5466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CC944384-29D9-6DC0-3994-31A71D970E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6" name="PHẠM DUYÊN 7 - 9Slide.vn">
            <a:extLst>
              <a:ext uri="{FF2B5EF4-FFF2-40B4-BE49-F238E27FC236}">
                <a16:creationId xmlns:a16="http://schemas.microsoft.com/office/drawing/2014/main" id="{24CE9AEA-34BB-DF6F-D139-B3F43CD568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5B2931B1-A933-2EB4-B65F-7E0040BCA5E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8" name="PHẠM DUYÊN 9 - 9Slide.vn">
            <a:extLst>
              <a:ext uri="{FF2B5EF4-FFF2-40B4-BE49-F238E27FC236}">
                <a16:creationId xmlns:a16="http://schemas.microsoft.com/office/drawing/2014/main" id="{315F16E3-6CF8-265D-E9EA-C016755538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ABAB2212-6AFD-25DF-8B0D-A460DDC687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8A8E87AB-460E-E8BF-A1DD-94C85C4257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9D14CD84-3398-E4BF-5825-8EC6596C4C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22" name="PHẠM DUYÊN 13 - 9Slide.vn">
            <a:extLst>
              <a:ext uri="{FF2B5EF4-FFF2-40B4-BE49-F238E27FC236}">
                <a16:creationId xmlns:a16="http://schemas.microsoft.com/office/drawing/2014/main" id="{921C3C9B-9174-63A2-B4D7-7576F1A3424F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7F97FB77-DC7B-57CB-B942-98C39FF41DF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24" name="PHẠM DUYÊN 15 - 9Slide.vn">
            <a:extLst>
              <a:ext uri="{FF2B5EF4-FFF2-40B4-BE49-F238E27FC236}">
                <a16:creationId xmlns:a16="http://schemas.microsoft.com/office/drawing/2014/main" id="{2D49CDEB-54F0-3807-2C9E-7A0A14766FCA}"/>
              </a:ext>
            </a:extLst>
          </p:cNvPr>
          <p:cNvGrpSpPr/>
          <p:nvPr userDrawn="1"/>
        </p:nvGrpSpPr>
        <p:grpSpPr>
          <a:xfrm>
            <a:off x="1504982" y="6525784"/>
            <a:ext cx="1390618" cy="332216"/>
            <a:chOff x="1524000" y="6316001"/>
            <a:chExt cx="2268732" cy="541999"/>
          </a:xfrm>
        </p:grpSpPr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69161637-38AE-12BF-99D2-4AE4372D7B84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34" name="Group 20">
                <a:extLst>
                  <a:ext uri="{FF2B5EF4-FFF2-40B4-BE49-F238E27FC236}">
                    <a16:creationId xmlns:a16="http://schemas.microsoft.com/office/drawing/2014/main" id="{1834C92C-AA4A-C264-CFAF-46E13729139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B70D0257-6A24-0B78-1D2C-A0C04E466C1E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F2D4D506-14E3-342E-27FB-67C6C28D73D1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3E5A808D-9936-3240-AA58-01062CACDCC7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882EFF7A-9CE1-9C50-FD0B-453711E785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03CA4DAB-3BF8-4320-58D8-C360EA98FBA1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0FD16052-81C6-97F4-E672-C7BEDAE2561B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E3786CA-08C6-6F6C-7584-D1958831C662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03E92CD2-0F1B-9F06-BE2D-0202EF4D0B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177D0C1E-111D-D9E6-67EB-ED9B0A5FF3E1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11882B1A-8872-A423-1958-7B14372E008D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grpSp>
        <p:nvGrpSpPr>
          <p:cNvPr id="37" name="PHẠM DUYÊN 16 - 9Slide.vn">
            <a:extLst>
              <a:ext uri="{FF2B5EF4-FFF2-40B4-BE49-F238E27FC236}">
                <a16:creationId xmlns:a16="http://schemas.microsoft.com/office/drawing/2014/main" id="{2DC350C6-8DB5-3E8B-903D-0933C2501AA5}"/>
              </a:ext>
            </a:extLst>
          </p:cNvPr>
          <p:cNvGrpSpPr/>
          <p:nvPr userDrawn="1"/>
        </p:nvGrpSpPr>
        <p:grpSpPr>
          <a:xfrm>
            <a:off x="4136752" y="0"/>
            <a:ext cx="3367134" cy="620266"/>
            <a:chOff x="3292554" y="-15153"/>
            <a:chExt cx="5055530" cy="931289"/>
          </a:xfrm>
        </p:grpSpPr>
        <p:pic>
          <p:nvPicPr>
            <p:cNvPr id="38" name="Picture 31">
              <a:extLst>
                <a:ext uri="{FF2B5EF4-FFF2-40B4-BE49-F238E27FC236}">
                  <a16:creationId xmlns:a16="http://schemas.microsoft.com/office/drawing/2014/main" id="{F7ACAA5B-89D7-1344-65C7-B700BD105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3292554" y="-15153"/>
              <a:ext cx="726605" cy="909677"/>
            </a:xfrm>
            <a:prstGeom prst="rect">
              <a:avLst/>
            </a:prstGeom>
          </p:spPr>
        </p:pic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8A07BC5D-0439-1ABF-CB1D-AAC5EDA1C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114239" y="6459"/>
              <a:ext cx="603951" cy="756120"/>
            </a:xfrm>
            <a:prstGeom prst="rect">
              <a:avLst/>
            </a:prstGeom>
          </p:spPr>
        </p:pic>
        <p:pic>
          <p:nvPicPr>
            <p:cNvPr id="40" name="Picture 33">
              <a:extLst>
                <a:ext uri="{FF2B5EF4-FFF2-40B4-BE49-F238E27FC236}">
                  <a16:creationId xmlns:a16="http://schemas.microsoft.com/office/drawing/2014/main" id="{130B43E3-53DB-599B-F7F3-797664BF1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4774696" y="-15153"/>
              <a:ext cx="726605" cy="909677"/>
            </a:xfrm>
            <a:prstGeom prst="rect">
              <a:avLst/>
            </a:prstGeom>
          </p:spPr>
        </p:pic>
        <p:pic>
          <p:nvPicPr>
            <p:cNvPr id="41" name="Picture 34">
              <a:extLst>
                <a:ext uri="{FF2B5EF4-FFF2-40B4-BE49-F238E27FC236}">
                  <a16:creationId xmlns:a16="http://schemas.microsoft.com/office/drawing/2014/main" id="{EE1EA01E-FBFB-C284-62A9-1C8AC2FE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5596550" y="-15153"/>
              <a:ext cx="603951" cy="756120"/>
            </a:xfrm>
            <a:prstGeom prst="rect">
              <a:avLst/>
            </a:prstGeom>
          </p:spPr>
        </p:pic>
        <p:pic>
          <p:nvPicPr>
            <p:cNvPr id="42" name="Picture 35">
              <a:extLst>
                <a:ext uri="{FF2B5EF4-FFF2-40B4-BE49-F238E27FC236}">
                  <a16:creationId xmlns:a16="http://schemas.microsoft.com/office/drawing/2014/main" id="{56F1FB19-ED77-76D0-101A-C053F216D0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6200501" y="6459"/>
              <a:ext cx="726605" cy="909677"/>
            </a:xfrm>
            <a:prstGeom prst="rect">
              <a:avLst/>
            </a:prstGeom>
          </p:spPr>
        </p:pic>
        <p:pic>
          <p:nvPicPr>
            <p:cNvPr id="43" name="Picture 36">
              <a:extLst>
                <a:ext uri="{FF2B5EF4-FFF2-40B4-BE49-F238E27FC236}">
                  <a16:creationId xmlns:a16="http://schemas.microsoft.com/office/drawing/2014/main" id="{E23CF997-3DE7-6C1D-A70B-20A5D081D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018229" y="-15153"/>
              <a:ext cx="603951" cy="756120"/>
            </a:xfrm>
            <a:prstGeom prst="rect">
              <a:avLst/>
            </a:prstGeom>
          </p:spPr>
        </p:pic>
        <p:pic>
          <p:nvPicPr>
            <p:cNvPr id="44" name="Picture 37">
              <a:extLst>
                <a:ext uri="{FF2B5EF4-FFF2-40B4-BE49-F238E27FC236}">
                  <a16:creationId xmlns:a16="http://schemas.microsoft.com/office/drawing/2014/main" id="{6E4C70C4-1B21-74DC-D298-2BD4B45B9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>
            <a:xfrm>
              <a:off x="7621479" y="6459"/>
              <a:ext cx="726605" cy="909677"/>
            </a:xfrm>
            <a:prstGeom prst="rect">
              <a:avLst/>
            </a:prstGeom>
          </p:spPr>
        </p:pic>
      </p:grpSp>
      <p:pic>
        <p:nvPicPr>
          <p:cNvPr id="45" name="PHẠM DUYÊN 17 - 9Slide.vn">
            <a:extLst>
              <a:ext uri="{FF2B5EF4-FFF2-40B4-BE49-F238E27FC236}">
                <a16:creationId xmlns:a16="http://schemas.microsoft.com/office/drawing/2014/main" id="{F2CD5CB3-1F77-C5D2-2AA0-A7AF2CB6CE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PHẠM DUYÊN 18 - 9Slide.vn">
            <a:extLst>
              <a:ext uri="{FF2B5EF4-FFF2-40B4-BE49-F238E27FC236}">
                <a16:creationId xmlns:a16="http://schemas.microsoft.com/office/drawing/2014/main" id="{32DDFA9B-1467-2B3C-E3E1-3648D13B443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10827383" y="5375311"/>
            <a:ext cx="1230302" cy="14202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HẠM DUYÊ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81DD7A8D-F08A-3E9C-07A4-A2DBA1404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43896307-BEC5-716C-30C8-FCBA9B38BA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5" name="PHẠM DUYÊN 3 - 9Slide.vn">
            <a:extLst>
              <a:ext uri="{FF2B5EF4-FFF2-40B4-BE49-F238E27FC236}">
                <a16:creationId xmlns:a16="http://schemas.microsoft.com/office/drawing/2014/main" id="{111D839E-DEA8-A43C-E22C-C36FF6C458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6" name="PHẠM DUYÊN 4 - 9Slide.vn">
            <a:extLst>
              <a:ext uri="{FF2B5EF4-FFF2-40B4-BE49-F238E27FC236}">
                <a16:creationId xmlns:a16="http://schemas.microsoft.com/office/drawing/2014/main" id="{6C161065-B811-FA40-8F55-F3E4E146DD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14" name="PHẠM DUYÊN 5 - 9Slide.vn">
            <a:extLst>
              <a:ext uri="{FF2B5EF4-FFF2-40B4-BE49-F238E27FC236}">
                <a16:creationId xmlns:a16="http://schemas.microsoft.com/office/drawing/2014/main" id="{0F7CA048-BF9A-EE82-3607-ADEA00843A1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15" name="PHẠM DUYÊN 6 - 9Slide.vn">
            <a:extLst>
              <a:ext uri="{FF2B5EF4-FFF2-40B4-BE49-F238E27FC236}">
                <a16:creationId xmlns:a16="http://schemas.microsoft.com/office/drawing/2014/main" id="{08B22329-77C4-DCBD-9850-CE25A25D3C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6" name="PHẠM DUYÊN 7 - 9Slide.vn">
            <a:extLst>
              <a:ext uri="{FF2B5EF4-FFF2-40B4-BE49-F238E27FC236}">
                <a16:creationId xmlns:a16="http://schemas.microsoft.com/office/drawing/2014/main" id="{34D4B587-DC32-9832-6D80-71938C3457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7" name="PHẠM DUYÊN 8 - 9Slide.vn">
            <a:extLst>
              <a:ext uri="{FF2B5EF4-FFF2-40B4-BE49-F238E27FC236}">
                <a16:creationId xmlns:a16="http://schemas.microsoft.com/office/drawing/2014/main" id="{1BECA3FD-6FC7-1A16-8E5A-E7FD9176BD4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8" name="PHẠM DUYÊN 9 - 9Slide.vn">
            <a:extLst>
              <a:ext uri="{FF2B5EF4-FFF2-40B4-BE49-F238E27FC236}">
                <a16:creationId xmlns:a16="http://schemas.microsoft.com/office/drawing/2014/main" id="{5235E19F-EF65-935A-7D74-01E97B2D85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9" name="PHẠM DUYÊN 10 - 9Slide.vn">
            <a:extLst>
              <a:ext uri="{FF2B5EF4-FFF2-40B4-BE49-F238E27FC236}">
                <a16:creationId xmlns:a16="http://schemas.microsoft.com/office/drawing/2014/main" id="{9707A0A5-48E0-6160-F85E-2FDD8E394D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20" name="PHẠM DUYÊN 11 - 9Slide.vn">
            <a:extLst>
              <a:ext uri="{FF2B5EF4-FFF2-40B4-BE49-F238E27FC236}">
                <a16:creationId xmlns:a16="http://schemas.microsoft.com/office/drawing/2014/main" id="{13F67BFD-7B9E-6981-0124-ACE8F4227C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21" name="PHẠM DUYÊN 12 - 9Slide.vn">
            <a:extLst>
              <a:ext uri="{FF2B5EF4-FFF2-40B4-BE49-F238E27FC236}">
                <a16:creationId xmlns:a16="http://schemas.microsoft.com/office/drawing/2014/main" id="{5E482934-85A7-C683-7A55-C9F5E37FE1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22" name="PHẠM DUYÊN 13 - 9Slide.vn">
            <a:extLst>
              <a:ext uri="{FF2B5EF4-FFF2-40B4-BE49-F238E27FC236}">
                <a16:creationId xmlns:a16="http://schemas.microsoft.com/office/drawing/2014/main" id="{065C7BD6-1490-0628-B4DF-2B56D7A578CE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HẠM DUYÊN 14 - 9Slide.vn">
            <a:extLst>
              <a:ext uri="{FF2B5EF4-FFF2-40B4-BE49-F238E27FC236}">
                <a16:creationId xmlns:a16="http://schemas.microsoft.com/office/drawing/2014/main" id="{1C568CCE-76AB-5129-FC5E-29165018A9F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24" name="PHẠM DUYÊN 15 - 9Slide.vn">
            <a:extLst>
              <a:ext uri="{FF2B5EF4-FFF2-40B4-BE49-F238E27FC236}">
                <a16:creationId xmlns:a16="http://schemas.microsoft.com/office/drawing/2014/main" id="{1F2C3050-1167-B216-04C8-E0D02C993937}"/>
              </a:ext>
            </a:extLst>
          </p:cNvPr>
          <p:cNvGrpSpPr/>
          <p:nvPr userDrawn="1"/>
        </p:nvGrpSpPr>
        <p:grpSpPr>
          <a:xfrm>
            <a:off x="1371600" y="6543988"/>
            <a:ext cx="1314418" cy="314012"/>
            <a:chOff x="1524000" y="6316001"/>
            <a:chExt cx="2268732" cy="541999"/>
          </a:xfrm>
        </p:grpSpPr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F38F4159-3EBF-3731-63EC-5DA1D7A506EF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34" name="Group 20">
                <a:extLst>
                  <a:ext uri="{FF2B5EF4-FFF2-40B4-BE49-F238E27FC236}">
                    <a16:creationId xmlns:a16="http://schemas.microsoft.com/office/drawing/2014/main" id="{66F86961-89A6-B56E-BACD-54C586A5F68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46A6ED1B-FC7C-6CA5-9739-E6F590940C7F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6" name="Freeform 22">
                  <a:extLst>
                    <a:ext uri="{FF2B5EF4-FFF2-40B4-BE49-F238E27FC236}">
                      <a16:creationId xmlns:a16="http://schemas.microsoft.com/office/drawing/2014/main" id="{55C895D3-1223-05A2-B1E2-398F3C799D2C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id="{BC5B785C-E6DC-F949-8A02-C158FECFAEC6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31" name="Group 24">
                <a:extLst>
                  <a:ext uri="{FF2B5EF4-FFF2-40B4-BE49-F238E27FC236}">
                    <a16:creationId xmlns:a16="http://schemas.microsoft.com/office/drawing/2014/main" id="{B0C3EF1E-845B-8C71-A433-007F4B061FF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32" name="Freeform 25">
                  <a:extLst>
                    <a:ext uri="{FF2B5EF4-FFF2-40B4-BE49-F238E27FC236}">
                      <a16:creationId xmlns:a16="http://schemas.microsoft.com/office/drawing/2014/main" id="{9EEA4655-FE57-A328-AB56-7079B5CEAECC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3" name="Freeform 26">
                  <a:extLst>
                    <a:ext uri="{FF2B5EF4-FFF2-40B4-BE49-F238E27FC236}">
                      <a16:creationId xmlns:a16="http://schemas.microsoft.com/office/drawing/2014/main" id="{F7C95791-B32A-5FCE-5E9A-7F03D9885834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D2DA7B0-D178-E383-C51B-AAC3B7432D11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66106405-EA8C-1E4E-F9C5-51D6744365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29" name="Freeform 29">
                  <a:extLst>
                    <a:ext uri="{FF2B5EF4-FFF2-40B4-BE49-F238E27FC236}">
                      <a16:creationId xmlns:a16="http://schemas.microsoft.com/office/drawing/2014/main" id="{D258A8D3-2227-041E-9E0D-142AA45CA77B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30" name="Freeform 30">
                  <a:extLst>
                    <a:ext uri="{FF2B5EF4-FFF2-40B4-BE49-F238E27FC236}">
                      <a16:creationId xmlns:a16="http://schemas.microsoft.com/office/drawing/2014/main" id="{6A0A73DC-0ECD-674C-4176-0C55BA134A1A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pic>
        <p:nvPicPr>
          <p:cNvPr id="45" name="PHẠM DUYÊN 16 - 9Slide.vn">
            <a:extLst>
              <a:ext uri="{FF2B5EF4-FFF2-40B4-BE49-F238E27FC236}">
                <a16:creationId xmlns:a16="http://schemas.microsoft.com/office/drawing/2014/main" id="{9BCE440F-3EFD-A7CA-BE0E-066D198005E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50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ẠM DUYÊ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76B7265E-5B65-672D-B868-F004FA3E8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A8F9C37E-0632-319A-3706-3E9F573AFB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-49159"/>
            <a:ext cx="12057684" cy="6752303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D3FEB9B5-F299-DB93-0905-701E8A5058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0777" y="3085976"/>
            <a:ext cx="379527" cy="537383"/>
          </a:xfrm>
          <a:prstGeom prst="rect">
            <a:avLst/>
          </a:prstGeom>
        </p:spPr>
      </p:pic>
      <p:pic>
        <p:nvPicPr>
          <p:cNvPr id="7" name="PHẠM DUYÊN 4 - 9Slide.vn">
            <a:extLst>
              <a:ext uri="{FF2B5EF4-FFF2-40B4-BE49-F238E27FC236}">
                <a16:creationId xmlns:a16="http://schemas.microsoft.com/office/drawing/2014/main" id="{CD6AF93E-CED0-4032-9BF7-785731D102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36873">
            <a:off x="10670547" y="3961869"/>
            <a:ext cx="379527" cy="537383"/>
          </a:xfrm>
          <a:prstGeom prst="rect">
            <a:avLst/>
          </a:prstGeom>
        </p:spPr>
      </p:pic>
      <p:pic>
        <p:nvPicPr>
          <p:cNvPr id="8" name="PHẠM DUYÊN 5 - 9Slide.vn">
            <a:extLst>
              <a:ext uri="{FF2B5EF4-FFF2-40B4-BE49-F238E27FC236}">
                <a16:creationId xmlns:a16="http://schemas.microsoft.com/office/drawing/2014/main" id="{13A83736-8AAF-0100-7DB9-C62E5F89E5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29902">
            <a:off x="3684994" y="4619340"/>
            <a:ext cx="379527" cy="537383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E9B7E08-026A-3174-99A0-E572AC4781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6873">
            <a:off x="7705465" y="5324517"/>
            <a:ext cx="379527" cy="537383"/>
          </a:xfrm>
          <a:prstGeom prst="rect">
            <a:avLst/>
          </a:prstGeom>
        </p:spPr>
      </p:pic>
      <p:pic>
        <p:nvPicPr>
          <p:cNvPr id="10" name="PHẠM DUYÊN 7 - 9Slide.vn">
            <a:extLst>
              <a:ext uri="{FF2B5EF4-FFF2-40B4-BE49-F238E27FC236}">
                <a16:creationId xmlns:a16="http://schemas.microsoft.com/office/drawing/2014/main" id="{3CADFFAE-6700-040D-623E-CCF608281C2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051" y="1462567"/>
            <a:ext cx="882062" cy="771403"/>
          </a:xfrm>
          <a:prstGeom prst="rect">
            <a:avLst/>
          </a:prstGeom>
        </p:spPr>
      </p:pic>
      <p:pic>
        <p:nvPicPr>
          <p:cNvPr id="11" name="PHẠM DUYÊN 8 - 9Slide.vn">
            <a:extLst>
              <a:ext uri="{FF2B5EF4-FFF2-40B4-BE49-F238E27FC236}">
                <a16:creationId xmlns:a16="http://schemas.microsoft.com/office/drawing/2014/main" id="{C2664EFB-3B06-B449-7D0E-62E6F5B5076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56902" y="-1005003"/>
            <a:ext cx="3393906" cy="3517001"/>
          </a:xfrm>
          <a:prstGeom prst="rect">
            <a:avLst/>
          </a:prstGeom>
        </p:spPr>
      </p:pic>
      <p:pic>
        <p:nvPicPr>
          <p:cNvPr id="12" name="PHẠM DUYÊN 9 - 9Slide.vn">
            <a:extLst>
              <a:ext uri="{FF2B5EF4-FFF2-40B4-BE49-F238E27FC236}">
                <a16:creationId xmlns:a16="http://schemas.microsoft.com/office/drawing/2014/main" id="{BEB28D95-70BC-11B7-D145-5489D298B7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5042845" y="6067957"/>
            <a:ext cx="379527" cy="537383"/>
          </a:xfrm>
          <a:prstGeom prst="rect">
            <a:avLst/>
          </a:prstGeom>
        </p:spPr>
      </p:pic>
      <p:pic>
        <p:nvPicPr>
          <p:cNvPr id="13" name="PHẠM DUYÊN 10 - 9Slide.vn">
            <a:extLst>
              <a:ext uri="{FF2B5EF4-FFF2-40B4-BE49-F238E27FC236}">
                <a16:creationId xmlns:a16="http://schemas.microsoft.com/office/drawing/2014/main" id="{B39C510F-145D-2C13-1607-36AE97631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46625" y="4648124"/>
            <a:ext cx="379527" cy="537383"/>
          </a:xfrm>
          <a:prstGeom prst="rect">
            <a:avLst/>
          </a:prstGeom>
        </p:spPr>
      </p:pic>
      <p:pic>
        <p:nvPicPr>
          <p:cNvPr id="14" name="PHẠM DUYÊN 11 - 9Slide.vn">
            <a:extLst>
              <a:ext uri="{FF2B5EF4-FFF2-40B4-BE49-F238E27FC236}">
                <a16:creationId xmlns:a16="http://schemas.microsoft.com/office/drawing/2014/main" id="{04E3316D-FC4F-D30F-2573-059EB62980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10293">
            <a:off x="10386509" y="2395520"/>
            <a:ext cx="379527" cy="537383"/>
          </a:xfrm>
          <a:prstGeom prst="rect">
            <a:avLst/>
          </a:prstGeom>
        </p:spPr>
      </p:pic>
      <p:pic>
        <p:nvPicPr>
          <p:cNvPr id="15" name="PHẠM DUYÊN 12 - 9Slide.vn">
            <a:extLst>
              <a:ext uri="{FF2B5EF4-FFF2-40B4-BE49-F238E27FC236}">
                <a16:creationId xmlns:a16="http://schemas.microsoft.com/office/drawing/2014/main" id="{FD653B52-86FD-6480-9F32-61333FB78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51630">
            <a:off x="5460646" y="1251667"/>
            <a:ext cx="379527" cy="537383"/>
          </a:xfrm>
          <a:prstGeom prst="rect">
            <a:avLst/>
          </a:prstGeom>
        </p:spPr>
      </p:pic>
      <p:sp>
        <p:nvSpPr>
          <p:cNvPr id="16" name="PHẠM DUYÊN 13 - 9Slide.vn">
            <a:extLst>
              <a:ext uri="{FF2B5EF4-FFF2-40B4-BE49-F238E27FC236}">
                <a16:creationId xmlns:a16="http://schemas.microsoft.com/office/drawing/2014/main" id="{3E5C5988-38E2-493F-13C9-FD9CAD3C7892}"/>
              </a:ext>
            </a:extLst>
          </p:cNvPr>
          <p:cNvSpPr/>
          <p:nvPr userDrawn="1"/>
        </p:nvSpPr>
        <p:spPr>
          <a:xfrm>
            <a:off x="382431" y="350490"/>
            <a:ext cx="11427138" cy="6157021"/>
          </a:xfrm>
          <a:prstGeom prst="rect">
            <a:avLst/>
          </a:prstGeom>
          <a:solidFill>
            <a:schemeClr val="bg1"/>
          </a:solidFill>
          <a:ln w="57150" cap="rnd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HẠM DUYÊN 14 - 9Slide.vn">
            <a:extLst>
              <a:ext uri="{FF2B5EF4-FFF2-40B4-BE49-F238E27FC236}">
                <a16:creationId xmlns:a16="http://schemas.microsoft.com/office/drawing/2014/main" id="{165664B6-AB1B-3301-144B-1A170BD34FA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" y="5602588"/>
            <a:ext cx="1230303" cy="1255411"/>
          </a:xfrm>
          <a:prstGeom prst="rect">
            <a:avLst/>
          </a:prstGeom>
        </p:spPr>
      </p:pic>
      <p:grpSp>
        <p:nvGrpSpPr>
          <p:cNvPr id="38" name="PHẠM DUYÊN 15 - 9Slide.vn">
            <a:extLst>
              <a:ext uri="{FF2B5EF4-FFF2-40B4-BE49-F238E27FC236}">
                <a16:creationId xmlns:a16="http://schemas.microsoft.com/office/drawing/2014/main" id="{B3866CAA-2B6C-8A45-55BA-AC1358B70763}"/>
              </a:ext>
            </a:extLst>
          </p:cNvPr>
          <p:cNvGrpSpPr/>
          <p:nvPr userDrawn="1"/>
        </p:nvGrpSpPr>
        <p:grpSpPr>
          <a:xfrm>
            <a:off x="1371600" y="6543988"/>
            <a:ext cx="1314418" cy="314012"/>
            <a:chOff x="1524000" y="6316001"/>
            <a:chExt cx="2268732" cy="541999"/>
          </a:xfrm>
        </p:grpSpPr>
        <p:grpSp>
          <p:nvGrpSpPr>
            <p:cNvPr id="39" name="Group 19">
              <a:extLst>
                <a:ext uri="{FF2B5EF4-FFF2-40B4-BE49-F238E27FC236}">
                  <a16:creationId xmlns:a16="http://schemas.microsoft.com/office/drawing/2014/main" id="{E4DB43A4-E1CF-7657-FCCD-C10C35619D7E}"/>
                </a:ext>
              </a:extLst>
            </p:cNvPr>
            <p:cNvGrpSpPr/>
            <p:nvPr userDrawn="1"/>
          </p:nvGrpSpPr>
          <p:grpSpPr>
            <a:xfrm>
              <a:off x="1524000" y="6316001"/>
              <a:ext cx="1083998" cy="541999"/>
              <a:chOff x="0" y="0"/>
              <a:chExt cx="2167996" cy="1083998"/>
            </a:xfrm>
          </p:grpSpPr>
          <p:grpSp>
            <p:nvGrpSpPr>
              <p:cNvPr id="48" name="Group 20">
                <a:extLst>
                  <a:ext uri="{FF2B5EF4-FFF2-40B4-BE49-F238E27FC236}">
                    <a16:creationId xmlns:a16="http://schemas.microsoft.com/office/drawing/2014/main" id="{94DA9B40-A600-F5B1-A214-CC990D10D97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2167996" cy="1083998"/>
                <a:chOff x="0" y="0"/>
                <a:chExt cx="2540000" cy="1270000"/>
              </a:xfrm>
            </p:grpSpPr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1FF940AC-1AE7-3F2D-0839-90F20B7908CF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50" name="Freeform 22">
                  <a:extLst>
                    <a:ext uri="{FF2B5EF4-FFF2-40B4-BE49-F238E27FC236}">
                      <a16:creationId xmlns:a16="http://schemas.microsoft.com/office/drawing/2014/main" id="{9DBDB477-D0F8-B714-688B-2784A8E98C5B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F15C2440-1D05-50DA-33B9-D954AC660481}"/>
                </a:ext>
              </a:extLst>
            </p:cNvPr>
            <p:cNvGrpSpPr/>
            <p:nvPr userDrawn="1"/>
          </p:nvGrpSpPr>
          <p:grpSpPr>
            <a:xfrm>
              <a:off x="2480487" y="6447157"/>
              <a:ext cx="821686" cy="410843"/>
              <a:chOff x="0" y="0"/>
              <a:chExt cx="1643373" cy="821686"/>
            </a:xfrm>
          </p:grpSpPr>
          <p:grpSp>
            <p:nvGrpSpPr>
              <p:cNvPr id="45" name="Group 24">
                <a:extLst>
                  <a:ext uri="{FF2B5EF4-FFF2-40B4-BE49-F238E27FC236}">
                    <a16:creationId xmlns:a16="http://schemas.microsoft.com/office/drawing/2014/main" id="{5295612B-5D73-AD00-D606-CEF8506E9F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643373" cy="821686"/>
                <a:chOff x="0" y="0"/>
                <a:chExt cx="2540000" cy="1270000"/>
              </a:xfrm>
            </p:grpSpPr>
            <p:sp>
              <p:nvSpPr>
                <p:cNvPr id="46" name="Freeform 25">
                  <a:extLst>
                    <a:ext uri="{FF2B5EF4-FFF2-40B4-BE49-F238E27FC236}">
                      <a16:creationId xmlns:a16="http://schemas.microsoft.com/office/drawing/2014/main" id="{D2852857-D499-8334-B171-509777BA2D72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7" name="Freeform 26">
                  <a:extLst>
                    <a:ext uri="{FF2B5EF4-FFF2-40B4-BE49-F238E27FC236}">
                      <a16:creationId xmlns:a16="http://schemas.microsoft.com/office/drawing/2014/main" id="{E2585176-5C99-1F5E-B09C-64D2038F7335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  <p:grpSp>
          <p:nvGrpSpPr>
            <p:cNvPr id="41" name="Group 27">
              <a:extLst>
                <a:ext uri="{FF2B5EF4-FFF2-40B4-BE49-F238E27FC236}">
                  <a16:creationId xmlns:a16="http://schemas.microsoft.com/office/drawing/2014/main" id="{CE14B825-37C1-575B-0C5E-EA27F082F2FC}"/>
                </a:ext>
              </a:extLst>
            </p:cNvPr>
            <p:cNvGrpSpPr/>
            <p:nvPr userDrawn="1"/>
          </p:nvGrpSpPr>
          <p:grpSpPr>
            <a:xfrm>
              <a:off x="3173310" y="6548289"/>
              <a:ext cx="619422" cy="309711"/>
              <a:chOff x="0" y="0"/>
              <a:chExt cx="1238844" cy="619422"/>
            </a:xfrm>
          </p:grpSpPr>
          <p:grpSp>
            <p:nvGrpSpPr>
              <p:cNvPr id="42" name="Group 28">
                <a:extLst>
                  <a:ext uri="{FF2B5EF4-FFF2-40B4-BE49-F238E27FC236}">
                    <a16:creationId xmlns:a16="http://schemas.microsoft.com/office/drawing/2014/main" id="{6955185B-00CF-1EDD-0EF9-D4642E66F6E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0" y="0"/>
                <a:ext cx="1238844" cy="619422"/>
                <a:chOff x="0" y="0"/>
                <a:chExt cx="2540000" cy="1270000"/>
              </a:xfrm>
            </p:grpSpPr>
            <p:sp>
              <p:nvSpPr>
                <p:cNvPr id="43" name="Freeform 29">
                  <a:extLst>
                    <a:ext uri="{FF2B5EF4-FFF2-40B4-BE49-F238E27FC236}">
                      <a16:creationId xmlns:a16="http://schemas.microsoft.com/office/drawing/2014/main" id="{C200755A-CF06-9661-812D-8BB864023680}"/>
                    </a:ext>
                  </a:extLst>
                </p:cNvPr>
                <p:cNvSpPr/>
                <p:nvPr/>
              </p:nvSpPr>
              <p:spPr>
                <a:xfrm>
                  <a:off x="0" y="5667"/>
                  <a:ext cx="2540000" cy="12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00" h="1264333">
                      <a:moveTo>
                        <a:pt x="0" y="1264333"/>
                      </a:moveTo>
                      <a:cubicBezTo>
                        <a:pt x="3127" y="565148"/>
                        <a:pt x="570808" y="0"/>
                        <a:pt x="1270000" y="0"/>
                      </a:cubicBezTo>
                      <a:cubicBezTo>
                        <a:pt x="1969192" y="0"/>
                        <a:pt x="2536873" y="565148"/>
                        <a:pt x="2540000" y="1264333"/>
                      </a:cubicBezTo>
                      <a:lnTo>
                        <a:pt x="2032000" y="1264333"/>
                      </a:lnTo>
                      <a:cubicBezTo>
                        <a:pt x="2030124" y="844822"/>
                        <a:pt x="1689515" y="505733"/>
                        <a:pt x="1270000" y="505733"/>
                      </a:cubicBezTo>
                      <a:cubicBezTo>
                        <a:pt x="850485" y="505733"/>
                        <a:pt x="509876" y="844822"/>
                        <a:pt x="508000" y="126433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  <p:sp>
              <p:nvSpPr>
                <p:cNvPr id="44" name="Freeform 30">
                  <a:extLst>
                    <a:ext uri="{FF2B5EF4-FFF2-40B4-BE49-F238E27FC236}">
                      <a16:creationId xmlns:a16="http://schemas.microsoft.com/office/drawing/2014/main" id="{B86CF383-6C91-82E0-FF56-38E332FE9810}"/>
                    </a:ext>
                  </a:extLst>
                </p:cNvPr>
                <p:cNvSpPr/>
                <p:nvPr/>
              </p:nvSpPr>
              <p:spPr>
                <a:xfrm>
                  <a:off x="0" y="-59143"/>
                  <a:ext cx="1916483" cy="132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83" h="1329143">
                      <a:moveTo>
                        <a:pt x="0" y="1329143"/>
                      </a:moveTo>
                      <a:cubicBezTo>
                        <a:pt x="0" y="873039"/>
                        <a:pt x="244581" y="451962"/>
                        <a:pt x="640768" y="225981"/>
                      </a:cubicBezTo>
                      <a:cubicBezTo>
                        <a:pt x="1036954" y="0"/>
                        <a:pt x="1523895" y="3825"/>
                        <a:pt x="1916483" y="236001"/>
                      </a:cubicBezTo>
                      <a:lnTo>
                        <a:pt x="1657890" y="673258"/>
                      </a:lnTo>
                      <a:cubicBezTo>
                        <a:pt x="1422337" y="533952"/>
                        <a:pt x="1130172" y="531657"/>
                        <a:pt x="892460" y="667246"/>
                      </a:cubicBezTo>
                      <a:cubicBezTo>
                        <a:pt x="654749" y="802834"/>
                        <a:pt x="508000" y="1055481"/>
                        <a:pt x="508000" y="1329143"/>
                      </a:cubicBezTo>
                      <a:close/>
                    </a:path>
                  </a:pathLst>
                </a:custGeom>
                <a:solidFill>
                  <a:srgbClr val="6D88A4"/>
                </a:solidFill>
              </p:spPr>
            </p:sp>
          </p:grpSp>
        </p:grpSp>
      </p:grpSp>
      <p:pic>
        <p:nvPicPr>
          <p:cNvPr id="51" name="PHẠM DUYÊN 16 - 9Slide.vn">
            <a:extLst>
              <a:ext uri="{FF2B5EF4-FFF2-40B4-BE49-F238E27FC236}">
                <a16:creationId xmlns:a16="http://schemas.microsoft.com/office/drawing/2014/main" id="{1CB2A4C8-673A-9DB2-CAA5-33E30EF223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>
          <a:xfrm>
            <a:off x="10743180" y="114972"/>
            <a:ext cx="1381662" cy="87562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764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48113C6D-4DB8-E9C0-14D4-BA0E0751436C}"/>
              </a:ext>
            </a:extLst>
          </p:cNvPr>
          <p:cNvSpPr txBox="1"/>
          <p:nvPr userDrawn="1"/>
        </p:nvSpPr>
        <p:spPr>
          <a:xfrm>
            <a:off x="3657600" y="793471"/>
            <a:ext cx="5542645" cy="221599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15875" cap="rnd">
                  <a:solidFill>
                    <a:schemeClr val="bg1"/>
                  </a:solidFill>
                </a:ln>
                <a:solidFill>
                  <a:srgbClr val="F05153"/>
                </a:solidFill>
                <a:latin typeface="UTM Deutsch Gothic" panose="02040603050506020204" pitchFamily="18" charset="0"/>
              </a:rPr>
              <a:t>Bài 57</a:t>
            </a:r>
          </a:p>
        </p:txBody>
      </p: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8AD4C20C-00A1-DCBD-3D59-0E3F7BC379B2}"/>
              </a:ext>
            </a:extLst>
          </p:cNvPr>
          <p:cNvSpPr/>
          <p:nvPr userDrawn="1"/>
        </p:nvSpPr>
        <p:spPr>
          <a:xfrm>
            <a:off x="152400" y="1423779"/>
            <a:ext cx="1828799" cy="646331"/>
          </a:xfrm>
          <a:prstGeom prst="rect">
            <a:avLst/>
          </a:prstGeom>
          <a:noFill/>
          <a:effectLst>
            <a:glow rad="762000">
              <a:schemeClr val="accent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ln w="12700">
                  <a:noFill/>
                </a:ln>
                <a:solidFill>
                  <a:srgbClr val="833B20"/>
                </a:solidFill>
                <a:effectLst>
                  <a:glow rad="114300">
                    <a:prstClr val="white"/>
                  </a:glow>
                  <a:outerShdw blurRad="38100" dist="114300" dir="2700000" algn="tl" rotWithShape="0">
                    <a:schemeClr val="bg1">
                      <a:alpha val="40000"/>
                    </a:schemeClr>
                  </a:outerShdw>
                  <a:reflection blurRad="88900" stA="55000" endA="300" endPos="16000" dir="5400000" sy="-100000" algn="bl" rotWithShape="0"/>
                </a:effectLst>
                <a:latin typeface="VL Amelia BT" panose="04040804050F02020703" pitchFamily="82" charset="0"/>
                <a:cs typeface="Times New Roman" panose="02020603050405020304" pitchFamily="18" charset="0"/>
              </a:rPr>
              <a:t>TOÁN 3</a:t>
            </a:r>
            <a:endParaRPr kumimoji="0" lang="en-US" sz="3600" b="0" i="0" u="none" strike="noStrike" kern="1200" cap="none" spc="0" normalizeH="0" baseline="0" noProof="0" dirty="0">
              <a:ln w="12700">
                <a:noFill/>
              </a:ln>
              <a:solidFill>
                <a:srgbClr val="833B20"/>
              </a:solidFill>
              <a:effectLst>
                <a:glow rad="114300">
                  <a:prstClr val="white"/>
                </a:glow>
                <a:outerShdw blurRad="38100" dist="114300" dir="2700000" algn="tl" rotWithShape="0">
                  <a:schemeClr val="bg1">
                    <a:alpha val="40000"/>
                  </a:schemeClr>
                </a:outerShdw>
                <a:reflection blurRad="88900" stA="55000" endA="300" endPos="16000" dir="5400000" sy="-100000" algn="bl" rotWithShape="0"/>
              </a:effectLst>
              <a:uLnTx/>
              <a:uFillTx/>
              <a:latin typeface="VL Amelia BT" panose="04040804050F02020703" pitchFamily="82" charset="0"/>
              <a:cs typeface="Times New Roman" panose="02020603050405020304" pitchFamily="18" charset="0"/>
            </a:endParaRP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F76676CB-2F1F-1F85-4053-C513C392FF5B}"/>
              </a:ext>
            </a:extLst>
          </p:cNvPr>
          <p:cNvSpPr txBox="1"/>
          <p:nvPr userDrawn="1"/>
        </p:nvSpPr>
        <p:spPr>
          <a:xfrm>
            <a:off x="1981199" y="3581400"/>
            <a:ext cx="7924800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  <a:t>Nhân số có bốn chữ số</a:t>
            </a:r>
            <a:b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</a:br>
            <a:r>
              <a:rPr lang="en-US" sz="8800" spc="460">
                <a:ln w="19050">
                  <a:solidFill>
                    <a:schemeClr val="bg1"/>
                  </a:solidFill>
                </a:ln>
                <a:gradFill>
                  <a:gsLst>
                    <a:gs pos="50000">
                      <a:srgbClr val="3692A8"/>
                    </a:gs>
                    <a:gs pos="74000">
                      <a:srgbClr val="6F81E5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F05153">
                      <a:alpha val="40000"/>
                    </a:srgbClr>
                  </a:outerShdw>
                </a:effectLst>
                <a:latin typeface="#9Slide03 Talling" panose="02040603050506020204" pitchFamily="18" charset="0"/>
              </a:rPr>
              <a:t>cho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B15386A-3C7F-5994-BA63-8779CDD6C8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64966B25-F4D5-2FED-B61B-02722278D6C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53" name="PHẠM DUYÊN 2 - 9Slide.vn">
            <a:extLst>
              <a:ext uri="{FF2B5EF4-FFF2-40B4-BE49-F238E27FC236}">
                <a16:creationId xmlns:a16="http://schemas.microsoft.com/office/drawing/2014/main" id="{F3F56430-3170-4393-A92B-A5ECD13FEBF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54" name="PHẠM DUYÊN 3 - 9Slide.vn">
            <a:extLst>
              <a:ext uri="{FF2B5EF4-FFF2-40B4-BE49-F238E27FC236}">
                <a16:creationId xmlns:a16="http://schemas.microsoft.com/office/drawing/2014/main" id="{BFA89F6B-A281-4870-8F7D-4A2B8E7FD55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55" name="PHẠM DUYÊN 4 - 9Slide.vn">
            <a:extLst>
              <a:ext uri="{FF2B5EF4-FFF2-40B4-BE49-F238E27FC236}">
                <a16:creationId xmlns:a16="http://schemas.microsoft.com/office/drawing/2014/main" id="{65DF7814-DF31-4D9C-81A8-B2688770811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56" name="PHẠM DUYÊN 5 - 9Slide.vn">
            <a:extLst>
              <a:ext uri="{FF2B5EF4-FFF2-40B4-BE49-F238E27FC236}">
                <a16:creationId xmlns:a16="http://schemas.microsoft.com/office/drawing/2014/main" id="{6C4BEABF-662B-474F-9BAB-EA1B821D52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  <p:pic>
        <p:nvPicPr>
          <p:cNvPr id="9" name="PHẠM DUYÊN 6 - 9Slide.vn">
            <a:extLst>
              <a:ext uri="{FF2B5EF4-FFF2-40B4-BE49-F238E27FC236}">
                <a16:creationId xmlns:a16="http://schemas.microsoft.com/office/drawing/2014/main" id="{AD4A45EB-F33E-03A6-0F3C-6036585237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893396" y="-15875"/>
            <a:ext cx="1488308" cy="171748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B377ADD-5960-7185-A963-38E864E98AC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r="4948" b="183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7" r:id="rId3"/>
    <p:sldLayoutId id="2147483665" r:id="rId4"/>
    <p:sldLayoutId id="2147483652" r:id="rId5"/>
    <p:sldLayoutId id="2147483666" r:id="rId6"/>
    <p:sldLayoutId id="2147483664" r:id="rId7"/>
    <p:sldLayoutId id="2147483659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3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5303155" y="5478959"/>
            <a:ext cx="1552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3C536D"/>
                </a:solidFill>
              </a:rPr>
              <a:t>Tiết 3</a:t>
            </a:r>
          </a:p>
        </p:txBody>
      </p:sp>
      <p:pic>
        <p:nvPicPr>
          <p:cNvPr id="9" name="PHẠM DUYÊN 2 - 9Slide.vn">
            <a:extLst>
              <a:ext uri="{FF2B5EF4-FFF2-40B4-BE49-F238E27FC236}">
                <a16:creationId xmlns:a16="http://schemas.microsoft.com/office/drawing/2014/main" id="{B699C86F-874B-B717-24A5-C05688741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26" t="32006" r="24078" b="34752"/>
          <a:stretch/>
        </p:blipFill>
        <p:spPr>
          <a:xfrm>
            <a:off x="634998" y="598920"/>
            <a:ext cx="1365252" cy="542636"/>
          </a:xfrm>
          <a:prstGeom prst="rect">
            <a:avLst/>
          </a:prstGeom>
        </p:spPr>
      </p:pic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5994FDD1-8D43-403C-4889-A091678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29" y="838200"/>
            <a:ext cx="4003942" cy="1702096"/>
          </a:xfrm>
          <a:prstGeom prst="rect">
            <a:avLst/>
          </a:prstGeom>
        </p:spPr>
      </p:pic>
      <p:pic>
        <p:nvPicPr>
          <p:cNvPr id="16" name="PHẠM DUYÊN 4 - 9Slide.vn">
            <a:extLst>
              <a:ext uri="{FF2B5EF4-FFF2-40B4-BE49-F238E27FC236}">
                <a16:creationId xmlns:a16="http://schemas.microsoft.com/office/drawing/2014/main" id="{8E5D8A97-6455-F822-8A74-A1A697639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006" y="2086142"/>
            <a:ext cx="1047988" cy="11771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BB8FC-0700-E564-3EC3-949A38DDB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257" y="2370795"/>
            <a:ext cx="7925487" cy="28348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9B3288-92BD-FDAF-6755-B1AACA266145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A5D257A4-8E7F-7D36-66AD-3C983E999591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0AAD04-6FF1-1268-C38D-920EDBAFC63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B4DAD8-8FA7-FDC4-9365-36C112BFC58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800D9-2AD3-E4E4-A9D9-0AA3B55EDE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0EB9C-6AE9-F128-51EF-BE62FD8E56A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7A1CBA5F-CF57-3710-4433-457AD209C6E5}"/>
              </a:ext>
            </a:extLst>
          </p:cNvPr>
          <p:cNvSpPr txBox="1"/>
          <p:nvPr/>
        </p:nvSpPr>
        <p:spPr>
          <a:xfrm>
            <a:off x="5113947" y="640040"/>
            <a:ext cx="171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u="sng" spc="-40">
                <a:solidFill>
                  <a:srgbClr val="A54C26"/>
                </a:solidFill>
                <a:latin typeface="+mj-lt"/>
              </a:defRPr>
            </a:lvl1pPr>
          </a:lstStyle>
          <a:p>
            <a:r>
              <a:rPr lang="en-US"/>
              <a:t>Tóm tắt</a:t>
            </a:r>
            <a:endParaRPr lang="vi-VN"/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84C96E0D-36BF-0C18-01DC-B8DE47898DB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48000" y="1562596"/>
            <a:ext cx="1621829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B: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PHẠM DUYÊN 4 - 9Slide.vn">
            <a:extLst>
              <a:ext uri="{FF2B5EF4-FFF2-40B4-BE49-F238E27FC236}">
                <a16:creationId xmlns:a16="http://schemas.microsoft.com/office/drawing/2014/main" id="{A78375A9-F92A-DBD0-2ACE-7E247FCEF5F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48000" y="2003798"/>
            <a:ext cx="1581947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A: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PHẠM DUYÊN 5 - 9Slide.vn">
            <a:extLst>
              <a:ext uri="{FF2B5EF4-FFF2-40B4-BE49-F238E27FC236}">
                <a16:creationId xmlns:a16="http://schemas.microsoft.com/office/drawing/2014/main" id="{7CDCFEE6-069E-11FC-5396-8B61DD87E6FA}"/>
              </a:ext>
            </a:extLst>
          </p:cNvPr>
          <p:cNvCxnSpPr>
            <a:cxnSpLocks/>
          </p:cNvCxnSpPr>
          <p:nvPr/>
        </p:nvCxnSpPr>
        <p:spPr>
          <a:xfrm>
            <a:off x="4675834" y="1882610"/>
            <a:ext cx="0" cy="33545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HẠM DUYÊN 6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44593" y="1878503"/>
            <a:ext cx="0" cy="335459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5842CD8C-EDCA-B74C-35FF-FCF78C766E79}"/>
              </a:ext>
            </a:extLst>
          </p:cNvPr>
          <p:cNvSpPr/>
          <p:nvPr/>
        </p:nvSpPr>
        <p:spPr>
          <a:xfrm>
            <a:off x="4690913" y="1572031"/>
            <a:ext cx="3079495" cy="201003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PHẠM DUYÊN 8 - 9Slide.vn">
            <a:extLst>
              <a:ext uri="{FF2B5EF4-FFF2-40B4-BE49-F238E27FC236}">
                <a16:creationId xmlns:a16="http://schemas.microsoft.com/office/drawing/2014/main" id="{E607AEB1-E012-5CB2-FB48-06EEFA684F0D}"/>
              </a:ext>
            </a:extLst>
          </p:cNvPr>
          <p:cNvGrpSpPr/>
          <p:nvPr/>
        </p:nvGrpSpPr>
        <p:grpSpPr>
          <a:xfrm>
            <a:off x="4672522" y="2178768"/>
            <a:ext cx="1070545" cy="157695"/>
            <a:chOff x="2793005" y="3527942"/>
            <a:chExt cx="731637" cy="1077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C35388-1A1B-5BE7-E0A3-EBF7EF04C28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73158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2B327D-A00A-5920-BC06-F6358FFC35FD}"/>
                </a:ext>
              </a:extLst>
            </p:cNvPr>
            <p:cNvCxnSpPr>
              <a:cxnSpLocks/>
            </p:cNvCxnSpPr>
            <p:nvPr/>
          </p:nvCxnSpPr>
          <p:spPr>
            <a:xfrm>
              <a:off x="351706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A2C8DC-C481-B75A-A158-84802385F87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PHẠM DUYÊN 9 - 9Slide.vn">
            <a:extLst>
              <a:ext uri="{FF2B5EF4-FFF2-40B4-BE49-F238E27FC236}">
                <a16:creationId xmlns:a16="http://schemas.microsoft.com/office/drawing/2014/main" id="{61B27C64-083A-3623-2AFA-0E686A2DA805}"/>
              </a:ext>
            </a:extLst>
          </p:cNvPr>
          <p:cNvGrpSpPr/>
          <p:nvPr/>
        </p:nvGrpSpPr>
        <p:grpSpPr>
          <a:xfrm>
            <a:off x="4672522" y="1739313"/>
            <a:ext cx="3178103" cy="157695"/>
            <a:chOff x="2793005" y="3529136"/>
            <a:chExt cx="2171995" cy="1077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7488A4-4D2E-13B5-727B-5F1640BDA50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17194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AE0281-988D-4DD7-A127-2A6B055A46D8}"/>
                </a:ext>
              </a:extLst>
            </p:cNvPr>
            <p:cNvCxnSpPr>
              <a:cxnSpLocks/>
            </p:cNvCxnSpPr>
            <p:nvPr/>
          </p:nvCxnSpPr>
          <p:spPr>
            <a:xfrm>
              <a:off x="3516700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569C6-E410-E7FA-3487-916E65B7B2B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BAB3E73-03E6-1970-CC76-E09E0BC9348B}"/>
                </a:ext>
              </a:extLst>
            </p:cNvPr>
            <p:cNvCxnSpPr>
              <a:cxnSpLocks/>
            </p:cNvCxnSpPr>
            <p:nvPr/>
          </p:nvCxnSpPr>
          <p:spPr>
            <a:xfrm>
              <a:off x="4240394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892F9B-F31C-F7BA-59DF-1591CE0C6488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9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10 - 9Slide.vn">
            <a:extLst>
              <a:ext uri="{FF2B5EF4-FFF2-40B4-BE49-F238E27FC236}">
                <a16:creationId xmlns:a16="http://schemas.microsoft.com/office/drawing/2014/main" id="{3CCA8F99-3F7F-5715-C089-89BEDEEBE9FA}"/>
              </a:ext>
            </a:extLst>
          </p:cNvPr>
          <p:cNvSpPr txBox="1"/>
          <p:nvPr/>
        </p:nvSpPr>
        <p:spPr>
          <a:xfrm>
            <a:off x="5797677" y="119852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1 527 km</a:t>
            </a:r>
          </a:p>
        </p:txBody>
      </p:sp>
      <p:sp>
        <p:nvSpPr>
          <p:cNvPr id="34" name="PHẠM DUYÊN 11 - 9Slide.vn">
            <a:extLst>
              <a:ext uri="{FF2B5EF4-FFF2-40B4-BE49-F238E27FC236}">
                <a16:creationId xmlns:a16="http://schemas.microsoft.com/office/drawing/2014/main" id="{6241BDB9-3056-D473-B0A6-FDFAF9AFD4AA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48000" y="2444999"/>
            <a:ext cx="1621829" cy="510778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400" spc="-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 tinh C:</a:t>
            </a:r>
            <a:endParaRPr lang="vi-VN" sz="2400" spc="-4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5" name="PHẠM DUYÊN 12 - 9Slide.vn">
            <a:extLst>
              <a:ext uri="{FF2B5EF4-FFF2-40B4-BE49-F238E27FC236}">
                <a16:creationId xmlns:a16="http://schemas.microsoft.com/office/drawing/2014/main" id="{4A2DEC31-FB83-44DC-4C78-DC7D326B7F44}"/>
              </a:ext>
            </a:extLst>
          </p:cNvPr>
          <p:cNvGrpSpPr/>
          <p:nvPr/>
        </p:nvGrpSpPr>
        <p:grpSpPr>
          <a:xfrm>
            <a:off x="4672522" y="2621717"/>
            <a:ext cx="4229654" cy="157695"/>
            <a:chOff x="2793005" y="3529136"/>
            <a:chExt cx="2890652" cy="10777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F4137-BE94-9130-15C4-12592967C62C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2890600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13B44DB-2D27-6337-45AD-ED64796D60C2}"/>
                </a:ext>
              </a:extLst>
            </p:cNvPr>
            <p:cNvCxnSpPr>
              <a:cxnSpLocks/>
            </p:cNvCxnSpPr>
            <p:nvPr/>
          </p:nvCxnSpPr>
          <p:spPr>
            <a:xfrm>
              <a:off x="3516700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E1FC13-EF10-B2D3-031F-649122A49C89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6EF625D-8617-16B8-6B4B-0FC288665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40395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969098-C669-C149-B219-8EB87D5644C0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89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C5ADA-D32A-01F2-7452-5D57D8598FD0}"/>
                </a:ext>
              </a:extLst>
            </p:cNvPr>
            <p:cNvCxnSpPr>
              <a:cxnSpLocks/>
            </p:cNvCxnSpPr>
            <p:nvPr/>
          </p:nvCxnSpPr>
          <p:spPr>
            <a:xfrm>
              <a:off x="5680474" y="3529136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HẠM DUYÊN 13 - 9Slide.vn">
            <a:extLst>
              <a:ext uri="{FF2B5EF4-FFF2-40B4-BE49-F238E27FC236}">
                <a16:creationId xmlns:a16="http://schemas.microsoft.com/office/drawing/2014/main" id="{BC680BE4-26DD-5786-589E-9E0AEC0D8D02}"/>
              </a:ext>
            </a:extLst>
          </p:cNvPr>
          <p:cNvSpPr txBox="1"/>
          <p:nvPr/>
        </p:nvSpPr>
        <p:spPr>
          <a:xfrm>
            <a:off x="4919988" y="19177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2" name="PHẠM DUYÊN 14 - 9Slide.vn">
            <a:extLst>
              <a:ext uri="{FF2B5EF4-FFF2-40B4-BE49-F238E27FC236}">
                <a16:creationId xmlns:a16="http://schemas.microsoft.com/office/drawing/2014/main" id="{7B8B2407-BE80-6C49-2CCD-8A29CE4B2854}"/>
              </a:ext>
            </a:extLst>
          </p:cNvPr>
          <p:cNvSpPr txBox="1"/>
          <p:nvPr/>
        </p:nvSpPr>
        <p:spPr>
          <a:xfrm>
            <a:off x="6690939" y="2753792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A8743301-92FE-6FE8-939F-43DC8E000F88}"/>
              </a:ext>
            </a:extLst>
          </p:cNvPr>
          <p:cNvSpPr txBox="1"/>
          <p:nvPr/>
        </p:nvSpPr>
        <p:spPr>
          <a:xfrm>
            <a:off x="5113946" y="3048000"/>
            <a:ext cx="17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sz="3200" u="sng">
                <a:solidFill>
                  <a:srgbClr val="A54C26"/>
                </a:solidFill>
              </a:rPr>
              <a:t>Bài giải</a:t>
            </a:r>
            <a:endParaRPr lang="vi-VN" sz="3200" u="sng">
              <a:solidFill>
                <a:srgbClr val="A54C26"/>
              </a:solidFill>
            </a:endParaRPr>
          </a:p>
        </p:txBody>
      </p:sp>
      <p:sp>
        <p:nvSpPr>
          <p:cNvPr id="20" name="PHẠM DUYÊN 16 - 9Slide.vn">
            <a:extLst>
              <a:ext uri="{FF2B5EF4-FFF2-40B4-BE49-F238E27FC236}">
                <a16:creationId xmlns:a16="http://schemas.microsoft.com/office/drawing/2014/main" id="{AD371C8D-8F4E-8807-7622-210D8FC56159}"/>
              </a:ext>
            </a:extLst>
          </p:cNvPr>
          <p:cNvSpPr>
            <a:spLocks/>
          </p:cNvSpPr>
          <p:nvPr/>
        </p:nvSpPr>
        <p:spPr>
          <a:xfrm>
            <a:off x="2187575" y="3676329"/>
            <a:ext cx="7816850" cy="2545567"/>
          </a:xfrm>
          <a:prstGeom prst="roundRect">
            <a:avLst>
              <a:gd name="adj" fmla="val 6263"/>
            </a:avLst>
          </a:prstGeom>
          <a:solidFill>
            <a:srgbClr val="FDEAE7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27" name="PHẠM DUYÊN 17 - 9Slide.vn">
            <a:extLst>
              <a:ext uri="{FF2B5EF4-FFF2-40B4-BE49-F238E27FC236}">
                <a16:creationId xmlns:a16="http://schemas.microsoft.com/office/drawing/2014/main" id="{E00BD8EA-1D6E-8337-AA19-66104E86AB91}"/>
              </a:ext>
            </a:extLst>
          </p:cNvPr>
          <p:cNvSpPr txBox="1"/>
          <p:nvPr/>
        </p:nvSpPr>
        <p:spPr>
          <a:xfrm>
            <a:off x="2765988" y="3733800"/>
            <a:ext cx="666002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Vệ tinh A bay một vòng được số km là:</a:t>
            </a:r>
            <a:endParaRPr lang="en-US" sz="2800" spc="4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PHẠM DUYÊN 18 - 9Slide.vn">
            <a:extLst>
              <a:ext uri="{FF2B5EF4-FFF2-40B4-BE49-F238E27FC236}">
                <a16:creationId xmlns:a16="http://schemas.microsoft.com/office/drawing/2014/main" id="{CF556957-FB63-F23F-4957-92EE90D2BB3B}"/>
              </a:ext>
            </a:extLst>
          </p:cNvPr>
          <p:cNvSpPr txBox="1"/>
          <p:nvPr/>
        </p:nvSpPr>
        <p:spPr>
          <a:xfrm>
            <a:off x="3706327" y="4267200"/>
            <a:ext cx="4499428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0">
              <a:lnSpc>
                <a:spcPct val="123000"/>
              </a:lnSpc>
            </a:pPr>
            <a:r>
              <a:rPr lang="en-US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1 527 : 3 =            (km)</a:t>
            </a:r>
          </a:p>
        </p:txBody>
      </p:sp>
      <p:grpSp>
        <p:nvGrpSpPr>
          <p:cNvPr id="29" name="PHẠM DUYÊN 19 - 9Slide.vn">
            <a:extLst>
              <a:ext uri="{FF2B5EF4-FFF2-40B4-BE49-F238E27FC236}">
                <a16:creationId xmlns:a16="http://schemas.microsoft.com/office/drawing/2014/main" id="{1A433B31-CB31-49DA-1453-7E332D4B1E68}"/>
              </a:ext>
            </a:extLst>
          </p:cNvPr>
          <p:cNvGrpSpPr/>
          <p:nvPr/>
        </p:nvGrpSpPr>
        <p:grpSpPr>
          <a:xfrm>
            <a:off x="5562600" y="4325471"/>
            <a:ext cx="856494" cy="523220"/>
            <a:chOff x="3782533" y="2882840"/>
            <a:chExt cx="856494" cy="52322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E4070F9-A9B3-B849-B684-7849BF26D86F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A19F290-FA08-A9B1-8005-B12FC31FADE3}"/>
                </a:ext>
              </a:extLst>
            </p:cNvPr>
            <p:cNvSpPr txBox="1"/>
            <p:nvPr/>
          </p:nvSpPr>
          <p:spPr>
            <a:xfrm>
              <a:off x="3804260" y="2882840"/>
              <a:ext cx="813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509</a:t>
              </a:r>
            </a:p>
          </p:txBody>
        </p:sp>
      </p:grpSp>
      <p:sp>
        <p:nvSpPr>
          <p:cNvPr id="45" name="PHẠM DUYÊN 20 - 9Slide.vn">
            <a:extLst>
              <a:ext uri="{FF2B5EF4-FFF2-40B4-BE49-F238E27FC236}">
                <a16:creationId xmlns:a16="http://schemas.microsoft.com/office/drawing/2014/main" id="{317807D0-7CBC-1064-4D54-5FF018E8EBFC}"/>
              </a:ext>
            </a:extLst>
          </p:cNvPr>
          <p:cNvSpPr txBox="1"/>
          <p:nvPr/>
        </p:nvSpPr>
        <p:spPr>
          <a:xfrm>
            <a:off x="2765988" y="4876800"/>
            <a:ext cx="666002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Vệ tinh </a:t>
            </a:r>
            <a:r>
              <a:rPr lang="en-US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2800" spc="47" dirty="0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bay một vòng được số km là:</a:t>
            </a:r>
            <a:endParaRPr lang="en-US" sz="2800" spc="4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HẠM DUYÊN 21 - 9Slide.vn">
                <a:extLst>
                  <a:ext uri="{FF2B5EF4-FFF2-40B4-BE49-F238E27FC236}">
                    <a16:creationId xmlns:a16="http://schemas.microsoft.com/office/drawing/2014/main" id="{B5DA7764-BE00-567C-4E6C-392DFCC7E206}"/>
                  </a:ext>
                </a:extLst>
              </p:cNvPr>
              <p:cNvSpPr txBox="1"/>
              <p:nvPr/>
            </p:nvSpPr>
            <p:spPr>
              <a:xfrm>
                <a:off x="3706327" y="5457825"/>
                <a:ext cx="4499428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latinLnBrk="0">
                  <a:lnSpc>
                    <a:spcPct val="123000"/>
                  </a:lnSpc>
                </a:pPr>
                <a:r>
                  <a:rPr lang="en-US" sz="2800" spc="4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-Rounded" panose="020B0500000000000000" pitchFamily="34" charset="0"/>
                    <a:cs typeface="Arial-Rounded" panose="020B0500000000000000" pitchFamily="34" charset="0"/>
                  </a:rPr>
                  <a:t>509</a:t>
                </a:r>
                <a14:m>
                  <m:oMath xmlns:m="http://schemas.openxmlformats.org/officeDocument/2006/math">
                    <m:r>
                      <a:rPr lang="en-US" sz="2800" b="0" i="0" spc="47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-Rounded" panose="020B0500000000000000" pitchFamily="34" charset="0"/>
                      </a:rPr>
                      <m:t> </m:t>
                    </m:r>
                    <m:r>
                      <a:rPr lang="en-US" sz="2800" i="1" spc="47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-Rounded" panose="020B0500000000000000" pitchFamily="34" charset="0"/>
                      </a:rPr>
                      <m:t>×</m:t>
                    </m:r>
                  </m:oMath>
                </a14:m>
                <a:r>
                  <a:rPr lang="en-US" sz="2800" spc="47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Arial-Rounded" panose="020B0500000000000000" pitchFamily="34" charset="0"/>
                    <a:cs typeface="Arial-Rounded" panose="020B0500000000000000" pitchFamily="34" charset="0"/>
                  </a:rPr>
                  <a:t> 4 =            (km)</a:t>
                </a:r>
              </a:p>
            </p:txBody>
          </p:sp>
        </mc:Choice>
        <mc:Fallback xmlns="">
          <p:sp>
            <p:nvSpPr>
              <p:cNvPr id="46" name="PHẠM DUYÊN 21 - 9Slide.vn">
                <a:extLst>
                  <a:ext uri="{FF2B5EF4-FFF2-40B4-BE49-F238E27FC236}">
                    <a16:creationId xmlns:a16="http://schemas.microsoft.com/office/drawing/2014/main" id="{B5DA7764-BE00-567C-4E6C-392DFCC7E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327" y="5457825"/>
                <a:ext cx="4499428" cy="577850"/>
              </a:xfrm>
              <a:prstGeom prst="rect">
                <a:avLst/>
              </a:prstGeom>
              <a:blipFill>
                <a:blip r:embed="rId5"/>
                <a:stretch>
                  <a:fillRect l="-2846" t="-1053" b="-2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PHẠM DUYÊN 22 - 9Slide.vn">
            <a:extLst>
              <a:ext uri="{FF2B5EF4-FFF2-40B4-BE49-F238E27FC236}">
                <a16:creationId xmlns:a16="http://schemas.microsoft.com/office/drawing/2014/main" id="{37671926-5EF0-5C4A-D447-AB6D2822BE37}"/>
              </a:ext>
            </a:extLst>
          </p:cNvPr>
          <p:cNvGrpSpPr/>
          <p:nvPr/>
        </p:nvGrpSpPr>
        <p:grpSpPr>
          <a:xfrm>
            <a:off x="5448874" y="5516096"/>
            <a:ext cx="1083951" cy="523220"/>
            <a:chOff x="3668807" y="2882840"/>
            <a:chExt cx="1083951" cy="52322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27E0156-6162-0334-CB96-49954269ADA7}"/>
                </a:ext>
              </a:extLst>
            </p:cNvPr>
            <p:cNvSpPr/>
            <p:nvPr/>
          </p:nvSpPr>
          <p:spPr>
            <a:xfrm>
              <a:off x="3782533" y="2965072"/>
              <a:ext cx="856494" cy="426854"/>
            </a:xfrm>
            <a:prstGeom prst="roundRect">
              <a:avLst>
                <a:gd name="adj" fmla="val 9320"/>
              </a:avLst>
            </a:prstGeom>
            <a:solidFill>
              <a:srgbClr val="FD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7976EB-A28B-A491-8AC1-8AE032BC7DCD}"/>
                </a:ext>
              </a:extLst>
            </p:cNvPr>
            <p:cNvSpPr txBox="1"/>
            <p:nvPr/>
          </p:nvSpPr>
          <p:spPr>
            <a:xfrm>
              <a:off x="3668807" y="2882840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+mj-lt"/>
                </a:rPr>
                <a:t>2 036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DB59D06-7624-6B7C-375B-56498D74CE5F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496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800B6B7-E902-4D1A-3D2B-ABCA1CD54E63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E4C0FA73-C3AF-565A-BF5C-87E6F8D5C713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A54C26"/>
                </a:gs>
                <a:gs pos="87000">
                  <a:srgbClr val="833B2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A1F96A3B-314B-D49C-0ADF-E8C760366C3C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5" name="PHẠM DUYÊN 4 - 9Slide.vn">
              <a:extLst>
                <a:ext uri="{FF2B5EF4-FFF2-40B4-BE49-F238E27FC236}">
                  <a16:creationId xmlns:a16="http://schemas.microsoft.com/office/drawing/2014/main" id="{27BF7B8C-9799-9785-19A6-B4C473F44229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833B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0FB7D847-41B3-FCA6-4278-633D3C433E58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39B8EF-860E-2EF8-9C13-E545E8DC02B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74DA64-1483-B360-0454-B7AA3458EC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85FD94-03E9-BC6A-87D8-A64A4DB1838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41669F-F958-821F-02BE-0469C17EEDB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D27A3416-B3FD-5D13-3BF7-7A8B03C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3174" r="3884" b="4761"/>
          <a:stretch/>
        </p:blipFill>
        <p:spPr>
          <a:xfrm>
            <a:off x="7284267" y="1364344"/>
            <a:ext cx="4347268" cy="4423534"/>
          </a:xfrm>
          <a:prstGeom prst="ellipse">
            <a:avLst/>
          </a:prstGeom>
        </p:spPr>
      </p:pic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084BD601-25AA-2CBA-FB4A-3BD1F1072565}"/>
              </a:ext>
            </a:extLst>
          </p:cNvPr>
          <p:cNvSpPr txBox="1"/>
          <p:nvPr/>
        </p:nvSpPr>
        <p:spPr>
          <a:xfrm>
            <a:off x="651934" y="1364616"/>
            <a:ext cx="6663266" cy="432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300">
                <a:solidFill>
                  <a:srgbClr val="FF0000"/>
                </a:solidFill>
                <a:latin typeface="+mj-lt"/>
              </a:rPr>
              <a:t>  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vi-VN" sz="3300">
                <a:solidFill>
                  <a:srgbClr val="FF0000"/>
                </a:solidFill>
                <a:latin typeface="+mj-lt"/>
              </a:rPr>
              <a:t>?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2806572" y="3525311"/>
            <a:ext cx="958978" cy="501224"/>
          </a:xfrm>
          <a:prstGeom prst="roundRect">
            <a:avLst>
              <a:gd name="adj" fmla="val 23414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600" b="1" spc="-4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509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8CC4FA03-3B95-7EF0-F490-6DD531FB8538}"/>
              </a:ext>
            </a:extLst>
          </p:cNvPr>
          <p:cNvSpPr/>
          <p:nvPr/>
        </p:nvSpPr>
        <p:spPr>
          <a:xfrm>
            <a:off x="5505322" y="5106461"/>
            <a:ext cx="1009778" cy="501224"/>
          </a:xfrm>
          <a:prstGeom prst="roundRect">
            <a:avLst>
              <a:gd name="adj" fmla="val 23414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r>
              <a:rPr lang="en-US" sz="2600" b="1" spc="-12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rPr>
              <a:t>2 036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0FDBF0-4CE5-F3CD-7CE8-1CCE4F5A0134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724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44346"/>
            <a:ext cx="425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tính rồi tính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1142039" y="1524000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5 025 : 5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5105400" y="3505200"/>
            <a:ext cx="2514600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vở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3795280" y="1524000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3 296 : 4</a:t>
            </a:r>
          </a:p>
        </p:txBody>
      </p:sp>
      <p:sp>
        <p:nvSpPr>
          <p:cNvPr id="50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6474445" y="1513002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2 487 : 2</a:t>
            </a:r>
          </a:p>
        </p:txBody>
      </p:sp>
      <p:sp>
        <p:nvSpPr>
          <p:cNvPr id="51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9153610" y="1513002"/>
            <a:ext cx="2349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F6B60"/>
                </a:solidFill>
                <a:latin typeface="+mj-lt"/>
                <a:cs typeface="Arial" panose="020B0604020202020204" pitchFamily="34" charset="0"/>
              </a:rPr>
              <a:t>7 369 :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C4567-4086-7910-D272-49CA1975EB5B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279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Sofia Pro Soft Bold" panose="020B00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44346"/>
            <a:ext cx="425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107" normalizeH="0" baseline="0" noProof="0">
                <a:ln>
                  <a:noFill/>
                </a:ln>
                <a:solidFill>
                  <a:srgbClr val="FC8C05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tính rồi tính</a:t>
            </a:r>
            <a:endParaRPr kumimoji="0" lang="en-US" sz="4000" b="0" i="0" u="none" strike="noStrike" kern="1200" cap="none" spc="107" normalizeH="0" baseline="0" noProof="0" dirty="0">
              <a:ln>
                <a:noFill/>
              </a:ln>
              <a:solidFill>
                <a:srgbClr val="FC8C05"/>
              </a:solidFill>
              <a:effectLst/>
              <a:uLnTx/>
              <a:uFillTx/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F53A2EF6-304A-6871-27B4-3DEAA21C0CEF}"/>
              </a:ext>
            </a:extLst>
          </p:cNvPr>
          <p:cNvSpPr txBox="1"/>
          <p:nvPr/>
        </p:nvSpPr>
        <p:spPr>
          <a:xfrm>
            <a:off x="3258795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" name="PHẠM DUYÊN 7 - 9Slide.vn">
            <a:extLst>
              <a:ext uri="{FF2B5EF4-FFF2-40B4-BE49-F238E27FC236}">
                <a16:creationId xmlns:a16="http://schemas.microsoft.com/office/drawing/2014/main" id="{ECC252FB-933F-279B-D15C-19F32EE46403}"/>
              </a:ext>
            </a:extLst>
          </p:cNvPr>
          <p:cNvCxnSpPr>
            <a:cxnSpLocks/>
          </p:cNvCxnSpPr>
          <p:nvPr/>
        </p:nvCxnSpPr>
        <p:spPr>
          <a:xfrm>
            <a:off x="3130160" y="1390788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130E95A6-CABB-7AF1-2CB5-F1283A552D25}"/>
              </a:ext>
            </a:extLst>
          </p:cNvPr>
          <p:cNvSpPr txBox="1"/>
          <p:nvPr/>
        </p:nvSpPr>
        <p:spPr>
          <a:xfrm>
            <a:off x="1689373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" name="PHẠM DUYÊN 9 - 9Slide.vn">
            <a:extLst>
              <a:ext uri="{FF2B5EF4-FFF2-40B4-BE49-F238E27FC236}">
                <a16:creationId xmlns:a16="http://schemas.microsoft.com/office/drawing/2014/main" id="{9D0B4EC5-B1B4-AB62-554B-94F04D194FEB}"/>
              </a:ext>
            </a:extLst>
          </p:cNvPr>
          <p:cNvCxnSpPr>
            <a:cxnSpLocks/>
          </p:cNvCxnSpPr>
          <p:nvPr/>
        </p:nvCxnSpPr>
        <p:spPr>
          <a:xfrm>
            <a:off x="3140895" y="1860242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HẠM DUYÊN 10 - 9Slide.vn">
            <a:extLst>
              <a:ext uri="{FF2B5EF4-FFF2-40B4-BE49-F238E27FC236}">
                <a16:creationId xmlns:a16="http://schemas.microsoft.com/office/drawing/2014/main" id="{68C3F793-1545-A862-FE3D-4FBDB7EC02C1}"/>
              </a:ext>
            </a:extLst>
          </p:cNvPr>
          <p:cNvSpPr txBox="1"/>
          <p:nvPr/>
        </p:nvSpPr>
        <p:spPr>
          <a:xfrm>
            <a:off x="3286940" y="1221521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PHẠM DUYÊN 11 - 9Slide.vn">
            <a:extLst>
              <a:ext uri="{FF2B5EF4-FFF2-40B4-BE49-F238E27FC236}">
                <a16:creationId xmlns:a16="http://schemas.microsoft.com/office/drawing/2014/main" id="{00924095-433D-91E0-E3C2-CB8F60A821A1}"/>
              </a:ext>
            </a:extLst>
          </p:cNvPr>
          <p:cNvSpPr txBox="1"/>
          <p:nvPr/>
        </p:nvSpPr>
        <p:spPr>
          <a:xfrm>
            <a:off x="2031111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6" name="PHẠM DUYÊN 12 - 9Slide.vn">
            <a:extLst>
              <a:ext uri="{FF2B5EF4-FFF2-40B4-BE49-F238E27FC236}">
                <a16:creationId xmlns:a16="http://schemas.microsoft.com/office/drawing/2014/main" id="{61663520-A82E-CD02-65D1-028114BF4281}"/>
              </a:ext>
            </a:extLst>
          </p:cNvPr>
          <p:cNvSpPr txBox="1"/>
          <p:nvPr/>
        </p:nvSpPr>
        <p:spPr>
          <a:xfrm>
            <a:off x="2372849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PHẠM DUYÊN 13 - 9Slide.vn">
            <a:extLst>
              <a:ext uri="{FF2B5EF4-FFF2-40B4-BE49-F238E27FC236}">
                <a16:creationId xmlns:a16="http://schemas.microsoft.com/office/drawing/2014/main" id="{B39C6CA6-CCAA-4BC5-B385-B4589D779C65}"/>
              </a:ext>
            </a:extLst>
          </p:cNvPr>
          <p:cNvSpPr txBox="1"/>
          <p:nvPr/>
        </p:nvSpPr>
        <p:spPr>
          <a:xfrm>
            <a:off x="2031111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PHẠM DUYÊN 14 - 9Slide.vn">
            <a:extLst>
              <a:ext uri="{FF2B5EF4-FFF2-40B4-BE49-F238E27FC236}">
                <a16:creationId xmlns:a16="http://schemas.microsoft.com/office/drawing/2014/main" id="{A593D1D1-882A-7929-E4FE-97C7C1CF64B9}"/>
              </a:ext>
            </a:extLst>
          </p:cNvPr>
          <p:cNvSpPr txBox="1"/>
          <p:nvPr/>
        </p:nvSpPr>
        <p:spPr>
          <a:xfrm>
            <a:off x="2714588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1689373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0" name="PHẠM DUYÊN 16 - 9Slide.vn">
            <a:extLst>
              <a:ext uri="{FF2B5EF4-FFF2-40B4-BE49-F238E27FC236}">
                <a16:creationId xmlns:a16="http://schemas.microsoft.com/office/drawing/2014/main" id="{65C57932-233E-1581-6414-F26B2D9F1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074">
            <a:off x="1733187" y="1157316"/>
            <a:ext cx="277056" cy="221644"/>
          </a:xfrm>
          <a:prstGeom prst="rect">
            <a:avLst/>
          </a:prstGeom>
        </p:spPr>
      </p:pic>
      <p:sp>
        <p:nvSpPr>
          <p:cNvPr id="21" name="PHẠM DUYÊN 17 - 9Slide.vn">
            <a:extLst>
              <a:ext uri="{FF2B5EF4-FFF2-40B4-BE49-F238E27FC236}">
                <a16:creationId xmlns:a16="http://schemas.microsoft.com/office/drawing/2014/main" id="{626BCB5E-7D0F-BE89-45F0-D0B86B2ED56F}"/>
              </a:ext>
            </a:extLst>
          </p:cNvPr>
          <p:cNvSpPr txBox="1"/>
          <p:nvPr/>
        </p:nvSpPr>
        <p:spPr>
          <a:xfrm>
            <a:off x="3597493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PHẠM DUYÊN 18 - 9Slide.vn">
            <a:extLst>
              <a:ext uri="{FF2B5EF4-FFF2-40B4-BE49-F238E27FC236}">
                <a16:creationId xmlns:a16="http://schemas.microsoft.com/office/drawing/2014/main" id="{BCA6E424-BA1F-FBE2-60E9-405A2ED77880}"/>
              </a:ext>
            </a:extLst>
          </p:cNvPr>
          <p:cNvSpPr txBox="1"/>
          <p:nvPr/>
        </p:nvSpPr>
        <p:spPr>
          <a:xfrm>
            <a:off x="2031111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PHẠM DUYÊN 19 - 9Slide.vn">
            <a:extLst>
              <a:ext uri="{FF2B5EF4-FFF2-40B4-BE49-F238E27FC236}">
                <a16:creationId xmlns:a16="http://schemas.microsoft.com/office/drawing/2014/main" id="{CD60CE3C-42DA-BFAC-CAAF-D572F3BAA0DE}"/>
              </a:ext>
            </a:extLst>
          </p:cNvPr>
          <p:cNvSpPr txBox="1"/>
          <p:nvPr/>
        </p:nvSpPr>
        <p:spPr>
          <a:xfrm>
            <a:off x="3936191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PHẠM DUYÊN 20 - 9Slide.vn">
            <a:extLst>
              <a:ext uri="{FF2B5EF4-FFF2-40B4-BE49-F238E27FC236}">
                <a16:creationId xmlns:a16="http://schemas.microsoft.com/office/drawing/2014/main" id="{48D0084D-3FB9-3CC1-1638-834C0F5858DD}"/>
              </a:ext>
            </a:extLst>
          </p:cNvPr>
          <p:cNvSpPr txBox="1"/>
          <p:nvPr/>
        </p:nvSpPr>
        <p:spPr>
          <a:xfrm>
            <a:off x="2370651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PHẠM DUYÊN 21 - 9Slide.vn">
            <a:extLst>
              <a:ext uri="{FF2B5EF4-FFF2-40B4-BE49-F238E27FC236}">
                <a16:creationId xmlns:a16="http://schemas.microsoft.com/office/drawing/2014/main" id="{80762D73-062E-3099-B29E-A9AB0F91F108}"/>
              </a:ext>
            </a:extLst>
          </p:cNvPr>
          <p:cNvSpPr txBox="1"/>
          <p:nvPr/>
        </p:nvSpPr>
        <p:spPr>
          <a:xfrm>
            <a:off x="2400427" y="289347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PHẠM DUYÊN 22 - 9Slide.vn">
            <a:extLst>
              <a:ext uri="{FF2B5EF4-FFF2-40B4-BE49-F238E27FC236}">
                <a16:creationId xmlns:a16="http://schemas.microsoft.com/office/drawing/2014/main" id="{1776AF17-1516-A43C-0DBF-D7E6D69C1BCB}"/>
              </a:ext>
            </a:extLst>
          </p:cNvPr>
          <p:cNvSpPr txBox="1"/>
          <p:nvPr/>
        </p:nvSpPr>
        <p:spPr>
          <a:xfrm>
            <a:off x="2714588" y="291086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PHẠM DUYÊN 23 - 9Slide.vn">
            <a:extLst>
              <a:ext uri="{FF2B5EF4-FFF2-40B4-BE49-F238E27FC236}">
                <a16:creationId xmlns:a16="http://schemas.microsoft.com/office/drawing/2014/main" id="{1E2BAF07-E223-9E6B-2A05-E324707AED92}"/>
              </a:ext>
            </a:extLst>
          </p:cNvPr>
          <p:cNvSpPr txBox="1"/>
          <p:nvPr/>
        </p:nvSpPr>
        <p:spPr>
          <a:xfrm>
            <a:off x="2733679" y="337841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PHẠM DUYÊN 24 - 9Slide.vn">
            <a:extLst>
              <a:ext uri="{FF2B5EF4-FFF2-40B4-BE49-F238E27FC236}">
                <a16:creationId xmlns:a16="http://schemas.microsoft.com/office/drawing/2014/main" id="{32A0CD45-D0D4-8D7F-533E-AF806BDF4CD5}"/>
              </a:ext>
            </a:extLst>
          </p:cNvPr>
          <p:cNvSpPr txBox="1"/>
          <p:nvPr/>
        </p:nvSpPr>
        <p:spPr>
          <a:xfrm>
            <a:off x="4274888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PHẠM DUYÊN 44 - 9Slide.vn">
            <a:extLst>
              <a:ext uri="{FF2B5EF4-FFF2-40B4-BE49-F238E27FC236}">
                <a16:creationId xmlns:a16="http://schemas.microsoft.com/office/drawing/2014/main" id="{2E83973B-6679-8D93-2FFC-EEBFA33422B6}"/>
              </a:ext>
            </a:extLst>
          </p:cNvPr>
          <p:cNvSpPr txBox="1"/>
          <p:nvPr/>
        </p:nvSpPr>
        <p:spPr>
          <a:xfrm>
            <a:off x="8884622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3" name="PHẠM DUYÊN 45 - 9Slide.vn">
            <a:extLst>
              <a:ext uri="{FF2B5EF4-FFF2-40B4-BE49-F238E27FC236}">
                <a16:creationId xmlns:a16="http://schemas.microsoft.com/office/drawing/2014/main" id="{3B08241D-E5C7-123A-D701-0CEFD9502710}"/>
              </a:ext>
            </a:extLst>
          </p:cNvPr>
          <p:cNvCxnSpPr>
            <a:cxnSpLocks/>
          </p:cNvCxnSpPr>
          <p:nvPr/>
        </p:nvCxnSpPr>
        <p:spPr>
          <a:xfrm>
            <a:off x="8755987" y="1390788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HẠM DUYÊN 46 - 9Slide.vn">
            <a:extLst>
              <a:ext uri="{FF2B5EF4-FFF2-40B4-BE49-F238E27FC236}">
                <a16:creationId xmlns:a16="http://schemas.microsoft.com/office/drawing/2014/main" id="{DD05BE49-8487-7D65-872C-9647549FA55A}"/>
              </a:ext>
            </a:extLst>
          </p:cNvPr>
          <p:cNvSpPr txBox="1"/>
          <p:nvPr/>
        </p:nvSpPr>
        <p:spPr>
          <a:xfrm>
            <a:off x="7656938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35" name="PHẠM DUYÊN 47 - 9Slide.vn">
            <a:extLst>
              <a:ext uri="{FF2B5EF4-FFF2-40B4-BE49-F238E27FC236}">
                <a16:creationId xmlns:a16="http://schemas.microsoft.com/office/drawing/2014/main" id="{B5D4768B-84BB-2A49-CD44-4AA350A13582}"/>
              </a:ext>
            </a:extLst>
          </p:cNvPr>
          <p:cNvCxnSpPr>
            <a:cxnSpLocks/>
          </p:cNvCxnSpPr>
          <p:nvPr/>
        </p:nvCxnSpPr>
        <p:spPr>
          <a:xfrm>
            <a:off x="8766722" y="1860242"/>
            <a:ext cx="1215478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HẠM DUYÊN 48 - 9Slide.vn">
            <a:extLst>
              <a:ext uri="{FF2B5EF4-FFF2-40B4-BE49-F238E27FC236}">
                <a16:creationId xmlns:a16="http://schemas.microsoft.com/office/drawing/2014/main" id="{4B76B000-710B-DC1D-833E-8759F5C3EEE4}"/>
              </a:ext>
            </a:extLst>
          </p:cNvPr>
          <p:cNvSpPr txBox="1"/>
          <p:nvPr/>
        </p:nvSpPr>
        <p:spPr>
          <a:xfrm>
            <a:off x="8912767" y="1221521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PHẠM DUYÊN 49 - 9Slide.vn">
            <a:extLst>
              <a:ext uri="{FF2B5EF4-FFF2-40B4-BE49-F238E27FC236}">
                <a16:creationId xmlns:a16="http://schemas.microsoft.com/office/drawing/2014/main" id="{108E24B7-31CE-27A8-1C5D-E4E406166EC5}"/>
              </a:ext>
            </a:extLst>
          </p:cNvPr>
          <p:cNvSpPr txBox="1"/>
          <p:nvPr/>
        </p:nvSpPr>
        <p:spPr>
          <a:xfrm>
            <a:off x="7656938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PHẠM DUYÊN 50 - 9Slide.vn">
            <a:extLst>
              <a:ext uri="{FF2B5EF4-FFF2-40B4-BE49-F238E27FC236}">
                <a16:creationId xmlns:a16="http://schemas.microsoft.com/office/drawing/2014/main" id="{DA6B56B6-FCDA-F846-34C7-8B7B41764B43}"/>
              </a:ext>
            </a:extLst>
          </p:cNvPr>
          <p:cNvSpPr txBox="1"/>
          <p:nvPr/>
        </p:nvSpPr>
        <p:spPr>
          <a:xfrm>
            <a:off x="7998676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PHẠM DUYÊN 51 - 9Slide.vn">
            <a:extLst>
              <a:ext uri="{FF2B5EF4-FFF2-40B4-BE49-F238E27FC236}">
                <a16:creationId xmlns:a16="http://schemas.microsoft.com/office/drawing/2014/main" id="{D4F8D275-70EF-7AC9-9F0D-DAF433AC274C}"/>
              </a:ext>
            </a:extLst>
          </p:cNvPr>
          <p:cNvSpPr txBox="1"/>
          <p:nvPr/>
        </p:nvSpPr>
        <p:spPr>
          <a:xfrm>
            <a:off x="7998676" y="1791076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PHẠM DUYÊN 52 - 9Slide.vn">
            <a:extLst>
              <a:ext uri="{FF2B5EF4-FFF2-40B4-BE49-F238E27FC236}">
                <a16:creationId xmlns:a16="http://schemas.microsoft.com/office/drawing/2014/main" id="{DA430299-5CA5-2A55-A83A-B7FA910FAE62}"/>
              </a:ext>
            </a:extLst>
          </p:cNvPr>
          <p:cNvSpPr txBox="1"/>
          <p:nvPr/>
        </p:nvSpPr>
        <p:spPr>
          <a:xfrm>
            <a:off x="8340415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PHẠM DUYÊN 53 - 9Slide.vn">
            <a:extLst>
              <a:ext uri="{FF2B5EF4-FFF2-40B4-BE49-F238E27FC236}">
                <a16:creationId xmlns:a16="http://schemas.microsoft.com/office/drawing/2014/main" id="{59A17A51-1793-17D0-AEAD-99DB4C987817}"/>
              </a:ext>
            </a:extLst>
          </p:cNvPr>
          <p:cNvSpPr txBox="1"/>
          <p:nvPr/>
        </p:nvSpPr>
        <p:spPr>
          <a:xfrm>
            <a:off x="7315200" y="1221521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PHẠM DUYÊN 55 - 9Slide.vn">
            <a:extLst>
              <a:ext uri="{FF2B5EF4-FFF2-40B4-BE49-F238E27FC236}">
                <a16:creationId xmlns:a16="http://schemas.microsoft.com/office/drawing/2014/main" id="{F9E5A349-8B42-1DDC-15F3-75667769CA7F}"/>
              </a:ext>
            </a:extLst>
          </p:cNvPr>
          <p:cNvSpPr txBox="1"/>
          <p:nvPr/>
        </p:nvSpPr>
        <p:spPr>
          <a:xfrm>
            <a:off x="9223320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PHẠM DUYÊN 56 - 9Slide.vn">
            <a:extLst>
              <a:ext uri="{FF2B5EF4-FFF2-40B4-BE49-F238E27FC236}">
                <a16:creationId xmlns:a16="http://schemas.microsoft.com/office/drawing/2014/main" id="{B28558CE-E420-6E10-C252-0285112ADC4A}"/>
              </a:ext>
            </a:extLst>
          </p:cNvPr>
          <p:cNvSpPr txBox="1"/>
          <p:nvPr/>
        </p:nvSpPr>
        <p:spPr>
          <a:xfrm>
            <a:off x="7998676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PHẠM DUYÊN 57 - 9Slide.vn">
            <a:extLst>
              <a:ext uri="{FF2B5EF4-FFF2-40B4-BE49-F238E27FC236}">
                <a16:creationId xmlns:a16="http://schemas.microsoft.com/office/drawing/2014/main" id="{D016BFA6-A1D6-F6C9-0F93-1D83F1CFB371}"/>
              </a:ext>
            </a:extLst>
          </p:cNvPr>
          <p:cNvSpPr txBox="1"/>
          <p:nvPr/>
        </p:nvSpPr>
        <p:spPr>
          <a:xfrm>
            <a:off x="9562018" y="1791076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PHẠM DUYÊN 58 - 9Slide.vn">
            <a:extLst>
              <a:ext uri="{FF2B5EF4-FFF2-40B4-BE49-F238E27FC236}">
                <a16:creationId xmlns:a16="http://schemas.microsoft.com/office/drawing/2014/main" id="{82C26A15-C046-F9C3-2B2D-BEAF39FC8B40}"/>
              </a:ext>
            </a:extLst>
          </p:cNvPr>
          <p:cNvSpPr txBox="1"/>
          <p:nvPr/>
        </p:nvSpPr>
        <p:spPr>
          <a:xfrm>
            <a:off x="8340415" y="2422244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PHẠM DUYÊN 59 - 9Slide.vn">
            <a:extLst>
              <a:ext uri="{FF2B5EF4-FFF2-40B4-BE49-F238E27FC236}">
                <a16:creationId xmlns:a16="http://schemas.microsoft.com/office/drawing/2014/main" id="{DCB9D6D9-E3D3-F132-A387-BC2BFA517140}"/>
              </a:ext>
            </a:extLst>
          </p:cNvPr>
          <p:cNvSpPr txBox="1"/>
          <p:nvPr/>
        </p:nvSpPr>
        <p:spPr>
          <a:xfrm>
            <a:off x="8367354" y="2948269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8" name="PHẠM DUYÊN 6 - 9Slide.vn">
            <a:extLst>
              <a:ext uri="{FF2B5EF4-FFF2-40B4-BE49-F238E27FC236}">
                <a16:creationId xmlns:a16="http://schemas.microsoft.com/office/drawing/2014/main" id="{F53A2EF6-304A-6871-27B4-3DEAA21C0CEF}"/>
              </a:ext>
            </a:extLst>
          </p:cNvPr>
          <p:cNvSpPr txBox="1"/>
          <p:nvPr/>
        </p:nvSpPr>
        <p:spPr>
          <a:xfrm>
            <a:off x="5301434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9" name="PHẠM DUYÊN 7 - 9Slide.vn">
            <a:extLst>
              <a:ext uri="{FF2B5EF4-FFF2-40B4-BE49-F238E27FC236}">
                <a16:creationId xmlns:a16="http://schemas.microsoft.com/office/drawing/2014/main" id="{ECC252FB-933F-279B-D15C-19F32EE46403}"/>
              </a:ext>
            </a:extLst>
          </p:cNvPr>
          <p:cNvCxnSpPr>
            <a:cxnSpLocks/>
          </p:cNvCxnSpPr>
          <p:nvPr/>
        </p:nvCxnSpPr>
        <p:spPr>
          <a:xfrm>
            <a:off x="5172799" y="379223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HẠM DUYÊN 8 - 9Slide.vn">
            <a:extLst>
              <a:ext uri="{FF2B5EF4-FFF2-40B4-BE49-F238E27FC236}">
                <a16:creationId xmlns:a16="http://schemas.microsoft.com/office/drawing/2014/main" id="{130E95A6-CABB-7AF1-2CB5-F1283A552D25}"/>
              </a:ext>
            </a:extLst>
          </p:cNvPr>
          <p:cNvSpPr txBox="1"/>
          <p:nvPr/>
        </p:nvSpPr>
        <p:spPr>
          <a:xfrm>
            <a:off x="3732012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1" name="PHẠM DUYÊN 9 - 9Slide.vn">
            <a:extLst>
              <a:ext uri="{FF2B5EF4-FFF2-40B4-BE49-F238E27FC236}">
                <a16:creationId xmlns:a16="http://schemas.microsoft.com/office/drawing/2014/main" id="{9D0B4EC5-B1B4-AB62-554B-94F04D194FEB}"/>
              </a:ext>
            </a:extLst>
          </p:cNvPr>
          <p:cNvCxnSpPr>
            <a:cxnSpLocks/>
          </p:cNvCxnSpPr>
          <p:nvPr/>
        </p:nvCxnSpPr>
        <p:spPr>
          <a:xfrm>
            <a:off x="5183534" y="426168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HẠM DUYÊN 10 - 9Slide.vn">
            <a:extLst>
              <a:ext uri="{FF2B5EF4-FFF2-40B4-BE49-F238E27FC236}">
                <a16:creationId xmlns:a16="http://schemas.microsoft.com/office/drawing/2014/main" id="{68C3F793-1545-A862-FE3D-4FBDB7EC02C1}"/>
              </a:ext>
            </a:extLst>
          </p:cNvPr>
          <p:cNvSpPr txBox="1"/>
          <p:nvPr/>
        </p:nvSpPr>
        <p:spPr>
          <a:xfrm>
            <a:off x="5329579" y="3622967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PHẠM DUYÊN 11 - 9Slide.vn">
            <a:extLst>
              <a:ext uri="{FF2B5EF4-FFF2-40B4-BE49-F238E27FC236}">
                <a16:creationId xmlns:a16="http://schemas.microsoft.com/office/drawing/2014/main" id="{00924095-433D-91E0-E3C2-CB8F60A821A1}"/>
              </a:ext>
            </a:extLst>
          </p:cNvPr>
          <p:cNvSpPr txBox="1"/>
          <p:nvPr/>
        </p:nvSpPr>
        <p:spPr>
          <a:xfrm>
            <a:off x="4073750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4" name="PHẠM DUYÊN 12 - 9Slide.vn">
            <a:extLst>
              <a:ext uri="{FF2B5EF4-FFF2-40B4-BE49-F238E27FC236}">
                <a16:creationId xmlns:a16="http://schemas.microsoft.com/office/drawing/2014/main" id="{61663520-A82E-CD02-65D1-028114BF4281}"/>
              </a:ext>
            </a:extLst>
          </p:cNvPr>
          <p:cNvSpPr txBox="1"/>
          <p:nvPr/>
        </p:nvSpPr>
        <p:spPr>
          <a:xfrm>
            <a:off x="4415488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5" name="PHẠM DUYÊN 13 - 9Slide.vn">
            <a:extLst>
              <a:ext uri="{FF2B5EF4-FFF2-40B4-BE49-F238E27FC236}">
                <a16:creationId xmlns:a16="http://schemas.microsoft.com/office/drawing/2014/main" id="{B39C6CA6-CCAA-4BC5-B385-B4589D779C65}"/>
              </a:ext>
            </a:extLst>
          </p:cNvPr>
          <p:cNvSpPr txBox="1"/>
          <p:nvPr/>
        </p:nvSpPr>
        <p:spPr>
          <a:xfrm>
            <a:off x="4073750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PHẠM DUYÊN 14 - 9Slide.vn">
            <a:extLst>
              <a:ext uri="{FF2B5EF4-FFF2-40B4-BE49-F238E27FC236}">
                <a16:creationId xmlns:a16="http://schemas.microsoft.com/office/drawing/2014/main" id="{A593D1D1-882A-7929-E4FE-97C7C1CF64B9}"/>
              </a:ext>
            </a:extLst>
          </p:cNvPr>
          <p:cNvSpPr txBox="1"/>
          <p:nvPr/>
        </p:nvSpPr>
        <p:spPr>
          <a:xfrm>
            <a:off x="4724400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7" name="PHẠM DUYÊN 15 - 9Slide.vn">
            <a:extLst>
              <a:ext uri="{FF2B5EF4-FFF2-40B4-BE49-F238E27FC236}">
                <a16:creationId xmlns:a16="http://schemas.microsoft.com/office/drawing/2014/main" id="{1B5C8C6E-4668-7556-979D-F2A87F383A59}"/>
              </a:ext>
            </a:extLst>
          </p:cNvPr>
          <p:cNvSpPr txBox="1"/>
          <p:nvPr/>
        </p:nvSpPr>
        <p:spPr>
          <a:xfrm>
            <a:off x="3732012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PHẠM DUYÊN 17 - 9Slide.vn">
            <a:extLst>
              <a:ext uri="{FF2B5EF4-FFF2-40B4-BE49-F238E27FC236}">
                <a16:creationId xmlns:a16="http://schemas.microsoft.com/office/drawing/2014/main" id="{626BCB5E-7D0F-BE89-45F0-D0B86B2ED56F}"/>
              </a:ext>
            </a:extLst>
          </p:cNvPr>
          <p:cNvSpPr txBox="1"/>
          <p:nvPr/>
        </p:nvSpPr>
        <p:spPr>
          <a:xfrm>
            <a:off x="5640132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PHẠM DUYÊN 18 - 9Slide.vn">
            <a:extLst>
              <a:ext uri="{FF2B5EF4-FFF2-40B4-BE49-F238E27FC236}">
                <a16:creationId xmlns:a16="http://schemas.microsoft.com/office/drawing/2014/main" id="{BCA6E424-BA1F-FBE2-60E9-405A2ED77880}"/>
              </a:ext>
            </a:extLst>
          </p:cNvPr>
          <p:cNvSpPr txBox="1"/>
          <p:nvPr/>
        </p:nvSpPr>
        <p:spPr>
          <a:xfrm>
            <a:off x="4073750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PHẠM DUYÊN 19 - 9Slide.vn">
            <a:extLst>
              <a:ext uri="{FF2B5EF4-FFF2-40B4-BE49-F238E27FC236}">
                <a16:creationId xmlns:a16="http://schemas.microsoft.com/office/drawing/2014/main" id="{CD60CE3C-42DA-BFAC-CAAF-D572F3BAA0DE}"/>
              </a:ext>
            </a:extLst>
          </p:cNvPr>
          <p:cNvSpPr txBox="1"/>
          <p:nvPr/>
        </p:nvSpPr>
        <p:spPr>
          <a:xfrm>
            <a:off x="5978830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PHẠM DUYÊN 20 - 9Slide.vn">
            <a:extLst>
              <a:ext uri="{FF2B5EF4-FFF2-40B4-BE49-F238E27FC236}">
                <a16:creationId xmlns:a16="http://schemas.microsoft.com/office/drawing/2014/main" id="{48D0084D-3FB9-3CC1-1638-834C0F5858DD}"/>
              </a:ext>
            </a:extLst>
          </p:cNvPr>
          <p:cNvSpPr txBox="1"/>
          <p:nvPr/>
        </p:nvSpPr>
        <p:spPr>
          <a:xfrm>
            <a:off x="4413290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PHẠM DUYÊN 21 - 9Slide.vn">
            <a:extLst>
              <a:ext uri="{FF2B5EF4-FFF2-40B4-BE49-F238E27FC236}">
                <a16:creationId xmlns:a16="http://schemas.microsoft.com/office/drawing/2014/main" id="{80762D73-062E-3099-B29E-A9AB0F91F108}"/>
              </a:ext>
            </a:extLst>
          </p:cNvPr>
          <p:cNvSpPr txBox="1"/>
          <p:nvPr/>
        </p:nvSpPr>
        <p:spPr>
          <a:xfrm>
            <a:off x="4413290" y="5433290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PHẠM DUYÊN 22 - 9Slide.vn">
            <a:extLst>
              <a:ext uri="{FF2B5EF4-FFF2-40B4-BE49-F238E27FC236}">
                <a16:creationId xmlns:a16="http://schemas.microsoft.com/office/drawing/2014/main" id="{1776AF17-1516-A43C-0DBF-D7E6D69C1BCB}"/>
              </a:ext>
            </a:extLst>
          </p:cNvPr>
          <p:cNvSpPr txBox="1"/>
          <p:nvPr/>
        </p:nvSpPr>
        <p:spPr>
          <a:xfrm>
            <a:off x="4757227" y="54332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5" name="PHẠM DUYÊN 23 - 9Slide.vn">
            <a:extLst>
              <a:ext uri="{FF2B5EF4-FFF2-40B4-BE49-F238E27FC236}">
                <a16:creationId xmlns:a16="http://schemas.microsoft.com/office/drawing/2014/main" id="{1E2BAF07-E223-9E6B-2A05-E324707AED92}"/>
              </a:ext>
            </a:extLst>
          </p:cNvPr>
          <p:cNvSpPr txBox="1"/>
          <p:nvPr/>
        </p:nvSpPr>
        <p:spPr>
          <a:xfrm>
            <a:off x="4757227" y="6020704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PHẠM DUYÊN 24 - 9Slide.vn">
            <a:extLst>
              <a:ext uri="{FF2B5EF4-FFF2-40B4-BE49-F238E27FC236}">
                <a16:creationId xmlns:a16="http://schemas.microsoft.com/office/drawing/2014/main" id="{32A0CD45-D0D4-8D7F-533E-AF806BDF4CD5}"/>
              </a:ext>
            </a:extLst>
          </p:cNvPr>
          <p:cNvSpPr txBox="1"/>
          <p:nvPr/>
        </p:nvSpPr>
        <p:spPr>
          <a:xfrm>
            <a:off x="6317527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PHẠM DUYÊN 44 - 9Slide.vn">
            <a:extLst>
              <a:ext uri="{FF2B5EF4-FFF2-40B4-BE49-F238E27FC236}">
                <a16:creationId xmlns:a16="http://schemas.microsoft.com/office/drawing/2014/main" id="{2E83973B-6679-8D93-2FFC-EEBFA33422B6}"/>
              </a:ext>
            </a:extLst>
          </p:cNvPr>
          <p:cNvSpPr txBox="1"/>
          <p:nvPr/>
        </p:nvSpPr>
        <p:spPr>
          <a:xfrm>
            <a:off x="10383281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8" name="PHẠM DUYÊN 45 - 9Slide.vn">
            <a:extLst>
              <a:ext uri="{FF2B5EF4-FFF2-40B4-BE49-F238E27FC236}">
                <a16:creationId xmlns:a16="http://schemas.microsoft.com/office/drawing/2014/main" id="{3B08241D-E5C7-123A-D701-0CEFD9502710}"/>
              </a:ext>
            </a:extLst>
          </p:cNvPr>
          <p:cNvCxnSpPr>
            <a:cxnSpLocks/>
          </p:cNvCxnSpPr>
          <p:nvPr/>
        </p:nvCxnSpPr>
        <p:spPr>
          <a:xfrm>
            <a:off x="10254646" y="3792234"/>
            <a:ext cx="0" cy="1015599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HẠM DUYÊN 46 - 9Slide.vn">
            <a:extLst>
              <a:ext uri="{FF2B5EF4-FFF2-40B4-BE49-F238E27FC236}">
                <a16:creationId xmlns:a16="http://schemas.microsoft.com/office/drawing/2014/main" id="{DD05BE49-8487-7D65-872C-9647549FA55A}"/>
              </a:ext>
            </a:extLst>
          </p:cNvPr>
          <p:cNvSpPr txBox="1"/>
          <p:nvPr/>
        </p:nvSpPr>
        <p:spPr>
          <a:xfrm>
            <a:off x="9155597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0" name="PHẠM DUYÊN 47 - 9Slide.vn">
            <a:extLst>
              <a:ext uri="{FF2B5EF4-FFF2-40B4-BE49-F238E27FC236}">
                <a16:creationId xmlns:a16="http://schemas.microsoft.com/office/drawing/2014/main" id="{B5D4768B-84BB-2A49-CD44-4AA350A13582}"/>
              </a:ext>
            </a:extLst>
          </p:cNvPr>
          <p:cNvCxnSpPr>
            <a:cxnSpLocks/>
          </p:cNvCxnSpPr>
          <p:nvPr/>
        </p:nvCxnSpPr>
        <p:spPr>
          <a:xfrm>
            <a:off x="10265381" y="4261688"/>
            <a:ext cx="1507305" cy="0"/>
          </a:xfrm>
          <a:prstGeom prst="line">
            <a:avLst/>
          </a:prstGeom>
          <a:ln w="381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HẠM DUYÊN 48 - 9Slide.vn">
            <a:extLst>
              <a:ext uri="{FF2B5EF4-FFF2-40B4-BE49-F238E27FC236}">
                <a16:creationId xmlns:a16="http://schemas.microsoft.com/office/drawing/2014/main" id="{4B76B000-710B-DC1D-833E-8759F5C3EEE4}"/>
              </a:ext>
            </a:extLst>
          </p:cNvPr>
          <p:cNvSpPr txBox="1"/>
          <p:nvPr/>
        </p:nvSpPr>
        <p:spPr>
          <a:xfrm>
            <a:off x="10411426" y="3622967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PHẠM DUYÊN 49 - 9Slide.vn">
            <a:extLst>
              <a:ext uri="{FF2B5EF4-FFF2-40B4-BE49-F238E27FC236}">
                <a16:creationId xmlns:a16="http://schemas.microsoft.com/office/drawing/2014/main" id="{108E24B7-31CE-27A8-1C5D-E4E406166EC5}"/>
              </a:ext>
            </a:extLst>
          </p:cNvPr>
          <p:cNvSpPr txBox="1"/>
          <p:nvPr/>
        </p:nvSpPr>
        <p:spPr>
          <a:xfrm>
            <a:off x="9155597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PHẠM DUYÊN 50 - 9Slide.vn">
            <a:extLst>
              <a:ext uri="{FF2B5EF4-FFF2-40B4-BE49-F238E27FC236}">
                <a16:creationId xmlns:a16="http://schemas.microsoft.com/office/drawing/2014/main" id="{DA6B56B6-FCDA-F846-34C7-8B7B41764B43}"/>
              </a:ext>
            </a:extLst>
          </p:cNvPr>
          <p:cNvSpPr txBox="1"/>
          <p:nvPr/>
        </p:nvSpPr>
        <p:spPr>
          <a:xfrm>
            <a:off x="9497335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PHẠM DUYÊN 51 - 9Slide.vn">
            <a:extLst>
              <a:ext uri="{FF2B5EF4-FFF2-40B4-BE49-F238E27FC236}">
                <a16:creationId xmlns:a16="http://schemas.microsoft.com/office/drawing/2014/main" id="{D4F8D275-70EF-7AC9-9F0D-DAF433AC274C}"/>
              </a:ext>
            </a:extLst>
          </p:cNvPr>
          <p:cNvSpPr txBox="1"/>
          <p:nvPr/>
        </p:nvSpPr>
        <p:spPr>
          <a:xfrm>
            <a:off x="9497335" y="4192522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PHẠM DUYÊN 52 - 9Slide.vn">
            <a:extLst>
              <a:ext uri="{FF2B5EF4-FFF2-40B4-BE49-F238E27FC236}">
                <a16:creationId xmlns:a16="http://schemas.microsoft.com/office/drawing/2014/main" id="{DA430299-5CA5-2A55-A83A-B7FA910FAE62}"/>
              </a:ext>
            </a:extLst>
          </p:cNvPr>
          <p:cNvSpPr txBox="1"/>
          <p:nvPr/>
        </p:nvSpPr>
        <p:spPr>
          <a:xfrm>
            <a:off x="9839074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6" name="PHẠM DUYÊN 53 - 9Slide.vn">
            <a:extLst>
              <a:ext uri="{FF2B5EF4-FFF2-40B4-BE49-F238E27FC236}">
                <a16:creationId xmlns:a16="http://schemas.microsoft.com/office/drawing/2014/main" id="{59A17A51-1793-17D0-AEAD-99DB4C987817}"/>
              </a:ext>
            </a:extLst>
          </p:cNvPr>
          <p:cNvSpPr txBox="1"/>
          <p:nvPr/>
        </p:nvSpPr>
        <p:spPr>
          <a:xfrm>
            <a:off x="8813859" y="3622967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8" name="PHẠM DUYÊN 55 - 9Slide.vn">
            <a:extLst>
              <a:ext uri="{FF2B5EF4-FFF2-40B4-BE49-F238E27FC236}">
                <a16:creationId xmlns:a16="http://schemas.microsoft.com/office/drawing/2014/main" id="{F9E5A349-8B42-1DDC-15F3-75667769CA7F}"/>
              </a:ext>
            </a:extLst>
          </p:cNvPr>
          <p:cNvSpPr txBox="1"/>
          <p:nvPr/>
        </p:nvSpPr>
        <p:spPr>
          <a:xfrm>
            <a:off x="10721979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PHẠM DUYÊN 56 - 9Slide.vn">
            <a:extLst>
              <a:ext uri="{FF2B5EF4-FFF2-40B4-BE49-F238E27FC236}">
                <a16:creationId xmlns:a16="http://schemas.microsoft.com/office/drawing/2014/main" id="{B28558CE-E420-6E10-C252-0285112ADC4A}"/>
              </a:ext>
            </a:extLst>
          </p:cNvPr>
          <p:cNvSpPr txBox="1"/>
          <p:nvPr/>
        </p:nvSpPr>
        <p:spPr>
          <a:xfrm>
            <a:off x="9497335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0" name="PHẠM DUYÊN 57 - 9Slide.vn">
            <a:extLst>
              <a:ext uri="{FF2B5EF4-FFF2-40B4-BE49-F238E27FC236}">
                <a16:creationId xmlns:a16="http://schemas.microsoft.com/office/drawing/2014/main" id="{D016BFA6-A1D6-F6C9-0F93-1D83F1CFB371}"/>
              </a:ext>
            </a:extLst>
          </p:cNvPr>
          <p:cNvSpPr txBox="1"/>
          <p:nvPr/>
        </p:nvSpPr>
        <p:spPr>
          <a:xfrm>
            <a:off x="11060677" y="4192522"/>
            <a:ext cx="2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PHẠM DUYÊN 58 - 9Slide.vn">
            <a:extLst>
              <a:ext uri="{FF2B5EF4-FFF2-40B4-BE49-F238E27FC236}">
                <a16:creationId xmlns:a16="http://schemas.microsoft.com/office/drawing/2014/main" id="{82C26A15-C046-F9C3-2B2D-BEAF39FC8B40}"/>
              </a:ext>
            </a:extLst>
          </p:cNvPr>
          <p:cNvSpPr txBox="1"/>
          <p:nvPr/>
        </p:nvSpPr>
        <p:spPr>
          <a:xfrm>
            <a:off x="9839074" y="48236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2" name="PHẠM DUYÊN 59 - 9Slide.vn">
            <a:extLst>
              <a:ext uri="{FF2B5EF4-FFF2-40B4-BE49-F238E27FC236}">
                <a16:creationId xmlns:a16="http://schemas.microsoft.com/office/drawing/2014/main" id="{DCB9D6D9-E3D3-F132-A387-BC2BFA517140}"/>
              </a:ext>
            </a:extLst>
          </p:cNvPr>
          <p:cNvSpPr txBox="1"/>
          <p:nvPr/>
        </p:nvSpPr>
        <p:spPr>
          <a:xfrm>
            <a:off x="9839074" y="5433290"/>
            <a:ext cx="2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0FC5F-B98E-EE44-15FD-206AA88B85FB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48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075360F6-7975-0071-8CA3-FAD8716A9298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B49A96-EB65-6D99-AC8D-75D36762E81E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2F156490-82F3-81EE-C510-0EE209E9942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D840CC-CB1F-3989-8A27-2EE436D0288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7ECE42-F006-97D5-0765-B26C9AA5C4DF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E2799439-3B22-B2BA-DAE0-E1EC5A9AE807}"/>
              </a:ext>
            </a:extLst>
          </p:cNvPr>
          <p:cNvSpPr txBox="1"/>
          <p:nvPr/>
        </p:nvSpPr>
        <p:spPr>
          <a:xfrm>
            <a:off x="1509623" y="544346"/>
            <a:ext cx="580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mẫu).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E5C17665-652E-1585-CB3D-5D7B50B01888}"/>
              </a:ext>
            </a:extLst>
          </p:cNvPr>
          <p:cNvSpPr/>
          <p:nvPr/>
        </p:nvSpPr>
        <p:spPr>
          <a:xfrm>
            <a:off x="1732385" y="1676400"/>
            <a:ext cx="8727232" cy="2667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6">
                  <a:lumMod val="20000"/>
                  <a:lumOff val="80000"/>
                </a:schemeClr>
              </a:gs>
              <a:gs pos="100000">
                <a:srgbClr val="FCDCA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56D5D6C7-AEDB-0F25-9D1A-BF5F17E1A6A6}"/>
              </a:ext>
            </a:extLst>
          </p:cNvPr>
          <p:cNvSpPr txBox="1"/>
          <p:nvPr/>
        </p:nvSpPr>
        <p:spPr>
          <a:xfrm>
            <a:off x="2438400" y="19812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Mẫu: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D78DBFEF-1A9A-DC96-1D7B-4AFE031C3545}"/>
              </a:ext>
            </a:extLst>
          </p:cNvPr>
          <p:cNvSpPr txBox="1"/>
          <p:nvPr/>
        </p:nvSpPr>
        <p:spPr>
          <a:xfrm>
            <a:off x="3757327" y="1981200"/>
            <a:ext cx="21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8 000 : 2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69D71BC7-50C0-ED44-5CEA-911108866CC9}"/>
              </a:ext>
            </a:extLst>
          </p:cNvPr>
          <p:cNvSpPr txBox="1"/>
          <p:nvPr/>
        </p:nvSpPr>
        <p:spPr>
          <a:xfrm>
            <a:off x="5715000" y="198120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b="1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DCD8522A-DB84-9E42-7389-BCF965A6CE7B}"/>
              </a:ext>
            </a:extLst>
          </p:cNvPr>
          <p:cNvSpPr txBox="1"/>
          <p:nvPr/>
        </p:nvSpPr>
        <p:spPr>
          <a:xfrm>
            <a:off x="6444228" y="1981200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sz="3600" spc="-1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5D2820C3-F602-8D36-EFA9-B7396BA762D4}"/>
              </a:ext>
            </a:extLst>
          </p:cNvPr>
          <p:cNvSpPr txBox="1"/>
          <p:nvPr/>
        </p:nvSpPr>
        <p:spPr>
          <a:xfrm>
            <a:off x="3757328" y="2638465"/>
            <a:ext cx="150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31CBED0F-8E33-CA66-6282-521C01C6CDCB}"/>
              </a:ext>
            </a:extLst>
          </p:cNvPr>
          <p:cNvSpPr txBox="1"/>
          <p:nvPr/>
        </p:nvSpPr>
        <p:spPr>
          <a:xfrm>
            <a:off x="5266065" y="2638465"/>
            <a:ext cx="247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nghìn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 2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B3E3AB35-9D29-2CFD-DCCD-DDEFC64FF317}"/>
              </a:ext>
            </a:extLst>
          </p:cNvPr>
          <p:cNvSpPr txBox="1"/>
          <p:nvPr/>
        </p:nvSpPr>
        <p:spPr>
          <a:xfrm>
            <a:off x="8123025" y="2638465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</a:t>
            </a:r>
            <a:r>
              <a:rPr lang="en-US" sz="3600" spc="-1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</a:rPr>
              <a:t>nghìn</a:t>
            </a:r>
            <a:endParaRPr lang="en-US" sz="3600" spc="-1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AA30C663-4254-0AB4-3DB3-B40A84FFB1EA}"/>
              </a:ext>
            </a:extLst>
          </p:cNvPr>
          <p:cNvSpPr txBox="1"/>
          <p:nvPr/>
        </p:nvSpPr>
        <p:spPr>
          <a:xfrm>
            <a:off x="7668260" y="2638465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BEE53493-54DC-9F93-E9C9-4E1FE65C84C4}"/>
              </a:ext>
            </a:extLst>
          </p:cNvPr>
          <p:cNvSpPr txBox="1"/>
          <p:nvPr/>
        </p:nvSpPr>
        <p:spPr>
          <a:xfrm>
            <a:off x="5266065" y="3398421"/>
            <a:ext cx="214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8 000 : 2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C189F7D1-D027-E3B7-D314-ECC8AF8E7522}"/>
              </a:ext>
            </a:extLst>
          </p:cNvPr>
          <p:cNvSpPr txBox="1"/>
          <p:nvPr/>
        </p:nvSpPr>
        <p:spPr>
          <a:xfrm>
            <a:off x="7239000" y="339842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=</a:t>
            </a:r>
            <a:endParaRPr lang="en-US" sz="3600" spc="-10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A42894B0-44E6-0D3E-D95E-F5F29A6CF548}"/>
              </a:ext>
            </a:extLst>
          </p:cNvPr>
          <p:cNvSpPr txBox="1"/>
          <p:nvPr/>
        </p:nvSpPr>
        <p:spPr>
          <a:xfrm>
            <a:off x="7696200" y="3398421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4 000</a:t>
            </a:r>
          </a:p>
        </p:txBody>
      </p:sp>
      <p:sp>
        <p:nvSpPr>
          <p:cNvPr id="20" name="PHẠM DUYÊN 15 - 9Slide.vn">
            <a:extLst>
              <a:ext uri="{FF2B5EF4-FFF2-40B4-BE49-F238E27FC236}">
                <a16:creationId xmlns:a16="http://schemas.microsoft.com/office/drawing/2014/main" id="{8A7BB99D-0813-ED8F-BF5C-B281702F20E3}"/>
              </a:ext>
            </a:extLst>
          </p:cNvPr>
          <p:cNvSpPr/>
          <p:nvPr/>
        </p:nvSpPr>
        <p:spPr>
          <a:xfrm>
            <a:off x="696550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1" name="PHẠM DUYÊN 16 - 9Slide.vn">
            <a:extLst>
              <a:ext uri="{FF2B5EF4-FFF2-40B4-BE49-F238E27FC236}">
                <a16:creationId xmlns:a16="http://schemas.microsoft.com/office/drawing/2014/main" id="{25F40D39-13BA-1A95-D194-C145A0C42164}"/>
              </a:ext>
            </a:extLst>
          </p:cNvPr>
          <p:cNvSpPr/>
          <p:nvPr/>
        </p:nvSpPr>
        <p:spPr>
          <a:xfrm>
            <a:off x="685800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a) 7 000 : 7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2" name="PHẠM DUYÊN 17 - 9Slide.vn">
            <a:extLst>
              <a:ext uri="{FF2B5EF4-FFF2-40B4-BE49-F238E27FC236}">
                <a16:creationId xmlns:a16="http://schemas.microsoft.com/office/drawing/2014/main" id="{C4E8086F-DB30-B687-87F7-5EDE73DECB9E}"/>
              </a:ext>
            </a:extLst>
          </p:cNvPr>
          <p:cNvSpPr/>
          <p:nvPr/>
        </p:nvSpPr>
        <p:spPr>
          <a:xfrm>
            <a:off x="4485562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3" name="PHẠM DUYÊN 18 - 9Slide.vn">
            <a:extLst>
              <a:ext uri="{FF2B5EF4-FFF2-40B4-BE49-F238E27FC236}">
                <a16:creationId xmlns:a16="http://schemas.microsoft.com/office/drawing/2014/main" id="{37E33000-BFAA-5B9B-3B5E-0014A5B57239}"/>
              </a:ext>
            </a:extLst>
          </p:cNvPr>
          <p:cNvSpPr/>
          <p:nvPr/>
        </p:nvSpPr>
        <p:spPr>
          <a:xfrm>
            <a:off x="4474812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b) 9 000 : 3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4" name="PHẠM DUYÊN 19 - 9Slide.vn">
            <a:extLst>
              <a:ext uri="{FF2B5EF4-FFF2-40B4-BE49-F238E27FC236}">
                <a16:creationId xmlns:a16="http://schemas.microsoft.com/office/drawing/2014/main" id="{B3D770BF-6E67-2AF4-1B71-3E31FC887375}"/>
              </a:ext>
            </a:extLst>
          </p:cNvPr>
          <p:cNvSpPr/>
          <p:nvPr/>
        </p:nvSpPr>
        <p:spPr>
          <a:xfrm>
            <a:off x="8240350" y="4953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25" name="PHẠM DUYÊN 20 - 9Slide.vn">
            <a:extLst>
              <a:ext uri="{FF2B5EF4-FFF2-40B4-BE49-F238E27FC236}">
                <a16:creationId xmlns:a16="http://schemas.microsoft.com/office/drawing/2014/main" id="{5AC58C90-661C-9729-F35D-38641EF26513}"/>
              </a:ext>
            </a:extLst>
          </p:cNvPr>
          <p:cNvSpPr/>
          <p:nvPr/>
        </p:nvSpPr>
        <p:spPr>
          <a:xfrm>
            <a:off x="8229600" y="4986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c) 8 000 : 4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9058544" y="516363"/>
            <a:ext cx="2752455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SGK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3A32C0-9305-FB22-DC83-5CEB51063371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790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B93D0C74-CE3C-B3D6-F45D-6AD930345C09}"/>
              </a:ext>
            </a:extLst>
          </p:cNvPr>
          <p:cNvSpPr/>
          <p:nvPr/>
        </p:nvSpPr>
        <p:spPr>
          <a:xfrm>
            <a:off x="3092718" y="1905000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3" name="PHẠM DUYÊN 4 - 9Slide.vn">
            <a:extLst>
              <a:ext uri="{FF2B5EF4-FFF2-40B4-BE49-F238E27FC236}">
                <a16:creationId xmlns:a16="http://schemas.microsoft.com/office/drawing/2014/main" id="{E6E40D0B-5EB3-D8AB-2338-CED8A62C7015}"/>
              </a:ext>
            </a:extLst>
          </p:cNvPr>
          <p:cNvSpPr/>
          <p:nvPr/>
        </p:nvSpPr>
        <p:spPr>
          <a:xfrm>
            <a:off x="3081968" y="1938645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a)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7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 :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7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4" name="PHẠM DUYÊN 5 - 9Slide.vn">
            <a:extLst>
              <a:ext uri="{FF2B5EF4-FFF2-40B4-BE49-F238E27FC236}">
                <a16:creationId xmlns:a16="http://schemas.microsoft.com/office/drawing/2014/main" id="{AB93618D-E1D2-7CCD-E421-2D259A625D38}"/>
              </a:ext>
            </a:extLst>
          </p:cNvPr>
          <p:cNvSpPr/>
          <p:nvPr/>
        </p:nvSpPr>
        <p:spPr>
          <a:xfrm>
            <a:off x="3092718" y="3173956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5" name="PHẠM DUYÊN 6 - 9Slide.vn">
            <a:extLst>
              <a:ext uri="{FF2B5EF4-FFF2-40B4-BE49-F238E27FC236}">
                <a16:creationId xmlns:a16="http://schemas.microsoft.com/office/drawing/2014/main" id="{173AA53B-9BFB-D4B5-C37C-808E874FCF23}"/>
              </a:ext>
            </a:extLst>
          </p:cNvPr>
          <p:cNvSpPr/>
          <p:nvPr/>
        </p:nvSpPr>
        <p:spPr>
          <a:xfrm>
            <a:off x="3187724" y="3207601"/>
            <a:ext cx="3009876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b)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9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 :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3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PHẠM DUYÊN 7 - 9Slide.vn">
            <a:extLst>
              <a:ext uri="{FF2B5EF4-FFF2-40B4-BE49-F238E27FC236}">
                <a16:creationId xmlns:a16="http://schemas.microsoft.com/office/drawing/2014/main" id="{CEF99AC5-288F-1EB6-379A-BECA4A0B4E34}"/>
              </a:ext>
            </a:extLst>
          </p:cNvPr>
          <p:cNvSpPr/>
          <p:nvPr/>
        </p:nvSpPr>
        <p:spPr>
          <a:xfrm>
            <a:off x="3093943" y="4409267"/>
            <a:ext cx="3199888" cy="775176"/>
          </a:xfrm>
          <a:prstGeom prst="roundRect">
            <a:avLst>
              <a:gd name="adj" fmla="val 23414"/>
            </a:avLst>
          </a:prstGeom>
          <a:solidFill>
            <a:srgbClr val="833B2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7" name="PHẠM DUYÊN 8 - 9Slide.vn">
            <a:extLst>
              <a:ext uri="{FF2B5EF4-FFF2-40B4-BE49-F238E27FC236}">
                <a16:creationId xmlns:a16="http://schemas.microsoft.com/office/drawing/2014/main" id="{7041EC5C-9784-9107-5CF5-B564F61678E5}"/>
              </a:ext>
            </a:extLst>
          </p:cNvPr>
          <p:cNvSpPr/>
          <p:nvPr/>
        </p:nvSpPr>
        <p:spPr>
          <a:xfrm>
            <a:off x="3083193" y="4442912"/>
            <a:ext cx="3221388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c)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8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000 :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4</a:t>
            </a:r>
            <a:endParaRPr lang="vi-VN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CEAFA9A4-224B-C495-81CB-4936583CE34F}"/>
              </a:ext>
            </a:extLst>
          </p:cNvPr>
          <p:cNvSpPr/>
          <p:nvPr/>
        </p:nvSpPr>
        <p:spPr>
          <a:xfrm>
            <a:off x="6364896" y="1905000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2C412360-9D0C-2D18-6C3D-3C6982240549}"/>
              </a:ext>
            </a:extLst>
          </p:cNvPr>
          <p:cNvSpPr/>
          <p:nvPr/>
        </p:nvSpPr>
        <p:spPr>
          <a:xfrm>
            <a:off x="6354146" y="1938645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1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0" name="PHẠM DUYÊN 11 - 9Slide.vn">
            <a:extLst>
              <a:ext uri="{FF2B5EF4-FFF2-40B4-BE49-F238E27FC236}">
                <a16:creationId xmlns:a16="http://schemas.microsoft.com/office/drawing/2014/main" id="{B0B03EE7-54F6-21FC-B0F3-2EB35F9CA6B2}"/>
              </a:ext>
            </a:extLst>
          </p:cNvPr>
          <p:cNvSpPr/>
          <p:nvPr/>
        </p:nvSpPr>
        <p:spPr>
          <a:xfrm>
            <a:off x="6364896" y="3173956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1" name="PHẠM DUYÊN 12 - 9Slide.vn">
            <a:extLst>
              <a:ext uri="{FF2B5EF4-FFF2-40B4-BE49-F238E27FC236}">
                <a16:creationId xmlns:a16="http://schemas.microsoft.com/office/drawing/2014/main" id="{768EBFA6-1B38-D9B9-8A52-1D073C78A137}"/>
              </a:ext>
            </a:extLst>
          </p:cNvPr>
          <p:cNvSpPr/>
          <p:nvPr/>
        </p:nvSpPr>
        <p:spPr>
          <a:xfrm>
            <a:off x="6354146" y="3207601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3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2" name="PHẠM DUYÊN 13 - 9Slide.vn">
            <a:extLst>
              <a:ext uri="{FF2B5EF4-FFF2-40B4-BE49-F238E27FC236}">
                <a16:creationId xmlns:a16="http://schemas.microsoft.com/office/drawing/2014/main" id="{530F1180-F81C-42FE-98D0-3A4CB3E8C800}"/>
              </a:ext>
            </a:extLst>
          </p:cNvPr>
          <p:cNvSpPr/>
          <p:nvPr/>
        </p:nvSpPr>
        <p:spPr>
          <a:xfrm>
            <a:off x="6364896" y="4409267"/>
            <a:ext cx="2245704" cy="775176"/>
          </a:xfrm>
          <a:prstGeom prst="roundRect">
            <a:avLst>
              <a:gd name="adj" fmla="val 23414"/>
            </a:avLst>
          </a:prstGeom>
          <a:solidFill>
            <a:srgbClr val="DF3D64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3" name="PHẠM DUYÊN 14 - 9Slide.vn">
            <a:extLst>
              <a:ext uri="{FF2B5EF4-FFF2-40B4-BE49-F238E27FC236}">
                <a16:creationId xmlns:a16="http://schemas.microsoft.com/office/drawing/2014/main" id="{F8EF90CC-53E1-B711-1450-E1CF7BB7D934}"/>
              </a:ext>
            </a:extLst>
          </p:cNvPr>
          <p:cNvSpPr/>
          <p:nvPr/>
        </p:nvSpPr>
        <p:spPr>
          <a:xfrm>
            <a:off x="6354146" y="4442912"/>
            <a:ext cx="2245704" cy="707886"/>
          </a:xfrm>
          <a:prstGeom prst="rect">
            <a:avLst/>
          </a:prstGeom>
          <a:noFill/>
          <a:ln w="28575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2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 000</a:t>
            </a:r>
            <a:endParaRPr lang="vi-VN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14" name="PHẠM DUYÊN 4 - 9Slide.vn">
            <a:extLst>
              <a:ext uri="{FF2B5EF4-FFF2-40B4-BE49-F238E27FC236}">
                <a16:creationId xmlns:a16="http://schemas.microsoft.com/office/drawing/2014/main" id="{F054C4FE-807C-9D96-83E7-ACBE3DE488DC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C978B8-6901-54A2-4005-AA947BD15FD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2719AFC-A8D9-2B6D-AB23-0D78605BFD3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49CC375-6895-8154-87AC-52E51B26507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89CD4-E778-C029-6902-68431D2B0548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9" name="PHẠM DUYÊN 5 - 9Slide.vn">
            <a:extLst>
              <a:ext uri="{FF2B5EF4-FFF2-40B4-BE49-F238E27FC236}">
                <a16:creationId xmlns:a16="http://schemas.microsoft.com/office/drawing/2014/main" id="{D6D94B4D-70F3-167A-2F38-A7BB042DAE82}"/>
              </a:ext>
            </a:extLst>
          </p:cNvPr>
          <p:cNvSpPr txBox="1"/>
          <p:nvPr/>
        </p:nvSpPr>
        <p:spPr>
          <a:xfrm>
            <a:off x="1524000" y="526814"/>
            <a:ext cx="5805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FC8C05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 (theo mẫu).</a:t>
            </a:r>
            <a:endParaRPr lang="en-US" sz="4000" spc="107" dirty="0">
              <a:solidFill>
                <a:srgbClr val="FC8C05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BF31F-D39A-3CB6-E190-C1C524DCAFC8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6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2163901F-6447-9594-3257-DA7051174E8C}"/>
              </a:ext>
            </a:extLst>
          </p:cNvPr>
          <p:cNvSpPr/>
          <p:nvPr/>
        </p:nvSpPr>
        <p:spPr>
          <a:xfrm>
            <a:off x="2438400" y="1828800"/>
            <a:ext cx="72390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a) 	 6 000 : 2         </a:t>
            </a:r>
            <a:r>
              <a:rPr lang="en-US" sz="4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2 999</a:t>
            </a:r>
          </a:p>
        </p:txBody>
      </p:sp>
      <p:sp>
        <p:nvSpPr>
          <p:cNvPr id="21" name="PHẠM DUYÊN 2 - 9Slide.vn">
            <a:extLst>
              <a:ext uri="{FF2B5EF4-FFF2-40B4-BE49-F238E27FC236}">
                <a16:creationId xmlns:a16="http://schemas.microsoft.com/office/drawing/2014/main" id="{B954AB1C-1282-C220-DFA5-5AE9D7076C1B}"/>
              </a:ext>
            </a:extLst>
          </p:cNvPr>
          <p:cNvSpPr/>
          <p:nvPr/>
        </p:nvSpPr>
        <p:spPr>
          <a:xfrm>
            <a:off x="2438400" y="4495800"/>
            <a:ext cx="73914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c) 	 3 500 : 5   </a:t>
            </a:r>
            <a:r>
              <a:rPr lang="en-US" sz="45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&lt;</a:t>
            </a:r>
            <a:r>
              <a:rPr lang="en-US" sz="450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   </a:t>
            </a:r>
            <a:r>
              <a:rPr lang="en-US" sz="45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4 000 :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/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5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b) 	 3 000 : 3   </a:t>
                </a:r>
                <a:r>
                  <a:rPr lang="en-US" sz="4500" b="1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=</a:t>
                </a:r>
                <a:r>
                  <a:rPr lang="en-US" sz="4500">
                    <a:solidFill>
                      <a:schemeClr val="accent6"/>
                    </a:solidFill>
                    <a:latin typeface="+mj-lt"/>
                    <a:cs typeface="Arial" panose="020B0604020202020204" pitchFamily="34" charset="0"/>
                  </a:rPr>
                  <a:t>   </a:t>
                </a:r>
                <a:r>
                  <a:rPr lang="en-US" sz="45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5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blipFill>
                <a:blip r:embed="rId2"/>
                <a:stretch>
                  <a:fillRect l="-2988" t="-15267" r="-176" b="-36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36F861B9-8B47-81FC-A689-B50C5ABD2197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96BF31-4BAF-92DF-804F-BC59F1D2BC3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A847425-8608-2007-BC6F-E4A708366FA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9E8C5F-E195-E142-9C97-6DE02BEA639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7D05C4-1AE3-CEF0-80D8-0B133BCEEEA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32D9A24B-1128-6AFF-F5E5-39E72295441E}"/>
              </a:ext>
            </a:extLst>
          </p:cNvPr>
          <p:cNvGrpSpPr/>
          <p:nvPr/>
        </p:nvGrpSpPr>
        <p:grpSpPr>
          <a:xfrm>
            <a:off x="1554062" y="474306"/>
            <a:ext cx="2255938" cy="820926"/>
            <a:chOff x="1848975" y="1266728"/>
            <a:chExt cx="2255938" cy="9695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2B51EC-EC1E-10EA-BDFD-2452C465DF72}"/>
                </a:ext>
              </a:extLst>
            </p:cNvPr>
            <p:cNvSpPr/>
            <p:nvPr/>
          </p:nvSpPr>
          <p:spPr>
            <a:xfrm>
              <a:off x="1865869" y="1358797"/>
              <a:ext cx="1623905" cy="81395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4B4B-0D87-B3A2-E4A2-91122FD1BB34}"/>
                </a:ext>
              </a:extLst>
            </p:cNvPr>
            <p:cNvSpPr txBox="1"/>
            <p:nvPr/>
          </p:nvSpPr>
          <p:spPr>
            <a:xfrm>
              <a:off x="1848975" y="1266728"/>
              <a:ext cx="1620663" cy="9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&gt;,&lt;,=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B440E-CC87-5CCE-BDD7-14DDFA7D251E}"/>
                </a:ext>
              </a:extLst>
            </p:cNvPr>
            <p:cNvSpPr txBox="1"/>
            <p:nvPr/>
          </p:nvSpPr>
          <p:spPr>
            <a:xfrm>
              <a:off x="3413575" y="1327537"/>
              <a:ext cx="691338" cy="90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5A57E5D-E1A2-9F3B-178B-BAA775EA2CA6}"/>
              </a:ext>
            </a:extLst>
          </p:cNvPr>
          <p:cNvSpPr/>
          <p:nvPr/>
        </p:nvSpPr>
        <p:spPr>
          <a:xfrm>
            <a:off x="6172200" y="1905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02585" y="32744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DAE4CFD8-77BA-E372-16C1-F84D4D640337}"/>
              </a:ext>
            </a:extLst>
          </p:cNvPr>
          <p:cNvSpPr/>
          <p:nvPr/>
        </p:nvSpPr>
        <p:spPr>
          <a:xfrm>
            <a:off x="6132576" y="32004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294CCC1A-A3FD-7FC5-535C-6148FA715840}"/>
              </a:ext>
            </a:extLst>
          </p:cNvPr>
          <p:cNvSpPr/>
          <p:nvPr/>
        </p:nvSpPr>
        <p:spPr>
          <a:xfrm>
            <a:off x="6202585" y="46460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874F1FDD-282A-9EDB-3BF1-38243503BAE5}"/>
              </a:ext>
            </a:extLst>
          </p:cNvPr>
          <p:cNvSpPr/>
          <p:nvPr/>
        </p:nvSpPr>
        <p:spPr>
          <a:xfrm>
            <a:off x="6132576" y="4572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9058544" y="516363"/>
            <a:ext cx="2752455" cy="1436673"/>
          </a:xfrm>
          <a:prstGeom prst="cloudCallout">
            <a:avLst>
              <a:gd name="adj1" fmla="val -59458"/>
              <a:gd name="adj2" fmla="val 8855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SGK</a:t>
            </a:r>
          </a:p>
        </p:txBody>
      </p:sp>
      <p:sp>
        <p:nvSpPr>
          <p:cNvPr id="24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68275" y="195303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4F07D-4D82-CDDC-080D-CFB1C587F2BD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010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HẠM DUYÊN 1 - 9Slide.vn">
            <a:extLst>
              <a:ext uri="{FF2B5EF4-FFF2-40B4-BE49-F238E27FC236}">
                <a16:creationId xmlns:a16="http://schemas.microsoft.com/office/drawing/2014/main" id="{2163901F-6447-9594-3257-DA7051174E8C}"/>
              </a:ext>
            </a:extLst>
          </p:cNvPr>
          <p:cNvSpPr/>
          <p:nvPr/>
        </p:nvSpPr>
        <p:spPr>
          <a:xfrm>
            <a:off x="2438400" y="1828800"/>
            <a:ext cx="6394234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cs typeface="Arial" panose="020B0604020202020204" pitchFamily="34" charset="0"/>
              </a:rPr>
              <a:t>a) 	 6 000 : 2   </a:t>
            </a:r>
            <a:r>
              <a:rPr lang="en-US" sz="4500" b="1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&gt;</a:t>
            </a:r>
            <a:r>
              <a:rPr lang="en-US" sz="4500" dirty="0">
                <a:solidFill>
                  <a:srgbClr val="E8B480"/>
                </a:solidFill>
                <a:latin typeface="#9Slide03 Sofia Pro Soft Bold"/>
                <a:cs typeface="Arial" panose="020B0604020202020204" pitchFamily="34" charset="0"/>
              </a:rPr>
              <a:t>   </a:t>
            </a:r>
            <a:r>
              <a:rPr lang="en-US" sz="4500" dirty="0">
                <a:solidFill>
                  <a:prstClr val="black"/>
                </a:solidFill>
                <a:latin typeface="#9Slide03 Sofia Pro Soft Bold"/>
                <a:cs typeface="Arial" panose="020B0604020202020204" pitchFamily="34" charset="0"/>
              </a:rPr>
              <a:t>2 999</a:t>
            </a:r>
          </a:p>
        </p:txBody>
      </p:sp>
      <p:sp>
        <p:nvSpPr>
          <p:cNvPr id="21" name="PHẠM DUYÊN 2 - 9Slide.vn">
            <a:extLst>
              <a:ext uri="{FF2B5EF4-FFF2-40B4-BE49-F238E27FC236}">
                <a16:creationId xmlns:a16="http://schemas.microsoft.com/office/drawing/2014/main" id="{B954AB1C-1282-C220-DFA5-5AE9D7076C1B}"/>
              </a:ext>
            </a:extLst>
          </p:cNvPr>
          <p:cNvSpPr/>
          <p:nvPr/>
        </p:nvSpPr>
        <p:spPr>
          <a:xfrm>
            <a:off x="2438400" y="4495800"/>
            <a:ext cx="7391400" cy="802995"/>
          </a:xfrm>
          <a:prstGeom prst="roundRect">
            <a:avLst>
              <a:gd name="adj" fmla="val 209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cs typeface="Arial" panose="020B0604020202020204" pitchFamily="34" charset="0"/>
              </a:rPr>
              <a:t>c) 	 3 500 : 5   </a:t>
            </a:r>
            <a:r>
              <a:rPr lang="en-US" sz="4500" b="1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&lt;</a:t>
            </a:r>
            <a:r>
              <a:rPr lang="en-US" sz="4500">
                <a:solidFill>
                  <a:srgbClr val="E8B480"/>
                </a:solidFill>
                <a:latin typeface="#9Slide03 Sofia Pro Soft Bold"/>
                <a:cs typeface="Arial" panose="020B0604020202020204" pitchFamily="34" charset="0"/>
              </a:rPr>
              <a:t>   </a:t>
            </a:r>
            <a:r>
              <a:rPr lang="en-US" sz="4500">
                <a:solidFill>
                  <a:prstClr val="black"/>
                </a:solidFill>
                <a:latin typeface="#9Slide03 Sofia Pro Soft Bold"/>
                <a:cs typeface="Arial" panose="020B0604020202020204" pitchFamily="34" charset="0"/>
              </a:rPr>
              <a:t>4 000 :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/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50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#9Slide03 Sofia Pro Soft Bold"/>
                    <a:cs typeface="Arial" panose="020B0604020202020204" pitchFamily="34" charset="0"/>
                  </a:rPr>
                  <a:t>b) 	 3 000 : 3   </a:t>
                </a:r>
                <a:r>
                  <a:rPr lang="en-US" sz="4500" b="1" dirty="0">
                    <a:solidFill>
                      <a:srgbClr val="FF0000"/>
                    </a:solidFill>
                    <a:latin typeface="#9Slide03 Sofia Pro Soft Bold"/>
                    <a:cs typeface="Arial" panose="020B0604020202020204" pitchFamily="34" charset="0"/>
                  </a:rPr>
                  <a:t>=</a:t>
                </a:r>
                <a:r>
                  <a:rPr lang="en-US" sz="4500" dirty="0">
                    <a:solidFill>
                      <a:srgbClr val="E8B480"/>
                    </a:solidFill>
                    <a:latin typeface="#9Slide03 Sofia Pro Soft Bold"/>
                    <a:cs typeface="Arial" panose="020B0604020202020204" pitchFamily="34" charset="0"/>
                  </a:rPr>
                  <a:t>   </a:t>
                </a:r>
                <a:r>
                  <a:rPr lang="en-US" sz="4500" dirty="0">
                    <a:solidFill>
                      <a:prstClr val="black"/>
                    </a:solidFill>
                    <a:latin typeface="#9Slide03 Sofia Pro Soft Bold"/>
                    <a:cs typeface="Arial" panose="020B0604020202020204" pitchFamily="34" charset="0"/>
                  </a:rPr>
                  <a:t>200 </a:t>
                </a:r>
                <a14:m>
                  <m:oMath xmlns:m="http://schemas.openxmlformats.org/officeDocument/2006/math">
                    <m:r>
                      <a:rPr lang="en-US" sz="45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500" dirty="0">
                    <a:solidFill>
                      <a:prstClr val="black"/>
                    </a:solidFill>
                    <a:latin typeface="#9Slide03 Sofia Pro Soft Bold"/>
                    <a:cs typeface="Arial" panose="020B060402020202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3" name="PHẠM DUYÊN 3 - 9Slide.vn">
                <a:extLst>
                  <a:ext uri="{FF2B5EF4-FFF2-40B4-BE49-F238E27FC236}">
                    <a16:creationId xmlns:a16="http://schemas.microsoft.com/office/drawing/2014/main" id="{F1A31879-6C12-0501-1BBB-4A4C5ED50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24200"/>
                <a:ext cx="6934200" cy="802995"/>
              </a:xfrm>
              <a:prstGeom prst="roundRect">
                <a:avLst>
                  <a:gd name="adj" fmla="val 20983"/>
                </a:avLst>
              </a:prstGeom>
              <a:blipFill>
                <a:blip r:embed="rId2"/>
                <a:stretch>
                  <a:fillRect l="-2988" t="-15267" r="-176" b="-36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PHẠM DUYÊN 4 - 9Slide.vn">
            <a:extLst>
              <a:ext uri="{FF2B5EF4-FFF2-40B4-BE49-F238E27FC236}">
                <a16:creationId xmlns:a16="http://schemas.microsoft.com/office/drawing/2014/main" id="{36F861B9-8B47-81FC-A689-B50C5ABD2197}"/>
              </a:ext>
            </a:extLst>
          </p:cNvPr>
          <p:cNvGrpSpPr/>
          <p:nvPr/>
        </p:nvGrpSpPr>
        <p:grpSpPr>
          <a:xfrm>
            <a:off x="651934" y="54434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796BF31-4BAF-92DF-804F-BC59F1D2BC3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A847425-8608-2007-BC6F-E4A708366FA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19E8C5F-E195-E142-9C97-6DE02BEA6391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7D05C4-1AE3-CEF0-80D8-0B133BCEEEA2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8" name="PHẠM DUYÊN 5 - 9Slide.vn">
            <a:extLst>
              <a:ext uri="{FF2B5EF4-FFF2-40B4-BE49-F238E27FC236}">
                <a16:creationId xmlns:a16="http://schemas.microsoft.com/office/drawing/2014/main" id="{32D9A24B-1128-6AFF-F5E5-39E72295441E}"/>
              </a:ext>
            </a:extLst>
          </p:cNvPr>
          <p:cNvGrpSpPr/>
          <p:nvPr/>
        </p:nvGrpSpPr>
        <p:grpSpPr>
          <a:xfrm>
            <a:off x="1554062" y="474306"/>
            <a:ext cx="2255938" cy="820926"/>
            <a:chOff x="1848975" y="1266728"/>
            <a:chExt cx="2255938" cy="96958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02B51EC-EC1E-10EA-BDFD-2452C465DF72}"/>
                </a:ext>
              </a:extLst>
            </p:cNvPr>
            <p:cNvSpPr/>
            <p:nvPr/>
          </p:nvSpPr>
          <p:spPr>
            <a:xfrm>
              <a:off x="1865869" y="1358797"/>
              <a:ext cx="1623905" cy="81395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44546A"/>
                </a:solidFill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F14B4B-0D87-B3A2-E4A2-91122FD1BB34}"/>
                </a:ext>
              </a:extLst>
            </p:cNvPr>
            <p:cNvSpPr txBox="1"/>
            <p:nvPr/>
          </p:nvSpPr>
          <p:spPr>
            <a:xfrm>
              <a:off x="1848975" y="1266728"/>
              <a:ext cx="1620663" cy="90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#9Slide03 Sofia Pro Soft Bold"/>
                  <a:ea typeface="Arial-Rounded" panose="020B0500000000000000" pitchFamily="34" charset="0"/>
                  <a:cs typeface="Arial-Rounded" panose="020B0500000000000000" pitchFamily="34" charset="0"/>
                </a:rPr>
                <a:t>&gt;,&lt;,=</a:t>
              </a:r>
              <a:endPara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#9Slide03 Sofia Pro Soft Bold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B440E-CC87-5CCE-BDD7-14DDFA7D251E}"/>
                </a:ext>
              </a:extLst>
            </p:cNvPr>
            <p:cNvSpPr txBox="1"/>
            <p:nvPr/>
          </p:nvSpPr>
          <p:spPr>
            <a:xfrm>
              <a:off x="3413575" y="1327537"/>
              <a:ext cx="691338" cy="908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#9Slide03 Sofia Pro Soft Bold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6" name="PHẠM DUYÊN 6 - 9Slide.vn">
            <a:extLst>
              <a:ext uri="{FF2B5EF4-FFF2-40B4-BE49-F238E27FC236}">
                <a16:creationId xmlns:a16="http://schemas.microsoft.com/office/drawing/2014/main" id="{B5A57E5D-E1A2-9F3B-178B-BAA775EA2CA6}"/>
              </a:ext>
            </a:extLst>
          </p:cNvPr>
          <p:cNvSpPr/>
          <p:nvPr/>
        </p:nvSpPr>
        <p:spPr>
          <a:xfrm>
            <a:off x="6172200" y="1905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7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88517" y="3290678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PHẠM DUYÊN 8 - 9Slide.vn">
            <a:extLst>
              <a:ext uri="{FF2B5EF4-FFF2-40B4-BE49-F238E27FC236}">
                <a16:creationId xmlns:a16="http://schemas.microsoft.com/office/drawing/2014/main" id="{DAE4CFD8-77BA-E372-16C1-F84D4D640337}"/>
              </a:ext>
            </a:extLst>
          </p:cNvPr>
          <p:cNvSpPr/>
          <p:nvPr/>
        </p:nvSpPr>
        <p:spPr>
          <a:xfrm>
            <a:off x="6132576" y="32004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17" name="PHẠM DUYÊN 9 - 9Slide.vn">
            <a:extLst>
              <a:ext uri="{FF2B5EF4-FFF2-40B4-BE49-F238E27FC236}">
                <a16:creationId xmlns:a16="http://schemas.microsoft.com/office/drawing/2014/main" id="{1B61F43A-64AC-E383-FD59-8E23BDFB3FA9}"/>
              </a:ext>
            </a:extLst>
          </p:cNvPr>
          <p:cNvSpPr/>
          <p:nvPr/>
        </p:nvSpPr>
        <p:spPr>
          <a:xfrm>
            <a:off x="4343400" y="38509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79327A66-8A55-FE73-DF55-72E997BFDF42}"/>
              </a:ext>
            </a:extLst>
          </p:cNvPr>
          <p:cNvSpPr/>
          <p:nvPr/>
        </p:nvSpPr>
        <p:spPr>
          <a:xfrm>
            <a:off x="7446523" y="38509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294CCC1A-A3FD-7FC5-535C-6148FA715840}"/>
              </a:ext>
            </a:extLst>
          </p:cNvPr>
          <p:cNvSpPr/>
          <p:nvPr/>
        </p:nvSpPr>
        <p:spPr>
          <a:xfrm>
            <a:off x="6202585" y="4646006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874F1FDD-282A-9EDB-3BF1-38243503BAE5}"/>
              </a:ext>
            </a:extLst>
          </p:cNvPr>
          <p:cNvSpPr/>
          <p:nvPr/>
        </p:nvSpPr>
        <p:spPr>
          <a:xfrm>
            <a:off x="6132576" y="4572000"/>
            <a:ext cx="649224" cy="650595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#9Slide03 Sofia Pro Soft Bold"/>
              <a:cs typeface="Arial" panose="020B0604020202020204" pitchFamily="34" charset="0"/>
            </a:endParaRP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FCE4DFE3-7D15-DDF8-05E1-1FCE3A05AE2B}"/>
              </a:ext>
            </a:extLst>
          </p:cNvPr>
          <p:cNvSpPr/>
          <p:nvPr/>
        </p:nvSpPr>
        <p:spPr>
          <a:xfrm>
            <a:off x="4343400" y="52225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28" name="PHẠM DUYÊN 14 - 9Slide.vn">
            <a:extLst>
              <a:ext uri="{FF2B5EF4-FFF2-40B4-BE49-F238E27FC236}">
                <a16:creationId xmlns:a16="http://schemas.microsoft.com/office/drawing/2014/main" id="{40F2AB7F-A88A-2287-7B1A-334359188E64}"/>
              </a:ext>
            </a:extLst>
          </p:cNvPr>
          <p:cNvSpPr/>
          <p:nvPr/>
        </p:nvSpPr>
        <p:spPr>
          <a:xfrm>
            <a:off x="7446523" y="5222595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24" name="PHẠM DUYÊN 9 - 9Slide.vn">
            <a:extLst>
              <a:ext uri="{FF2B5EF4-FFF2-40B4-BE49-F238E27FC236}">
                <a16:creationId xmlns:a16="http://schemas.microsoft.com/office/drawing/2014/main" id="{1B61F43A-64AC-E383-FD59-8E23BDFB3FA9}"/>
              </a:ext>
            </a:extLst>
          </p:cNvPr>
          <p:cNvSpPr/>
          <p:nvPr/>
        </p:nvSpPr>
        <p:spPr>
          <a:xfrm>
            <a:off x="4172545" y="2535200"/>
            <a:ext cx="1473482" cy="498616"/>
          </a:xfrm>
          <a:prstGeom prst="roundRect">
            <a:avLst>
              <a:gd name="adj" fmla="val 50000"/>
            </a:avLst>
          </a:prstGeom>
          <a:solidFill>
            <a:srgbClr val="FEE4B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3 000</a:t>
            </a:r>
          </a:p>
        </p:txBody>
      </p:sp>
      <p:sp>
        <p:nvSpPr>
          <p:cNvPr id="26" name="PHẠM DUYÊN 7 - 9Slide.vn">
            <a:extLst>
              <a:ext uri="{FF2B5EF4-FFF2-40B4-BE49-F238E27FC236}">
                <a16:creationId xmlns:a16="http://schemas.microsoft.com/office/drawing/2014/main" id="{07C4DCE8-A1A1-A261-F3B6-103E8A28F211}"/>
              </a:ext>
            </a:extLst>
          </p:cNvPr>
          <p:cNvSpPr/>
          <p:nvPr/>
        </p:nvSpPr>
        <p:spPr>
          <a:xfrm>
            <a:off x="6275937" y="2015595"/>
            <a:ext cx="481774" cy="514350"/>
          </a:xfrm>
          <a:prstGeom prst="roundRect">
            <a:avLst>
              <a:gd name="adj" fmla="val 17858"/>
            </a:avLst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#9Slide03 Sofia Pro Soft Bold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6608E8-563D-8F30-FF16-72C0618F82BA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41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17" grpId="0" animBg="1"/>
      <p:bldP spid="18" grpId="0" animBg="1"/>
      <p:bldP spid="19" grpId="0" animBg="1"/>
      <p:bldP spid="25" grpId="0" animBg="1"/>
      <p:bldP spid="28" grpId="0" animBg="1"/>
      <p:bldP spid="24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2800B6B7-E902-4D1A-3D2B-ABCA1CD54E63}"/>
              </a:ext>
            </a:extLst>
          </p:cNvPr>
          <p:cNvGrpSpPr/>
          <p:nvPr/>
        </p:nvGrpSpPr>
        <p:grpSpPr>
          <a:xfrm>
            <a:off x="1519238" y="527843"/>
            <a:ext cx="1319183" cy="783193"/>
            <a:chOff x="1295400" y="457200"/>
            <a:chExt cx="1319183" cy="783193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E4C0FA73-C3AF-565A-BF5C-87E6F8D5C713}"/>
                </a:ext>
              </a:extLst>
            </p:cNvPr>
            <p:cNvSpPr/>
            <p:nvPr/>
          </p:nvSpPr>
          <p:spPr>
            <a:xfrm>
              <a:off x="1334644" y="510780"/>
              <a:ext cx="818006" cy="668922"/>
            </a:xfrm>
            <a:prstGeom prst="roundRect">
              <a:avLst/>
            </a:prstGeom>
            <a:gradFill flip="none" rotWithShape="1">
              <a:gsLst>
                <a:gs pos="42000">
                  <a:srgbClr val="A54C26"/>
                </a:gs>
                <a:gs pos="87000">
                  <a:srgbClr val="833B20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PHẠM DUYÊN 3 - 9Slide.vn">
              <a:extLst>
                <a:ext uri="{FF2B5EF4-FFF2-40B4-BE49-F238E27FC236}">
                  <a16:creationId xmlns:a16="http://schemas.microsoft.com/office/drawing/2014/main" id="{A1F96A3B-314B-D49C-0ADF-E8C760366C3C}"/>
                </a:ext>
              </a:extLst>
            </p:cNvPr>
            <p:cNvSpPr txBox="1"/>
            <p:nvPr/>
          </p:nvSpPr>
          <p:spPr>
            <a:xfrm>
              <a:off x="1295400" y="457200"/>
              <a:ext cx="840690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Số</a:t>
              </a:r>
            </a:p>
          </p:txBody>
        </p:sp>
        <p:sp>
          <p:nvSpPr>
            <p:cNvPr id="5" name="PHẠM DUYÊN 4 - 9Slide.vn">
              <a:extLst>
                <a:ext uri="{FF2B5EF4-FFF2-40B4-BE49-F238E27FC236}">
                  <a16:creationId xmlns:a16="http://schemas.microsoft.com/office/drawing/2014/main" id="{27BF7B8C-9799-9785-19A6-B4C473F44229}"/>
                </a:ext>
              </a:extLst>
            </p:cNvPr>
            <p:cNvSpPr txBox="1"/>
            <p:nvPr/>
          </p:nvSpPr>
          <p:spPr>
            <a:xfrm>
              <a:off x="2133600" y="475804"/>
              <a:ext cx="480983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833B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?</a:t>
              </a:r>
            </a:p>
          </p:txBody>
        </p:sp>
      </p:grpSp>
      <p:grpSp>
        <p:nvGrpSpPr>
          <p:cNvPr id="6" name="PHẠM DUYÊN 2 - 9Slide.vn">
            <a:extLst>
              <a:ext uri="{FF2B5EF4-FFF2-40B4-BE49-F238E27FC236}">
                <a16:creationId xmlns:a16="http://schemas.microsoft.com/office/drawing/2014/main" id="{0FB7D847-41B3-FCA6-4278-633D3C433E58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39B8EF-860E-2EF8-9C13-E545E8DC02B1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274DA64-1483-B360-0454-B7AA3458ECF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285FD94-03E9-BC6A-87D8-A64A4DB1838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41669F-F958-821F-02BE-0469C17EEDB5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2" name="PHẠM DUYÊN 3 - 9Slide.vn">
            <a:extLst>
              <a:ext uri="{FF2B5EF4-FFF2-40B4-BE49-F238E27FC236}">
                <a16:creationId xmlns:a16="http://schemas.microsoft.com/office/drawing/2014/main" id="{D27A3416-B3FD-5D13-3BF7-7A8B03CD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3174" r="3884" b="4761"/>
          <a:stretch/>
        </p:blipFill>
        <p:spPr>
          <a:xfrm>
            <a:off x="7284267" y="1364344"/>
            <a:ext cx="4347268" cy="4423534"/>
          </a:xfrm>
          <a:prstGeom prst="ellipse">
            <a:avLst/>
          </a:prstGeom>
        </p:spPr>
      </p:pic>
      <p:sp>
        <p:nvSpPr>
          <p:cNvPr id="13" name="PHẠM DUYÊN 4 - 9Slide.vn">
            <a:extLst>
              <a:ext uri="{FF2B5EF4-FFF2-40B4-BE49-F238E27FC236}">
                <a16:creationId xmlns:a16="http://schemas.microsoft.com/office/drawing/2014/main" id="{084BD601-25AA-2CBA-FB4A-3BD1F1072565}"/>
              </a:ext>
            </a:extLst>
          </p:cNvPr>
          <p:cNvSpPr txBox="1"/>
          <p:nvPr/>
        </p:nvSpPr>
        <p:spPr>
          <a:xfrm>
            <a:off x="651934" y="1364616"/>
            <a:ext cx="6663266" cy="432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3300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33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 dirty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3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2762144" y="3476625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7" name="PHẠM DUYÊN 6 - 9Slide.vn">
            <a:extLst>
              <a:ext uri="{FF2B5EF4-FFF2-40B4-BE49-F238E27FC236}">
                <a16:creationId xmlns:a16="http://schemas.microsoft.com/office/drawing/2014/main" id="{DA8D5FF6-E1E2-606F-16B6-CD26D0C00F9E}"/>
              </a:ext>
            </a:extLst>
          </p:cNvPr>
          <p:cNvSpPr/>
          <p:nvPr/>
        </p:nvSpPr>
        <p:spPr>
          <a:xfrm>
            <a:off x="5600594" y="5048250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BB3971-EF8D-26B4-0154-9F0BC92C9D38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55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>
            <a:extLst>
              <a:ext uri="{FF2B5EF4-FFF2-40B4-BE49-F238E27FC236}">
                <a16:creationId xmlns:a16="http://schemas.microsoft.com/office/drawing/2014/main" id="{A5D257A4-8E7F-7D36-66AD-3C983E999591}"/>
              </a:ext>
            </a:extLst>
          </p:cNvPr>
          <p:cNvGrpSpPr/>
          <p:nvPr/>
        </p:nvGrpSpPr>
        <p:grpSpPr>
          <a:xfrm>
            <a:off x="651934" y="565496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0AAD04-6FF1-1268-C38D-920EDBAFC63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EB4DAD8-8FA7-FDC4-9365-36C112BFC58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A54C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10800D9-2AD3-E4E4-A9D9-0AA3B55EDE7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D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70EB9C-6AE9-F128-51EF-BE62FD8E56A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PHẠM DUYÊN 2 - 9Slide.vn">
            <a:extLst>
              <a:ext uri="{FF2B5EF4-FFF2-40B4-BE49-F238E27FC236}">
                <a16:creationId xmlns:a16="http://schemas.microsoft.com/office/drawing/2014/main" id="{809CCC38-A8A4-D0AF-E100-8EDF9F69DE20}"/>
              </a:ext>
            </a:extLst>
          </p:cNvPr>
          <p:cNvSpPr txBox="1"/>
          <p:nvPr/>
        </p:nvSpPr>
        <p:spPr>
          <a:xfrm>
            <a:off x="1486822" y="708634"/>
            <a:ext cx="990415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pPr algn="just">
              <a:lnSpc>
                <a:spcPct val="105000"/>
              </a:lnSpc>
            </a:pP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  <a:p>
            <a:pPr algn="just">
              <a:lnSpc>
                <a:spcPct val="105000"/>
              </a:lnSpc>
            </a:pP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Vệ tinh C bay một vòng dài gấp 4 lần một vòng của vệ tinh A. Vậy vệ tinh C bay một vòng được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km.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7A1CBA5F-CF57-3710-4433-457AD209C6E5}"/>
              </a:ext>
            </a:extLst>
          </p:cNvPr>
          <p:cNvSpPr txBox="1"/>
          <p:nvPr/>
        </p:nvSpPr>
        <p:spPr>
          <a:xfrm>
            <a:off x="5142446" y="3087469"/>
            <a:ext cx="190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u="sng" dirty="0" err="1">
                <a:solidFill>
                  <a:srgbClr val="A54C26"/>
                </a:solidFill>
              </a:rPr>
              <a:t>Tóm</a:t>
            </a:r>
            <a:r>
              <a:rPr lang="en-US" u="sng" dirty="0">
                <a:solidFill>
                  <a:srgbClr val="A54C26"/>
                </a:solidFill>
              </a:rPr>
              <a:t> </a:t>
            </a:r>
            <a:r>
              <a:rPr lang="en-US" u="sng" dirty="0" err="1">
                <a:solidFill>
                  <a:srgbClr val="A54C26"/>
                </a:solidFill>
              </a:rPr>
              <a:t>tắt</a:t>
            </a:r>
            <a:endParaRPr lang="vi-VN" u="sng" dirty="0">
              <a:solidFill>
                <a:srgbClr val="A54C26"/>
              </a:solidFill>
            </a:endParaRP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84C96E0D-36BF-0C18-01DC-B8DE47898DB5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111446" y="4344828"/>
            <a:ext cx="2210404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B: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A78375A9-F92A-DBD0-2ACE-7E247FCEF5F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111446" y="4946146"/>
            <a:ext cx="2156049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PHẠM DUYÊN 6 - 9Slide.vn">
            <a:extLst>
              <a:ext uri="{FF2B5EF4-FFF2-40B4-BE49-F238E27FC236}">
                <a16:creationId xmlns:a16="http://schemas.microsoft.com/office/drawing/2014/main" id="{7CDCFEE6-069E-11FC-5396-8B61DD87E6FA}"/>
              </a:ext>
            </a:extLst>
          </p:cNvPr>
          <p:cNvCxnSpPr>
            <a:cxnSpLocks/>
          </p:cNvCxnSpPr>
          <p:nvPr/>
        </p:nvCxnSpPr>
        <p:spPr>
          <a:xfrm>
            <a:off x="4330034" y="4780977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86654" y="4775380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5842CD8C-EDCA-B74C-35FF-FCF78C766E79}"/>
              </a:ext>
            </a:extLst>
          </p:cNvPr>
          <p:cNvSpPr/>
          <p:nvPr/>
        </p:nvSpPr>
        <p:spPr>
          <a:xfrm>
            <a:off x="4400553" y="4364691"/>
            <a:ext cx="4197068" cy="273948"/>
          </a:xfrm>
          <a:custGeom>
            <a:avLst/>
            <a:gdLst>
              <a:gd name="connsiteX0" fmla="*/ 0 w 4870580"/>
              <a:gd name="connsiteY0" fmla="*/ 392804 h 392804"/>
              <a:gd name="connsiteX1" fmla="*/ 1483567 w 4870580"/>
              <a:gd name="connsiteY1" fmla="*/ 38241 h 392804"/>
              <a:gd name="connsiteX2" fmla="*/ 3275045 w 4870580"/>
              <a:gd name="connsiteY2" fmla="*/ 47572 h 392804"/>
              <a:gd name="connsiteX3" fmla="*/ 4870580 w 4870580"/>
              <a:gd name="connsiteY3" fmla="*/ 374143 h 392804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8976 h 408976"/>
              <a:gd name="connsiteX1" fmla="*/ 1483567 w 4870580"/>
              <a:gd name="connsiteY1" fmla="*/ 54413 h 408976"/>
              <a:gd name="connsiteX2" fmla="*/ 3247054 w 4870580"/>
              <a:gd name="connsiteY2" fmla="*/ 35752 h 408976"/>
              <a:gd name="connsiteX3" fmla="*/ 4870580 w 4870580"/>
              <a:gd name="connsiteY3" fmla="*/ 390315 h 408976"/>
              <a:gd name="connsiteX0" fmla="*/ 0 w 4870580"/>
              <a:gd name="connsiteY0" fmla="*/ 406088 h 406088"/>
              <a:gd name="connsiteX1" fmla="*/ 1483567 w 4870580"/>
              <a:gd name="connsiteY1" fmla="*/ 51525 h 406088"/>
              <a:gd name="connsiteX2" fmla="*/ 3247054 w 4870580"/>
              <a:gd name="connsiteY2" fmla="*/ 32864 h 406088"/>
              <a:gd name="connsiteX3" fmla="*/ 4870580 w 4870580"/>
              <a:gd name="connsiteY3" fmla="*/ 387427 h 40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0580" h="406088">
                <a:moveTo>
                  <a:pt x="0" y="406088"/>
                </a:moveTo>
                <a:cubicBezTo>
                  <a:pt x="748781" y="127725"/>
                  <a:pt x="1026366" y="104399"/>
                  <a:pt x="1483567" y="51525"/>
                </a:cubicBezTo>
                <a:cubicBezTo>
                  <a:pt x="1940768" y="-1349"/>
                  <a:pt x="2682552" y="-23120"/>
                  <a:pt x="3247054" y="32864"/>
                </a:cubicBezTo>
                <a:cubicBezTo>
                  <a:pt x="3811556" y="88848"/>
                  <a:pt x="4121798" y="112174"/>
                  <a:pt x="4870580" y="387427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PHẠM DUYÊN 9 - 9Slide.vn">
            <a:extLst>
              <a:ext uri="{FF2B5EF4-FFF2-40B4-BE49-F238E27FC236}">
                <a16:creationId xmlns:a16="http://schemas.microsoft.com/office/drawing/2014/main" id="{E607AEB1-E012-5CB2-FB48-06EEFA684F0D}"/>
              </a:ext>
            </a:extLst>
          </p:cNvPr>
          <p:cNvGrpSpPr/>
          <p:nvPr/>
        </p:nvGrpSpPr>
        <p:grpSpPr>
          <a:xfrm>
            <a:off x="4325520" y="5184614"/>
            <a:ext cx="1459054" cy="214923"/>
            <a:chOff x="2793005" y="3527942"/>
            <a:chExt cx="731637" cy="10777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DC35388-1A1B-5BE7-E0A3-EBF7EF04C287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57" y="3581719"/>
              <a:ext cx="73158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2B327D-A00A-5920-BC06-F6358FFC35FD}"/>
                </a:ext>
              </a:extLst>
            </p:cNvPr>
            <p:cNvCxnSpPr>
              <a:cxnSpLocks/>
            </p:cNvCxnSpPr>
            <p:nvPr/>
          </p:nvCxnSpPr>
          <p:spPr>
            <a:xfrm>
              <a:off x="351706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FA2C8DC-C481-B75A-A158-84802385F87F}"/>
                </a:ext>
              </a:extLst>
            </p:cNvPr>
            <p:cNvCxnSpPr>
              <a:cxnSpLocks/>
            </p:cNvCxnSpPr>
            <p:nvPr/>
          </p:nvCxnSpPr>
          <p:spPr>
            <a:xfrm>
              <a:off x="2793005" y="3527942"/>
              <a:ext cx="0" cy="107772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AE0281-988D-4DD7-A127-2A6B055A46D8}"/>
              </a:ext>
            </a:extLst>
          </p:cNvPr>
          <p:cNvCxnSpPr>
            <a:cxnSpLocks/>
          </p:cNvCxnSpPr>
          <p:nvPr/>
        </p:nvCxnSpPr>
        <p:spPr>
          <a:xfrm>
            <a:off x="5784574" y="5763494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AB3E73-03E6-1970-CC76-E09E0BC9348B}"/>
              </a:ext>
            </a:extLst>
          </p:cNvPr>
          <p:cNvCxnSpPr>
            <a:cxnSpLocks/>
          </p:cNvCxnSpPr>
          <p:nvPr/>
        </p:nvCxnSpPr>
        <p:spPr>
          <a:xfrm>
            <a:off x="7240194" y="4575068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325520" y="4585677"/>
            <a:ext cx="4331462" cy="214923"/>
            <a:chOff x="4325520" y="4585677"/>
            <a:chExt cx="4331462" cy="21492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57488A4-4D2E-13B5-727B-5F1640BDA50F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24" y="4690540"/>
              <a:ext cx="4331358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569C6-E410-E7FA-3487-916E65B7B2B7}"/>
                </a:ext>
              </a:extLst>
            </p:cNvPr>
            <p:cNvCxnSpPr>
              <a:cxnSpLocks/>
            </p:cNvCxnSpPr>
            <p:nvPr/>
          </p:nvCxnSpPr>
          <p:spPr>
            <a:xfrm>
              <a:off x="4325520" y="4585677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892F9B-F31C-F7BA-59DF-1591CE0C6488}"/>
                </a:ext>
              </a:extLst>
            </p:cNvPr>
            <p:cNvCxnSpPr>
              <a:cxnSpLocks/>
            </p:cNvCxnSpPr>
            <p:nvPr/>
          </p:nvCxnSpPr>
          <p:spPr>
            <a:xfrm>
              <a:off x="8655165" y="4585677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PHẠM DUYÊN 11 - 9Slide.vn">
            <a:extLst>
              <a:ext uri="{FF2B5EF4-FFF2-40B4-BE49-F238E27FC236}">
                <a16:creationId xmlns:a16="http://schemas.microsoft.com/office/drawing/2014/main" id="{3CCA8F99-3F7F-5715-C089-89BEDEEBE9FA}"/>
              </a:ext>
            </a:extLst>
          </p:cNvPr>
          <p:cNvSpPr txBox="1"/>
          <p:nvPr/>
        </p:nvSpPr>
        <p:spPr>
          <a:xfrm>
            <a:off x="5859003" y="3848628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1 527 km</a:t>
            </a:r>
          </a:p>
        </p:txBody>
      </p:sp>
      <p:sp>
        <p:nvSpPr>
          <p:cNvPr id="34" name="PHẠM DUYÊN 12 - 9Slide.vn">
            <a:extLst>
              <a:ext uri="{FF2B5EF4-FFF2-40B4-BE49-F238E27FC236}">
                <a16:creationId xmlns:a16="http://schemas.microsoft.com/office/drawing/2014/main" id="{6241BDB9-3056-D473-B0A6-FDFAF9AFD4AA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111446" y="5547463"/>
            <a:ext cx="2210404" cy="646986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Vệ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3200" spc="-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tinh</a:t>
            </a:r>
            <a:r>
              <a:rPr lang="en-US" sz="32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C:</a:t>
            </a:r>
            <a:endParaRPr lang="vi-VN" sz="3200" spc="-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3B44DB-2D27-6337-45AD-ED64796D60C2}"/>
              </a:ext>
            </a:extLst>
          </p:cNvPr>
          <p:cNvCxnSpPr>
            <a:cxnSpLocks/>
          </p:cNvCxnSpPr>
          <p:nvPr/>
        </p:nvCxnSpPr>
        <p:spPr>
          <a:xfrm>
            <a:off x="5799465" y="4575069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6EF625D-8617-16B8-6B4B-0FC288665542}"/>
              </a:ext>
            </a:extLst>
          </p:cNvPr>
          <p:cNvCxnSpPr>
            <a:cxnSpLocks/>
          </p:cNvCxnSpPr>
          <p:nvPr/>
        </p:nvCxnSpPr>
        <p:spPr>
          <a:xfrm>
            <a:off x="8655165" y="5763493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D969098-C669-C149-B219-8EB87D5644C0}"/>
              </a:ext>
            </a:extLst>
          </p:cNvPr>
          <p:cNvCxnSpPr>
            <a:cxnSpLocks/>
          </p:cNvCxnSpPr>
          <p:nvPr/>
        </p:nvCxnSpPr>
        <p:spPr>
          <a:xfrm>
            <a:off x="7197376" y="5743281"/>
            <a:ext cx="0" cy="214923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325520" y="5788312"/>
            <a:ext cx="5764629" cy="214923"/>
            <a:chOff x="4325520" y="5788312"/>
            <a:chExt cx="5764629" cy="21492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8AF4137-BE94-9130-15C4-12592967C62C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24" y="5893175"/>
              <a:ext cx="5764525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E1FC13-EF10-B2D3-031F-649122A49C8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520" y="5788312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7C5ADA-D32A-01F2-7452-5D57D8598FD0}"/>
                </a:ext>
              </a:extLst>
            </p:cNvPr>
            <p:cNvCxnSpPr>
              <a:cxnSpLocks/>
            </p:cNvCxnSpPr>
            <p:nvPr/>
          </p:nvCxnSpPr>
          <p:spPr>
            <a:xfrm>
              <a:off x="10083801" y="5788312"/>
              <a:ext cx="0" cy="214923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HẠM DUYÊN 14 - 9Slide.vn">
            <a:extLst>
              <a:ext uri="{FF2B5EF4-FFF2-40B4-BE49-F238E27FC236}">
                <a16:creationId xmlns:a16="http://schemas.microsoft.com/office/drawing/2014/main" id="{BC680BE4-26DD-5786-589E-9E0AEC0D8D02}"/>
              </a:ext>
            </a:extLst>
          </p:cNvPr>
          <p:cNvSpPr txBox="1"/>
          <p:nvPr/>
        </p:nvSpPr>
        <p:spPr>
          <a:xfrm>
            <a:off x="4662793" y="4828922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2" name="PHẠM DUYÊN 15 - 9Slide.vn">
            <a:extLst>
              <a:ext uri="{FF2B5EF4-FFF2-40B4-BE49-F238E27FC236}">
                <a16:creationId xmlns:a16="http://schemas.microsoft.com/office/drawing/2014/main" id="{7B8B2407-BE80-6C49-2CCD-8A29CE4B2854}"/>
              </a:ext>
            </a:extLst>
          </p:cNvPr>
          <p:cNvSpPr txBox="1"/>
          <p:nvPr/>
        </p:nvSpPr>
        <p:spPr>
          <a:xfrm>
            <a:off x="6958921" y="597841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? km</a:t>
            </a:r>
          </a:p>
        </p:txBody>
      </p:sp>
      <p:sp>
        <p:nvSpPr>
          <p:cNvPr id="43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4953000" y="1562002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sp>
        <p:nvSpPr>
          <p:cNvPr id="45" name="PHẠM DUYÊN 5 - 9Slide.vn">
            <a:extLst>
              <a:ext uri="{FF2B5EF4-FFF2-40B4-BE49-F238E27FC236}">
                <a16:creationId xmlns:a16="http://schemas.microsoft.com/office/drawing/2014/main" id="{EE547D71-E505-5DA9-D818-C375CF11F8C5}"/>
              </a:ext>
            </a:extLst>
          </p:cNvPr>
          <p:cNvSpPr/>
          <p:nvPr/>
        </p:nvSpPr>
        <p:spPr>
          <a:xfrm>
            <a:off x="6725652" y="2490311"/>
            <a:ext cx="647806" cy="616100"/>
          </a:xfrm>
          <a:prstGeom prst="roundRect">
            <a:avLst>
              <a:gd name="adj" fmla="val 23414"/>
            </a:avLst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/>
            <a:endParaRPr lang="en-US" sz="3000" b="1" spc="-4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</a:endParaRPr>
          </a:p>
        </p:txBody>
      </p:sp>
      <p:cxnSp>
        <p:nvCxnSpPr>
          <p:cNvPr id="46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5784574" y="5393542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HẠM DUYÊN 7 - 9Slide.vn">
            <a:extLst>
              <a:ext uri="{FF2B5EF4-FFF2-40B4-BE49-F238E27FC236}">
                <a16:creationId xmlns:a16="http://schemas.microsoft.com/office/drawing/2014/main" id="{454CFB94-F1DE-64EA-1CFB-2934DF37516E}"/>
              </a:ext>
            </a:extLst>
          </p:cNvPr>
          <p:cNvCxnSpPr>
            <a:cxnSpLocks/>
          </p:cNvCxnSpPr>
          <p:nvPr/>
        </p:nvCxnSpPr>
        <p:spPr>
          <a:xfrm>
            <a:off x="4321850" y="5393542"/>
            <a:ext cx="0" cy="45720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FFF8272-A457-BC00-3C4F-E45040100EB4}"/>
              </a:ext>
            </a:extLst>
          </p:cNvPr>
          <p:cNvSpPr txBox="1"/>
          <p:nvPr/>
        </p:nvSpPr>
        <p:spPr>
          <a:xfrm>
            <a:off x="8757483" y="3039950"/>
            <a:ext cx="2708529" cy="145238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8B42E-27AB-8190-B832-DD91F22D2ACA}"/>
              </a:ext>
            </a:extLst>
          </p:cNvPr>
          <p:cNvSpPr/>
          <p:nvPr/>
        </p:nvSpPr>
        <p:spPr>
          <a:xfrm>
            <a:off x="-1981200" y="-228600"/>
            <a:ext cx="1752600" cy="28348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383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 animBg="1"/>
      <p:bldP spid="26" grpId="0"/>
      <p:bldP spid="34" grpId="0" animBg="1"/>
      <p:bldP spid="41" grpId="0"/>
      <p:bldP spid="42" grpId="0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8D41"/>
      </a:accent1>
      <a:accent2>
        <a:srgbClr val="ED7D31"/>
      </a:accent2>
      <a:accent3>
        <a:srgbClr val="BA5F3F"/>
      </a:accent3>
      <a:accent4>
        <a:srgbClr val="FFC000"/>
      </a:accent4>
      <a:accent5>
        <a:srgbClr val="F2464E"/>
      </a:accent5>
      <a:accent6>
        <a:srgbClr val="E8B480"/>
      </a:accent6>
      <a:hlink>
        <a:srgbClr val="C00000"/>
      </a:hlink>
      <a:folHlink>
        <a:srgbClr val="FF0000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2406</TotalTime>
  <Words>578</Words>
  <Application>Microsoft Office PowerPoint</Application>
  <PresentationFormat>Widescreen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VL Amelia BT</vt:lpstr>
      <vt:lpstr>UTM Deutsch Gothic</vt:lpstr>
      <vt:lpstr>Arial-Rounded</vt:lpstr>
      <vt:lpstr>#9Slide03 Sofia Pro Soft Bold</vt:lpstr>
      <vt:lpstr>#9Slide03 Sofia Pro Soft</vt:lpstr>
      <vt:lpstr>Cambria Math</vt:lpstr>
      <vt:lpstr>#9Slide03 Talling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cp:keywords>PHẠM DUYÊN</cp:keywords>
  <dc:description>9Slide.vn</dc:description>
  <cp:lastModifiedBy>Admin</cp:lastModifiedBy>
  <cp:revision>907</cp:revision>
  <dcterms:created xsi:type="dcterms:W3CDTF">2021-11-18T08:18:08Z</dcterms:created>
  <dcterms:modified xsi:type="dcterms:W3CDTF">2026-01-13T09:24:34Z</dcterms:modified>
  <cp:category>9Slide.vn</cp:category>
</cp:coreProperties>
</file>