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handoutMasterIdLst>
    <p:handoutMasterId r:id="rId11"/>
  </p:handoutMasterIdLst>
  <p:sldIdLst>
    <p:sldId id="343" r:id="rId3"/>
    <p:sldId id="347" r:id="rId4"/>
    <p:sldId id="381" r:id="rId5"/>
    <p:sldId id="390" r:id="rId6"/>
    <p:sldId id="391" r:id="rId7"/>
    <p:sldId id="352" r:id="rId8"/>
    <p:sldId id="384" r:id="rId9"/>
    <p:sldId id="387" r:id="rId10"/>
  </p:sldIdLst>
  <p:sldSz cx="12192000" cy="6858000"/>
  <p:notesSz cx="6858000" cy="9144000"/>
  <p:embeddedFontLst>
    <p:embeddedFont>
      <p:font typeface="#9Slide01 Noi dung ngan" panose="020B0604020202020204" charset="0"/>
      <p:regular r:id="rId12"/>
    </p:embeddedFont>
    <p:embeddedFont>
      <p:font typeface="#9Slide03 Sofia Pro Soft" panose="020B0000000000000000" pitchFamily="34" charset="0"/>
      <p:regular r:id="rId13"/>
    </p:embeddedFont>
    <p:embeddedFont>
      <p:font typeface="#9Slide03 Sofia Pro Soft Bold" panose="020B0000000000000000" pitchFamily="34" charset="0"/>
      <p:bold r:id="rId14"/>
    </p:embeddedFont>
    <p:embeddedFont>
      <p:font typeface="#9Slide03 Talling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UVN Binh Duong" pitchFamily="2" charset="0"/>
      <p:regular r:id="rId21"/>
    </p:embeddedFont>
    <p:embeddedFont>
      <p:font typeface="VL Amelia BT" panose="04040804050F02020703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D"/>
    <a:srgbClr val="FEDBCF"/>
    <a:srgbClr val="A54C26"/>
    <a:srgbClr val="346490"/>
    <a:srgbClr val="284D6E"/>
    <a:srgbClr val="FFEEE8"/>
    <a:srgbClr val="FFBD59"/>
    <a:srgbClr val="FC8C05"/>
    <a:srgbClr val="FCDCA9"/>
    <a:srgbClr val="FB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00" autoAdjust="0"/>
    <p:restoredTop sz="86410"/>
  </p:normalViewPr>
  <p:slideViewPr>
    <p:cSldViewPr>
      <p:cViewPr varScale="1">
        <p:scale>
          <a:sx n="88" d="100"/>
          <a:sy n="88" d="100"/>
        </p:scale>
        <p:origin x="264" y="8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gif"/><Relationship Id="rId16" Type="http://schemas.openxmlformats.org/officeDocument/2006/relationships/image" Target="../media/image18.sv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gif"/><Relationship Id="rId18" Type="http://schemas.openxmlformats.org/officeDocument/2006/relationships/image" Target="../media/image38.pn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7.sv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15.svg"/><Relationship Id="rId10" Type="http://schemas.openxmlformats.org/officeDocument/2006/relationships/image" Target="../media/image32.sv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gif"/><Relationship Id="rId18" Type="http://schemas.openxmlformats.org/officeDocument/2006/relationships/image" Target="../media/image38.pn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7.sv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15.svg"/><Relationship Id="rId10" Type="http://schemas.openxmlformats.org/officeDocument/2006/relationships/image" Target="../media/image32.sv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3" Type="http://schemas.openxmlformats.org/officeDocument/2006/relationships/image" Target="../media/image5.gif"/><Relationship Id="rId21" Type="http://schemas.openxmlformats.org/officeDocument/2006/relationships/image" Target="../media/image22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4.gif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19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19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gif"/><Relationship Id="rId18" Type="http://schemas.openxmlformats.org/officeDocument/2006/relationships/image" Target="../media/image38.pn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7.sv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15.svg"/><Relationship Id="rId10" Type="http://schemas.openxmlformats.org/officeDocument/2006/relationships/image" Target="../media/image32.sv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4.png"/><Relationship Id="rId18" Type="http://schemas.openxmlformats.org/officeDocument/2006/relationships/image" Target="../media/image39.pn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8.png"/><Relationship Id="rId2" Type="http://schemas.openxmlformats.org/officeDocument/2006/relationships/image" Target="../media/image25.png"/><Relationship Id="rId16" Type="http://schemas.openxmlformats.org/officeDocument/2006/relationships/image" Target="../media/image3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DBAFEE15-54BA-BF8E-2D3E-7CF538D99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183A995C-C0A4-1FB2-46F4-76797D493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97EE7EE5-7F76-E849-C427-3B98CE01A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10339" y="2103008"/>
            <a:ext cx="5558619" cy="3161465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EC4EBE2-AD45-1E61-AF0B-F26CC4BC17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CB1A36B2-DF40-9351-EE1D-C222773EA1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9123E59C-0953-2DC3-D378-4C9F0ACF82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FAE921D5-37DF-B233-F2D0-6A6C7C80E7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3F6DA32D-C2AF-97DD-6375-A0B534AF38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56B0B813-4180-C2CE-022E-9B363B7F6E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340072" y="3539372"/>
            <a:ext cx="2851928" cy="329226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ED03A601-CB2C-D803-CCCE-B7BC650A49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0987" y="255907"/>
            <a:ext cx="1619800" cy="1416586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C08FB94F-AA00-DCC1-E35B-327458DF15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BECE41D7-DBF5-31A3-F9FB-866C0A2B46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4" name="PHẠM DUYÊN 13 - 9Slide.vn">
            <a:extLst>
              <a:ext uri="{FF2B5EF4-FFF2-40B4-BE49-F238E27FC236}">
                <a16:creationId xmlns:a16="http://schemas.microsoft.com/office/drawing/2014/main" id="{BCE37C32-7B21-C171-04D0-5E35CE092A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E36CFB25-DDCB-A727-1DEF-3E6B34308E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7" name="PHẠM DUYÊN 15 - 9Slide.vn">
            <a:extLst>
              <a:ext uri="{FF2B5EF4-FFF2-40B4-BE49-F238E27FC236}">
                <a16:creationId xmlns:a16="http://schemas.microsoft.com/office/drawing/2014/main" id="{9388ADFB-A130-A509-5460-74DFA24E2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id="{1183F954-189F-1111-4F35-65405824014F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id="{1BF1AD9D-9F15-10E6-88E8-DFF071C49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10538CC-13C2-8F87-1771-C14DDA03459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CF10E252-5014-1B6D-E3A3-437FA2028E6B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17 - 9Slide.vn">
            <a:extLst>
              <a:ext uri="{FF2B5EF4-FFF2-40B4-BE49-F238E27FC236}">
                <a16:creationId xmlns:a16="http://schemas.microsoft.com/office/drawing/2014/main" id="{6BFCBD30-7319-1606-5852-BB5BC43D0268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057500B9-FE3D-15F8-A051-DE10C55C2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E1634B55-8703-ECE6-48D4-80AB567CCC3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D277E9A0-E078-651F-7817-A84AFDEFA0D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id="{508E61A6-D6AD-6A61-2C2F-EE48C625554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9" name="Group 28">
              <a:extLst>
                <a:ext uri="{FF2B5EF4-FFF2-40B4-BE49-F238E27FC236}">
                  <a16:creationId xmlns:a16="http://schemas.microsoft.com/office/drawing/2014/main" id="{E6BAAEE6-AFE1-1720-E6E9-2C209BF0F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B76F1DDA-D6EA-2CB5-B6DA-3657A298CA9D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9F494D89-288A-C97F-AA31-6F82AE75D972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353AADEF-75CD-B816-58A5-2481C987E7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EC1E2BD1-D9FB-6A55-E9D9-EAC292830B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4" name="PHẠM DUYÊN 21 - 9Slide.vn">
            <a:extLst>
              <a:ext uri="{FF2B5EF4-FFF2-40B4-BE49-F238E27FC236}">
                <a16:creationId xmlns:a16="http://schemas.microsoft.com/office/drawing/2014/main" id="{C8DEDB2A-E25B-C422-3F06-F82628B990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5" name="PHẠM DUYÊN 22 - 9Slide.vn">
            <a:extLst>
              <a:ext uri="{FF2B5EF4-FFF2-40B4-BE49-F238E27FC236}">
                <a16:creationId xmlns:a16="http://schemas.microsoft.com/office/drawing/2014/main" id="{F6510954-1C22-BF09-AEA3-3403642BEA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6" name="PHẠM DUYÊN 23 - 9Slide.vn">
            <a:extLst>
              <a:ext uri="{FF2B5EF4-FFF2-40B4-BE49-F238E27FC236}">
                <a16:creationId xmlns:a16="http://schemas.microsoft.com/office/drawing/2014/main" id="{1A782235-6628-6CDD-9A5C-78330AD70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7" name="PHẠM DUYÊN 24 - 9Slide.vn">
            <a:extLst>
              <a:ext uri="{FF2B5EF4-FFF2-40B4-BE49-F238E27FC236}">
                <a16:creationId xmlns:a16="http://schemas.microsoft.com/office/drawing/2014/main" id="{1908E385-B33F-B795-FB49-99C7F54C36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8" name="PHẠM DUYÊN 25 - 9Slide.vn">
            <a:extLst>
              <a:ext uri="{FF2B5EF4-FFF2-40B4-BE49-F238E27FC236}">
                <a16:creationId xmlns:a16="http://schemas.microsoft.com/office/drawing/2014/main" id="{2A70DB03-1090-2B26-BD57-507C4C07D2E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6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691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4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prstClr val="white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</a:rPr>
              <a:t>Kết luận</a:t>
            </a:r>
            <a:endParaRPr lang="en-US" sz="9600" b="1" spc="200" dirty="0">
              <a:ln w="41275" cap="rnd" cmpd="thinThick">
                <a:solidFill>
                  <a:prstClr val="white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prstClr val="white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lang="en-US" sz="360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prstClr val="white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prstClr val="white"/>
                  </a:solidFill>
                </a:ln>
                <a:solidFill>
                  <a:srgbClr val="F67322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prstClr val="white"/>
                  </a:solidFill>
                </a:ln>
                <a:solidFill>
                  <a:srgbClr val="278174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12794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FECACA1F-1B2E-911D-67FA-62491BC1F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526A3A61-0B84-C344-FB92-0CCA143C96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0B168FE-5BE7-FEF1-EACC-D8FBBEB62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23F3E77D-E745-D751-4566-3DF02D3C73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AAE453B8-DDCB-B474-F91D-BC22995FE2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BB00AFD9-11CA-C8F1-4A0E-013888A0A82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57BE2429-DBBB-C93E-2D68-96FB6D803F9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754273" y="3968963"/>
            <a:ext cx="2287455" cy="2640641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D4E6C0FC-739F-8E4A-D5BA-D9BD1A6D5C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424DBEEB-6C76-CF3F-594F-57A1588827D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134DC610-45B2-FE64-D8FE-F4BDB36B704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13A5DC6-53CD-EE6F-43F5-2913EB9EE7D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7493" y="601282"/>
            <a:ext cx="2081081" cy="586487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6CDD85C4-6045-A518-3811-693C57553C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6C7041A1-7FB4-C308-D093-3B406B9BF56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073DAC6B-6529-4A88-ADD6-81EDE2012AF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5A82FA66-4677-4602-C4AD-6E3C9E4F09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51630">
            <a:off x="8414568" y="867069"/>
            <a:ext cx="379527" cy="537383"/>
          </a:xfrm>
          <a:prstGeom prst="rect">
            <a:avLst/>
          </a:prstGeom>
        </p:spPr>
      </p:pic>
      <p:grpSp>
        <p:nvGrpSpPr>
          <p:cNvPr id="33" name="PHẠM DUYÊN 18 - 9Slide.vn">
            <a:extLst>
              <a:ext uri="{FF2B5EF4-FFF2-40B4-BE49-F238E27FC236}">
                <a16:creationId xmlns:a16="http://schemas.microsoft.com/office/drawing/2014/main" id="{CDF8397B-EDBA-98CE-5052-AD7A09B98822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4710A21-21C0-C00B-1F99-1C554D30AF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A7721A55-E674-483E-CD97-5E01FC13657E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id="{B39054AF-A05A-225E-5964-C7AEF779A6A4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38" name="PHẠM DUYÊN 19 - 9Slide.vn">
            <a:extLst>
              <a:ext uri="{FF2B5EF4-FFF2-40B4-BE49-F238E27FC236}">
                <a16:creationId xmlns:a16="http://schemas.microsoft.com/office/drawing/2014/main" id="{A8E83525-E61C-4CC5-EDE3-D5DBE6CEADB1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425EC244-88FB-158D-5421-9C03D818F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EB0570FD-0E79-0E33-A2A4-A00D8A395614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52AD6059-3E7B-5D5F-E47C-2E8ACAAFBAA0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20 - 9Slide.vn">
            <a:extLst>
              <a:ext uri="{FF2B5EF4-FFF2-40B4-BE49-F238E27FC236}">
                <a16:creationId xmlns:a16="http://schemas.microsoft.com/office/drawing/2014/main" id="{DEB6C8C9-5135-AA47-E8B9-7D492E67248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5" name="Group 28">
              <a:extLst>
                <a:ext uri="{FF2B5EF4-FFF2-40B4-BE49-F238E27FC236}">
                  <a16:creationId xmlns:a16="http://schemas.microsoft.com/office/drawing/2014/main" id="{F96524A9-3988-0B71-B7A0-83DFCE4E2B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C1060574-0B33-A57B-37D6-137307862903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B92069FF-D773-8EC8-592D-44419BA29B6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id="{F273B952-D0E8-5738-A347-5B3EB815749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id="{8EF82A0D-DAEC-7735-8B27-2FF68A00DEF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id="{9B67388C-C060-C791-A44D-59674BC30EF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id="{5F6E808C-FB46-1B91-6541-57074328177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id="{4F125586-295D-95C5-71AD-3A67E402273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id="{01B41698-ED04-9B1A-2925-90A410592E1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id="{93F559C0-1B7D-5059-1CE0-F2B49207EE8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A8624F6-DF35-DC9E-26CF-F4122A99C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26" name="PHẠM DUYÊN 3 - 9Slide.vn">
            <a:extLst>
              <a:ext uri="{FF2B5EF4-FFF2-40B4-BE49-F238E27FC236}">
                <a16:creationId xmlns:a16="http://schemas.microsoft.com/office/drawing/2014/main" id="{C20D20A3-BABC-F0A6-EA51-3D68A48F24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id="{6F039E2B-9CB4-3B96-B44C-B9B7512A0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8" name="PHẠM DUYÊN 5 - 9Slide.vn">
            <a:extLst>
              <a:ext uri="{FF2B5EF4-FFF2-40B4-BE49-F238E27FC236}">
                <a16:creationId xmlns:a16="http://schemas.microsoft.com/office/drawing/2014/main" id="{0FB60FA1-09DB-B6F2-4759-0573C11840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A3A8FB84-F150-67BB-1DD2-99012750127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32" name="PHẠM DUYÊN 7 - 9Slide.vn">
            <a:extLst>
              <a:ext uri="{FF2B5EF4-FFF2-40B4-BE49-F238E27FC236}">
                <a16:creationId xmlns:a16="http://schemas.microsoft.com/office/drawing/2014/main" id="{E3D84C14-5C98-1167-C947-9FCAC9D2E6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EE01CA3D-57B4-62DD-2959-90FE1C1DEA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7DA7BAF3-A349-D55C-2049-2288A9BAED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962F8D61-12FD-AA96-2750-819BC17EFA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B2B420BB-B89B-D26A-27ED-49ADA218E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B9AFFCF8-2946-EB6F-0246-05E93C0A5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id="{AF75231E-A984-C5F5-8AC8-07F9DE938544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7E83DD67-18E4-DC99-A4A3-B91B79AEBD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3E700B87-87E0-DC29-D395-6145882FF8E7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46909B2A-B5FA-5785-26CD-190255ECD4C0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1" name="Group 20">
                <a:extLst>
                  <a:ext uri="{FF2B5EF4-FFF2-40B4-BE49-F238E27FC236}">
                    <a16:creationId xmlns:a16="http://schemas.microsoft.com/office/drawing/2014/main" id="{EE33C705-B28A-3C53-3703-D842D37113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323F2275-807A-9FD7-BBF9-DCC580FD344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757B91B8-971E-028C-326E-C04736AD4B52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F8277E-A2A4-019C-1052-AC014CA0C7F8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C7788D5D-21B4-5D84-0867-6AC9B961DB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CAD83543-506A-8452-AF18-F4E0A92809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1D67C55A-1CCC-2815-10F8-602B5B129E6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8" name="Group 27">
              <a:extLst>
                <a:ext uri="{FF2B5EF4-FFF2-40B4-BE49-F238E27FC236}">
                  <a16:creationId xmlns:a16="http://schemas.microsoft.com/office/drawing/2014/main" id="{1BEAEF60-C868-937E-A8A1-B2149203D147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9" name="Group 28">
                <a:extLst>
                  <a:ext uri="{FF2B5EF4-FFF2-40B4-BE49-F238E27FC236}">
                    <a16:creationId xmlns:a16="http://schemas.microsoft.com/office/drawing/2014/main" id="{69333086-2674-2885-2FDE-174F959D2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FCC14441-F8C9-D1C1-C3F8-D4539A99C234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E091C671-EB32-BCC2-6291-1C7E0846B99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60" name="PHẠM DUYÊN 16 - 9Slide.vn">
            <a:extLst>
              <a:ext uri="{FF2B5EF4-FFF2-40B4-BE49-F238E27FC236}">
                <a16:creationId xmlns:a16="http://schemas.microsoft.com/office/drawing/2014/main" id="{01D992C3-2432-A964-80A5-EC113D9E521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52" name="Picture 31">
              <a:extLst>
                <a:ext uri="{FF2B5EF4-FFF2-40B4-BE49-F238E27FC236}">
                  <a16:creationId xmlns:a16="http://schemas.microsoft.com/office/drawing/2014/main" id="{3B42D098-E0A7-ADD0-FEED-288DF2625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53" name="Picture 32">
              <a:extLst>
                <a:ext uri="{FF2B5EF4-FFF2-40B4-BE49-F238E27FC236}">
                  <a16:creationId xmlns:a16="http://schemas.microsoft.com/office/drawing/2014/main" id="{A781250B-ABBD-3288-78A4-0F02FC5E1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54" name="Picture 33">
              <a:extLst>
                <a:ext uri="{FF2B5EF4-FFF2-40B4-BE49-F238E27FC236}">
                  <a16:creationId xmlns:a16="http://schemas.microsoft.com/office/drawing/2014/main" id="{5BC8A74D-4173-E50D-3A2D-F3BC61A91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55" name="Picture 34">
              <a:extLst>
                <a:ext uri="{FF2B5EF4-FFF2-40B4-BE49-F238E27FC236}">
                  <a16:creationId xmlns:a16="http://schemas.microsoft.com/office/drawing/2014/main" id="{8569089D-F1EC-2AE5-2B33-89BDC9F89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56" name="Picture 35">
              <a:extLst>
                <a:ext uri="{FF2B5EF4-FFF2-40B4-BE49-F238E27FC236}">
                  <a16:creationId xmlns:a16="http://schemas.microsoft.com/office/drawing/2014/main" id="{BC25FFD9-4047-0B30-EB60-474498BD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268649F8-D92B-8D4C-A7B1-B34A402F9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58" name="Picture 37">
              <a:extLst>
                <a:ext uri="{FF2B5EF4-FFF2-40B4-BE49-F238E27FC236}">
                  <a16:creationId xmlns:a16="http://schemas.microsoft.com/office/drawing/2014/main" id="{9375CFA3-DE8E-7D5F-3916-BA2E58B9F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017917B4-56E1-9BB2-7571-527607746E6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0EFBD818-EBC3-B2F2-F17E-93D86397C46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99C5456-70F2-D7E1-7E1D-7EC750F40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8C6417D3-1DC5-DCD6-6DE1-B588BF7AA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E1FDB153-FCB0-4150-9840-B1CFC4698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6A3439D3-9D8C-CC6F-3D90-F7FF583053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A81AD0C6-269C-0733-5E73-48C139D546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CC944384-29D9-6DC0-3994-31A71D970E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24CE9AEA-34BB-DF6F-D139-B3F43CD568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B2931B1-A933-2EB4-B65F-7E0040BCA5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315F16E3-6CF8-265D-E9EA-C016755538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BAB2212-6AFD-25DF-8B0D-A460DDC687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8A8E87AB-460E-E8BF-A1DD-94C85C4257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9D14CD84-3398-E4BF-5825-8EC6596C4C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921C3C9B-9174-63A2-B4D7-7576F1A3424F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7F97FB77-DC7B-57CB-B942-98C39FF41DF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2D49CDEB-54F0-3807-2C9E-7A0A14766FCA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69161637-38AE-12BF-99D2-4AE4372D7B84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1834C92C-AA4A-C264-CFAF-46E1372913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B70D0257-6A24-0B78-1D2C-A0C04E466C1E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F2D4D506-14E3-342E-27FB-67C6C28D73D1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3E5A808D-9936-3240-AA58-01062CACDCC7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882EFF7A-9CE1-9C50-FD0B-453711E785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03CA4DAB-3BF8-4320-58D8-C360EA98FBA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0FD16052-81C6-97F4-E672-C7BEDAE2561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FE3786CA-08C6-6F6C-7584-D1958831C662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03E92CD2-0F1B-9F06-BE2D-0202EF4D0B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177D0C1E-111D-D9E6-67EB-ED9B0A5FF3E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11882B1A-8872-A423-1958-7B14372E008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37" name="PHẠM DUYÊN 16 - 9Slide.vn">
            <a:extLst>
              <a:ext uri="{FF2B5EF4-FFF2-40B4-BE49-F238E27FC236}">
                <a16:creationId xmlns:a16="http://schemas.microsoft.com/office/drawing/2014/main" id="{2DC350C6-8DB5-3E8B-903D-0933C2501AA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id="{F7ACAA5B-89D7-1344-65C7-B700BD105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id="{8A07BC5D-0439-1ABF-CB1D-AAC5EDA1C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40" name="Picture 33">
              <a:extLst>
                <a:ext uri="{FF2B5EF4-FFF2-40B4-BE49-F238E27FC236}">
                  <a16:creationId xmlns:a16="http://schemas.microsoft.com/office/drawing/2014/main" id="{130B43E3-53DB-599B-F7F3-797664BF1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id="{EE1EA01E-FBFB-C284-62A9-1C8AC2FE8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56F1FB19-ED77-76D0-101A-C053F216D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E23CF997-3DE7-6C1D-A70B-20A5D081D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44" name="Picture 37">
              <a:extLst>
                <a:ext uri="{FF2B5EF4-FFF2-40B4-BE49-F238E27FC236}">
                  <a16:creationId xmlns:a16="http://schemas.microsoft.com/office/drawing/2014/main" id="{6E4C70C4-1B21-74DC-D298-2BD4B45B9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45" name="PHẠM DUYÊN 17 - 9Slide.vn">
            <a:extLst>
              <a:ext uri="{FF2B5EF4-FFF2-40B4-BE49-F238E27FC236}">
                <a16:creationId xmlns:a16="http://schemas.microsoft.com/office/drawing/2014/main" id="{F2CD5CB3-1F77-C5D2-2AA0-A7AF2CB6CE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18 - 9Slide.vn">
            <a:extLst>
              <a:ext uri="{FF2B5EF4-FFF2-40B4-BE49-F238E27FC236}">
                <a16:creationId xmlns:a16="http://schemas.microsoft.com/office/drawing/2014/main" id="{32DDFA9B-1467-2B3C-E3E1-3648D13B443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1DD7A8D-F08A-3E9C-07A4-A2DBA1404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3896307-BEC5-716C-30C8-FCBA9B38BA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11D839E-DEA8-A43C-E22C-C36FF6C45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6C161065-B811-FA40-8F55-F3E4E146D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0F7CA048-BF9A-EE82-3607-ADEA00843A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08B22329-77C4-DCBD-9850-CE25A25D3C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34D4B587-DC32-9832-6D80-71938C3457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1BECA3FD-6FC7-1A16-8E5A-E7FD9176BD4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id="{5235E19F-EF65-935A-7D74-01E97B2D85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9707A0A5-48E0-6160-F85E-2FDD8E394D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13F67BFD-7B9E-6981-0124-ACE8F4227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E482934-85A7-C683-7A55-C9F5E37FE1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065C7BD6-1490-0628-B4DF-2B56D7A578CE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1C568CCE-76AB-5129-FC5E-29165018A9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id="{1F2C3050-1167-B216-04C8-E0D02C993937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F38F4159-3EBF-3731-63EC-5DA1D7A506EF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id="{66F86961-89A6-B56E-BACD-54C586A5F6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46A6ED1B-FC7C-6CA5-9739-E6F590940C7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55C895D3-1223-05A2-B1E2-398F3C799D2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BC5B785C-E6DC-F949-8A02-C158FECFAEC6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id="{B0C3EF1E-845B-8C71-A433-007F4B061F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id="{9EEA4655-FE57-A328-AB56-7079B5CEAECC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F7C95791-B32A-5FCE-5E9A-7F03D9885834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5D2DA7B0-D178-E383-C51B-AAC3B7432D11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id="{66106405-EA8C-1E4E-F9C5-51D6744365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D258A8D3-2227-041E-9E0D-142AA45CA77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6A0A73DC-0ECD-674C-4176-0C55BA134A1A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45" name="PHẠM DUYÊN 16 - 9Slide.vn">
            <a:extLst>
              <a:ext uri="{FF2B5EF4-FFF2-40B4-BE49-F238E27FC236}">
                <a16:creationId xmlns:a16="http://schemas.microsoft.com/office/drawing/2014/main" id="{9BCE440F-3EFD-A7CA-BE0E-066D198005E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76B7265E-5B65-672D-B868-F004FA3E8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8F9C37E-0632-319A-3706-3E9F573AF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FEB9B5-F299-DB93-0905-701E8A5058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CD6AF93E-CED0-4032-9BF7-785731D10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3A83736-8AAF-0100-7DB9-C62E5F89E5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E9B7E08-026A-3174-99A0-E572AC4781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3CADFFAE-6700-040D-623E-CCF608281C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2664EFB-3B06-B449-7D0E-62E6F5B5076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BEB28D95-70BC-11B7-D145-5489D298B7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B39C510F-145D-2C13-1607-36AE97631F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4E3316D-FC4F-D30F-2573-059EB62980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653B52-86FD-6480-9F32-61333FB78F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16" name="PHẠM DUYÊN 13 - 9Slide.vn">
            <a:extLst>
              <a:ext uri="{FF2B5EF4-FFF2-40B4-BE49-F238E27FC236}">
                <a16:creationId xmlns:a16="http://schemas.microsoft.com/office/drawing/2014/main" id="{3E5C5988-38E2-493F-13C9-FD9CAD3C7892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165664B6-AB1B-3301-144B-1A170BD34F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38" name="PHẠM DUYÊN 15 - 9Slide.vn">
            <a:extLst>
              <a:ext uri="{FF2B5EF4-FFF2-40B4-BE49-F238E27FC236}">
                <a16:creationId xmlns:a16="http://schemas.microsoft.com/office/drawing/2014/main" id="{B3866CAA-2B6C-8A45-55BA-AC1358B70763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E4DB43A4-E1CF-7657-FCCD-C10C35619D7E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8" name="Group 20">
                <a:extLst>
                  <a:ext uri="{FF2B5EF4-FFF2-40B4-BE49-F238E27FC236}">
                    <a16:creationId xmlns:a16="http://schemas.microsoft.com/office/drawing/2014/main" id="{94DA9B40-A600-F5B1-A214-CC990D10D9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9" name="Freeform 21">
                  <a:extLst>
                    <a:ext uri="{FF2B5EF4-FFF2-40B4-BE49-F238E27FC236}">
                      <a16:creationId xmlns:a16="http://schemas.microsoft.com/office/drawing/2014/main" id="{1FF940AC-1AE7-3F2D-0839-90F20B7908C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0" name="Freeform 22">
                  <a:extLst>
                    <a:ext uri="{FF2B5EF4-FFF2-40B4-BE49-F238E27FC236}">
                      <a16:creationId xmlns:a16="http://schemas.microsoft.com/office/drawing/2014/main" id="{9DBDB477-D0F8-B714-688B-2784A8E98C5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F15C2440-1D05-50DA-33B9-D954AC660481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id="{5295612B-5D73-AD00-D606-CEF8506E9F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D2852857-D499-8334-B171-509777BA2D72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E2585176-5C99-1F5E-B09C-64D2038F7335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id="{CE14B825-37C1-575B-0C5E-EA27F082F2FC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2" name="Group 28">
                <a:extLst>
                  <a:ext uri="{FF2B5EF4-FFF2-40B4-BE49-F238E27FC236}">
                    <a16:creationId xmlns:a16="http://schemas.microsoft.com/office/drawing/2014/main" id="{6955185B-00CF-1EDD-0EF9-D4642E66F6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43" name="Freeform 29">
                  <a:extLst>
                    <a:ext uri="{FF2B5EF4-FFF2-40B4-BE49-F238E27FC236}">
                      <a16:creationId xmlns:a16="http://schemas.microsoft.com/office/drawing/2014/main" id="{C200755A-CF06-9661-812D-8BB8640236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4" name="Freeform 30">
                  <a:extLst>
                    <a:ext uri="{FF2B5EF4-FFF2-40B4-BE49-F238E27FC236}">
                      <a16:creationId xmlns:a16="http://schemas.microsoft.com/office/drawing/2014/main" id="{B86CF383-6C91-82E0-FF56-38E332FE9810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1CB2A4C8-673A-9DB2-CAA5-33E30EF223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48113C6D-4DB8-E9C0-14D4-BA0E0751436C}"/>
              </a:ext>
            </a:extLst>
          </p:cNvPr>
          <p:cNvSpPr txBox="1"/>
          <p:nvPr userDrawn="1"/>
        </p:nvSpPr>
        <p:spPr>
          <a:xfrm>
            <a:off x="3657600" y="793471"/>
            <a:ext cx="5542645" cy="221599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5875" cap="rnd">
                  <a:solidFill>
                    <a:schemeClr val="bg1"/>
                  </a:solidFill>
                </a:ln>
                <a:solidFill>
                  <a:srgbClr val="F05153"/>
                </a:solidFill>
                <a:latin typeface="UTM Deutsch Gothic" panose="02040603050506020204" pitchFamily="18" charset="0"/>
              </a:rPr>
              <a:t>Bài 57</a:t>
            </a:r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8AD4C20C-00A1-DCBD-3D59-0E3F7BC379B2}"/>
              </a:ext>
            </a:extLst>
          </p:cNvPr>
          <p:cNvSpPr/>
          <p:nvPr userDrawn="1"/>
        </p:nvSpPr>
        <p:spPr>
          <a:xfrm>
            <a:off x="152400" y="1423779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833B20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VL Amelia BT" panose="04040804050F02020703" pitchFamily="8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833B20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VL Amelia BT" panose="04040804050F02020703" pitchFamily="82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F76676CB-2F1F-1F85-4053-C513C392FF5B}"/>
              </a:ext>
            </a:extLst>
          </p:cNvPr>
          <p:cNvSpPr txBox="1"/>
          <p:nvPr userDrawn="1"/>
        </p:nvSpPr>
        <p:spPr>
          <a:xfrm>
            <a:off x="1981199" y="3581400"/>
            <a:ext cx="79248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Chia số có bốn chữ số</a:t>
            </a:r>
            <a:b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</a:br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7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6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566F67-F52A-2D57-8F05-E5680EDBA6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377ADD-5960-7185-A963-38E864E98A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r="4948" b="18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52" r:id="rId4"/>
    <p:sldLayoutId id="2147483666" r:id="rId5"/>
    <p:sldLayoutId id="2147483664" r:id="rId6"/>
    <p:sldLayoutId id="2147483659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29650A-25B3-2D1A-76A3-C12964280A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5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20788" y="5478959"/>
            <a:ext cx="1550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3C536D"/>
                </a:solidFill>
              </a:rPr>
              <a:t>Tiết 2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B699C86F-874B-B717-24A5-C0568874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634998" y="598920"/>
            <a:ext cx="1365252" cy="54263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5994FDD1-8D43-403C-4889-A0916785B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029" y="838200"/>
            <a:ext cx="4003942" cy="1702096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8E5D8A97-6455-F822-8A74-A1A697639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6" y="2086142"/>
            <a:ext cx="1047988" cy="1177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B9295-192D-9A6F-2DB6-27BCA2482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257" y="2370795"/>
            <a:ext cx="7925487" cy="28348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64D20F-6BEC-DE44-3797-1B27F2A26442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68331" y="882073"/>
            <a:ext cx="4453331" cy="733186"/>
            <a:chOff x="3868331" y="882073"/>
            <a:chExt cx="4453331" cy="733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1 - 9Slide.vn">
                  <a:extLst>
                    <a:ext uri="{FF2B5EF4-FFF2-40B4-BE49-F238E27FC236}">
                      <a16:creationId xmlns:a16="http://schemas.microsoft.com/office/drawing/2014/main" id="{C05B8265-104D-41ED-D323-836FD52CE7BE}"/>
                    </a:ext>
                  </a:extLst>
                </p:cNvPr>
                <p:cNvSpPr txBox="1"/>
                <p:nvPr/>
              </p:nvSpPr>
              <p:spPr>
                <a:xfrm>
                  <a:off x="3962400" y="907373"/>
                  <a:ext cx="42672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9 365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000" b="1" dirty="0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3 = ?</a:t>
                  </a:r>
                </a:p>
              </p:txBody>
            </p:sp>
          </mc:Choice>
          <mc:Fallback xmlns="">
            <p:sp>
              <p:nvSpPr>
                <p:cNvPr id="3" name="PHẠM DUYÊN 1 - 9Slide.vn">
                  <a:extLst>
                    <a:ext uri="{FF2B5EF4-FFF2-40B4-BE49-F238E27FC236}">
                      <a16:creationId xmlns:a16="http://schemas.microsoft.com/office/drawing/2014/main" id="{C05B8265-104D-41ED-D323-836FD52CE7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2400" y="907373"/>
                  <a:ext cx="4267200" cy="707886"/>
                </a:xfrm>
                <a:prstGeom prst="rect">
                  <a:avLst/>
                </a:prstGeom>
                <a:blipFill>
                  <a:blip r:embed="rId2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PHẠM DUYÊN 2 - 9Slide.vn">
              <a:extLst>
                <a:ext uri="{FF2B5EF4-FFF2-40B4-BE49-F238E27FC236}">
                  <a16:creationId xmlns:a16="http://schemas.microsoft.com/office/drawing/2014/main" id="{F3EFB63B-04CA-37C9-21E9-64FA756E8020}"/>
                </a:ext>
              </a:extLst>
            </p:cNvPr>
            <p:cNvSpPr/>
            <p:nvPr/>
          </p:nvSpPr>
          <p:spPr>
            <a:xfrm>
              <a:off x="3868331" y="882073"/>
              <a:ext cx="4453331" cy="708660"/>
            </a:xfrm>
            <a:prstGeom prst="roundRect">
              <a:avLst>
                <a:gd name="adj" fmla="val 41393"/>
              </a:avLst>
            </a:prstGeom>
            <a:noFill/>
            <a:ln w="28575">
              <a:solidFill>
                <a:srgbClr val="FBE496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732344" y="209002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6976628" y="1917615"/>
            <a:ext cx="2856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9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3, </a:t>
            </a:r>
            <a:r>
              <a:rPr lang="en-US" sz="2400" spc="-120" dirty="0" err="1"/>
              <a:t>viết</a:t>
            </a:r>
            <a:r>
              <a:rPr lang="en-US" sz="2400" spc="-120" dirty="0"/>
              <a:t> 3.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3" y="287314"/>
            <a:ext cx="2209800" cy="1104900"/>
          </a:xfrm>
          <a:prstGeom prst="rect">
            <a:avLst/>
          </a:prstGeom>
        </p:spPr>
      </p:pic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215857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2206078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262802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3803645" y="198930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547816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889554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2547816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231293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206078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PHẠM DUYÊN 17 - 9Slide.vn">
            <a:extLst>
              <a:ext uri="{FF2B5EF4-FFF2-40B4-BE49-F238E27FC236}">
                <a16:creationId xmlns:a16="http://schemas.microsoft.com/office/drawing/2014/main" id="{D09E3BC6-7881-28C8-C427-EB2AC66AB8AF}"/>
              </a:ext>
            </a:extLst>
          </p:cNvPr>
          <p:cNvSpPr txBox="1"/>
          <p:nvPr/>
        </p:nvSpPr>
        <p:spPr>
          <a:xfrm>
            <a:off x="6976628" y="2386681"/>
            <a:ext cx="414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3 </a:t>
            </a:r>
            <a:r>
              <a:rPr lang="en-US" sz="2400" spc="-120" dirty="0" err="1"/>
              <a:t>nhân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9; 9 </a:t>
            </a:r>
            <a:r>
              <a:rPr lang="en-US" sz="2400" spc="-120" dirty="0" err="1"/>
              <a:t>trừ</a:t>
            </a:r>
            <a:r>
              <a:rPr lang="en-US" sz="2400" spc="-120" dirty="0"/>
              <a:t> 9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9182" y="5334000"/>
            <a:ext cx="4812410" cy="708660"/>
            <a:chOff x="1159182" y="5334000"/>
            <a:chExt cx="4812410" cy="708660"/>
          </a:xfrm>
        </p:grpSpPr>
        <p:sp>
          <p:nvSpPr>
            <p:cNvPr id="36" name="PHẠM DUYÊN 18 - 9Slide.vn">
              <a:extLst>
                <a:ext uri="{FF2B5EF4-FFF2-40B4-BE49-F238E27FC236}">
                  <a16:creationId xmlns:a16="http://schemas.microsoft.com/office/drawing/2014/main" id="{7148990F-2E4E-CB17-B1F7-AE48D3959AF5}"/>
                </a:ext>
              </a:extLst>
            </p:cNvPr>
            <p:cNvSpPr/>
            <p:nvPr/>
          </p:nvSpPr>
          <p:spPr>
            <a:xfrm>
              <a:off x="1159182" y="5334000"/>
              <a:ext cx="4812410" cy="708660"/>
            </a:xfrm>
            <a:prstGeom prst="roundRect">
              <a:avLst>
                <a:gd name="adj" fmla="val 40049"/>
              </a:avLst>
            </a:prstGeom>
            <a:solidFill>
              <a:srgbClr val="FCDCA9"/>
            </a:solidFill>
            <a:ln w="28575">
              <a:noFill/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PHẠM DUYÊN 19 - 9Slide.vn">
                  <a:extLst>
                    <a:ext uri="{FF2B5EF4-FFF2-40B4-BE49-F238E27FC236}">
                      <a16:creationId xmlns:a16="http://schemas.microsoft.com/office/drawing/2014/main" id="{29408500-FC26-DEB0-E9A4-5EB9918ABC5F}"/>
                    </a:ext>
                  </a:extLst>
                </p:cNvPr>
                <p:cNvSpPr txBox="1"/>
                <p:nvPr/>
              </p:nvSpPr>
              <p:spPr>
                <a:xfrm>
                  <a:off x="1336764" y="5426720"/>
                  <a:ext cx="4457546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9 365 </a:t>
                  </a:r>
                  <a14:m>
                    <m:oMath xmlns:m="http://schemas.openxmlformats.org/officeDocument/2006/math">
                      <m:r>
                        <a:rPr lang="en-US" sz="3000" b="1" i="1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3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3 =  </a:t>
                  </a:r>
                  <a:r>
                    <a:rPr lang="en-US" sz="3000" b="1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3 121 (dư 2)</a:t>
                  </a:r>
                </a:p>
              </p:txBody>
            </p:sp>
          </mc:Choice>
          <mc:Fallback xmlns="">
            <p:sp>
              <p:nvSpPr>
                <p:cNvPr id="37" name="PHẠM DUYÊN 19 - 9Slide.vn">
                  <a:extLst>
                    <a:ext uri="{FF2B5EF4-FFF2-40B4-BE49-F238E27FC236}">
                      <a16:creationId xmlns:a16="http://schemas.microsoft.com/office/drawing/2014/main" id="{29408500-FC26-DEB0-E9A4-5EB9918AB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6764" y="5426720"/>
                  <a:ext cx="4457546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1913" t="-14286" r="-1913" b="-329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547816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887356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887356" y="379962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231293" y="37996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231293" y="435672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4791593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PHẠM DUYÊN 28 - 9Slide.vn">
            <a:extLst>
              <a:ext uri="{FF2B5EF4-FFF2-40B4-BE49-F238E27FC236}">
                <a16:creationId xmlns:a16="http://schemas.microsoft.com/office/drawing/2014/main" id="{544CC93F-E4E6-0C8A-AFC0-EB62AB6B7FFD}"/>
              </a:ext>
            </a:extLst>
          </p:cNvPr>
          <p:cNvSpPr/>
          <p:nvPr/>
        </p:nvSpPr>
        <p:spPr>
          <a:xfrm>
            <a:off x="6732344" y="322337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PHẠM DUYÊN 29 - 9Slide.vn">
            <a:extLst>
              <a:ext uri="{FF2B5EF4-FFF2-40B4-BE49-F238E27FC236}">
                <a16:creationId xmlns:a16="http://schemas.microsoft.com/office/drawing/2014/main" id="{A43F166B-7B8B-1986-F1C0-7AAA3E357FB6}"/>
              </a:ext>
            </a:extLst>
          </p:cNvPr>
          <p:cNvSpPr txBox="1"/>
          <p:nvPr/>
        </p:nvSpPr>
        <p:spPr>
          <a:xfrm>
            <a:off x="6976628" y="3050966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3; 3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1, </a:t>
            </a:r>
            <a:r>
              <a:rPr lang="en-US" sz="2400" spc="-120" dirty="0" err="1"/>
              <a:t>viết</a:t>
            </a:r>
            <a:r>
              <a:rPr lang="en-US" sz="2400" spc="-120" dirty="0"/>
              <a:t> 1.</a:t>
            </a: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39BBCF9E-B4C2-BB87-524D-C889C413F035}"/>
              </a:ext>
            </a:extLst>
          </p:cNvPr>
          <p:cNvSpPr txBox="1"/>
          <p:nvPr/>
        </p:nvSpPr>
        <p:spPr>
          <a:xfrm>
            <a:off x="6976628" y="3474787"/>
            <a:ext cx="405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1 </a:t>
            </a:r>
            <a:r>
              <a:rPr lang="en-US" sz="2400" spc="-120" dirty="0" err="1"/>
              <a:t>nhân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3; 3 </a:t>
            </a:r>
            <a:r>
              <a:rPr lang="en-US" sz="2400" spc="-120" dirty="0" err="1"/>
              <a:t>trừ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sp>
        <p:nvSpPr>
          <p:cNvPr id="53" name="PHẠM DUYÊN 31 - 9Slide.vn">
            <a:extLst>
              <a:ext uri="{FF2B5EF4-FFF2-40B4-BE49-F238E27FC236}">
                <a16:creationId xmlns:a16="http://schemas.microsoft.com/office/drawing/2014/main" id="{1AC9CB2A-2574-FA16-BA2D-6967C436707C}"/>
              </a:ext>
            </a:extLst>
          </p:cNvPr>
          <p:cNvSpPr/>
          <p:nvPr/>
        </p:nvSpPr>
        <p:spPr>
          <a:xfrm>
            <a:off x="6732344" y="435672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PHẠM DUYÊN 32 - 9Slide.vn">
            <a:extLst>
              <a:ext uri="{FF2B5EF4-FFF2-40B4-BE49-F238E27FC236}">
                <a16:creationId xmlns:a16="http://schemas.microsoft.com/office/drawing/2014/main" id="{28B19B33-19C2-5C22-374E-6BF164611CCC}"/>
              </a:ext>
            </a:extLst>
          </p:cNvPr>
          <p:cNvSpPr txBox="1"/>
          <p:nvPr/>
        </p:nvSpPr>
        <p:spPr>
          <a:xfrm>
            <a:off x="6976628" y="4184317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6; 6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2, </a:t>
            </a:r>
            <a:r>
              <a:rPr lang="en-US" sz="2400" spc="-120" dirty="0" err="1"/>
              <a:t>viết</a:t>
            </a:r>
            <a:r>
              <a:rPr lang="en-US" sz="2400" spc="-120" dirty="0"/>
              <a:t> 2.</a:t>
            </a:r>
          </a:p>
        </p:txBody>
      </p:sp>
      <p:sp>
        <p:nvSpPr>
          <p:cNvPr id="55" name="PHẠM DUYÊN 33 - 9Slide.vn">
            <a:extLst>
              <a:ext uri="{FF2B5EF4-FFF2-40B4-BE49-F238E27FC236}">
                <a16:creationId xmlns:a16="http://schemas.microsoft.com/office/drawing/2014/main" id="{D832B730-D034-3D6D-4063-6188414107DF}"/>
              </a:ext>
            </a:extLst>
          </p:cNvPr>
          <p:cNvSpPr txBox="1"/>
          <p:nvPr/>
        </p:nvSpPr>
        <p:spPr>
          <a:xfrm>
            <a:off x="6976628" y="4630761"/>
            <a:ext cx="414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2 </a:t>
            </a:r>
            <a:r>
              <a:rPr lang="en-US" sz="2400" spc="-120" dirty="0" err="1"/>
              <a:t>nhân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6; 6 </a:t>
            </a:r>
            <a:r>
              <a:rPr lang="en-US" sz="2400" spc="-120" dirty="0" err="1"/>
              <a:t>trừ</a:t>
            </a:r>
            <a:r>
              <a:rPr lang="en-US" sz="2400" spc="-120" dirty="0"/>
              <a:t> 6 </a:t>
            </a:r>
            <a:r>
              <a:rPr lang="en-US" sz="2400" spc="-120" dirty="0" err="1"/>
              <a:t>bằng</a:t>
            </a:r>
            <a:r>
              <a:rPr lang="en-US" sz="2400" spc="-120" dirty="0"/>
              <a:t> 0.</a:t>
            </a:r>
          </a:p>
        </p:txBody>
      </p:sp>
      <p:sp>
        <p:nvSpPr>
          <p:cNvPr id="56" name="PHẠM DUYÊN 34 - 9Slide.vn">
            <a:extLst>
              <a:ext uri="{FF2B5EF4-FFF2-40B4-BE49-F238E27FC236}">
                <a16:creationId xmlns:a16="http://schemas.microsoft.com/office/drawing/2014/main" id="{E96B41A4-B29B-AECE-6547-F23530D461E7}"/>
              </a:ext>
            </a:extLst>
          </p:cNvPr>
          <p:cNvSpPr/>
          <p:nvPr/>
        </p:nvSpPr>
        <p:spPr>
          <a:xfrm>
            <a:off x="6732344" y="5490076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PHẠM DUYÊN 35 - 9Slide.vn">
            <a:extLst>
              <a:ext uri="{FF2B5EF4-FFF2-40B4-BE49-F238E27FC236}">
                <a16:creationId xmlns:a16="http://schemas.microsoft.com/office/drawing/2014/main" id="{649CA692-B4C6-9D6B-8FB4-91821C7A3B19}"/>
              </a:ext>
            </a:extLst>
          </p:cNvPr>
          <p:cNvSpPr txBox="1"/>
          <p:nvPr/>
        </p:nvSpPr>
        <p:spPr>
          <a:xfrm>
            <a:off x="6976628" y="5317669"/>
            <a:ext cx="346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5; 5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1, </a:t>
            </a:r>
            <a:r>
              <a:rPr lang="en-US" sz="2400" spc="-120" dirty="0" err="1"/>
              <a:t>viết</a:t>
            </a:r>
            <a:r>
              <a:rPr lang="en-US" sz="2400" spc="-120" dirty="0"/>
              <a:t> 1.</a:t>
            </a:r>
          </a:p>
        </p:txBody>
      </p:sp>
      <p:sp>
        <p:nvSpPr>
          <p:cNvPr id="58" name="PHẠM DUYÊN 36 - 9Slide.vn">
            <a:extLst>
              <a:ext uri="{FF2B5EF4-FFF2-40B4-BE49-F238E27FC236}">
                <a16:creationId xmlns:a16="http://schemas.microsoft.com/office/drawing/2014/main" id="{AFE6EC61-8E6F-C9D0-C934-CC4853D304BF}"/>
              </a:ext>
            </a:extLst>
          </p:cNvPr>
          <p:cNvSpPr txBox="1"/>
          <p:nvPr/>
        </p:nvSpPr>
        <p:spPr>
          <a:xfrm>
            <a:off x="6976628" y="5786735"/>
            <a:ext cx="404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1 </a:t>
            </a:r>
            <a:r>
              <a:rPr lang="en-US" sz="2400" spc="-120" dirty="0" err="1"/>
              <a:t>nhân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3; 5 </a:t>
            </a:r>
            <a:r>
              <a:rPr lang="en-US" sz="2400" spc="-120" dirty="0" err="1"/>
              <a:t>trừ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59BA9-3CC6-5E6F-C588-B8D19483B0C1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" grpId="0"/>
      <p:bldP spid="11" grpId="0"/>
      <p:bldP spid="22" grpId="0"/>
      <p:bldP spid="26" grpId="0"/>
      <p:bldP spid="28" grpId="0"/>
      <p:bldP spid="29" grpId="0"/>
      <p:bldP spid="30" grpId="0"/>
      <p:bldP spid="34" grpId="0"/>
      <p:bldP spid="9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3" grpId="0" animBg="1"/>
      <p:bldP spid="54" grpId="0"/>
      <p:bldP spid="55" grpId="0"/>
      <p:bldP spid="56" grpId="0" animBg="1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8331" y="882073"/>
            <a:ext cx="4453331" cy="733186"/>
            <a:chOff x="3868331" y="882073"/>
            <a:chExt cx="4453331" cy="733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1 - 9Slide.vn">
                  <a:extLst>
                    <a:ext uri="{FF2B5EF4-FFF2-40B4-BE49-F238E27FC236}">
                      <a16:creationId xmlns:a16="http://schemas.microsoft.com/office/drawing/2014/main" id="{C05B8265-104D-41ED-D323-836FD52CE7BE}"/>
                    </a:ext>
                  </a:extLst>
                </p:cNvPr>
                <p:cNvSpPr txBox="1"/>
                <p:nvPr/>
              </p:nvSpPr>
              <p:spPr>
                <a:xfrm>
                  <a:off x="3962400" y="907373"/>
                  <a:ext cx="42672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2 249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4 = ?</a:t>
                  </a:r>
                </a:p>
              </p:txBody>
            </p:sp>
          </mc:Choice>
          <mc:Fallback xmlns="">
            <p:sp>
              <p:nvSpPr>
                <p:cNvPr id="3" name="PHẠM DUYÊN 1 - 9Slide.vn">
                  <a:extLst>
                    <a:ext uri="{FF2B5EF4-FFF2-40B4-BE49-F238E27FC236}">
                      <a16:creationId xmlns:a16="http://schemas.microsoft.com/office/drawing/2014/main" id="{C05B8265-104D-41ED-D323-836FD52CE7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2400" y="907373"/>
                  <a:ext cx="4267200" cy="707886"/>
                </a:xfrm>
                <a:prstGeom prst="rect">
                  <a:avLst/>
                </a:prstGeom>
                <a:blipFill>
                  <a:blip r:embed="rId2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PHẠM DUYÊN 2 - 9Slide.vn">
              <a:extLst>
                <a:ext uri="{FF2B5EF4-FFF2-40B4-BE49-F238E27FC236}">
                  <a16:creationId xmlns:a16="http://schemas.microsoft.com/office/drawing/2014/main" id="{F3EFB63B-04CA-37C9-21E9-64FA756E8020}"/>
                </a:ext>
              </a:extLst>
            </p:cNvPr>
            <p:cNvSpPr/>
            <p:nvPr/>
          </p:nvSpPr>
          <p:spPr>
            <a:xfrm>
              <a:off x="3868331" y="882073"/>
              <a:ext cx="4453331" cy="708660"/>
            </a:xfrm>
            <a:prstGeom prst="roundRect">
              <a:avLst>
                <a:gd name="adj" fmla="val 41393"/>
              </a:avLst>
            </a:prstGeom>
            <a:noFill/>
            <a:ln w="28575">
              <a:solidFill>
                <a:srgbClr val="FBE496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1B74595E-5B3B-92B4-5667-6DE0D0C9D60A}"/>
              </a:ext>
            </a:extLst>
          </p:cNvPr>
          <p:cNvSpPr txBox="1"/>
          <p:nvPr/>
        </p:nvSpPr>
        <p:spPr>
          <a:xfrm>
            <a:off x="3322022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D6035949-DC5F-33F9-CF17-4414F9EE5C2B}"/>
              </a:ext>
            </a:extLst>
          </p:cNvPr>
          <p:cNvCxnSpPr>
            <a:cxnSpLocks/>
          </p:cNvCxnSpPr>
          <p:nvPr/>
        </p:nvCxnSpPr>
        <p:spPr>
          <a:xfrm>
            <a:off x="3193387" y="246337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6 - 9Slide.vn">
            <a:extLst>
              <a:ext uri="{FF2B5EF4-FFF2-40B4-BE49-F238E27FC236}">
                <a16:creationId xmlns:a16="http://schemas.microsoft.com/office/drawing/2014/main" id="{5C8244BC-C875-027B-13A0-7BC5F60FED2A}"/>
              </a:ext>
            </a:extLst>
          </p:cNvPr>
          <p:cNvCxnSpPr>
            <a:cxnSpLocks/>
          </p:cNvCxnSpPr>
          <p:nvPr/>
        </p:nvCxnSpPr>
        <p:spPr>
          <a:xfrm>
            <a:off x="3204122" y="293282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5929B9A-6957-9743-66E2-237C675A60DF}"/>
              </a:ext>
            </a:extLst>
          </p:cNvPr>
          <p:cNvSpPr txBox="1"/>
          <p:nvPr/>
        </p:nvSpPr>
        <p:spPr>
          <a:xfrm>
            <a:off x="3350167" y="229410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69558543-E183-931E-7BFE-A1412B77EF7E}"/>
              </a:ext>
            </a:extLst>
          </p:cNvPr>
          <p:cNvSpPr txBox="1"/>
          <p:nvPr/>
        </p:nvSpPr>
        <p:spPr>
          <a:xfrm>
            <a:off x="2094338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14EADA47-B7A8-942A-95AA-FC2B3E80BAEB}"/>
              </a:ext>
            </a:extLst>
          </p:cNvPr>
          <p:cNvSpPr txBox="1"/>
          <p:nvPr/>
        </p:nvSpPr>
        <p:spPr>
          <a:xfrm>
            <a:off x="2436076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A03A8B02-982C-445A-3C0C-2D5ACC37636B}"/>
              </a:ext>
            </a:extLst>
          </p:cNvPr>
          <p:cNvSpPr txBox="1"/>
          <p:nvPr/>
        </p:nvSpPr>
        <p:spPr>
          <a:xfrm>
            <a:off x="2777815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DFE74AE1-C376-DF27-4412-D438D84A251E}"/>
              </a:ext>
            </a:extLst>
          </p:cNvPr>
          <p:cNvSpPr txBox="1"/>
          <p:nvPr/>
        </p:nvSpPr>
        <p:spPr>
          <a:xfrm>
            <a:off x="1752600" y="22941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06890" y="5334000"/>
            <a:ext cx="4578220" cy="708660"/>
            <a:chOff x="3806890" y="5334000"/>
            <a:chExt cx="4578220" cy="708660"/>
          </a:xfrm>
        </p:grpSpPr>
        <p:sp>
          <p:nvSpPr>
            <p:cNvPr id="19" name="PHẠM DUYÊN 12 - 9Slide.vn">
              <a:extLst>
                <a:ext uri="{FF2B5EF4-FFF2-40B4-BE49-F238E27FC236}">
                  <a16:creationId xmlns:a16="http://schemas.microsoft.com/office/drawing/2014/main" id="{9CA136B6-4E92-CD5E-2C68-7AD5B305A937}"/>
                </a:ext>
              </a:extLst>
            </p:cNvPr>
            <p:cNvSpPr/>
            <p:nvPr/>
          </p:nvSpPr>
          <p:spPr>
            <a:xfrm>
              <a:off x="3868331" y="5334000"/>
              <a:ext cx="4453331" cy="708660"/>
            </a:xfrm>
            <a:prstGeom prst="roundRect">
              <a:avLst>
                <a:gd name="adj" fmla="val 40049"/>
              </a:avLst>
            </a:prstGeom>
            <a:solidFill>
              <a:srgbClr val="FCDCA9"/>
            </a:solidFill>
            <a:ln w="28575">
              <a:noFill/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HẠM DUYÊN 13 - 9Slide.vn">
                  <a:extLst>
                    <a:ext uri="{FF2B5EF4-FFF2-40B4-BE49-F238E27FC236}">
                      <a16:creationId xmlns:a16="http://schemas.microsoft.com/office/drawing/2014/main" id="{A62FB62E-BFC1-34BB-1360-56BB467A66FA}"/>
                    </a:ext>
                  </a:extLst>
                </p:cNvPr>
                <p:cNvSpPr txBox="1"/>
                <p:nvPr/>
              </p:nvSpPr>
              <p:spPr>
                <a:xfrm>
                  <a:off x="3806890" y="5395943"/>
                  <a:ext cx="45782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2 249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32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4 =  </a:t>
                  </a:r>
                  <a:r>
                    <a:rPr lang="en-US" sz="3200" b="1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562 (dư 1)</a:t>
                  </a:r>
                </a:p>
              </p:txBody>
            </p:sp>
          </mc:Choice>
          <mc:Fallback xmlns="">
            <p:sp>
              <p:nvSpPr>
                <p:cNvPr id="20" name="PHẠM DUYÊN 13 - 9Slide.vn">
                  <a:extLst>
                    <a:ext uri="{FF2B5EF4-FFF2-40B4-BE49-F238E27FC236}">
                      <a16:creationId xmlns:a16="http://schemas.microsoft.com/office/drawing/2014/main" id="{A62FB62E-BFC1-34BB-1360-56BB467A6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890" y="5395943"/>
                  <a:ext cx="4578220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266" t="-13542" r="-13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524FD0CB-DBC3-2775-2C96-E0ED3968ECFD}"/>
              </a:ext>
            </a:extLst>
          </p:cNvPr>
          <p:cNvSpPr txBox="1"/>
          <p:nvPr/>
        </p:nvSpPr>
        <p:spPr>
          <a:xfrm>
            <a:off x="3660720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9D035A68-7B27-B25F-C2FE-73A554C17830}"/>
              </a:ext>
            </a:extLst>
          </p:cNvPr>
          <p:cNvSpPr txBox="1"/>
          <p:nvPr/>
        </p:nvSpPr>
        <p:spPr>
          <a:xfrm>
            <a:off x="2094338" y="28636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6 - 9Slide.vn">
            <a:extLst>
              <a:ext uri="{FF2B5EF4-FFF2-40B4-BE49-F238E27FC236}">
                <a16:creationId xmlns:a16="http://schemas.microsoft.com/office/drawing/2014/main" id="{801D9121-3650-A0CC-E22A-253D00E827C9}"/>
              </a:ext>
            </a:extLst>
          </p:cNvPr>
          <p:cNvSpPr txBox="1"/>
          <p:nvPr/>
        </p:nvSpPr>
        <p:spPr>
          <a:xfrm>
            <a:off x="3999418" y="28636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PHẠM DUYÊN 17 - 9Slide.vn">
            <a:extLst>
              <a:ext uri="{FF2B5EF4-FFF2-40B4-BE49-F238E27FC236}">
                <a16:creationId xmlns:a16="http://schemas.microsoft.com/office/drawing/2014/main" id="{C2C56202-175D-2E12-F797-815F825BE707}"/>
              </a:ext>
            </a:extLst>
          </p:cNvPr>
          <p:cNvSpPr txBox="1"/>
          <p:nvPr/>
        </p:nvSpPr>
        <p:spPr>
          <a:xfrm>
            <a:off x="2433878" y="28636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PHẠM DUYÊN 18 - 9Slide.vn">
            <a:extLst>
              <a:ext uri="{FF2B5EF4-FFF2-40B4-BE49-F238E27FC236}">
                <a16:creationId xmlns:a16="http://schemas.microsoft.com/office/drawing/2014/main" id="{3A0A1C46-818C-AF8A-10BC-9B5BE5516F1D}"/>
              </a:ext>
            </a:extLst>
          </p:cNvPr>
          <p:cNvSpPr txBox="1"/>
          <p:nvPr/>
        </p:nvSpPr>
        <p:spPr>
          <a:xfrm>
            <a:off x="2433878" y="34831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PHẠM DUYÊN 19 - 9Slide.vn">
            <a:extLst>
              <a:ext uri="{FF2B5EF4-FFF2-40B4-BE49-F238E27FC236}">
                <a16:creationId xmlns:a16="http://schemas.microsoft.com/office/drawing/2014/main" id="{0D712F6F-4AA1-50B6-9CBE-F1A6EFE004E3}"/>
              </a:ext>
            </a:extLst>
          </p:cNvPr>
          <p:cNvSpPr txBox="1"/>
          <p:nvPr/>
        </p:nvSpPr>
        <p:spPr>
          <a:xfrm>
            <a:off x="2777815" y="34831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PHẠM DUYÊN 20 - 9Slide.vn">
            <a:extLst>
              <a:ext uri="{FF2B5EF4-FFF2-40B4-BE49-F238E27FC236}">
                <a16:creationId xmlns:a16="http://schemas.microsoft.com/office/drawing/2014/main" id="{2B802B23-C9FE-DF1D-CD73-BE31292BA7AB}"/>
              </a:ext>
            </a:extLst>
          </p:cNvPr>
          <p:cNvSpPr txBox="1"/>
          <p:nvPr/>
        </p:nvSpPr>
        <p:spPr>
          <a:xfrm>
            <a:off x="2777815" y="4092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PHẠM DUYÊN 21 - 9Slide.vn">
            <a:extLst>
              <a:ext uri="{FF2B5EF4-FFF2-40B4-BE49-F238E27FC236}">
                <a16:creationId xmlns:a16="http://schemas.microsoft.com/office/drawing/2014/main" id="{ACAC2666-B93E-F574-AFE0-622E0CB0338C}"/>
              </a:ext>
            </a:extLst>
          </p:cNvPr>
          <p:cNvSpPr/>
          <p:nvPr/>
        </p:nvSpPr>
        <p:spPr>
          <a:xfrm>
            <a:off x="5791200" y="2077407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PHẠM DUYÊN 22 - 9Slide.vn">
            <a:extLst>
              <a:ext uri="{FF2B5EF4-FFF2-40B4-BE49-F238E27FC236}">
                <a16:creationId xmlns:a16="http://schemas.microsoft.com/office/drawing/2014/main" id="{6AE31221-2884-D95D-B838-4D6881C5071A}"/>
              </a:ext>
            </a:extLst>
          </p:cNvPr>
          <p:cNvSpPr txBox="1"/>
          <p:nvPr/>
        </p:nvSpPr>
        <p:spPr>
          <a:xfrm>
            <a:off x="6035484" y="1905000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22 chia 4 </a:t>
            </a:r>
            <a:r>
              <a:rPr lang="en-US" sz="2400" spc="-40" dirty="0" err="1"/>
              <a:t>được</a:t>
            </a:r>
            <a:r>
              <a:rPr lang="en-US" sz="2400" spc="-40" dirty="0"/>
              <a:t> 5, </a:t>
            </a:r>
            <a:r>
              <a:rPr lang="en-US" sz="2400" spc="-40" dirty="0" err="1"/>
              <a:t>viết</a:t>
            </a:r>
            <a:r>
              <a:rPr lang="en-US" sz="2400" spc="-40" dirty="0"/>
              <a:t> 5.</a:t>
            </a:r>
          </a:p>
        </p:txBody>
      </p:sp>
      <p:sp>
        <p:nvSpPr>
          <p:cNvPr id="51" name="PHẠM DUYÊN 23 - 9Slide.vn">
            <a:extLst>
              <a:ext uri="{FF2B5EF4-FFF2-40B4-BE49-F238E27FC236}">
                <a16:creationId xmlns:a16="http://schemas.microsoft.com/office/drawing/2014/main" id="{6404D86B-F4CE-E4DF-7EE6-DA184B9DE5EC}"/>
              </a:ext>
            </a:extLst>
          </p:cNvPr>
          <p:cNvSpPr txBox="1"/>
          <p:nvPr/>
        </p:nvSpPr>
        <p:spPr>
          <a:xfrm>
            <a:off x="6035484" y="2328821"/>
            <a:ext cx="4987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5 </a:t>
            </a:r>
            <a:r>
              <a:rPr lang="en-US" sz="2400" spc="-40" dirty="0" err="1"/>
              <a:t>nhân</a:t>
            </a:r>
            <a:r>
              <a:rPr lang="en-US" sz="2400" spc="-40" dirty="0"/>
              <a:t> 4 </a:t>
            </a:r>
            <a:r>
              <a:rPr lang="en-US" sz="2400" spc="-40" dirty="0" err="1"/>
              <a:t>bằng</a:t>
            </a:r>
            <a:r>
              <a:rPr lang="en-US" sz="2400" spc="-40" dirty="0"/>
              <a:t> 20; 22 </a:t>
            </a:r>
            <a:r>
              <a:rPr lang="en-US" sz="2400" spc="-40" dirty="0" err="1"/>
              <a:t>trừ</a:t>
            </a:r>
            <a:r>
              <a:rPr lang="en-US" sz="2400" spc="-40" dirty="0"/>
              <a:t> 20 </a:t>
            </a:r>
            <a:r>
              <a:rPr lang="en-US" sz="2400" spc="-40" dirty="0" err="1"/>
              <a:t>bằng</a:t>
            </a:r>
            <a:r>
              <a:rPr lang="en-US" sz="2400" spc="-40" dirty="0"/>
              <a:t> 2.</a:t>
            </a:r>
          </a:p>
        </p:txBody>
      </p:sp>
      <p:sp>
        <p:nvSpPr>
          <p:cNvPr id="52" name="PHẠM DUYÊN 24 - 9Slide.vn">
            <a:extLst>
              <a:ext uri="{FF2B5EF4-FFF2-40B4-BE49-F238E27FC236}">
                <a16:creationId xmlns:a16="http://schemas.microsoft.com/office/drawing/2014/main" id="{6FCFA1D6-EAC6-FCD8-0585-C33D678F93E2}"/>
              </a:ext>
            </a:extLst>
          </p:cNvPr>
          <p:cNvSpPr/>
          <p:nvPr/>
        </p:nvSpPr>
        <p:spPr>
          <a:xfrm>
            <a:off x="5791200" y="3210758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9" name="PHẠM DUYÊN 25 - 9Slide.vn">
            <a:extLst>
              <a:ext uri="{FF2B5EF4-FFF2-40B4-BE49-F238E27FC236}">
                <a16:creationId xmlns:a16="http://schemas.microsoft.com/office/drawing/2014/main" id="{C57E80B2-DAF2-CF5C-DB4C-DB9AACF318BB}"/>
              </a:ext>
            </a:extLst>
          </p:cNvPr>
          <p:cNvSpPr txBox="1"/>
          <p:nvPr/>
        </p:nvSpPr>
        <p:spPr>
          <a:xfrm>
            <a:off x="6035484" y="3038351"/>
            <a:ext cx="527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 err="1"/>
              <a:t>Hạ</a:t>
            </a:r>
            <a:r>
              <a:rPr lang="en-US" sz="2400" spc="-40" dirty="0"/>
              <a:t> 4; </a:t>
            </a:r>
            <a:r>
              <a:rPr lang="en-US" sz="2400" spc="-40" dirty="0" err="1"/>
              <a:t>được</a:t>
            </a:r>
            <a:r>
              <a:rPr lang="en-US" sz="2400" spc="-40" dirty="0"/>
              <a:t> 24; 24 chia 4 </a:t>
            </a:r>
            <a:r>
              <a:rPr lang="en-US" sz="2400" spc="-40" dirty="0" err="1"/>
              <a:t>được</a:t>
            </a:r>
            <a:r>
              <a:rPr lang="en-US" sz="2400" spc="-40" dirty="0"/>
              <a:t> 6, </a:t>
            </a:r>
            <a:r>
              <a:rPr lang="en-US" sz="2400" spc="-40" dirty="0" err="1"/>
              <a:t>viết</a:t>
            </a:r>
            <a:r>
              <a:rPr lang="en-US" sz="2400" spc="-40" dirty="0"/>
              <a:t> 6.</a:t>
            </a:r>
          </a:p>
        </p:txBody>
      </p:sp>
      <p:sp>
        <p:nvSpPr>
          <p:cNvPr id="60" name="PHẠM DUYÊN 26 - 9Slide.vn">
            <a:extLst>
              <a:ext uri="{FF2B5EF4-FFF2-40B4-BE49-F238E27FC236}">
                <a16:creationId xmlns:a16="http://schemas.microsoft.com/office/drawing/2014/main" id="{207A47AC-6B27-0545-0A41-CAD8F7DBE9E2}"/>
              </a:ext>
            </a:extLst>
          </p:cNvPr>
          <p:cNvSpPr txBox="1"/>
          <p:nvPr/>
        </p:nvSpPr>
        <p:spPr>
          <a:xfrm>
            <a:off x="6035484" y="3484795"/>
            <a:ext cx="49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6 </a:t>
            </a:r>
            <a:r>
              <a:rPr lang="en-US" sz="2400" spc="-40" dirty="0" err="1"/>
              <a:t>nhân</a:t>
            </a:r>
            <a:r>
              <a:rPr lang="en-US" sz="2400" spc="-40" dirty="0"/>
              <a:t> 4 </a:t>
            </a:r>
            <a:r>
              <a:rPr lang="en-US" sz="2400" spc="-40" dirty="0" err="1"/>
              <a:t>bằng</a:t>
            </a:r>
            <a:r>
              <a:rPr lang="en-US" sz="2400" spc="-40" dirty="0"/>
              <a:t> 24; 24 </a:t>
            </a:r>
            <a:r>
              <a:rPr lang="en-US" sz="2400" spc="-40" dirty="0" err="1"/>
              <a:t>trừ</a:t>
            </a:r>
            <a:r>
              <a:rPr lang="en-US" sz="2400" spc="-40" dirty="0"/>
              <a:t> 24 </a:t>
            </a:r>
            <a:r>
              <a:rPr lang="en-US" sz="2400" spc="-40" dirty="0" err="1"/>
              <a:t>bằng</a:t>
            </a:r>
            <a:r>
              <a:rPr lang="en-US" sz="2400" spc="-40" dirty="0"/>
              <a:t> 0.</a:t>
            </a:r>
          </a:p>
        </p:txBody>
      </p:sp>
      <p:sp>
        <p:nvSpPr>
          <p:cNvPr id="61" name="PHẠM DUYÊN 27 - 9Slide.vn">
            <a:extLst>
              <a:ext uri="{FF2B5EF4-FFF2-40B4-BE49-F238E27FC236}">
                <a16:creationId xmlns:a16="http://schemas.microsoft.com/office/drawing/2014/main" id="{98D7ECEA-5069-8278-E111-4D5292F7A232}"/>
              </a:ext>
            </a:extLst>
          </p:cNvPr>
          <p:cNvSpPr/>
          <p:nvPr/>
        </p:nvSpPr>
        <p:spPr>
          <a:xfrm>
            <a:off x="5791200" y="4344110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PHẠM DUYÊN 28 - 9Slide.vn">
            <a:extLst>
              <a:ext uri="{FF2B5EF4-FFF2-40B4-BE49-F238E27FC236}">
                <a16:creationId xmlns:a16="http://schemas.microsoft.com/office/drawing/2014/main" id="{897B7F8E-57EF-0A84-39EA-B357D69C88BF}"/>
              </a:ext>
            </a:extLst>
          </p:cNvPr>
          <p:cNvSpPr txBox="1"/>
          <p:nvPr/>
        </p:nvSpPr>
        <p:spPr>
          <a:xfrm>
            <a:off x="6035484" y="4171703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9; 9 chia 4 </a:t>
            </a:r>
            <a:r>
              <a:rPr lang="en-US" sz="2400" spc="-120" dirty="0" err="1"/>
              <a:t>được</a:t>
            </a:r>
            <a:r>
              <a:rPr lang="en-US" sz="2400" spc="-120" dirty="0"/>
              <a:t> 2, </a:t>
            </a:r>
            <a:r>
              <a:rPr lang="en-US" sz="2400" spc="-120" dirty="0" err="1"/>
              <a:t>viết</a:t>
            </a:r>
            <a:r>
              <a:rPr lang="en-US" sz="2400" spc="-120" dirty="0"/>
              <a:t> 2.</a:t>
            </a:r>
          </a:p>
        </p:txBody>
      </p:sp>
      <p:sp>
        <p:nvSpPr>
          <p:cNvPr id="63" name="PHẠM DUYÊN 29 - 9Slide.vn">
            <a:extLst>
              <a:ext uri="{FF2B5EF4-FFF2-40B4-BE49-F238E27FC236}">
                <a16:creationId xmlns:a16="http://schemas.microsoft.com/office/drawing/2014/main" id="{E69CB31B-0D8B-B243-2DBC-A34640501618}"/>
              </a:ext>
            </a:extLst>
          </p:cNvPr>
          <p:cNvSpPr txBox="1"/>
          <p:nvPr/>
        </p:nvSpPr>
        <p:spPr>
          <a:xfrm>
            <a:off x="6035484" y="4640769"/>
            <a:ext cx="4403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 dirty="0"/>
              <a:t>2 </a:t>
            </a:r>
            <a:r>
              <a:rPr lang="en-US" sz="2400" spc="-40" dirty="0" err="1"/>
              <a:t>nhân</a:t>
            </a:r>
            <a:r>
              <a:rPr lang="en-US" sz="2400" spc="-40" dirty="0"/>
              <a:t> 4 </a:t>
            </a:r>
            <a:r>
              <a:rPr lang="en-US" sz="2400" spc="-40" dirty="0" err="1"/>
              <a:t>bằng</a:t>
            </a:r>
            <a:r>
              <a:rPr lang="en-US" sz="2400" spc="-40" dirty="0"/>
              <a:t> 8; 9 </a:t>
            </a:r>
            <a:r>
              <a:rPr lang="en-US" sz="2400" spc="-40" dirty="0" err="1"/>
              <a:t>trừ</a:t>
            </a:r>
            <a:r>
              <a:rPr lang="en-US" sz="2400" spc="-40" dirty="0"/>
              <a:t> 8 </a:t>
            </a:r>
            <a:r>
              <a:rPr lang="en-US" sz="2400" spc="-40" dirty="0" err="1"/>
              <a:t>bằng</a:t>
            </a:r>
            <a:r>
              <a:rPr lang="en-US" sz="2400" spc="-40" dirty="0"/>
              <a:t> 1.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E446E-F0ED-BFE2-86BB-228B965BAE01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34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6" grpId="0"/>
      <p:bldP spid="17" grpId="0"/>
      <p:bldP spid="18" grpId="0"/>
      <p:bldP spid="21" grpId="0"/>
      <p:bldP spid="23" grpId="0"/>
      <p:bldP spid="27" grpId="0"/>
      <p:bldP spid="31" grpId="0"/>
      <p:bldP spid="32" grpId="0"/>
      <p:bldP spid="33" grpId="0"/>
      <p:bldP spid="35" grpId="0"/>
      <p:bldP spid="40" grpId="0" animBg="1"/>
      <p:bldP spid="41" grpId="0"/>
      <p:bldP spid="51" grpId="0"/>
      <p:bldP spid="52" grpId="0" animBg="1"/>
      <p:bldP spid="60" grpId="0"/>
      <p:bldP spid="61" grpId="0" animBg="1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13315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93126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2206078" y="13315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140072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3803645" y="7620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547816" y="7620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889554" y="7620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2547816" y="13315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231293" y="7620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206078" y="7620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9182" y="4106697"/>
            <a:ext cx="4812410" cy="708660"/>
            <a:chOff x="1159182" y="5334000"/>
            <a:chExt cx="4812410" cy="708660"/>
          </a:xfrm>
        </p:grpSpPr>
        <p:sp>
          <p:nvSpPr>
            <p:cNvPr id="36" name="PHẠM DUYÊN 18 - 9Slide.vn">
              <a:extLst>
                <a:ext uri="{FF2B5EF4-FFF2-40B4-BE49-F238E27FC236}">
                  <a16:creationId xmlns:a16="http://schemas.microsoft.com/office/drawing/2014/main" id="{7148990F-2E4E-CB17-B1F7-AE48D3959AF5}"/>
                </a:ext>
              </a:extLst>
            </p:cNvPr>
            <p:cNvSpPr/>
            <p:nvPr/>
          </p:nvSpPr>
          <p:spPr>
            <a:xfrm>
              <a:off x="1159182" y="5334000"/>
              <a:ext cx="4812410" cy="708660"/>
            </a:xfrm>
            <a:prstGeom prst="roundRect">
              <a:avLst>
                <a:gd name="adj" fmla="val 40049"/>
              </a:avLst>
            </a:prstGeom>
            <a:solidFill>
              <a:srgbClr val="FCDCA9"/>
            </a:solidFill>
            <a:ln w="28575">
              <a:noFill/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PHẠM DUYÊN 19 - 9Slide.vn">
                  <a:extLst>
                    <a:ext uri="{FF2B5EF4-FFF2-40B4-BE49-F238E27FC236}">
                      <a16:creationId xmlns:a16="http://schemas.microsoft.com/office/drawing/2014/main" id="{29408500-FC26-DEB0-E9A4-5EB9918ABC5F}"/>
                    </a:ext>
                  </a:extLst>
                </p:cNvPr>
                <p:cNvSpPr txBox="1"/>
                <p:nvPr/>
              </p:nvSpPr>
              <p:spPr>
                <a:xfrm>
                  <a:off x="1336764" y="5426720"/>
                  <a:ext cx="4457546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9 365 </a:t>
                  </a:r>
                  <a14:m>
                    <m:oMath xmlns:m="http://schemas.openxmlformats.org/officeDocument/2006/math">
                      <m:r>
                        <a:rPr lang="en-US" sz="3000" b="1" i="1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30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3 =  </a:t>
                  </a:r>
                  <a:r>
                    <a:rPr lang="en-US" sz="3000" b="1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3 121 (dư 2)</a:t>
                  </a:r>
                </a:p>
              </p:txBody>
            </p:sp>
          </mc:Choice>
          <mc:Fallback xmlns="">
            <p:sp>
              <p:nvSpPr>
                <p:cNvPr id="37" name="PHẠM DUYÊN 19 - 9Slide.vn">
                  <a:extLst>
                    <a:ext uri="{FF2B5EF4-FFF2-40B4-BE49-F238E27FC236}">
                      <a16:creationId xmlns:a16="http://schemas.microsoft.com/office/drawing/2014/main" id="{29408500-FC26-DEB0-E9A4-5EB9918AB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6764" y="5426720"/>
                  <a:ext cx="4457546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1913" t="-14286" r="-1913" b="-329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13315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547816" y="196272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13315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887356" y="196272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887356" y="257232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231293" y="257232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231293" y="3129421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4791593" y="13315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1B74595E-5B3B-92B4-5667-6DE0D0C9D60A}"/>
              </a:ext>
            </a:extLst>
          </p:cNvPr>
          <p:cNvSpPr txBox="1"/>
          <p:nvPr/>
        </p:nvSpPr>
        <p:spPr>
          <a:xfrm>
            <a:off x="9126195" y="12553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1" name="PHẠM DUYÊN 5 - 9Slide.vn">
            <a:extLst>
              <a:ext uri="{FF2B5EF4-FFF2-40B4-BE49-F238E27FC236}">
                <a16:creationId xmlns:a16="http://schemas.microsoft.com/office/drawing/2014/main" id="{D6035949-DC5F-33F9-CF17-4414F9EE5C2B}"/>
              </a:ext>
            </a:extLst>
          </p:cNvPr>
          <p:cNvCxnSpPr>
            <a:cxnSpLocks/>
          </p:cNvCxnSpPr>
          <p:nvPr/>
        </p:nvCxnSpPr>
        <p:spPr>
          <a:xfrm>
            <a:off x="8997560" y="85506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6 - 9Slide.vn">
            <a:extLst>
              <a:ext uri="{FF2B5EF4-FFF2-40B4-BE49-F238E27FC236}">
                <a16:creationId xmlns:a16="http://schemas.microsoft.com/office/drawing/2014/main" id="{5C8244BC-C875-027B-13A0-7BC5F60FED2A}"/>
              </a:ext>
            </a:extLst>
          </p:cNvPr>
          <p:cNvCxnSpPr>
            <a:cxnSpLocks/>
          </p:cNvCxnSpPr>
          <p:nvPr/>
        </p:nvCxnSpPr>
        <p:spPr>
          <a:xfrm>
            <a:off x="9008295" y="132452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HẠM DUYÊN 7 - 9Slide.vn">
            <a:extLst>
              <a:ext uri="{FF2B5EF4-FFF2-40B4-BE49-F238E27FC236}">
                <a16:creationId xmlns:a16="http://schemas.microsoft.com/office/drawing/2014/main" id="{25929B9A-6957-9743-66E2-237C675A60DF}"/>
              </a:ext>
            </a:extLst>
          </p:cNvPr>
          <p:cNvSpPr txBox="1"/>
          <p:nvPr/>
        </p:nvSpPr>
        <p:spPr>
          <a:xfrm>
            <a:off x="9154340" y="6858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PHẠM DUYÊN 8 - 9Slide.vn">
            <a:extLst>
              <a:ext uri="{FF2B5EF4-FFF2-40B4-BE49-F238E27FC236}">
                <a16:creationId xmlns:a16="http://schemas.microsoft.com/office/drawing/2014/main" id="{69558543-E183-931E-7BFE-A1412B77EF7E}"/>
              </a:ext>
            </a:extLst>
          </p:cNvPr>
          <p:cNvSpPr txBox="1"/>
          <p:nvPr/>
        </p:nvSpPr>
        <p:spPr>
          <a:xfrm>
            <a:off x="7898511" y="6858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PHẠM DUYÊN 9 - 9Slide.vn">
            <a:extLst>
              <a:ext uri="{FF2B5EF4-FFF2-40B4-BE49-F238E27FC236}">
                <a16:creationId xmlns:a16="http://schemas.microsoft.com/office/drawing/2014/main" id="{14EADA47-B7A8-942A-95AA-FC2B3E80BAEB}"/>
              </a:ext>
            </a:extLst>
          </p:cNvPr>
          <p:cNvSpPr txBox="1"/>
          <p:nvPr/>
        </p:nvSpPr>
        <p:spPr>
          <a:xfrm>
            <a:off x="8240249" y="6858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A03A8B02-982C-445A-3C0C-2D5ACC37636B}"/>
              </a:ext>
            </a:extLst>
          </p:cNvPr>
          <p:cNvSpPr txBox="1"/>
          <p:nvPr/>
        </p:nvSpPr>
        <p:spPr>
          <a:xfrm>
            <a:off x="8581988" y="6858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DFE74AE1-C376-DF27-4412-D438D84A251E}"/>
              </a:ext>
            </a:extLst>
          </p:cNvPr>
          <p:cNvSpPr txBox="1"/>
          <p:nvPr/>
        </p:nvSpPr>
        <p:spPr>
          <a:xfrm>
            <a:off x="7556773" y="6858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524FD0CB-DBC3-2775-2C96-E0ED3968ECFD}"/>
              </a:ext>
            </a:extLst>
          </p:cNvPr>
          <p:cNvSpPr txBox="1"/>
          <p:nvPr/>
        </p:nvSpPr>
        <p:spPr>
          <a:xfrm>
            <a:off x="9464893" y="12553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9D035A68-7B27-B25F-C2FE-73A554C17830}"/>
              </a:ext>
            </a:extLst>
          </p:cNvPr>
          <p:cNvSpPr txBox="1"/>
          <p:nvPr/>
        </p:nvSpPr>
        <p:spPr>
          <a:xfrm>
            <a:off x="7898511" y="12553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801D9121-3650-A0CC-E22A-253D00E827C9}"/>
              </a:ext>
            </a:extLst>
          </p:cNvPr>
          <p:cNvSpPr txBox="1"/>
          <p:nvPr/>
        </p:nvSpPr>
        <p:spPr>
          <a:xfrm>
            <a:off x="9803591" y="12553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PHẠM DUYÊN 17 - 9Slide.vn">
            <a:extLst>
              <a:ext uri="{FF2B5EF4-FFF2-40B4-BE49-F238E27FC236}">
                <a16:creationId xmlns:a16="http://schemas.microsoft.com/office/drawing/2014/main" id="{C2C56202-175D-2E12-F797-815F825BE707}"/>
              </a:ext>
            </a:extLst>
          </p:cNvPr>
          <p:cNvSpPr txBox="1"/>
          <p:nvPr/>
        </p:nvSpPr>
        <p:spPr>
          <a:xfrm>
            <a:off x="8238051" y="12553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PHẠM DUYÊN 18 - 9Slide.vn">
            <a:extLst>
              <a:ext uri="{FF2B5EF4-FFF2-40B4-BE49-F238E27FC236}">
                <a16:creationId xmlns:a16="http://schemas.microsoft.com/office/drawing/2014/main" id="{3A0A1C46-818C-AF8A-10BC-9B5BE5516F1D}"/>
              </a:ext>
            </a:extLst>
          </p:cNvPr>
          <p:cNvSpPr txBox="1"/>
          <p:nvPr/>
        </p:nvSpPr>
        <p:spPr>
          <a:xfrm>
            <a:off x="8238051" y="1874811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PHẠM DUYÊN 19 - 9Slide.vn">
            <a:extLst>
              <a:ext uri="{FF2B5EF4-FFF2-40B4-BE49-F238E27FC236}">
                <a16:creationId xmlns:a16="http://schemas.microsoft.com/office/drawing/2014/main" id="{0D712F6F-4AA1-50B6-9CBE-F1A6EFE004E3}"/>
              </a:ext>
            </a:extLst>
          </p:cNvPr>
          <p:cNvSpPr txBox="1"/>
          <p:nvPr/>
        </p:nvSpPr>
        <p:spPr>
          <a:xfrm>
            <a:off x="8581988" y="187481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2B802B23-C9FE-DF1D-CD73-BE31292BA7AB}"/>
              </a:ext>
            </a:extLst>
          </p:cNvPr>
          <p:cNvSpPr txBox="1"/>
          <p:nvPr/>
        </p:nvSpPr>
        <p:spPr>
          <a:xfrm>
            <a:off x="8581988" y="2484411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578420" y="4044755"/>
            <a:ext cx="4578220" cy="708660"/>
            <a:chOff x="3806890" y="5334000"/>
            <a:chExt cx="4578220" cy="708660"/>
          </a:xfrm>
        </p:grpSpPr>
        <p:sp>
          <p:nvSpPr>
            <p:cNvPr id="71" name="PHẠM DUYÊN 12 - 9Slide.vn">
              <a:extLst>
                <a:ext uri="{FF2B5EF4-FFF2-40B4-BE49-F238E27FC236}">
                  <a16:creationId xmlns:a16="http://schemas.microsoft.com/office/drawing/2014/main" id="{9CA136B6-4E92-CD5E-2C68-7AD5B305A937}"/>
                </a:ext>
              </a:extLst>
            </p:cNvPr>
            <p:cNvSpPr/>
            <p:nvPr/>
          </p:nvSpPr>
          <p:spPr>
            <a:xfrm>
              <a:off x="3868331" y="5334000"/>
              <a:ext cx="4453331" cy="708660"/>
            </a:xfrm>
            <a:prstGeom prst="roundRect">
              <a:avLst>
                <a:gd name="adj" fmla="val 40049"/>
              </a:avLst>
            </a:prstGeom>
            <a:solidFill>
              <a:srgbClr val="FCDCA9"/>
            </a:solidFill>
            <a:ln w="28575">
              <a:noFill/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PHẠM DUYÊN 13 - 9Slide.vn">
                  <a:extLst>
                    <a:ext uri="{FF2B5EF4-FFF2-40B4-BE49-F238E27FC236}">
                      <a16:creationId xmlns:a16="http://schemas.microsoft.com/office/drawing/2014/main" id="{A62FB62E-BFC1-34BB-1360-56BB467A66FA}"/>
                    </a:ext>
                  </a:extLst>
                </p:cNvPr>
                <p:cNvSpPr txBox="1"/>
                <p:nvPr/>
              </p:nvSpPr>
              <p:spPr>
                <a:xfrm>
                  <a:off x="3806890" y="5395943"/>
                  <a:ext cx="45782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2 249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AE4B2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3200" b="1">
                      <a:solidFill>
                        <a:srgbClr val="AE4B2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4 =  </a:t>
                  </a:r>
                  <a:r>
                    <a:rPr lang="en-US" sz="3200" b="1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562 (dư 1)</a:t>
                  </a:r>
                </a:p>
              </p:txBody>
            </p:sp>
          </mc:Choice>
          <mc:Fallback xmlns="">
            <p:sp>
              <p:nvSpPr>
                <p:cNvPr id="20" name="PHẠM DUYÊN 13 - 9Slide.vn">
                  <a:extLst>
                    <a:ext uri="{FF2B5EF4-FFF2-40B4-BE49-F238E27FC236}">
                      <a16:creationId xmlns:a16="http://schemas.microsoft.com/office/drawing/2014/main" id="{A62FB62E-BFC1-34BB-1360-56BB467A6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890" y="5395943"/>
                  <a:ext cx="4578220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266" t="-13542" r="-13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Horizontal Scroll 72"/>
          <p:cNvSpPr/>
          <p:nvPr/>
        </p:nvSpPr>
        <p:spPr>
          <a:xfrm>
            <a:off x="3619131" y="5259553"/>
            <a:ext cx="5407637" cy="80458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1BA95-501C-63C3-5A47-1DB6A4E6810D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67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C7D3B8BC-634E-00C5-4976-0C5E1C1A5CB8}"/>
              </a:ext>
            </a:extLst>
          </p:cNvPr>
          <p:cNvSpPr txBox="1"/>
          <p:nvPr/>
        </p:nvSpPr>
        <p:spPr>
          <a:xfrm>
            <a:off x="1766509" y="2126754"/>
            <a:ext cx="76962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1: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Đặt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tính</a:t>
            </a:r>
            <a:endParaRPr lang="zh-CN" altLang="en-US" sz="3400" b="0" spc="-140" dirty="0">
              <a:solidFill>
                <a:prstClr val="black">
                  <a:lumMod val="75000"/>
                  <a:lumOff val="25000"/>
                </a:prstClr>
              </a:solidFill>
              <a:latin typeface="#9Slide03 Sofia Pro Sof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185ED843-3482-484B-0478-4620776C7CBB}"/>
              </a:ext>
            </a:extLst>
          </p:cNvPr>
          <p:cNvGrpSpPr>
            <a:grpSpLocks/>
          </p:cNvGrpSpPr>
          <p:nvPr/>
        </p:nvGrpSpPr>
        <p:grpSpPr bwMode="auto">
          <a:xfrm>
            <a:off x="1043170" y="2071076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8" name="39">
              <a:extLst>
                <a:ext uri="{FF2B5EF4-FFF2-40B4-BE49-F238E27FC236}">
                  <a16:creationId xmlns:a16="http://schemas.microsoft.com/office/drawing/2014/main" id="{382CE666-B653-D640-BAF3-45095B288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Font typeface="Arial" charset="0"/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EEE34130-7B8A-648A-37A9-5D73BEDB5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97D57052-AB7A-B136-DFD2-ACBEA03FD971}"/>
              </a:ext>
            </a:extLst>
          </p:cNvPr>
          <p:cNvSpPr txBox="1"/>
          <p:nvPr/>
        </p:nvSpPr>
        <p:spPr>
          <a:xfrm>
            <a:off x="1733852" y="3070812"/>
            <a:ext cx="893414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2: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Tính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(chia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từ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sang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phải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)</a:t>
            </a:r>
          </a:p>
          <a:p>
            <a:pPr algn="just"/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Ở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mỗi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lượt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chia,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thực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hiện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lần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lượt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các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phép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400" b="0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tính</a:t>
            </a:r>
            <a:r>
              <a:rPr lang="en-US" altLang="zh-CN" sz="3400" b="0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: </a:t>
            </a:r>
            <a:r>
              <a:rPr lang="en-US" altLang="zh-CN" sz="3400" i="1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chia, </a:t>
            </a:r>
            <a:r>
              <a:rPr lang="en-US" altLang="zh-CN" sz="3400" i="1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nhân</a:t>
            </a:r>
            <a:r>
              <a:rPr lang="en-US" altLang="zh-CN" sz="3400" i="1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, </a:t>
            </a:r>
            <a:r>
              <a:rPr lang="en-US" altLang="zh-CN" sz="3400" i="1" spc="-14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trừ</a:t>
            </a:r>
            <a:r>
              <a:rPr lang="en-US" altLang="zh-CN" sz="3400" i="1" spc="-14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ofia Pro Sof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.</a:t>
            </a:r>
            <a:endParaRPr lang="zh-CN" altLang="en-US" sz="3400" i="1" spc="-140" dirty="0">
              <a:solidFill>
                <a:prstClr val="black">
                  <a:lumMod val="75000"/>
                  <a:lumOff val="25000"/>
                </a:prstClr>
              </a:solidFill>
              <a:latin typeface="#9Slide03 Sofia Pro Sof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7FB975E6-9F20-5998-FB66-BA8E3F477915}"/>
              </a:ext>
            </a:extLst>
          </p:cNvPr>
          <p:cNvGrpSpPr>
            <a:grpSpLocks/>
          </p:cNvGrpSpPr>
          <p:nvPr/>
        </p:nvGrpSpPr>
        <p:grpSpPr bwMode="auto">
          <a:xfrm>
            <a:off x="980010" y="2993893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" name="39">
              <a:extLst>
                <a:ext uri="{FF2B5EF4-FFF2-40B4-BE49-F238E27FC236}">
                  <a16:creationId xmlns:a16="http://schemas.microsoft.com/office/drawing/2014/main" id="{8CD04B7F-018B-C635-8CE3-31A04332E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Font typeface="Arial" charset="0"/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3C4EE7D-8C98-88A3-D9EF-C96400CCB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353D1FD7-D0C9-2F03-523B-A4D9DB42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3705970" y="773885"/>
            <a:ext cx="1020664" cy="486278"/>
          </a:xfrm>
          <a:prstGeom prst="rect">
            <a:avLst/>
          </a:prstGeom>
        </p:spPr>
      </p:pic>
      <p:pic>
        <p:nvPicPr>
          <p:cNvPr id="19" name="PHẠM DUYÊN 9 - 9Slide.vn">
            <a:extLst>
              <a:ext uri="{FF2B5EF4-FFF2-40B4-BE49-F238E27FC236}">
                <a16:creationId xmlns:a16="http://schemas.microsoft.com/office/drawing/2014/main" id="{A059D10E-930C-8567-5B27-143446BA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7239000" y="773885"/>
            <a:ext cx="1020664" cy="4862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36170" y="604052"/>
            <a:ext cx="9525000" cy="110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Muốn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bước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B8AF12-5E1C-1DCF-F759-2785169BC1EF}"/>
              </a:ext>
            </a:extLst>
          </p:cNvPr>
          <p:cNvSpPr/>
          <p:nvPr/>
        </p:nvSpPr>
        <p:spPr>
          <a:xfrm>
            <a:off x="-2141636" y="-26047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CBC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7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208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Tính.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PHẠM DUYÊN 7 - 9Slide.vn">
            <a:extLst>
              <a:ext uri="{FF2B5EF4-FFF2-40B4-BE49-F238E27FC236}">
                <a16:creationId xmlns:a16="http://schemas.microsoft.com/office/drawing/2014/main" id="{ECC252FB-933F-279B-D15C-19F32EE46403}"/>
              </a:ext>
            </a:extLst>
          </p:cNvPr>
          <p:cNvCxnSpPr>
            <a:cxnSpLocks/>
          </p:cNvCxnSpPr>
          <p:nvPr/>
        </p:nvCxnSpPr>
        <p:spPr>
          <a:xfrm>
            <a:off x="3587360" y="146466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9 - 9Slide.vn">
            <a:extLst>
              <a:ext uri="{FF2B5EF4-FFF2-40B4-BE49-F238E27FC236}">
                <a16:creationId xmlns:a16="http://schemas.microsoft.com/office/drawing/2014/main" id="{9D0B4EC5-B1B4-AB62-554B-94F04D194FEB}"/>
              </a:ext>
            </a:extLst>
          </p:cNvPr>
          <p:cNvCxnSpPr>
            <a:cxnSpLocks/>
          </p:cNvCxnSpPr>
          <p:nvPr/>
        </p:nvCxnSpPr>
        <p:spPr>
          <a:xfrm>
            <a:off x="3598095" y="193412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68C3F793-1545-A862-FE3D-4FBDB7EC02C1}"/>
              </a:ext>
            </a:extLst>
          </p:cNvPr>
          <p:cNvSpPr txBox="1"/>
          <p:nvPr/>
        </p:nvSpPr>
        <p:spPr>
          <a:xfrm>
            <a:off x="3744140" y="1295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00924095-433D-91E0-E3C2-CB8F60A821A1}"/>
              </a:ext>
            </a:extLst>
          </p:cNvPr>
          <p:cNvSpPr txBox="1"/>
          <p:nvPr/>
        </p:nvSpPr>
        <p:spPr>
          <a:xfrm>
            <a:off x="2488311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61663520-A82E-CD02-65D1-028114BF4281}"/>
              </a:ext>
            </a:extLst>
          </p:cNvPr>
          <p:cNvSpPr txBox="1"/>
          <p:nvPr/>
        </p:nvSpPr>
        <p:spPr>
          <a:xfrm>
            <a:off x="2830049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A593D1D1-882A-7929-E4FE-97C7C1CF64B9}"/>
              </a:ext>
            </a:extLst>
          </p:cNvPr>
          <p:cNvSpPr txBox="1"/>
          <p:nvPr/>
        </p:nvSpPr>
        <p:spPr>
          <a:xfrm>
            <a:off x="3171788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1B5C8C6E-4668-7556-979D-F2A87F383A59}"/>
              </a:ext>
            </a:extLst>
          </p:cNvPr>
          <p:cNvSpPr txBox="1"/>
          <p:nvPr/>
        </p:nvSpPr>
        <p:spPr>
          <a:xfrm>
            <a:off x="2146573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33" name="PHẠM DUYÊN 45 - 9Slide.vn">
            <a:extLst>
              <a:ext uri="{FF2B5EF4-FFF2-40B4-BE49-F238E27FC236}">
                <a16:creationId xmlns:a16="http://schemas.microsoft.com/office/drawing/2014/main" id="{3B08241D-E5C7-123A-D701-0CEFD9502710}"/>
              </a:ext>
            </a:extLst>
          </p:cNvPr>
          <p:cNvCxnSpPr>
            <a:cxnSpLocks/>
          </p:cNvCxnSpPr>
          <p:nvPr/>
        </p:nvCxnSpPr>
        <p:spPr>
          <a:xfrm>
            <a:off x="9530960" y="146466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HẠM DUYÊN 47 - 9Slide.vn">
            <a:extLst>
              <a:ext uri="{FF2B5EF4-FFF2-40B4-BE49-F238E27FC236}">
                <a16:creationId xmlns:a16="http://schemas.microsoft.com/office/drawing/2014/main" id="{B5D4768B-84BB-2A49-CD44-4AA350A13582}"/>
              </a:ext>
            </a:extLst>
          </p:cNvPr>
          <p:cNvCxnSpPr>
            <a:cxnSpLocks/>
          </p:cNvCxnSpPr>
          <p:nvPr/>
        </p:nvCxnSpPr>
        <p:spPr>
          <a:xfrm>
            <a:off x="9541695" y="193412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48 - 9Slide.vn">
            <a:extLst>
              <a:ext uri="{FF2B5EF4-FFF2-40B4-BE49-F238E27FC236}">
                <a16:creationId xmlns:a16="http://schemas.microsoft.com/office/drawing/2014/main" id="{4B76B000-710B-DC1D-833E-8759F5C3EEE4}"/>
              </a:ext>
            </a:extLst>
          </p:cNvPr>
          <p:cNvSpPr txBox="1"/>
          <p:nvPr/>
        </p:nvSpPr>
        <p:spPr>
          <a:xfrm>
            <a:off x="9687740" y="1295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PHẠM DUYÊN 49 - 9Slide.vn">
            <a:extLst>
              <a:ext uri="{FF2B5EF4-FFF2-40B4-BE49-F238E27FC236}">
                <a16:creationId xmlns:a16="http://schemas.microsoft.com/office/drawing/2014/main" id="{108E24B7-31CE-27A8-1C5D-E4E406166EC5}"/>
              </a:ext>
            </a:extLst>
          </p:cNvPr>
          <p:cNvSpPr txBox="1"/>
          <p:nvPr/>
        </p:nvSpPr>
        <p:spPr>
          <a:xfrm>
            <a:off x="8431911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PHẠM DUYÊN 50 - 9Slide.vn">
            <a:extLst>
              <a:ext uri="{FF2B5EF4-FFF2-40B4-BE49-F238E27FC236}">
                <a16:creationId xmlns:a16="http://schemas.microsoft.com/office/drawing/2014/main" id="{DA6B56B6-FCDA-F846-34C7-8B7B41764B43}"/>
              </a:ext>
            </a:extLst>
          </p:cNvPr>
          <p:cNvSpPr txBox="1"/>
          <p:nvPr/>
        </p:nvSpPr>
        <p:spPr>
          <a:xfrm>
            <a:off x="8773649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52 - 9Slide.vn">
            <a:extLst>
              <a:ext uri="{FF2B5EF4-FFF2-40B4-BE49-F238E27FC236}">
                <a16:creationId xmlns:a16="http://schemas.microsoft.com/office/drawing/2014/main" id="{DA430299-5CA5-2A55-A83A-B7FA910FAE62}"/>
              </a:ext>
            </a:extLst>
          </p:cNvPr>
          <p:cNvSpPr txBox="1"/>
          <p:nvPr/>
        </p:nvSpPr>
        <p:spPr>
          <a:xfrm>
            <a:off x="9115388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PHẠM DUYÊN 53 - 9Slide.vn">
            <a:extLst>
              <a:ext uri="{FF2B5EF4-FFF2-40B4-BE49-F238E27FC236}">
                <a16:creationId xmlns:a16="http://schemas.microsoft.com/office/drawing/2014/main" id="{59A17A51-1793-17D0-AEAD-99DB4C987817}"/>
              </a:ext>
            </a:extLst>
          </p:cNvPr>
          <p:cNvSpPr txBox="1"/>
          <p:nvPr/>
        </p:nvSpPr>
        <p:spPr>
          <a:xfrm>
            <a:off x="8090173" y="1295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PHẠM DUYÊN 5 - 9Slide.vn">
            <a:extLst>
              <a:ext uri="{FF2B5EF4-FFF2-40B4-BE49-F238E27FC236}">
                <a16:creationId xmlns:a16="http://schemas.microsoft.com/office/drawing/2014/main" id="{E75E472B-A211-FC99-5495-D472EBA1B0D4}"/>
              </a:ext>
            </a:extLst>
          </p:cNvPr>
          <p:cNvSpPr txBox="1"/>
          <p:nvPr/>
        </p:nvSpPr>
        <p:spPr>
          <a:xfrm>
            <a:off x="1545294" y="2628545"/>
            <a:ext cx="77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C8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  <a:endParaRPr lang="en-US" sz="3600" b="1" dirty="0">
              <a:solidFill>
                <a:srgbClr val="FC8C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9" name="PHẠM DUYÊN 3 - 9Slide.vn">
            <a:extLst>
              <a:ext uri="{FF2B5EF4-FFF2-40B4-BE49-F238E27FC236}">
                <a16:creationId xmlns:a16="http://schemas.microsoft.com/office/drawing/2014/main" id="{EA83680A-235E-F7F7-14F5-8AB9D75E6809}"/>
              </a:ext>
            </a:extLst>
          </p:cNvPr>
          <p:cNvGrpSpPr/>
          <p:nvPr/>
        </p:nvGrpSpPr>
        <p:grpSpPr>
          <a:xfrm>
            <a:off x="2237965" y="2622794"/>
            <a:ext cx="1273350" cy="722502"/>
            <a:chOff x="1327044" y="457200"/>
            <a:chExt cx="1273350" cy="722502"/>
          </a:xfrm>
        </p:grpSpPr>
        <p:sp>
          <p:nvSpPr>
            <p:cNvPr id="50" name="PHẠM DUYÊN 1 - 9Slide.vn">
              <a:extLst>
                <a:ext uri="{FF2B5EF4-FFF2-40B4-BE49-F238E27FC236}">
                  <a16:creationId xmlns:a16="http://schemas.microsoft.com/office/drawing/2014/main" id="{F37D399B-4337-64B7-DCCD-765011E68F94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600" kern="0">
                <a:solidFill>
                  <a:srgbClr val="FC8C05"/>
                </a:solidFill>
              </a:endParaRPr>
            </a:p>
          </p:txBody>
        </p:sp>
        <p:sp>
          <p:nvSpPr>
            <p:cNvPr id="51" name="PHẠM DUYÊN 3 - 9Slide.vn">
              <a:extLst>
                <a:ext uri="{FF2B5EF4-FFF2-40B4-BE49-F238E27FC236}">
                  <a16:creationId xmlns:a16="http://schemas.microsoft.com/office/drawing/2014/main" id="{1A1B9357-224D-7EBA-E827-44B452A27A6A}"/>
                </a:ext>
              </a:extLst>
            </p:cNvPr>
            <p:cNvSpPr txBox="1"/>
            <p:nvPr/>
          </p:nvSpPr>
          <p:spPr>
            <a:xfrm>
              <a:off x="1327044" y="457200"/>
              <a:ext cx="777401" cy="715089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2" name="PHẠM DUYÊN 4 - 9Slide.vn">
              <a:extLst>
                <a:ext uri="{FF2B5EF4-FFF2-40B4-BE49-F238E27FC236}">
                  <a16:creationId xmlns:a16="http://schemas.microsoft.com/office/drawing/2014/main" id="{AAFCDC15-846D-5C59-C8F3-D831868832B3}"/>
                </a:ext>
              </a:extLst>
            </p:cNvPr>
            <p:cNvSpPr txBox="1"/>
            <p:nvPr/>
          </p:nvSpPr>
          <p:spPr>
            <a:xfrm>
              <a:off x="2147788" y="475804"/>
              <a:ext cx="452606" cy="6900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aphicFrame>
        <p:nvGraphicFramePr>
          <p:cNvPr id="58" name="PHẠM DUYÊN 4 - 9Slide.vn">
            <a:extLst>
              <a:ext uri="{FF2B5EF4-FFF2-40B4-BE49-F238E27FC236}">
                <a16:creationId xmlns:a16="http://schemas.microsoft.com/office/drawing/2014/main" id="{34F16A21-1D12-B3C5-4BD2-49F1A96B6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434249"/>
              </p:ext>
            </p:extLst>
          </p:nvPr>
        </p:nvGraphicFramePr>
        <p:xfrm>
          <a:off x="689925" y="3429000"/>
          <a:ext cx="10812150" cy="3048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62430">
                  <a:extLst>
                    <a:ext uri="{9D8B030D-6E8A-4147-A177-3AD203B41FA5}">
                      <a16:colId xmlns:a16="http://schemas.microsoft.com/office/drawing/2014/main" val="3815317150"/>
                    </a:ext>
                  </a:extLst>
                </a:gridCol>
                <a:gridCol w="2162430">
                  <a:extLst>
                    <a:ext uri="{9D8B030D-6E8A-4147-A177-3AD203B41FA5}">
                      <a16:colId xmlns:a16="http://schemas.microsoft.com/office/drawing/2014/main" val="3671788171"/>
                    </a:ext>
                  </a:extLst>
                </a:gridCol>
                <a:gridCol w="2162430">
                  <a:extLst>
                    <a:ext uri="{9D8B030D-6E8A-4147-A177-3AD203B41FA5}">
                      <a16:colId xmlns:a16="http://schemas.microsoft.com/office/drawing/2014/main" val="368672496"/>
                    </a:ext>
                  </a:extLst>
                </a:gridCol>
                <a:gridCol w="2162430">
                  <a:extLst>
                    <a:ext uri="{9D8B030D-6E8A-4147-A177-3AD203B41FA5}">
                      <a16:colId xmlns:a16="http://schemas.microsoft.com/office/drawing/2014/main" val="4083660486"/>
                    </a:ext>
                  </a:extLst>
                </a:gridCol>
                <a:gridCol w="2162430">
                  <a:extLst>
                    <a:ext uri="{9D8B030D-6E8A-4147-A177-3AD203B41FA5}">
                      <a16:colId xmlns:a16="http://schemas.microsoft.com/office/drawing/2014/main" val="650972657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Phép</a:t>
                      </a:r>
                      <a:r>
                        <a:rPr lang="en-US" sz="3200" dirty="0"/>
                        <a:t>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Số dư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980635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6 729 :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1327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84D6E"/>
                          </a:solidFill>
                          <a:latin typeface="+mj-lt"/>
                        </a:rPr>
                        <a:t>4 163 :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35415"/>
                  </a:ext>
                </a:extLst>
              </a:tr>
            </a:tbl>
          </a:graphicData>
        </a:graphic>
      </p:graphicFrame>
      <p:sp>
        <p:nvSpPr>
          <p:cNvPr id="61" name="PHẠM DUYÊN 8 - 9Slide.vn">
            <a:extLst>
              <a:ext uri="{FF2B5EF4-FFF2-40B4-BE49-F238E27FC236}">
                <a16:creationId xmlns:a16="http://schemas.microsoft.com/office/drawing/2014/main" id="{44E52B8C-1B22-2025-98EF-E6D0E93387B4}"/>
              </a:ext>
            </a:extLst>
          </p:cNvPr>
          <p:cNvSpPr/>
          <p:nvPr/>
        </p:nvSpPr>
        <p:spPr>
          <a:xfrm>
            <a:off x="3581400" y="461683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PHẠM DUYÊN 8 - 9Slide.vn">
            <a:extLst>
              <a:ext uri="{FF2B5EF4-FFF2-40B4-BE49-F238E27FC236}">
                <a16:creationId xmlns:a16="http://schemas.microsoft.com/office/drawing/2014/main" id="{DBB5924C-E309-BD47-D907-3EA4F4ACEB72}"/>
              </a:ext>
            </a:extLst>
          </p:cNvPr>
          <p:cNvSpPr/>
          <p:nvPr/>
        </p:nvSpPr>
        <p:spPr>
          <a:xfrm>
            <a:off x="3597861" y="5603726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HẠM DUYÊN 8 - 9Slide.vn">
            <a:extLst>
              <a:ext uri="{FF2B5EF4-FFF2-40B4-BE49-F238E27FC236}">
                <a16:creationId xmlns:a16="http://schemas.microsoft.com/office/drawing/2014/main" id="{87575E7B-DBCF-8E3E-BA20-14CEC8D1D22F}"/>
              </a:ext>
            </a:extLst>
          </p:cNvPr>
          <p:cNvSpPr/>
          <p:nvPr/>
        </p:nvSpPr>
        <p:spPr>
          <a:xfrm>
            <a:off x="5771388" y="461683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HẠM DUYÊN 8 - 9Slide.vn">
            <a:extLst>
              <a:ext uri="{FF2B5EF4-FFF2-40B4-BE49-F238E27FC236}">
                <a16:creationId xmlns:a16="http://schemas.microsoft.com/office/drawing/2014/main" id="{43398F5B-AA50-2BA5-73C2-747687362417}"/>
              </a:ext>
            </a:extLst>
          </p:cNvPr>
          <p:cNvSpPr/>
          <p:nvPr/>
        </p:nvSpPr>
        <p:spPr>
          <a:xfrm>
            <a:off x="5771388" y="563194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HẠM DUYÊN 8 - 9Slide.vn">
            <a:extLst>
              <a:ext uri="{FF2B5EF4-FFF2-40B4-BE49-F238E27FC236}">
                <a16:creationId xmlns:a16="http://schemas.microsoft.com/office/drawing/2014/main" id="{6542AB87-121E-B8FB-2A6E-C817329DF482}"/>
              </a:ext>
            </a:extLst>
          </p:cNvPr>
          <p:cNvSpPr/>
          <p:nvPr/>
        </p:nvSpPr>
        <p:spPr>
          <a:xfrm>
            <a:off x="7924800" y="461683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7D24002E-DFA0-07BE-CC54-D42306994EF2}"/>
              </a:ext>
            </a:extLst>
          </p:cNvPr>
          <p:cNvSpPr/>
          <p:nvPr/>
        </p:nvSpPr>
        <p:spPr>
          <a:xfrm>
            <a:off x="7924800" y="563194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HẠM DUYÊN 8 - 9Slide.vn">
            <a:extLst>
              <a:ext uri="{FF2B5EF4-FFF2-40B4-BE49-F238E27FC236}">
                <a16:creationId xmlns:a16="http://schemas.microsoft.com/office/drawing/2014/main" id="{75E72930-78E6-C89B-341D-BF565759BF98}"/>
              </a:ext>
            </a:extLst>
          </p:cNvPr>
          <p:cNvSpPr/>
          <p:nvPr/>
        </p:nvSpPr>
        <p:spPr>
          <a:xfrm>
            <a:off x="10078212" y="461683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PHẠM DUYÊN 8 - 9Slide.vn">
            <a:extLst>
              <a:ext uri="{FF2B5EF4-FFF2-40B4-BE49-F238E27FC236}">
                <a16:creationId xmlns:a16="http://schemas.microsoft.com/office/drawing/2014/main" id="{D814030C-F88B-E187-4F70-23BEB66D71E4}"/>
              </a:ext>
            </a:extLst>
          </p:cNvPr>
          <p:cNvSpPr/>
          <p:nvPr/>
        </p:nvSpPr>
        <p:spPr>
          <a:xfrm>
            <a:off x="10078212" y="563194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PHẠM DUYÊN 15 - 9Slide.vn">
            <a:extLst>
              <a:ext uri="{FF2B5EF4-FFF2-40B4-BE49-F238E27FC236}">
                <a16:creationId xmlns:a16="http://schemas.microsoft.com/office/drawing/2014/main" id="{2B6B1D7B-124E-43DA-758B-C07EEBC87368}"/>
              </a:ext>
            </a:extLst>
          </p:cNvPr>
          <p:cNvSpPr/>
          <p:nvPr/>
        </p:nvSpPr>
        <p:spPr>
          <a:xfrm>
            <a:off x="3124200" y="4533657"/>
            <a:ext cx="1637484" cy="828918"/>
          </a:xfrm>
          <a:prstGeom prst="roundRect">
            <a:avLst>
              <a:gd name="adj" fmla="val 4167"/>
            </a:avLst>
          </a:prstGeom>
          <a:solidFill>
            <a:srgbClr val="FEDBCF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73" name="PHẠM DUYÊN 15 - 9Slide.vn">
            <a:extLst>
              <a:ext uri="{FF2B5EF4-FFF2-40B4-BE49-F238E27FC236}">
                <a16:creationId xmlns:a16="http://schemas.microsoft.com/office/drawing/2014/main" id="{84559432-221B-3651-874F-AC9537165393}"/>
              </a:ext>
            </a:extLst>
          </p:cNvPr>
          <p:cNvSpPr/>
          <p:nvPr/>
        </p:nvSpPr>
        <p:spPr>
          <a:xfrm>
            <a:off x="5277258" y="4533657"/>
            <a:ext cx="1637484" cy="828918"/>
          </a:xfrm>
          <a:prstGeom prst="roundRect">
            <a:avLst>
              <a:gd name="adj" fmla="val 4167"/>
            </a:avLst>
          </a:prstGeom>
          <a:solidFill>
            <a:srgbClr val="FEDBCF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77" name="PHẠM DUYÊN 15 - 9Slide.vn">
            <a:extLst>
              <a:ext uri="{FF2B5EF4-FFF2-40B4-BE49-F238E27FC236}">
                <a16:creationId xmlns:a16="http://schemas.microsoft.com/office/drawing/2014/main" id="{1CFEDE12-EC3C-4D2E-5389-69075D3B03C9}"/>
              </a:ext>
            </a:extLst>
          </p:cNvPr>
          <p:cNvSpPr/>
          <p:nvPr/>
        </p:nvSpPr>
        <p:spPr>
          <a:xfrm>
            <a:off x="7430316" y="4533657"/>
            <a:ext cx="1637484" cy="828918"/>
          </a:xfrm>
          <a:prstGeom prst="roundRect">
            <a:avLst>
              <a:gd name="adj" fmla="val 4167"/>
            </a:avLst>
          </a:prstGeom>
          <a:solidFill>
            <a:srgbClr val="FEDBCF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79" name="PHẠM DUYÊN 15 - 9Slide.vn">
            <a:extLst>
              <a:ext uri="{FF2B5EF4-FFF2-40B4-BE49-F238E27FC236}">
                <a16:creationId xmlns:a16="http://schemas.microsoft.com/office/drawing/2014/main" id="{119E09AD-9F5A-D65F-0EF6-32B3624652F4}"/>
              </a:ext>
            </a:extLst>
          </p:cNvPr>
          <p:cNvSpPr/>
          <p:nvPr/>
        </p:nvSpPr>
        <p:spPr>
          <a:xfrm>
            <a:off x="7430316" y="5562600"/>
            <a:ext cx="1637484" cy="785570"/>
          </a:xfrm>
          <a:prstGeom prst="roundRect">
            <a:avLst>
              <a:gd name="adj" fmla="val 4167"/>
            </a:avLst>
          </a:prstGeom>
          <a:solidFill>
            <a:srgbClr val="FFEEE8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81" name="PHẠM DUYÊN 15 - 9Slide.vn">
            <a:extLst>
              <a:ext uri="{FF2B5EF4-FFF2-40B4-BE49-F238E27FC236}">
                <a16:creationId xmlns:a16="http://schemas.microsoft.com/office/drawing/2014/main" id="{E9301781-6065-67C1-018D-535733765E72}"/>
              </a:ext>
            </a:extLst>
          </p:cNvPr>
          <p:cNvSpPr/>
          <p:nvPr/>
        </p:nvSpPr>
        <p:spPr>
          <a:xfrm>
            <a:off x="9583374" y="4533657"/>
            <a:ext cx="1637484" cy="828918"/>
          </a:xfrm>
          <a:prstGeom prst="roundRect">
            <a:avLst>
              <a:gd name="adj" fmla="val 4167"/>
            </a:avLst>
          </a:prstGeom>
          <a:solidFill>
            <a:srgbClr val="FEDBCF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83" name="PHẠM DUYÊN 15 - 9Slide.vn">
            <a:extLst>
              <a:ext uri="{FF2B5EF4-FFF2-40B4-BE49-F238E27FC236}">
                <a16:creationId xmlns:a16="http://schemas.microsoft.com/office/drawing/2014/main" id="{337C334B-3249-4AD1-D3DC-F5F2156FDE4A}"/>
              </a:ext>
            </a:extLst>
          </p:cNvPr>
          <p:cNvSpPr/>
          <p:nvPr/>
        </p:nvSpPr>
        <p:spPr>
          <a:xfrm>
            <a:off x="9583374" y="5562600"/>
            <a:ext cx="1637484" cy="785570"/>
          </a:xfrm>
          <a:prstGeom prst="roundRect">
            <a:avLst>
              <a:gd name="adj" fmla="val 4167"/>
            </a:avLst>
          </a:prstGeom>
          <a:solidFill>
            <a:srgbClr val="FFEEE8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86" name="PHẠM DUYÊN 8 - 9Slide.vn">
            <a:extLst>
              <a:ext uri="{FF2B5EF4-FFF2-40B4-BE49-F238E27FC236}">
                <a16:creationId xmlns:a16="http://schemas.microsoft.com/office/drawing/2014/main" id="{DBB5924C-E309-BD47-D907-3EA4F4ACEB72}"/>
              </a:ext>
            </a:extLst>
          </p:cNvPr>
          <p:cNvSpPr/>
          <p:nvPr/>
        </p:nvSpPr>
        <p:spPr>
          <a:xfrm>
            <a:off x="3578049" y="46482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PHẠM DUYÊN 8 - 9Slide.vn">
            <a:extLst>
              <a:ext uri="{FF2B5EF4-FFF2-40B4-BE49-F238E27FC236}">
                <a16:creationId xmlns:a16="http://schemas.microsoft.com/office/drawing/2014/main" id="{43398F5B-AA50-2BA5-73C2-747687362417}"/>
              </a:ext>
            </a:extLst>
          </p:cNvPr>
          <p:cNvSpPr/>
          <p:nvPr/>
        </p:nvSpPr>
        <p:spPr>
          <a:xfrm>
            <a:off x="5751576" y="4676416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PHẠM DUYÊN 8 - 9Slide.vn">
            <a:extLst>
              <a:ext uri="{FF2B5EF4-FFF2-40B4-BE49-F238E27FC236}">
                <a16:creationId xmlns:a16="http://schemas.microsoft.com/office/drawing/2014/main" id="{DBB5924C-E309-BD47-D907-3EA4F4ACEB72}"/>
              </a:ext>
            </a:extLst>
          </p:cNvPr>
          <p:cNvSpPr/>
          <p:nvPr/>
        </p:nvSpPr>
        <p:spPr>
          <a:xfrm>
            <a:off x="7924800" y="460009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PHẠM DUYÊN 8 - 9Slide.vn">
            <a:extLst>
              <a:ext uri="{FF2B5EF4-FFF2-40B4-BE49-F238E27FC236}">
                <a16:creationId xmlns:a16="http://schemas.microsoft.com/office/drawing/2014/main" id="{43398F5B-AA50-2BA5-73C2-747687362417}"/>
              </a:ext>
            </a:extLst>
          </p:cNvPr>
          <p:cNvSpPr/>
          <p:nvPr/>
        </p:nvSpPr>
        <p:spPr>
          <a:xfrm>
            <a:off x="10098327" y="4628306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HẠM DUYÊN 8 - 9Slide.vn">
            <a:extLst>
              <a:ext uri="{FF2B5EF4-FFF2-40B4-BE49-F238E27FC236}">
                <a16:creationId xmlns:a16="http://schemas.microsoft.com/office/drawing/2014/main" id="{DBB5924C-E309-BD47-D907-3EA4F4ACEB72}"/>
              </a:ext>
            </a:extLst>
          </p:cNvPr>
          <p:cNvSpPr/>
          <p:nvPr/>
        </p:nvSpPr>
        <p:spPr>
          <a:xfrm>
            <a:off x="7927782" y="5622706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PHẠM DUYÊN 8 - 9Slide.vn">
            <a:extLst>
              <a:ext uri="{FF2B5EF4-FFF2-40B4-BE49-F238E27FC236}">
                <a16:creationId xmlns:a16="http://schemas.microsoft.com/office/drawing/2014/main" id="{43398F5B-AA50-2BA5-73C2-747687362417}"/>
              </a:ext>
            </a:extLst>
          </p:cNvPr>
          <p:cNvSpPr/>
          <p:nvPr/>
        </p:nvSpPr>
        <p:spPr>
          <a:xfrm>
            <a:off x="10101309" y="565092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11FD8D-9DE2-BC3C-B231-0A201CB78935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31B61798-C98F-9A6D-E7E1-B980FF2790C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50CD5A-C3E0-6DD7-A9B8-2A325C89085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64E1EB-B9E0-0C1B-518B-53786804B1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EAAFBE8-8BBB-CFFB-200F-652EF87F7A4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18AC6-EE30-BCB9-BD25-41E71C3DA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C0577C86-A006-6AEE-30DA-B90815E31C73}"/>
              </a:ext>
            </a:extLst>
          </p:cNvPr>
          <p:cNvSpPr txBox="1"/>
          <p:nvPr/>
        </p:nvSpPr>
        <p:spPr>
          <a:xfrm>
            <a:off x="1414398" y="607896"/>
            <a:ext cx="1013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33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Đội quân của tướng Cao </a:t>
            </a:r>
            <a:r>
              <a:rPr lang="vi-VN" sz="3300" spc="-20" dirty="0">
                <a:latin typeface="+mj-lt"/>
              </a:rPr>
              <a:t>Lỗ có 6 308 người. Tướng quân muốn chia số người ấy thành các nhóm nhỏ, mỗi nhóm 7 người. Hỏi có thể chia thành bao nhiêu nhóm và còn dư mấy người?</a:t>
            </a:r>
            <a:endParaRPr lang="en-US" sz="3300" spc="-20" dirty="0">
              <a:latin typeface="+mj-lt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C70EC1E5-6350-4A9D-742E-48B2220CC9E4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9600" y="3667448"/>
            <a:ext cx="1894765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84D6E"/>
                </a:solidFill>
                <a:latin typeface="+mj-lt"/>
                <a:cs typeface="Arial" panose="020B0604020202020204" pitchFamily="34" charset="0"/>
              </a:rPr>
              <a:t>7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người:</a:t>
            </a:r>
            <a:endParaRPr lang="vi-VN" sz="36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AABD2E96-D095-B11C-C242-1CBDB6AF45BF}"/>
              </a:ext>
            </a:extLst>
          </p:cNvPr>
          <p:cNvSpPr txBox="1"/>
          <p:nvPr/>
        </p:nvSpPr>
        <p:spPr>
          <a:xfrm>
            <a:off x="1600200" y="28194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A54C26"/>
                </a:solidFill>
                <a:latin typeface="+mj-lt"/>
              </a:rPr>
              <a:t>Tóm</a:t>
            </a:r>
            <a:r>
              <a:rPr lang="en-US" sz="3600" u="sng" dirty="0">
                <a:solidFill>
                  <a:srgbClr val="A54C26"/>
                </a:solidFill>
                <a:latin typeface="+mj-lt"/>
              </a:rPr>
              <a:t> </a:t>
            </a:r>
            <a:r>
              <a:rPr lang="en-US" sz="3600" u="sng" dirty="0" err="1">
                <a:solidFill>
                  <a:srgbClr val="A54C26"/>
                </a:solidFill>
                <a:latin typeface="+mj-lt"/>
              </a:rPr>
              <a:t>tắt</a:t>
            </a:r>
            <a:endParaRPr lang="en-US" sz="3600" u="sng" dirty="0">
              <a:solidFill>
                <a:srgbClr val="A54C26"/>
              </a:solidFill>
              <a:latin typeface="+mj-lt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DC8D7A35-CB41-E439-DE47-5B2309C27A88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339581" y="3667448"/>
            <a:ext cx="2842019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nhóm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67465D86-075F-50E1-5336-3222ACE73974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09600" y="4350842"/>
            <a:ext cx="2971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84D6E"/>
                </a:solidFill>
                <a:latin typeface="+mj-lt"/>
                <a:cs typeface="Arial" panose="020B0604020202020204" pitchFamily="34" charset="0"/>
              </a:rPr>
              <a:t>6 308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người:</a:t>
            </a:r>
            <a:endParaRPr lang="vi-VN" sz="36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39C45B94-443A-0721-12C5-64471749D286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210380" y="4350842"/>
            <a:ext cx="242842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nhóm</a:t>
            </a:r>
            <a:r>
              <a:rPr lang="en-US" sz="36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FBE8390-7C1C-8687-9CF1-798786103DA3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09600" y="5031778"/>
            <a:ext cx="297180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Còn dư:</a:t>
            </a:r>
            <a:endParaRPr lang="vi-VN" sz="36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314E5551-7B75-B02F-7740-59B873EBA57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438400" y="5031778"/>
            <a:ext cx="242842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người 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772400" y="1066800"/>
            <a:ext cx="2209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00200" y="2094405"/>
            <a:ext cx="3352800" cy="66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24300" y="1524000"/>
            <a:ext cx="74295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31350" y="2101063"/>
            <a:ext cx="3962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2590800"/>
            <a:ext cx="502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B1F9B87-0981-FA47-89EE-8290121CB882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32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BC80A8C-8F20-D5E6-7342-32514FB11FC5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A6A719-7E26-A9A6-4ADC-9A06DE7F144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B96850E-10CB-A3D2-FA3D-3BACDDA688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0E83F0-A2B0-FAAC-6FD8-4E31ABB83D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E6E1DF-C605-6C82-48FB-185E39C634E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27676C2-BBED-E8DC-F028-D03DD6D6C2CF}"/>
              </a:ext>
            </a:extLst>
          </p:cNvPr>
          <p:cNvSpPr txBox="1"/>
          <p:nvPr/>
        </p:nvSpPr>
        <p:spPr>
          <a:xfrm>
            <a:off x="1456516" y="607896"/>
            <a:ext cx="10202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/>
            <a:r>
              <a:rPr lang="vi-VN" sz="3000" spc="-80" dirty="0"/>
              <a:t>a) Một con kiến chúa có tuổi thọ là 9 490 ngày và gấp đôi tuổi thọ của ve sầu. Hỏi ve sầu có tuổi thọ là bao nhiêu ngày?</a:t>
            </a:r>
          </a:p>
          <a:p>
            <a:pPr algn="just"/>
            <a:r>
              <a:rPr lang="vi-VN" sz="3000" spc="-80" dirty="0"/>
              <a:t>b) Tìm đường đi cho ve sầu chui lên mặt đất mà không gặp con chim.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66257198-5056-7EF2-23B4-261EDA4F059E}"/>
              </a:ext>
            </a:extLst>
          </p:cNvPr>
          <p:cNvSpPr txBox="1"/>
          <p:nvPr/>
        </p:nvSpPr>
        <p:spPr>
          <a:xfrm>
            <a:off x="7543800" y="2843753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u="sng">
                <a:solidFill>
                  <a:srgbClr val="4E05DD"/>
                </a:solidFill>
                <a:latin typeface="+mj-lt"/>
              </a:defRPr>
            </a:lvl1pPr>
          </a:lstStyle>
          <a:p>
            <a:r>
              <a:rPr lang="en-US" dirty="0" err="1">
                <a:solidFill>
                  <a:srgbClr val="A54C26"/>
                </a:solidFill>
              </a:rPr>
              <a:t>Tóm</a:t>
            </a:r>
            <a:r>
              <a:rPr lang="en-US" dirty="0">
                <a:solidFill>
                  <a:srgbClr val="A54C26"/>
                </a:solidFill>
              </a:rPr>
              <a:t> </a:t>
            </a:r>
            <a:r>
              <a:rPr lang="en-US" dirty="0" err="1">
                <a:solidFill>
                  <a:srgbClr val="A54C26"/>
                </a:solidFill>
              </a:rPr>
              <a:t>tắt</a:t>
            </a:r>
            <a:endParaRPr lang="en-US" dirty="0">
              <a:solidFill>
                <a:srgbClr val="A54C26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1EE04A81-0CAC-8041-23AB-17E2F23B88D9}"/>
              </a:ext>
            </a:extLst>
          </p:cNvPr>
          <p:cNvSpPr txBox="1"/>
          <p:nvPr/>
        </p:nvSpPr>
        <p:spPr>
          <a:xfrm>
            <a:off x="5546997" y="4070881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Kiến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A739740-EED7-21B5-C965-6319373AD947}"/>
              </a:ext>
            </a:extLst>
          </p:cNvPr>
          <p:cNvSpPr txBox="1"/>
          <p:nvPr/>
        </p:nvSpPr>
        <p:spPr>
          <a:xfrm>
            <a:off x="8555645" y="3547370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9 490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840A289A-F92E-1270-BAAD-D605D08A4604}"/>
              </a:ext>
            </a:extLst>
          </p:cNvPr>
          <p:cNvSpPr txBox="1"/>
          <p:nvPr/>
        </p:nvSpPr>
        <p:spPr>
          <a:xfrm>
            <a:off x="5546997" y="4728006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Ve sầu: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3C5A30-8815-85F4-B3AE-05A04DCA2D48}"/>
              </a:ext>
            </a:extLst>
          </p:cNvPr>
          <p:cNvCxnSpPr>
            <a:cxnSpLocks/>
          </p:cNvCxnSpPr>
          <p:nvPr/>
        </p:nvCxnSpPr>
        <p:spPr>
          <a:xfrm>
            <a:off x="9463087" y="4226108"/>
            <a:ext cx="0" cy="274320"/>
          </a:xfrm>
          <a:prstGeom prst="line">
            <a:avLst/>
          </a:prstGeom>
          <a:ln w="38100">
            <a:solidFill>
              <a:srgbClr val="346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618388" y="4226108"/>
            <a:ext cx="3657600" cy="274320"/>
            <a:chOff x="7618388" y="4226108"/>
            <a:chExt cx="3657600" cy="2743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213022-BBB6-FDED-FA7D-CFE916E56E42}"/>
                </a:ext>
              </a:extLst>
            </p:cNvPr>
            <p:cNvCxnSpPr>
              <a:cxnSpLocks/>
            </p:cNvCxnSpPr>
            <p:nvPr/>
          </p:nvCxnSpPr>
          <p:spPr>
            <a:xfrm>
              <a:off x="7618388" y="4226108"/>
              <a:ext cx="0" cy="27432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B716A8-F40C-5910-D1DE-C75C6AFDF1E7}"/>
                </a:ext>
              </a:extLst>
            </p:cNvPr>
            <p:cNvCxnSpPr>
              <a:cxnSpLocks/>
            </p:cNvCxnSpPr>
            <p:nvPr/>
          </p:nvCxnSpPr>
          <p:spPr>
            <a:xfrm>
              <a:off x="7618388" y="4363268"/>
              <a:ext cx="3657600" cy="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ADC2ED-D767-A05F-F9C2-8C6CD3D3F584}"/>
                </a:ext>
              </a:extLst>
            </p:cNvPr>
            <p:cNvCxnSpPr>
              <a:cxnSpLocks/>
            </p:cNvCxnSpPr>
            <p:nvPr/>
          </p:nvCxnSpPr>
          <p:spPr>
            <a:xfrm>
              <a:off x="11272056" y="4226108"/>
              <a:ext cx="0" cy="27432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74828F1E-3626-E277-8D3D-92F07D94E828}"/>
              </a:ext>
            </a:extLst>
          </p:cNvPr>
          <p:cNvSpPr/>
          <p:nvPr/>
        </p:nvSpPr>
        <p:spPr>
          <a:xfrm rot="5400000" flipV="1">
            <a:off x="9331018" y="2366975"/>
            <a:ext cx="235629" cy="354323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chemeClr val="accent1">
                <a:lumMod val="75000"/>
              </a:schemeClr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8D06A330-8149-A1CE-E6C2-581EF04F75DE}"/>
              </a:ext>
            </a:extLst>
          </p:cNvPr>
          <p:cNvSpPr txBox="1"/>
          <p:nvPr/>
        </p:nvSpPr>
        <p:spPr>
          <a:xfrm>
            <a:off x="7840491" y="5039380"/>
            <a:ext cx="12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PHẠM DUYÊN 11 - 9Slide.vn">
            <a:extLst>
              <a:ext uri="{FF2B5EF4-FFF2-40B4-BE49-F238E27FC236}">
                <a16:creationId xmlns:a16="http://schemas.microsoft.com/office/drawing/2014/main" id="{E250EE96-BAB9-87D2-000D-536433517F99}"/>
              </a:ext>
            </a:extLst>
          </p:cNvPr>
          <p:cNvGrpSpPr/>
          <p:nvPr/>
        </p:nvGrpSpPr>
        <p:grpSpPr>
          <a:xfrm>
            <a:off x="7618385" y="4878471"/>
            <a:ext cx="1848657" cy="279082"/>
            <a:chOff x="4646585" y="4471393"/>
            <a:chExt cx="1848657" cy="27908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E4BCE9-679D-0A8A-96F2-A5FDAD8942DE}"/>
                </a:ext>
              </a:extLst>
            </p:cNvPr>
            <p:cNvCxnSpPr>
              <a:cxnSpLocks/>
            </p:cNvCxnSpPr>
            <p:nvPr/>
          </p:nvCxnSpPr>
          <p:spPr>
            <a:xfrm>
              <a:off x="4646586" y="4476155"/>
              <a:ext cx="0" cy="27432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271A5B-0356-64BC-CAA4-9D78E49520F2}"/>
                </a:ext>
              </a:extLst>
            </p:cNvPr>
            <p:cNvCxnSpPr>
              <a:cxnSpLocks/>
            </p:cNvCxnSpPr>
            <p:nvPr/>
          </p:nvCxnSpPr>
          <p:spPr>
            <a:xfrm>
              <a:off x="4646585" y="4613315"/>
              <a:ext cx="1828800" cy="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A32FC7-7520-FFA4-B01E-7832A9EE3715}"/>
                </a:ext>
              </a:extLst>
            </p:cNvPr>
            <p:cNvCxnSpPr>
              <a:cxnSpLocks/>
            </p:cNvCxnSpPr>
            <p:nvPr/>
          </p:nvCxnSpPr>
          <p:spPr>
            <a:xfrm>
              <a:off x="6495242" y="4471393"/>
              <a:ext cx="0" cy="274320"/>
            </a:xfrm>
            <a:prstGeom prst="line">
              <a:avLst/>
            </a:prstGeom>
            <a:ln w="38100">
              <a:solidFill>
                <a:srgbClr val="346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PHẠM DUYÊN 12 - 9Slide.vn">
            <a:extLst>
              <a:ext uri="{FF2B5EF4-FFF2-40B4-BE49-F238E27FC236}">
                <a16:creationId xmlns:a16="http://schemas.microsoft.com/office/drawing/2014/main" id="{0A2DE3C2-A93B-E56D-12C4-90CA70AC4BAE}"/>
              </a:ext>
            </a:extLst>
          </p:cNvPr>
          <p:cNvCxnSpPr>
            <a:cxnSpLocks/>
          </p:cNvCxnSpPr>
          <p:nvPr/>
        </p:nvCxnSpPr>
        <p:spPr>
          <a:xfrm>
            <a:off x="7618386" y="4514850"/>
            <a:ext cx="0" cy="3810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13 - 9Slide.vn">
            <a:extLst>
              <a:ext uri="{FF2B5EF4-FFF2-40B4-BE49-F238E27FC236}">
                <a16:creationId xmlns:a16="http://schemas.microsoft.com/office/drawing/2014/main" id="{17CC80B4-AA34-8410-7C48-60F27D14F866}"/>
              </a:ext>
            </a:extLst>
          </p:cNvPr>
          <p:cNvCxnSpPr>
            <a:cxnSpLocks/>
          </p:cNvCxnSpPr>
          <p:nvPr/>
        </p:nvCxnSpPr>
        <p:spPr>
          <a:xfrm>
            <a:off x="9463087" y="4514850"/>
            <a:ext cx="0" cy="3810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id="{D50366FE-15C4-BF3B-C432-135F3BC2D888}"/>
              </a:ext>
            </a:extLst>
          </p:cNvPr>
          <p:cNvSpPr txBox="1"/>
          <p:nvPr/>
        </p:nvSpPr>
        <p:spPr>
          <a:xfrm>
            <a:off x="5546997" y="2843753"/>
            <a:ext cx="551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5546997" y="1066800"/>
            <a:ext cx="34446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677400" y="1066800"/>
            <a:ext cx="190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0200" y="1524000"/>
            <a:ext cx="2209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724400" y="1524000"/>
            <a:ext cx="5715000" cy="14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87616" y="1941337"/>
            <a:ext cx="8794784" cy="185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4298" y="2431451"/>
            <a:ext cx="1417502" cy="7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C3951-DCE2-4A57-BBD4-7F72B9C5B090}"/>
              </a:ext>
            </a:extLst>
          </p:cNvPr>
          <p:cNvSpPr/>
          <p:nvPr/>
        </p:nvSpPr>
        <p:spPr>
          <a:xfrm>
            <a:off x="-2057400" y="0"/>
            <a:ext cx="1752600" cy="20861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857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  <p:bldP spid="18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1935</TotalTime>
  <Words>526</Words>
  <Application>Microsoft Office PowerPoint</Application>
  <PresentationFormat>Widescreen</PresentationFormat>
  <Paragraphs>140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VL Amelia BT</vt:lpstr>
      <vt:lpstr>#9Slide03 Sofia Pro Soft Bold</vt:lpstr>
      <vt:lpstr>UTM Deutsch Gothic</vt:lpstr>
      <vt:lpstr>#9Slide03 Sofia Pro Soft</vt:lpstr>
      <vt:lpstr>Cambria Math</vt:lpstr>
      <vt:lpstr>#9Slide03 Talling</vt:lpstr>
      <vt:lpstr>#9Slide01 Noi dung ngan</vt:lpstr>
      <vt:lpstr>Arial</vt:lpstr>
      <vt:lpstr>Cambria</vt:lpstr>
      <vt:lpstr>Calibri</vt:lpstr>
      <vt:lpstr>UTM Showcard</vt:lpstr>
      <vt:lpstr>UTM Sharnay</vt:lpstr>
      <vt:lpstr>UVN Binh Duong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895</cp:revision>
  <dcterms:created xsi:type="dcterms:W3CDTF">2021-11-18T08:18:08Z</dcterms:created>
  <dcterms:modified xsi:type="dcterms:W3CDTF">2026-01-14T03:14:40Z</dcterms:modified>
  <cp:category>9Slide.vn</cp:category>
</cp:coreProperties>
</file>