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3"/>
  </p:notesMasterIdLst>
  <p:sldIdLst>
    <p:sldId id="7609" r:id="rId3"/>
    <p:sldId id="7617" r:id="rId4"/>
    <p:sldId id="347" r:id="rId5"/>
    <p:sldId id="351" r:id="rId6"/>
    <p:sldId id="352" r:id="rId7"/>
    <p:sldId id="353" r:id="rId8"/>
    <p:sldId id="354" r:id="rId9"/>
    <p:sldId id="7636" r:id="rId10"/>
    <p:sldId id="7638" r:id="rId11"/>
    <p:sldId id="762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00"/>
    <a:srgbClr val="8DC73E"/>
    <a:srgbClr val="6EC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6.svg"/><Relationship Id="rId30"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3.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2.png"/><Relationship Id="rId33"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33.svg"/><Relationship Id="rId32" Type="http://schemas.openxmlformats.org/officeDocument/2006/relationships/image" Target="../media/image28.sv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32.png"/><Relationship Id="rId28" Type="http://schemas.openxmlformats.org/officeDocument/2006/relationships/image" Target="../media/image34.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7.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4.png"/><Relationship Id="rId30" Type="http://schemas.openxmlformats.org/officeDocument/2006/relationships/image" Target="../media/image26.svg"/><Relationship Id="rId35"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7.png"/><Relationship Id="rId18" Type="http://schemas.openxmlformats.org/officeDocument/2006/relationships/image" Target="../media/image25.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24.png"/><Relationship Id="rId17" Type="http://schemas.openxmlformats.org/officeDocument/2006/relationships/image" Target="../media/image31.png"/><Relationship Id="rId2" Type="http://schemas.openxmlformats.org/officeDocument/2006/relationships/image" Target="../media/image2.png"/><Relationship Id="rId16"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4.png"/><Relationship Id="rId15" Type="http://schemas.openxmlformats.org/officeDocument/2006/relationships/image" Target="../media/image29.png"/><Relationship Id="rId10" Type="http://schemas.openxmlformats.org/officeDocument/2006/relationships/image" Target="../media/image10.svg"/><Relationship Id="rId19" Type="http://schemas.openxmlformats.org/officeDocument/2006/relationships/image" Target="../media/image26.svg"/><Relationship Id="rId4" Type="http://schemas.openxmlformats.org/officeDocument/2006/relationships/image" Target="../media/image22.png"/><Relationship Id="rId9" Type="http://schemas.openxmlformats.org/officeDocument/2006/relationships/image" Target="../media/image9.png"/><Relationship Id="rId14" Type="http://schemas.openxmlformats.org/officeDocument/2006/relationships/image" Target="../media/image28.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1/13/2026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32E6EAF0-F988-A1EC-45B6-DD6EA9A0D2C2}"/>
              </a:ext>
            </a:extLst>
          </p:cNvPr>
          <p:cNvPicPr>
            <a:picLocks noChangeAspect="1"/>
          </p:cNvPicPr>
          <p:nvPr/>
        </p:nvPicPr>
        <p:blipFill>
          <a:blip r:embed="rId2"/>
          <a:srcRect l="3721" t="12000" r="5914" b="11754"/>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FD5E0F90-36C5-ADC1-EF7A-1F4C8181B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68" y="0"/>
            <a:ext cx="3735706" cy="5629146"/>
          </a:xfrm>
          <a:prstGeom prst="rect">
            <a:avLst/>
          </a:prstGeom>
        </p:spPr>
      </p:pic>
      <p:pic>
        <p:nvPicPr>
          <p:cNvPr id="9" name="PHẠM DUYÊN 3 - 9Slide.vn">
            <a:extLst>
              <a:ext uri="{FF2B5EF4-FFF2-40B4-BE49-F238E27FC236}">
                <a16:creationId xmlns:a16="http://schemas.microsoft.com/office/drawing/2014/main" id="{050F4675-E233-D454-DB57-584AC97E209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8418"/>
          <a:stretch/>
        </p:blipFill>
        <p:spPr>
          <a:xfrm rot="5155945">
            <a:off x="4196612" y="3416316"/>
            <a:ext cx="806225" cy="5629146"/>
          </a:xfrm>
          <a:prstGeom prst="rect">
            <a:avLst/>
          </a:prstGeom>
        </p:spPr>
      </p:pic>
      <p:pic>
        <p:nvPicPr>
          <p:cNvPr id="10" name="PHẠM DUYÊN 4 - 9Slide.vn">
            <a:extLst>
              <a:ext uri="{FF2B5EF4-FFF2-40B4-BE49-F238E27FC236}">
                <a16:creationId xmlns:a16="http://schemas.microsoft.com/office/drawing/2014/main" id="{32543031-CE31-EFE1-5CD6-6CDED1F458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8089" y="49728"/>
            <a:ext cx="3735706" cy="5629146"/>
          </a:xfrm>
          <a:prstGeom prst="rect">
            <a:avLst/>
          </a:prstGeom>
        </p:spPr>
      </p:pic>
      <p:pic>
        <p:nvPicPr>
          <p:cNvPr id="11" name="PHẠM DUYÊN 5 - 9Slide.vn">
            <a:extLst>
              <a:ext uri="{FF2B5EF4-FFF2-40B4-BE49-F238E27FC236}">
                <a16:creationId xmlns:a16="http://schemas.microsoft.com/office/drawing/2014/main" id="{D78CEEDE-295B-CE81-D4BE-F038A4FB33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2929" y="55099"/>
            <a:ext cx="3735706" cy="5629146"/>
          </a:xfrm>
          <a:prstGeom prst="rect">
            <a:avLst/>
          </a:prstGeom>
        </p:spPr>
      </p:pic>
      <p:pic>
        <p:nvPicPr>
          <p:cNvPr id="12" name="PHẠM DUYÊN 6 - 9Slide.vn">
            <a:extLst>
              <a:ext uri="{FF2B5EF4-FFF2-40B4-BE49-F238E27FC236}">
                <a16:creationId xmlns:a16="http://schemas.microsoft.com/office/drawing/2014/main" id="{28DC57EF-E75B-9547-4FD3-8DDFCE49F645}"/>
              </a:ext>
            </a:extLst>
          </p:cNvPr>
          <p:cNvPicPr>
            <a:picLocks noChangeAspect="1"/>
          </p:cNvPicPr>
          <p:nvPr/>
        </p:nvPicPr>
        <p:blipFill rotWithShape="1">
          <a:blip r:embed="rId5"/>
          <a:srcRect t="-1382" b="77087"/>
          <a:stretch/>
        </p:blipFill>
        <p:spPr>
          <a:xfrm>
            <a:off x="0" y="5738225"/>
            <a:ext cx="12192000" cy="1119775"/>
          </a:xfrm>
          <a:prstGeom prst="rect">
            <a:avLst/>
          </a:prstGeom>
        </p:spPr>
      </p:pic>
      <p:pic>
        <p:nvPicPr>
          <p:cNvPr id="15" name="PHẠM DUYÊN 7 - 9Slide.vn">
            <a:extLst>
              <a:ext uri="{FF2B5EF4-FFF2-40B4-BE49-F238E27FC236}">
                <a16:creationId xmlns:a16="http://schemas.microsoft.com/office/drawing/2014/main" id="{0C33F67B-01F2-95FF-BA18-9D75E631EE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1222" y="12415"/>
            <a:ext cx="972267" cy="935144"/>
          </a:xfrm>
          <a:prstGeom prst="rect">
            <a:avLst/>
          </a:prstGeom>
        </p:spPr>
      </p:pic>
      <p:pic>
        <p:nvPicPr>
          <p:cNvPr id="16" name="PHẠM DUYÊN 8 - 9Slide.vn">
            <a:extLst>
              <a:ext uri="{FF2B5EF4-FFF2-40B4-BE49-F238E27FC236}">
                <a16:creationId xmlns:a16="http://schemas.microsoft.com/office/drawing/2014/main" id="{AD5E4FE7-6848-67FE-F4FD-15C8530211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2929" y="6571773"/>
            <a:ext cx="566659" cy="545023"/>
          </a:xfrm>
          <a:prstGeom prst="rect">
            <a:avLst/>
          </a:prstGeom>
        </p:spPr>
      </p:pic>
      <p:pic>
        <p:nvPicPr>
          <p:cNvPr id="17" name="PHẠM DUYÊN 9 - 9Slide.vn">
            <a:extLst>
              <a:ext uri="{FF2B5EF4-FFF2-40B4-BE49-F238E27FC236}">
                <a16:creationId xmlns:a16="http://schemas.microsoft.com/office/drawing/2014/main" id="{9395EBF9-99D3-3FEA-0E44-E924DEA613D6}"/>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55036"/>
          <a:stretch/>
        </p:blipFill>
        <p:spPr>
          <a:xfrm>
            <a:off x="3295724" y="6272410"/>
            <a:ext cx="1371089" cy="592951"/>
          </a:xfrm>
          <a:prstGeom prst="rect">
            <a:avLst/>
          </a:prstGeom>
        </p:spPr>
      </p:pic>
      <p:pic>
        <p:nvPicPr>
          <p:cNvPr id="18" name="PHẠM DUYÊN 10 - 9Slide.vn">
            <a:extLst>
              <a:ext uri="{FF2B5EF4-FFF2-40B4-BE49-F238E27FC236}">
                <a16:creationId xmlns:a16="http://schemas.microsoft.com/office/drawing/2014/main" id="{8DDA8503-44B7-6926-1BB3-AFD50545903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276" y="22083"/>
            <a:ext cx="426294" cy="1386322"/>
          </a:xfrm>
          <a:prstGeom prst="rect">
            <a:avLst/>
          </a:prstGeom>
        </p:spPr>
      </p:pic>
      <p:pic>
        <p:nvPicPr>
          <p:cNvPr id="19" name="PHẠM DUYÊN 11 - 9Slide.vn">
            <a:extLst>
              <a:ext uri="{FF2B5EF4-FFF2-40B4-BE49-F238E27FC236}">
                <a16:creationId xmlns:a16="http://schemas.microsoft.com/office/drawing/2014/main" id="{A3979A1F-E330-B47A-7BCF-0CE33DDB85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8479" y="49728"/>
            <a:ext cx="345168" cy="1113445"/>
          </a:xfrm>
          <a:prstGeom prst="rect">
            <a:avLst/>
          </a:prstGeom>
        </p:spPr>
      </p:pic>
      <p:pic>
        <p:nvPicPr>
          <p:cNvPr id="20" name="PHẠM DUYÊN 12 - 9Slide.vn">
            <a:extLst>
              <a:ext uri="{FF2B5EF4-FFF2-40B4-BE49-F238E27FC236}">
                <a16:creationId xmlns:a16="http://schemas.microsoft.com/office/drawing/2014/main" id="{A7976C71-2AB9-BE61-9C7A-DEBA5B18CB5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6570" y="49727"/>
            <a:ext cx="519964" cy="822077"/>
          </a:xfrm>
          <a:prstGeom prst="rect">
            <a:avLst/>
          </a:prstGeom>
        </p:spPr>
      </p:pic>
      <p:pic>
        <p:nvPicPr>
          <p:cNvPr id="21" name="PHẠM DUYÊN 13 - 9Slide.vn">
            <a:extLst>
              <a:ext uri="{FF2B5EF4-FFF2-40B4-BE49-F238E27FC236}">
                <a16:creationId xmlns:a16="http://schemas.microsoft.com/office/drawing/2014/main" id="{26C5E04C-374E-5D6A-0954-85756ECBB57F}"/>
              </a:ext>
            </a:extLst>
          </p:cNvPr>
          <p:cNvPicPr>
            <a:picLocks noChangeAspect="1"/>
          </p:cNvPicPr>
          <p:nvPr/>
        </p:nvPicPr>
        <p:blipFill>
          <a:blip r:embed="rId18"/>
          <a:srcRect/>
          <a:stretch>
            <a:fillRect/>
          </a:stretch>
        </p:blipFill>
        <p:spPr>
          <a:xfrm>
            <a:off x="1840044" y="49728"/>
            <a:ext cx="296127" cy="1214878"/>
          </a:xfrm>
          <a:prstGeom prst="rect">
            <a:avLst/>
          </a:prstGeom>
        </p:spPr>
      </p:pic>
      <p:pic>
        <p:nvPicPr>
          <p:cNvPr id="22" name="PHẠM DUYÊN 14 - 9Slide.vn">
            <a:extLst>
              <a:ext uri="{FF2B5EF4-FFF2-40B4-BE49-F238E27FC236}">
                <a16:creationId xmlns:a16="http://schemas.microsoft.com/office/drawing/2014/main" id="{4DC71A3B-A1F4-BC8C-F514-C006F571D9A2}"/>
              </a:ext>
            </a:extLst>
          </p:cNvPr>
          <p:cNvPicPr>
            <a:picLocks noChangeAspect="1"/>
          </p:cNvPicPr>
          <p:nvPr/>
        </p:nvPicPr>
        <p:blipFill>
          <a:blip r:embed="rId19"/>
          <a:srcRect/>
          <a:stretch>
            <a:fillRect/>
          </a:stretch>
        </p:blipFill>
        <p:spPr>
          <a:xfrm>
            <a:off x="2922487" y="4983927"/>
            <a:ext cx="1295254" cy="1679422"/>
          </a:xfrm>
          <a:prstGeom prst="rect">
            <a:avLst/>
          </a:prstGeom>
        </p:spPr>
      </p:pic>
      <p:pic>
        <p:nvPicPr>
          <p:cNvPr id="23" name="PHẠM DUYÊN 15 - 9Slide.vn">
            <a:extLst>
              <a:ext uri="{FF2B5EF4-FFF2-40B4-BE49-F238E27FC236}">
                <a16:creationId xmlns:a16="http://schemas.microsoft.com/office/drawing/2014/main" id="{F03EA662-5CA7-5266-1F72-B08753682B9E}"/>
              </a:ext>
            </a:extLst>
          </p:cNvPr>
          <p:cNvPicPr>
            <a:picLocks noChangeAspect="1"/>
          </p:cNvPicPr>
          <p:nvPr/>
        </p:nvPicPr>
        <p:blipFill>
          <a:blip r:embed="rId20"/>
          <a:srcRect/>
          <a:stretch>
            <a:fillRect/>
          </a:stretch>
        </p:blipFill>
        <p:spPr>
          <a:xfrm>
            <a:off x="2624303" y="22083"/>
            <a:ext cx="335485" cy="925475"/>
          </a:xfrm>
          <a:prstGeom prst="rect">
            <a:avLst/>
          </a:prstGeom>
        </p:spPr>
      </p:pic>
      <p:pic>
        <p:nvPicPr>
          <p:cNvPr id="24" name="PHẠM DUYÊN 16 - 9Slide.vn">
            <a:extLst>
              <a:ext uri="{FF2B5EF4-FFF2-40B4-BE49-F238E27FC236}">
                <a16:creationId xmlns:a16="http://schemas.microsoft.com/office/drawing/2014/main" id="{47E67AD1-A056-3BF4-6D50-B8AB0840DDB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12372" y="22083"/>
            <a:ext cx="426294" cy="1386322"/>
          </a:xfrm>
          <a:prstGeom prst="rect">
            <a:avLst/>
          </a:prstGeom>
        </p:spPr>
      </p:pic>
      <p:pic>
        <p:nvPicPr>
          <p:cNvPr id="25" name="PHẠM DUYÊN 17 - 9Slide.vn">
            <a:extLst>
              <a:ext uri="{FF2B5EF4-FFF2-40B4-BE49-F238E27FC236}">
                <a16:creationId xmlns:a16="http://schemas.microsoft.com/office/drawing/2014/main" id="{2D314493-863C-5DE3-B5B8-CD4376A8D25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35988" y="14722"/>
            <a:ext cx="426294" cy="1386322"/>
          </a:xfrm>
          <a:prstGeom prst="rect">
            <a:avLst/>
          </a:prstGeom>
        </p:spPr>
      </p:pic>
      <p:pic>
        <p:nvPicPr>
          <p:cNvPr id="26" name="PHẠM DUYÊN 18 - 9Slide.vn">
            <a:extLst>
              <a:ext uri="{FF2B5EF4-FFF2-40B4-BE49-F238E27FC236}">
                <a16:creationId xmlns:a16="http://schemas.microsoft.com/office/drawing/2014/main" id="{8650201D-F3E0-CC2D-042F-886D48084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4191" y="42367"/>
            <a:ext cx="345168" cy="1113445"/>
          </a:xfrm>
          <a:prstGeom prst="rect">
            <a:avLst/>
          </a:prstGeom>
        </p:spPr>
      </p:pic>
      <p:pic>
        <p:nvPicPr>
          <p:cNvPr id="27" name="PHẠM DUYÊN 19 - 9Slide.vn">
            <a:extLst>
              <a:ext uri="{FF2B5EF4-FFF2-40B4-BE49-F238E27FC236}">
                <a16:creationId xmlns:a16="http://schemas.microsoft.com/office/drawing/2014/main" id="{30227F81-FD3E-DAED-2F2A-9EF39DD610F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62281" y="42367"/>
            <a:ext cx="519964" cy="822077"/>
          </a:xfrm>
          <a:prstGeom prst="rect">
            <a:avLst/>
          </a:prstGeom>
        </p:spPr>
      </p:pic>
      <p:pic>
        <p:nvPicPr>
          <p:cNvPr id="28" name="PHẠM DUYÊN 20 - 9Slide.vn">
            <a:extLst>
              <a:ext uri="{FF2B5EF4-FFF2-40B4-BE49-F238E27FC236}">
                <a16:creationId xmlns:a16="http://schemas.microsoft.com/office/drawing/2014/main" id="{E47BA693-7110-9800-EBA9-4447B374CE31}"/>
              </a:ext>
            </a:extLst>
          </p:cNvPr>
          <p:cNvPicPr>
            <a:picLocks noChangeAspect="1"/>
          </p:cNvPicPr>
          <p:nvPr/>
        </p:nvPicPr>
        <p:blipFill>
          <a:blip r:embed="rId18"/>
          <a:srcRect/>
          <a:stretch>
            <a:fillRect/>
          </a:stretch>
        </p:blipFill>
        <p:spPr>
          <a:xfrm>
            <a:off x="4515757" y="42367"/>
            <a:ext cx="296127" cy="1214878"/>
          </a:xfrm>
          <a:prstGeom prst="rect">
            <a:avLst/>
          </a:prstGeom>
        </p:spPr>
      </p:pic>
      <p:pic>
        <p:nvPicPr>
          <p:cNvPr id="29" name="PHẠM DUYÊN 21 - 9Slide.vn">
            <a:extLst>
              <a:ext uri="{FF2B5EF4-FFF2-40B4-BE49-F238E27FC236}">
                <a16:creationId xmlns:a16="http://schemas.microsoft.com/office/drawing/2014/main" id="{E0E989F7-77AF-0A45-1353-6CAA67AD5144}"/>
              </a:ext>
            </a:extLst>
          </p:cNvPr>
          <p:cNvPicPr>
            <a:picLocks noChangeAspect="1"/>
          </p:cNvPicPr>
          <p:nvPr/>
        </p:nvPicPr>
        <p:blipFill>
          <a:blip r:embed="rId20"/>
          <a:srcRect/>
          <a:stretch>
            <a:fillRect/>
          </a:stretch>
        </p:blipFill>
        <p:spPr>
          <a:xfrm>
            <a:off x="5300014" y="14723"/>
            <a:ext cx="335485" cy="925475"/>
          </a:xfrm>
          <a:prstGeom prst="rect">
            <a:avLst/>
          </a:prstGeom>
        </p:spPr>
      </p:pic>
      <p:pic>
        <p:nvPicPr>
          <p:cNvPr id="30" name="PHẠM DUYÊN 22 - 9Slide.vn">
            <a:extLst>
              <a:ext uri="{FF2B5EF4-FFF2-40B4-BE49-F238E27FC236}">
                <a16:creationId xmlns:a16="http://schemas.microsoft.com/office/drawing/2014/main" id="{615C08A4-0F09-66F5-2E3E-C618D171C38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88083" y="14722"/>
            <a:ext cx="426294" cy="1386322"/>
          </a:xfrm>
          <a:prstGeom prst="rect">
            <a:avLst/>
          </a:prstGeom>
        </p:spPr>
      </p:pic>
      <p:pic>
        <p:nvPicPr>
          <p:cNvPr id="31" name="PHẠM DUYÊN 23 - 9Slide.vn">
            <a:extLst>
              <a:ext uri="{FF2B5EF4-FFF2-40B4-BE49-F238E27FC236}">
                <a16:creationId xmlns:a16="http://schemas.microsoft.com/office/drawing/2014/main" id="{0C8477B8-BBDA-DB37-C2AE-503373BF9E3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11700" y="7361"/>
            <a:ext cx="426294" cy="1386322"/>
          </a:xfrm>
          <a:prstGeom prst="rect">
            <a:avLst/>
          </a:prstGeom>
        </p:spPr>
      </p:pic>
      <p:pic>
        <p:nvPicPr>
          <p:cNvPr id="32" name="PHẠM DUYÊN 24 - 9Slide.vn">
            <a:extLst>
              <a:ext uri="{FF2B5EF4-FFF2-40B4-BE49-F238E27FC236}">
                <a16:creationId xmlns:a16="http://schemas.microsoft.com/office/drawing/2014/main" id="{5A08D74F-1C4F-47A0-589C-27758821733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69902" y="35006"/>
            <a:ext cx="345168" cy="1113445"/>
          </a:xfrm>
          <a:prstGeom prst="rect">
            <a:avLst/>
          </a:prstGeom>
        </p:spPr>
      </p:pic>
      <p:pic>
        <p:nvPicPr>
          <p:cNvPr id="33" name="PHẠM DUYÊN 25 - 9Slide.vn">
            <a:extLst>
              <a:ext uri="{FF2B5EF4-FFF2-40B4-BE49-F238E27FC236}">
                <a16:creationId xmlns:a16="http://schemas.microsoft.com/office/drawing/2014/main" id="{6609DBE7-554A-EDFE-CBE7-0048D527D5F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37993" y="35006"/>
            <a:ext cx="519964" cy="822077"/>
          </a:xfrm>
          <a:prstGeom prst="rect">
            <a:avLst/>
          </a:prstGeom>
        </p:spPr>
      </p:pic>
      <p:pic>
        <p:nvPicPr>
          <p:cNvPr id="34" name="PHẠM DUYÊN 26 - 9Slide.vn">
            <a:extLst>
              <a:ext uri="{FF2B5EF4-FFF2-40B4-BE49-F238E27FC236}">
                <a16:creationId xmlns:a16="http://schemas.microsoft.com/office/drawing/2014/main" id="{895760DC-E8D4-BB4B-6203-46F7AEA38F15}"/>
              </a:ext>
            </a:extLst>
          </p:cNvPr>
          <p:cNvPicPr>
            <a:picLocks noChangeAspect="1"/>
          </p:cNvPicPr>
          <p:nvPr/>
        </p:nvPicPr>
        <p:blipFill>
          <a:blip r:embed="rId18"/>
          <a:srcRect/>
          <a:stretch>
            <a:fillRect/>
          </a:stretch>
        </p:blipFill>
        <p:spPr>
          <a:xfrm>
            <a:off x="7191468" y="35006"/>
            <a:ext cx="296127" cy="1214878"/>
          </a:xfrm>
          <a:prstGeom prst="rect">
            <a:avLst/>
          </a:prstGeom>
        </p:spPr>
      </p:pic>
      <p:pic>
        <p:nvPicPr>
          <p:cNvPr id="35" name="PHẠM DUYÊN 27 - 9Slide.vn">
            <a:extLst>
              <a:ext uri="{FF2B5EF4-FFF2-40B4-BE49-F238E27FC236}">
                <a16:creationId xmlns:a16="http://schemas.microsoft.com/office/drawing/2014/main" id="{B9B3BCD3-8398-9588-466F-9881F0B1FF09}"/>
              </a:ext>
            </a:extLst>
          </p:cNvPr>
          <p:cNvPicPr>
            <a:picLocks noChangeAspect="1"/>
          </p:cNvPicPr>
          <p:nvPr/>
        </p:nvPicPr>
        <p:blipFill>
          <a:blip r:embed="rId20"/>
          <a:srcRect/>
          <a:stretch>
            <a:fillRect/>
          </a:stretch>
        </p:blipFill>
        <p:spPr>
          <a:xfrm>
            <a:off x="7975726" y="7361"/>
            <a:ext cx="335485" cy="925475"/>
          </a:xfrm>
          <a:prstGeom prst="rect">
            <a:avLst/>
          </a:prstGeom>
        </p:spPr>
      </p:pic>
      <p:pic>
        <p:nvPicPr>
          <p:cNvPr id="36" name="PHẠM DUYÊN 28 - 9Slide.vn">
            <a:extLst>
              <a:ext uri="{FF2B5EF4-FFF2-40B4-BE49-F238E27FC236}">
                <a16:creationId xmlns:a16="http://schemas.microsoft.com/office/drawing/2014/main" id="{F220B897-4095-AAF9-4720-AA89B196E72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3795" y="7361"/>
            <a:ext cx="426294" cy="1386322"/>
          </a:xfrm>
          <a:prstGeom prst="rect">
            <a:avLst/>
          </a:prstGeom>
        </p:spPr>
      </p:pic>
      <p:pic>
        <p:nvPicPr>
          <p:cNvPr id="37" name="PHẠM DUYÊN 29 - 9Slide.vn">
            <a:extLst>
              <a:ext uri="{FF2B5EF4-FFF2-40B4-BE49-F238E27FC236}">
                <a16:creationId xmlns:a16="http://schemas.microsoft.com/office/drawing/2014/main" id="{FA8BAC5C-042D-B8FF-0F14-786B0ADA369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411" y="0"/>
            <a:ext cx="426294" cy="1386322"/>
          </a:xfrm>
          <a:prstGeom prst="rect">
            <a:avLst/>
          </a:prstGeom>
        </p:spPr>
      </p:pic>
      <p:pic>
        <p:nvPicPr>
          <p:cNvPr id="38" name="PHẠM DUYÊN 30 - 9Slide.vn">
            <a:extLst>
              <a:ext uri="{FF2B5EF4-FFF2-40B4-BE49-F238E27FC236}">
                <a16:creationId xmlns:a16="http://schemas.microsoft.com/office/drawing/2014/main" id="{23CE7096-25C9-96C7-9DD9-F5FD7EC57A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45614" y="27645"/>
            <a:ext cx="345168" cy="1113445"/>
          </a:xfrm>
          <a:prstGeom prst="rect">
            <a:avLst/>
          </a:prstGeom>
        </p:spPr>
      </p:pic>
      <p:pic>
        <p:nvPicPr>
          <p:cNvPr id="39" name="PHẠM DUYÊN 31 - 9Slide.vn">
            <a:extLst>
              <a:ext uri="{FF2B5EF4-FFF2-40B4-BE49-F238E27FC236}">
                <a16:creationId xmlns:a16="http://schemas.microsoft.com/office/drawing/2014/main" id="{CE49180E-67D9-A9C4-2483-C90C5E2FA68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13705" y="27645"/>
            <a:ext cx="519964" cy="822077"/>
          </a:xfrm>
          <a:prstGeom prst="rect">
            <a:avLst/>
          </a:prstGeom>
        </p:spPr>
      </p:pic>
      <p:pic>
        <p:nvPicPr>
          <p:cNvPr id="40" name="PHẠM DUYÊN 32 - 9Slide.vn">
            <a:extLst>
              <a:ext uri="{FF2B5EF4-FFF2-40B4-BE49-F238E27FC236}">
                <a16:creationId xmlns:a16="http://schemas.microsoft.com/office/drawing/2014/main" id="{9C333182-38F1-9B80-1757-330A91090487}"/>
              </a:ext>
            </a:extLst>
          </p:cNvPr>
          <p:cNvPicPr>
            <a:picLocks noChangeAspect="1"/>
          </p:cNvPicPr>
          <p:nvPr/>
        </p:nvPicPr>
        <p:blipFill>
          <a:blip r:embed="rId18"/>
          <a:srcRect/>
          <a:stretch>
            <a:fillRect/>
          </a:stretch>
        </p:blipFill>
        <p:spPr>
          <a:xfrm>
            <a:off x="9867179" y="27645"/>
            <a:ext cx="296127" cy="1214878"/>
          </a:xfrm>
          <a:prstGeom prst="rect">
            <a:avLst/>
          </a:prstGeom>
        </p:spPr>
      </p:pic>
      <p:pic>
        <p:nvPicPr>
          <p:cNvPr id="41" name="PHẠM DUYÊN 33 - 9Slide.vn">
            <a:extLst>
              <a:ext uri="{FF2B5EF4-FFF2-40B4-BE49-F238E27FC236}">
                <a16:creationId xmlns:a16="http://schemas.microsoft.com/office/drawing/2014/main" id="{24C85674-B161-06CD-9BEA-BD05988AFEB5}"/>
              </a:ext>
            </a:extLst>
          </p:cNvPr>
          <p:cNvPicPr>
            <a:picLocks noChangeAspect="1"/>
          </p:cNvPicPr>
          <p:nvPr/>
        </p:nvPicPr>
        <p:blipFill>
          <a:blip r:embed="rId20"/>
          <a:srcRect/>
          <a:stretch>
            <a:fillRect/>
          </a:stretch>
        </p:blipFill>
        <p:spPr>
          <a:xfrm>
            <a:off x="10651438" y="1"/>
            <a:ext cx="335485" cy="925475"/>
          </a:xfrm>
          <a:prstGeom prst="rect">
            <a:avLst/>
          </a:prstGeom>
        </p:spPr>
      </p:pic>
      <p:pic>
        <p:nvPicPr>
          <p:cNvPr id="42" name="PHẠM DUYÊN 34 - 9Slide.vn">
            <a:extLst>
              <a:ext uri="{FF2B5EF4-FFF2-40B4-BE49-F238E27FC236}">
                <a16:creationId xmlns:a16="http://schemas.microsoft.com/office/drawing/2014/main" id="{85B775D1-E34F-DE3F-1817-4CA7A15C7CF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39506" y="0"/>
            <a:ext cx="426294" cy="1386322"/>
          </a:xfrm>
          <a:prstGeom prst="rect">
            <a:avLst/>
          </a:prstGeom>
        </p:spPr>
      </p:pic>
      <p:pic>
        <p:nvPicPr>
          <p:cNvPr id="43" name="PHẠM DUYÊN 35 - 9Slide.vn">
            <a:extLst>
              <a:ext uri="{FF2B5EF4-FFF2-40B4-BE49-F238E27FC236}">
                <a16:creationId xmlns:a16="http://schemas.microsoft.com/office/drawing/2014/main" id="{A1BFFA84-82C2-D4B1-3CD6-FB987B0FAE2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020067" y="1408405"/>
            <a:ext cx="486133" cy="467572"/>
          </a:xfrm>
          <a:prstGeom prst="rect">
            <a:avLst/>
          </a:prstGeom>
        </p:spPr>
      </p:pic>
      <p:pic>
        <p:nvPicPr>
          <p:cNvPr id="45" name="PHẠM DUYÊN 36 - 9Slide.vn">
            <a:extLst>
              <a:ext uri="{FF2B5EF4-FFF2-40B4-BE49-F238E27FC236}">
                <a16:creationId xmlns:a16="http://schemas.microsoft.com/office/drawing/2014/main" id="{9F3D3297-B1EA-C2B8-F49F-ABB13352EE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9180" y="1068609"/>
            <a:ext cx="407553" cy="391992"/>
          </a:xfrm>
          <a:prstGeom prst="rect">
            <a:avLst/>
          </a:prstGeom>
        </p:spPr>
      </p:pic>
      <p:pic>
        <p:nvPicPr>
          <p:cNvPr id="46" name="PHẠM DUYÊN 37 - 9Slide.vn">
            <a:extLst>
              <a:ext uri="{FF2B5EF4-FFF2-40B4-BE49-F238E27FC236}">
                <a16:creationId xmlns:a16="http://schemas.microsoft.com/office/drawing/2014/main" id="{80586279-CE68-96C3-7441-28F3FF75762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751058" y="857083"/>
            <a:ext cx="486133" cy="467572"/>
          </a:xfrm>
          <a:prstGeom prst="rect">
            <a:avLst/>
          </a:prstGeom>
        </p:spPr>
      </p:pic>
      <p:pic>
        <p:nvPicPr>
          <p:cNvPr id="47" name="PHẠM DUYÊN 38 - 9Slide.vn">
            <a:extLst>
              <a:ext uri="{FF2B5EF4-FFF2-40B4-BE49-F238E27FC236}">
                <a16:creationId xmlns:a16="http://schemas.microsoft.com/office/drawing/2014/main" id="{F0605836-6134-E4AA-5181-7DD74DFF515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302933" y="947559"/>
            <a:ext cx="486133" cy="467572"/>
          </a:xfrm>
          <a:prstGeom prst="rect">
            <a:avLst/>
          </a:prstGeom>
        </p:spPr>
      </p:pic>
      <p:pic>
        <p:nvPicPr>
          <p:cNvPr id="48" name="PHẠM DUYÊN 39 - 9Slide.vn">
            <a:extLst>
              <a:ext uri="{FF2B5EF4-FFF2-40B4-BE49-F238E27FC236}">
                <a16:creationId xmlns:a16="http://schemas.microsoft.com/office/drawing/2014/main" id="{199E45A8-80FE-2058-5B15-7BF68EB0FA7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6572" y="1324655"/>
            <a:ext cx="407553" cy="391992"/>
          </a:xfrm>
          <a:prstGeom prst="rect">
            <a:avLst/>
          </a:prstGeom>
        </p:spPr>
      </p:pic>
      <p:pic>
        <p:nvPicPr>
          <p:cNvPr id="49" name="PHẠM DUYÊN 40 - 9Slide.vn">
            <a:extLst>
              <a:ext uri="{FF2B5EF4-FFF2-40B4-BE49-F238E27FC236}">
                <a16:creationId xmlns:a16="http://schemas.microsoft.com/office/drawing/2014/main" id="{DA1835D4-74C6-5CF1-75C9-E61AC14242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7446" y="1875977"/>
            <a:ext cx="407553" cy="391992"/>
          </a:xfrm>
          <a:prstGeom prst="rect">
            <a:avLst/>
          </a:prstGeom>
        </p:spPr>
      </p:pic>
      <p:pic>
        <p:nvPicPr>
          <p:cNvPr id="50" name="PHẠM DUYÊN 41 - 9Slide.vn">
            <a:extLst>
              <a:ext uri="{FF2B5EF4-FFF2-40B4-BE49-F238E27FC236}">
                <a16:creationId xmlns:a16="http://schemas.microsoft.com/office/drawing/2014/main" id="{353782F5-5D54-980C-87DE-CFD66509823D}"/>
              </a:ext>
            </a:extLst>
          </p:cNvPr>
          <p:cNvPicPr>
            <a:picLocks noChangeAspect="1"/>
          </p:cNvPicPr>
          <p:nvPr/>
        </p:nvPicPr>
        <p:blipFill>
          <a:blip r:embed="rId23"/>
          <a:srcRect/>
          <a:stretch>
            <a:fillRect/>
          </a:stretch>
        </p:blipFill>
        <p:spPr>
          <a:xfrm>
            <a:off x="1046552" y="1324655"/>
            <a:ext cx="1514439" cy="1359209"/>
          </a:xfrm>
          <a:prstGeom prst="rect">
            <a:avLst/>
          </a:prstGeom>
        </p:spPr>
      </p:pic>
      <p:pic>
        <p:nvPicPr>
          <p:cNvPr id="51" name="PHẠM DUYÊN 42 - 9Slide.vn">
            <a:extLst>
              <a:ext uri="{FF2B5EF4-FFF2-40B4-BE49-F238E27FC236}">
                <a16:creationId xmlns:a16="http://schemas.microsoft.com/office/drawing/2014/main" id="{F5E39D2C-4B41-9EC9-7453-96B9AC7741A2}"/>
              </a:ext>
            </a:extLst>
          </p:cNvPr>
          <p:cNvPicPr>
            <a:picLocks noChangeAspect="1"/>
          </p:cNvPicPr>
          <p:nvPr/>
        </p:nvPicPr>
        <p:blipFill>
          <a:blip r:embed="rId23"/>
          <a:srcRect/>
          <a:stretch>
            <a:fillRect/>
          </a:stretch>
        </p:blipFill>
        <p:spPr>
          <a:xfrm>
            <a:off x="76624" y="4325036"/>
            <a:ext cx="1514439" cy="1359209"/>
          </a:xfrm>
          <a:prstGeom prst="rect">
            <a:avLst/>
          </a:prstGeom>
        </p:spPr>
      </p:pic>
      <p:pic>
        <p:nvPicPr>
          <p:cNvPr id="52" name="PHẠM DUYÊN 43 - 9Slide.vn">
            <a:extLst>
              <a:ext uri="{FF2B5EF4-FFF2-40B4-BE49-F238E27FC236}">
                <a16:creationId xmlns:a16="http://schemas.microsoft.com/office/drawing/2014/main" id="{856DA5C2-70C6-0C3D-8E25-A8E301CDC851}"/>
              </a:ext>
            </a:extLst>
          </p:cNvPr>
          <p:cNvPicPr>
            <a:picLocks noChangeAspect="1"/>
          </p:cNvPicPr>
          <p:nvPr/>
        </p:nvPicPr>
        <p:blipFill>
          <a:blip r:embed="rId23"/>
          <a:srcRect/>
          <a:stretch>
            <a:fillRect/>
          </a:stretch>
        </p:blipFill>
        <p:spPr>
          <a:xfrm>
            <a:off x="3799938" y="4939632"/>
            <a:ext cx="1514439" cy="1359209"/>
          </a:xfrm>
          <a:prstGeom prst="rect">
            <a:avLst/>
          </a:prstGeom>
        </p:spPr>
      </p:pic>
      <p:pic>
        <p:nvPicPr>
          <p:cNvPr id="53" name="PHẠM DUYÊN 44 - 9Slide.vn">
            <a:extLst>
              <a:ext uri="{FF2B5EF4-FFF2-40B4-BE49-F238E27FC236}">
                <a16:creationId xmlns:a16="http://schemas.microsoft.com/office/drawing/2014/main" id="{74ECBBEF-A220-7C69-A8CC-356D130536C5}"/>
              </a:ext>
            </a:extLst>
          </p:cNvPr>
          <p:cNvPicPr>
            <a:picLocks noChangeAspect="1"/>
          </p:cNvPicPr>
          <p:nvPr/>
        </p:nvPicPr>
        <p:blipFill>
          <a:blip r:embed="rId23"/>
          <a:srcRect/>
          <a:stretch>
            <a:fillRect/>
          </a:stretch>
        </p:blipFill>
        <p:spPr>
          <a:xfrm>
            <a:off x="7299266" y="4707472"/>
            <a:ext cx="1514439" cy="1359209"/>
          </a:xfrm>
          <a:prstGeom prst="rect">
            <a:avLst/>
          </a:prstGeom>
        </p:spPr>
      </p:pic>
      <p:pic>
        <p:nvPicPr>
          <p:cNvPr id="54" name="PHẠM DUYÊN 45 - 9Slide.vn">
            <a:extLst>
              <a:ext uri="{FF2B5EF4-FFF2-40B4-BE49-F238E27FC236}">
                <a16:creationId xmlns:a16="http://schemas.microsoft.com/office/drawing/2014/main" id="{97D6B4F7-6BBC-FE6E-991E-41DE2C4E628A}"/>
              </a:ext>
            </a:extLst>
          </p:cNvPr>
          <p:cNvPicPr>
            <a:picLocks noChangeAspect="1"/>
          </p:cNvPicPr>
          <p:nvPr/>
        </p:nvPicPr>
        <p:blipFill>
          <a:blip r:embed="rId23"/>
          <a:srcRect/>
          <a:stretch>
            <a:fillRect/>
          </a:stretch>
        </p:blipFill>
        <p:spPr>
          <a:xfrm>
            <a:off x="9304741" y="1455364"/>
            <a:ext cx="1514439" cy="1359209"/>
          </a:xfrm>
          <a:prstGeom prst="rect">
            <a:avLst/>
          </a:prstGeom>
        </p:spPr>
      </p:pic>
      <p:pic>
        <p:nvPicPr>
          <p:cNvPr id="55" name="PHẠM DUYÊN 46 - 9Slide.vn">
            <a:extLst>
              <a:ext uri="{FF2B5EF4-FFF2-40B4-BE49-F238E27FC236}">
                <a16:creationId xmlns:a16="http://schemas.microsoft.com/office/drawing/2014/main" id="{9E045957-7430-4090-6950-65E541EDEB92}"/>
              </a:ext>
            </a:extLst>
          </p:cNvPr>
          <p:cNvPicPr>
            <a:picLocks noChangeAspect="1"/>
          </p:cNvPicPr>
          <p:nvPr/>
        </p:nvPicPr>
        <p:blipFill>
          <a:blip r:embed="rId24"/>
          <a:srcRect/>
          <a:stretch>
            <a:fillRect/>
          </a:stretch>
        </p:blipFill>
        <p:spPr>
          <a:xfrm>
            <a:off x="-343710" y="2365416"/>
            <a:ext cx="2406202" cy="4445639"/>
          </a:xfrm>
          <a:prstGeom prst="rect">
            <a:avLst/>
          </a:prstGeom>
        </p:spPr>
      </p:pic>
      <p:pic>
        <p:nvPicPr>
          <p:cNvPr id="56" name="PHẠM DUYÊN 47 - 9Slide.vn">
            <a:extLst>
              <a:ext uri="{FF2B5EF4-FFF2-40B4-BE49-F238E27FC236}">
                <a16:creationId xmlns:a16="http://schemas.microsoft.com/office/drawing/2014/main" id="{A07A5494-EA4F-CB44-CC1F-4B7D9B109493}"/>
              </a:ext>
            </a:extLst>
          </p:cNvPr>
          <p:cNvPicPr>
            <a:picLocks noChangeAspect="1"/>
          </p:cNvPicPr>
          <p:nvPr/>
        </p:nvPicPr>
        <p:blipFill>
          <a:blip r:embed="rId25"/>
          <a:srcRect/>
          <a:stretch>
            <a:fillRect/>
          </a:stretch>
        </p:blipFill>
        <p:spPr>
          <a:xfrm>
            <a:off x="11177962" y="5426492"/>
            <a:ext cx="1662189" cy="1175999"/>
          </a:xfrm>
          <a:prstGeom prst="rect">
            <a:avLst/>
          </a:prstGeom>
        </p:spPr>
      </p:pic>
      <p:pic>
        <p:nvPicPr>
          <p:cNvPr id="58" name="PHẠM DUYÊN 48 - 9Slide.vn">
            <a:extLst>
              <a:ext uri="{FF2B5EF4-FFF2-40B4-BE49-F238E27FC236}">
                <a16:creationId xmlns:a16="http://schemas.microsoft.com/office/drawing/2014/main" id="{CC3508EB-C436-921C-BE8B-04ED0647827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flipH="1">
            <a:off x="474251" y="4767618"/>
            <a:ext cx="1889099" cy="1937537"/>
          </a:xfrm>
          <a:prstGeom prst="rect">
            <a:avLst/>
          </a:prstGeom>
          <a:effectLst>
            <a:outerShdw blurRad="50800" dist="38100" dir="5400000" algn="t" rotWithShape="0">
              <a:prstClr val="black">
                <a:alpha val="40000"/>
              </a:prstClr>
            </a:outerShdw>
          </a:effectLst>
        </p:spPr>
      </p:pic>
      <p:pic>
        <p:nvPicPr>
          <p:cNvPr id="59" name="PHẠM DUYÊN 49 - 9Slide.vn">
            <a:extLst>
              <a:ext uri="{FF2B5EF4-FFF2-40B4-BE49-F238E27FC236}">
                <a16:creationId xmlns:a16="http://schemas.microsoft.com/office/drawing/2014/main" id="{46C30B15-2CD9-7BC3-9B3F-567A371254B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8155016" y="6172200"/>
            <a:ext cx="1371089" cy="1318738"/>
          </a:xfrm>
          <a:prstGeom prst="rect">
            <a:avLst/>
          </a:prstGeom>
        </p:spPr>
      </p:pic>
      <p:pic>
        <p:nvPicPr>
          <p:cNvPr id="60" name="PHẠM DUYÊN 50 - 9Slide.vn">
            <a:extLst>
              <a:ext uri="{FF2B5EF4-FFF2-40B4-BE49-F238E27FC236}">
                <a16:creationId xmlns:a16="http://schemas.microsoft.com/office/drawing/2014/main" id="{27A1F44D-951B-AE4C-EC8C-67208ED7685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53538" y="6398418"/>
            <a:ext cx="955654" cy="919165"/>
          </a:xfrm>
          <a:prstGeom prst="rect">
            <a:avLst/>
          </a:prstGeom>
        </p:spPr>
      </p:pic>
      <p:pic>
        <p:nvPicPr>
          <p:cNvPr id="61" name="PHẠM DUYÊN 51 - 9Slide.vn">
            <a:extLst>
              <a:ext uri="{FF2B5EF4-FFF2-40B4-BE49-F238E27FC236}">
                <a16:creationId xmlns:a16="http://schemas.microsoft.com/office/drawing/2014/main" id="{680FAE37-7466-77E4-0054-F66BC7D5849B}"/>
              </a:ext>
            </a:extLst>
          </p:cNvPr>
          <p:cNvPicPr>
            <a:picLocks noChangeAspect="1"/>
          </p:cNvPicPr>
          <p:nvPr/>
        </p:nvPicPr>
        <p:blipFill>
          <a:blip r:embed="rId30"/>
          <a:srcRect/>
          <a:stretch>
            <a:fillRect/>
          </a:stretch>
        </p:blipFill>
        <p:spPr>
          <a:xfrm>
            <a:off x="6764901" y="6328481"/>
            <a:ext cx="448700" cy="453232"/>
          </a:xfrm>
          <a:prstGeom prst="rect">
            <a:avLst/>
          </a:prstGeom>
        </p:spPr>
      </p:pic>
      <p:pic>
        <p:nvPicPr>
          <p:cNvPr id="62" name="PHẠM DUYÊN 52 - 9Slide.vn">
            <a:extLst>
              <a:ext uri="{FF2B5EF4-FFF2-40B4-BE49-F238E27FC236}">
                <a16:creationId xmlns:a16="http://schemas.microsoft.com/office/drawing/2014/main" id="{83CD624F-303D-3283-6508-F298E982CA9D}"/>
              </a:ext>
            </a:extLst>
          </p:cNvPr>
          <p:cNvPicPr>
            <a:picLocks noChangeAspect="1"/>
          </p:cNvPicPr>
          <p:nvPr/>
        </p:nvPicPr>
        <p:blipFill>
          <a:blip r:embed="rId30"/>
          <a:srcRect/>
          <a:stretch>
            <a:fillRect/>
          </a:stretch>
        </p:blipFill>
        <p:spPr>
          <a:xfrm>
            <a:off x="6292514" y="6416122"/>
            <a:ext cx="347584" cy="351096"/>
          </a:xfrm>
          <a:prstGeom prst="rect">
            <a:avLst/>
          </a:prstGeom>
        </p:spPr>
      </p:pic>
      <p:grpSp>
        <p:nvGrpSpPr>
          <p:cNvPr id="3" name="PHẠM DUYÊN 53 - 9Slide.vn">
            <a:extLst>
              <a:ext uri="{FF2B5EF4-FFF2-40B4-BE49-F238E27FC236}">
                <a16:creationId xmlns:a16="http://schemas.microsoft.com/office/drawing/2014/main" id="{DF88917F-4D09-E2F3-DD70-B444737ABFD5}"/>
              </a:ext>
            </a:extLst>
          </p:cNvPr>
          <p:cNvGrpSpPr/>
          <p:nvPr/>
        </p:nvGrpSpPr>
        <p:grpSpPr>
          <a:xfrm>
            <a:off x="10170051" y="4616569"/>
            <a:ext cx="966523" cy="1767043"/>
            <a:chOff x="14869979" y="5727136"/>
            <a:chExt cx="2192683" cy="4008769"/>
          </a:xfrm>
        </p:grpSpPr>
        <p:pic>
          <p:nvPicPr>
            <p:cNvPr id="63" name="Picture 12">
              <a:extLst>
                <a:ext uri="{FF2B5EF4-FFF2-40B4-BE49-F238E27FC236}">
                  <a16:creationId xmlns:a16="http://schemas.microsoft.com/office/drawing/2014/main" id="{E53C0475-AE58-ED07-CC7C-DF58CFFBE6FD}"/>
                </a:ext>
              </a:extLst>
            </p:cNvPr>
            <p:cNvPicPr>
              <a:picLocks noChangeAspect="1"/>
            </p:cNvPicPr>
            <p:nvPr userDrawn="1"/>
          </p:nvPicPr>
          <p:blipFill>
            <a:blip r:embed="rId31"/>
            <a:srcRect/>
            <a:stretch>
              <a:fillRect/>
            </a:stretch>
          </p:blipFill>
          <p:spPr>
            <a:xfrm>
              <a:off x="14869979" y="5727136"/>
              <a:ext cx="1471472" cy="2829755"/>
            </a:xfrm>
            <a:prstGeom prst="rect">
              <a:avLst/>
            </a:prstGeom>
          </p:spPr>
        </p:pic>
        <p:pic>
          <p:nvPicPr>
            <p:cNvPr id="64" name="Picture 13">
              <a:extLst>
                <a:ext uri="{FF2B5EF4-FFF2-40B4-BE49-F238E27FC236}">
                  <a16:creationId xmlns:a16="http://schemas.microsoft.com/office/drawing/2014/main" id="{2D2B7866-8930-6DCC-7AD3-67A863882BA8}"/>
                </a:ext>
              </a:extLst>
            </p:cNvPr>
            <p:cNvPicPr>
              <a:picLocks noChangeAspect="1"/>
            </p:cNvPicPr>
            <p:nvPr userDrawn="1"/>
          </p:nvPicPr>
          <p:blipFill>
            <a:blip r:embed="rId32"/>
            <a:srcRect/>
            <a:stretch>
              <a:fillRect/>
            </a:stretch>
          </p:blipFill>
          <p:spPr>
            <a:xfrm>
              <a:off x="15034358" y="7336729"/>
              <a:ext cx="2028304" cy="239917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7791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1000"/>
                                        <p:tgtEl>
                                          <p:spTgt spid="51"/>
                                        </p:tgtEl>
                                      </p:cBhvr>
                                    </p:animEffect>
                                    <p:anim calcmode="lin" valueType="num">
                                      <p:cBhvr>
                                        <p:cTn id="33" dur="1000" fill="hold"/>
                                        <p:tgtEl>
                                          <p:spTgt spid="51"/>
                                        </p:tgtEl>
                                        <p:attrNameLst>
                                          <p:attrName>ppt_x</p:attrName>
                                        </p:attrNameLst>
                                      </p:cBhvr>
                                      <p:tavLst>
                                        <p:tav tm="0">
                                          <p:val>
                                            <p:strVal val="#ppt_x"/>
                                          </p:val>
                                        </p:tav>
                                        <p:tav tm="100000">
                                          <p:val>
                                            <p:strVal val="#ppt_x"/>
                                          </p:val>
                                        </p:tav>
                                      </p:tavLst>
                                    </p:anim>
                                    <p:anim calcmode="lin" valueType="num">
                                      <p:cBhvr>
                                        <p:cTn id="34" dur="1000" fill="hold"/>
                                        <p:tgtEl>
                                          <p:spTgt spid="5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anim calcmode="lin" valueType="num">
                                      <p:cBhvr>
                                        <p:cTn id="38" dur="1000" fill="hold"/>
                                        <p:tgtEl>
                                          <p:spTgt spid="55"/>
                                        </p:tgtEl>
                                        <p:attrNameLst>
                                          <p:attrName>ppt_x</p:attrName>
                                        </p:attrNameLst>
                                      </p:cBhvr>
                                      <p:tavLst>
                                        <p:tav tm="0">
                                          <p:val>
                                            <p:strVal val="#ppt_x"/>
                                          </p:val>
                                        </p:tav>
                                        <p:tav tm="100000">
                                          <p:val>
                                            <p:strVal val="#ppt_x"/>
                                          </p:val>
                                        </p:tav>
                                      </p:tavLst>
                                    </p:anim>
                                    <p:anim calcmode="lin" valueType="num">
                                      <p:cBhvr>
                                        <p:cTn id="39" dur="1000" fill="hold"/>
                                        <p:tgtEl>
                                          <p:spTgt spid="5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1000"/>
                                        <p:tgtEl>
                                          <p:spTgt spid="58"/>
                                        </p:tgtEl>
                                      </p:cBhvr>
                                    </p:animEffect>
                                    <p:anim calcmode="lin" valueType="num">
                                      <p:cBhvr>
                                        <p:cTn id="48" dur="1000" fill="hold"/>
                                        <p:tgtEl>
                                          <p:spTgt spid="58"/>
                                        </p:tgtEl>
                                        <p:attrNameLst>
                                          <p:attrName>ppt_x</p:attrName>
                                        </p:attrNameLst>
                                      </p:cBhvr>
                                      <p:tavLst>
                                        <p:tav tm="0">
                                          <p:val>
                                            <p:strVal val="#ppt_x"/>
                                          </p:val>
                                        </p:tav>
                                        <p:tav tm="100000">
                                          <p:val>
                                            <p:strVal val="#ppt_x"/>
                                          </p:val>
                                        </p:tav>
                                      </p:tavLst>
                                    </p:anim>
                                    <p:anim calcmode="lin" valueType="num">
                                      <p:cBhvr>
                                        <p:cTn id="49" dur="1000" fill="hold"/>
                                        <p:tgtEl>
                                          <p:spTgt spid="5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1000"/>
                                        <p:tgtEl>
                                          <p:spTgt spid="59"/>
                                        </p:tgtEl>
                                      </p:cBhvr>
                                    </p:animEffect>
                                    <p:anim calcmode="lin" valueType="num">
                                      <p:cBhvr>
                                        <p:cTn id="53" dur="1000" fill="hold"/>
                                        <p:tgtEl>
                                          <p:spTgt spid="59"/>
                                        </p:tgtEl>
                                        <p:attrNameLst>
                                          <p:attrName>ppt_x</p:attrName>
                                        </p:attrNameLst>
                                      </p:cBhvr>
                                      <p:tavLst>
                                        <p:tav tm="0">
                                          <p:val>
                                            <p:strVal val="#ppt_x"/>
                                          </p:val>
                                        </p:tav>
                                        <p:tav tm="100000">
                                          <p:val>
                                            <p:strVal val="#ppt_x"/>
                                          </p:val>
                                        </p:tav>
                                      </p:tavLst>
                                    </p:anim>
                                    <p:anim calcmode="lin" valueType="num">
                                      <p:cBhvr>
                                        <p:cTn id="54" dur="1000" fill="hold"/>
                                        <p:tgtEl>
                                          <p:spTgt spid="5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1000"/>
                                        <p:tgtEl>
                                          <p:spTgt spid="60"/>
                                        </p:tgtEl>
                                      </p:cBhvr>
                                    </p:animEffect>
                                    <p:anim calcmode="lin" valueType="num">
                                      <p:cBhvr>
                                        <p:cTn id="58" dur="1000" fill="hold"/>
                                        <p:tgtEl>
                                          <p:spTgt spid="60"/>
                                        </p:tgtEl>
                                        <p:attrNameLst>
                                          <p:attrName>ppt_x</p:attrName>
                                        </p:attrNameLst>
                                      </p:cBhvr>
                                      <p:tavLst>
                                        <p:tav tm="0">
                                          <p:val>
                                            <p:strVal val="#ppt_x"/>
                                          </p:val>
                                        </p:tav>
                                        <p:tav tm="100000">
                                          <p:val>
                                            <p:strVal val="#ppt_x"/>
                                          </p:val>
                                        </p:tav>
                                      </p:tavLst>
                                    </p:anim>
                                    <p:anim calcmode="lin" valueType="num">
                                      <p:cBhvr>
                                        <p:cTn id="59" dur="1000" fill="hold"/>
                                        <p:tgtEl>
                                          <p:spTgt spid="6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1000"/>
                                        <p:tgtEl>
                                          <p:spTgt spid="61"/>
                                        </p:tgtEl>
                                      </p:cBhvr>
                                    </p:animEffect>
                                    <p:anim calcmode="lin" valueType="num">
                                      <p:cBhvr>
                                        <p:cTn id="63" dur="1000" fill="hold"/>
                                        <p:tgtEl>
                                          <p:spTgt spid="61"/>
                                        </p:tgtEl>
                                        <p:attrNameLst>
                                          <p:attrName>ppt_x</p:attrName>
                                        </p:attrNameLst>
                                      </p:cBhvr>
                                      <p:tavLst>
                                        <p:tav tm="0">
                                          <p:val>
                                            <p:strVal val="#ppt_x"/>
                                          </p:val>
                                        </p:tav>
                                        <p:tav tm="100000">
                                          <p:val>
                                            <p:strVal val="#ppt_x"/>
                                          </p:val>
                                        </p:tav>
                                      </p:tavLst>
                                    </p:anim>
                                    <p:anim calcmode="lin" valueType="num">
                                      <p:cBhvr>
                                        <p:cTn id="64" dur="1000" fill="hold"/>
                                        <p:tgtEl>
                                          <p:spTgt spid="6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1000"/>
                                        <p:tgtEl>
                                          <p:spTgt spid="62"/>
                                        </p:tgtEl>
                                      </p:cBhvr>
                                    </p:animEffect>
                                    <p:anim calcmode="lin" valueType="num">
                                      <p:cBhvr>
                                        <p:cTn id="68" dur="1000" fill="hold"/>
                                        <p:tgtEl>
                                          <p:spTgt spid="62"/>
                                        </p:tgtEl>
                                        <p:attrNameLst>
                                          <p:attrName>ppt_x</p:attrName>
                                        </p:attrNameLst>
                                      </p:cBhvr>
                                      <p:tavLst>
                                        <p:tav tm="0">
                                          <p:val>
                                            <p:strVal val="#ppt_x"/>
                                          </p:val>
                                        </p:tav>
                                        <p:tav tm="100000">
                                          <p:val>
                                            <p:strVal val="#ppt_x"/>
                                          </p:val>
                                        </p:tav>
                                      </p:tavLst>
                                    </p:anim>
                                    <p:anim calcmode="lin" valueType="num">
                                      <p:cBhvr>
                                        <p:cTn id="69" dur="1000" fill="hold"/>
                                        <p:tgtEl>
                                          <p:spTgt spid="6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HẠM DUYÊN 1 - 9Slide.vn">
            <a:extLst>
              <a:ext uri="{FF2B5EF4-FFF2-40B4-BE49-F238E27FC236}">
                <a16:creationId xmlns:a16="http://schemas.microsoft.com/office/drawing/2014/main" id="{16E620B5-F105-821F-3FB6-BEBF22A75175}"/>
              </a:ext>
            </a:extLst>
          </p:cNvPr>
          <p:cNvPicPr>
            <a:picLocks noChangeAspect="1"/>
          </p:cNvPicPr>
          <p:nvPr/>
        </p:nvPicPr>
        <p:blipFill>
          <a:blip r:embed="rId2"/>
          <a:srcRect l="3721" t="12000" r="5914" b="11754"/>
          <a:stretch>
            <a:fillRect/>
          </a:stretch>
        </p:blipFill>
        <p:spPr>
          <a:xfrm>
            <a:off x="0" y="0"/>
            <a:ext cx="12192000" cy="6858000"/>
          </a:xfrm>
          <a:prstGeom prst="rect">
            <a:avLst/>
          </a:prstGeom>
        </p:spPr>
      </p:pic>
      <p:pic>
        <p:nvPicPr>
          <p:cNvPr id="8" name="PHẠM DUYÊN 2 - 9Slide.vn">
            <a:extLst>
              <a:ext uri="{FF2B5EF4-FFF2-40B4-BE49-F238E27FC236}">
                <a16:creationId xmlns:a16="http://schemas.microsoft.com/office/drawing/2014/main" id="{6B8BA00B-22B2-5401-C1BB-2F546B994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68" y="0"/>
            <a:ext cx="3735706" cy="5629146"/>
          </a:xfrm>
          <a:prstGeom prst="rect">
            <a:avLst/>
          </a:prstGeom>
        </p:spPr>
      </p:pic>
      <p:pic>
        <p:nvPicPr>
          <p:cNvPr id="9" name="PHẠM DUYÊN 3 - 9Slide.vn">
            <a:extLst>
              <a:ext uri="{FF2B5EF4-FFF2-40B4-BE49-F238E27FC236}">
                <a16:creationId xmlns:a16="http://schemas.microsoft.com/office/drawing/2014/main" id="{27922694-1351-FC61-B95D-18F9C19CCAC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8418"/>
          <a:stretch/>
        </p:blipFill>
        <p:spPr>
          <a:xfrm rot="5155945">
            <a:off x="4196612" y="3416316"/>
            <a:ext cx="806225" cy="5629146"/>
          </a:xfrm>
          <a:prstGeom prst="rect">
            <a:avLst/>
          </a:prstGeom>
        </p:spPr>
      </p:pic>
      <p:pic>
        <p:nvPicPr>
          <p:cNvPr id="10" name="PHẠM DUYÊN 4 - 9Slide.vn">
            <a:extLst>
              <a:ext uri="{FF2B5EF4-FFF2-40B4-BE49-F238E27FC236}">
                <a16:creationId xmlns:a16="http://schemas.microsoft.com/office/drawing/2014/main" id="{89F80FD1-DA05-332B-F2C9-DDA266F038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8089" y="49728"/>
            <a:ext cx="3735706" cy="5629146"/>
          </a:xfrm>
          <a:prstGeom prst="rect">
            <a:avLst/>
          </a:prstGeom>
        </p:spPr>
      </p:pic>
      <p:pic>
        <p:nvPicPr>
          <p:cNvPr id="11" name="PHẠM DUYÊN 5 - 9Slide.vn">
            <a:extLst>
              <a:ext uri="{FF2B5EF4-FFF2-40B4-BE49-F238E27FC236}">
                <a16:creationId xmlns:a16="http://schemas.microsoft.com/office/drawing/2014/main" id="{99C7EEA2-7542-0CB6-64D5-CB9A854133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22929" y="55099"/>
            <a:ext cx="3735706" cy="5629146"/>
          </a:xfrm>
          <a:prstGeom prst="rect">
            <a:avLst/>
          </a:prstGeom>
        </p:spPr>
      </p:pic>
      <p:pic>
        <p:nvPicPr>
          <p:cNvPr id="12" name="PHẠM DUYÊN 6 - 9Slide.vn">
            <a:extLst>
              <a:ext uri="{FF2B5EF4-FFF2-40B4-BE49-F238E27FC236}">
                <a16:creationId xmlns:a16="http://schemas.microsoft.com/office/drawing/2014/main" id="{2619283F-CBB7-22C5-F375-0025701EA544}"/>
              </a:ext>
            </a:extLst>
          </p:cNvPr>
          <p:cNvPicPr>
            <a:picLocks noChangeAspect="1"/>
          </p:cNvPicPr>
          <p:nvPr/>
        </p:nvPicPr>
        <p:blipFill rotWithShape="1">
          <a:blip r:embed="rId5"/>
          <a:srcRect t="-1382" b="77087"/>
          <a:stretch/>
        </p:blipFill>
        <p:spPr>
          <a:xfrm>
            <a:off x="0" y="5738225"/>
            <a:ext cx="12192000" cy="1119775"/>
          </a:xfrm>
          <a:prstGeom prst="rect">
            <a:avLst/>
          </a:prstGeom>
        </p:spPr>
      </p:pic>
      <p:grpSp>
        <p:nvGrpSpPr>
          <p:cNvPr id="13" name="PHẠM DUYÊN 7 - 9Slide.vn">
            <a:extLst>
              <a:ext uri="{FF2B5EF4-FFF2-40B4-BE49-F238E27FC236}">
                <a16:creationId xmlns:a16="http://schemas.microsoft.com/office/drawing/2014/main" id="{1AF3A11E-623E-FA77-1A62-8FC4F100F5C8}"/>
              </a:ext>
            </a:extLst>
          </p:cNvPr>
          <p:cNvGrpSpPr>
            <a:grpSpLocks noChangeAspect="1"/>
          </p:cNvGrpSpPr>
          <p:nvPr/>
        </p:nvGrpSpPr>
        <p:grpSpPr>
          <a:xfrm>
            <a:off x="2551851" y="1611275"/>
            <a:ext cx="7088299" cy="3252908"/>
            <a:chOff x="-161290" y="232410"/>
            <a:chExt cx="12611100" cy="5787390"/>
          </a:xfrm>
          <a:effectLst>
            <a:outerShdw blurRad="50800" dist="38100" dir="5400000" algn="t" rotWithShape="0">
              <a:prstClr val="black">
                <a:alpha val="40000"/>
              </a:prstClr>
            </a:outerShdw>
          </a:effectLst>
        </p:grpSpPr>
        <p:sp>
          <p:nvSpPr>
            <p:cNvPr id="14" name="Freeform 9">
              <a:extLst>
                <a:ext uri="{FF2B5EF4-FFF2-40B4-BE49-F238E27FC236}">
                  <a16:creationId xmlns:a16="http://schemas.microsoft.com/office/drawing/2014/main" id="{F7D15C77-95B5-C890-7F29-ACE9F6D80AB5}"/>
                </a:ext>
              </a:extLst>
            </p:cNvPr>
            <p:cNvSpPr/>
            <p:nvPr/>
          </p:nvSpPr>
          <p:spPr>
            <a:xfrm>
              <a:off x="-161290" y="232410"/>
              <a:ext cx="12611101" cy="5787390"/>
            </a:xfrm>
            <a:custGeom>
              <a:avLst/>
              <a:gdLst>
                <a:gd name="connsiteX0" fmla="*/ 7054749 w 7088300"/>
                <a:gd name="connsiteY0" fmla="*/ 1511170 h 3252908"/>
                <a:gd name="connsiteX1" fmla="*/ 6536511 w 7088300"/>
                <a:gd name="connsiteY1" fmla="*/ 698122 h 3252908"/>
                <a:gd name="connsiteX2" fmla="*/ 5620671 w 7088300"/>
                <a:gd name="connsiteY2" fmla="*/ 323363 h 3252908"/>
                <a:gd name="connsiteX3" fmla="*/ 2786779 w 7088300"/>
                <a:gd name="connsiteY3" fmla="*/ 62102 h 3252908"/>
                <a:gd name="connsiteX4" fmla="*/ 1490470 w 7088300"/>
                <a:gd name="connsiteY4" fmla="*/ 276250 h 3252908"/>
                <a:gd name="connsiteX5" fmla="*/ 515382 w 7088300"/>
                <a:gd name="connsiteY5" fmla="*/ 719537 h 3252908"/>
                <a:gd name="connsiteX6" fmla="*/ 797344 w 7088300"/>
                <a:gd name="connsiteY6" fmla="*/ 2670425 h 3252908"/>
                <a:gd name="connsiteX7" fmla="*/ 2895995 w 7088300"/>
                <a:gd name="connsiteY7" fmla="*/ 3241486 h 3252908"/>
                <a:gd name="connsiteX8" fmla="*/ 5557854 w 7088300"/>
                <a:gd name="connsiteY8" fmla="*/ 2939538 h 3252908"/>
                <a:gd name="connsiteX9" fmla="*/ 6582196 w 7088300"/>
                <a:gd name="connsiteY9" fmla="*/ 2486258 h 3252908"/>
                <a:gd name="connsiteX10" fmla="*/ 7054749 w 7088300"/>
                <a:gd name="connsiteY10" fmla="*/ 1511170 h 325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8300" h="3252908" fill="none" extrusionOk="0">
                  <a:moveTo>
                    <a:pt x="7054749" y="1511170"/>
                  </a:moveTo>
                  <a:cubicBezTo>
                    <a:pt x="6995045" y="1239854"/>
                    <a:pt x="6800395" y="891817"/>
                    <a:pt x="6536511" y="698122"/>
                  </a:cubicBezTo>
                  <a:cubicBezTo>
                    <a:pt x="6264174" y="533261"/>
                    <a:pt x="5921601" y="420257"/>
                    <a:pt x="5620671" y="323363"/>
                  </a:cubicBezTo>
                  <a:cubicBezTo>
                    <a:pt x="4799618" y="-111863"/>
                    <a:pt x="3863457" y="-116721"/>
                    <a:pt x="2786779" y="62102"/>
                  </a:cubicBezTo>
                  <a:cubicBezTo>
                    <a:pt x="2168518" y="59173"/>
                    <a:pt x="2092905" y="130999"/>
                    <a:pt x="1490470" y="276250"/>
                  </a:cubicBezTo>
                  <a:cubicBezTo>
                    <a:pt x="1112618" y="330933"/>
                    <a:pt x="772428" y="439830"/>
                    <a:pt x="515382" y="719537"/>
                  </a:cubicBezTo>
                  <a:cubicBezTo>
                    <a:pt x="17345" y="1246611"/>
                    <a:pt x="336652" y="2194618"/>
                    <a:pt x="797344" y="2670425"/>
                  </a:cubicBezTo>
                  <a:cubicBezTo>
                    <a:pt x="1215045" y="3078131"/>
                    <a:pt x="2085985" y="3283136"/>
                    <a:pt x="2895995" y="3241486"/>
                  </a:cubicBezTo>
                  <a:cubicBezTo>
                    <a:pt x="3756370" y="3096160"/>
                    <a:pt x="4643456" y="3322948"/>
                    <a:pt x="5557854" y="2939538"/>
                  </a:cubicBezTo>
                  <a:cubicBezTo>
                    <a:pt x="5903336" y="2793723"/>
                    <a:pt x="6322163" y="2714465"/>
                    <a:pt x="6582196" y="2486258"/>
                  </a:cubicBezTo>
                  <a:cubicBezTo>
                    <a:pt x="6935857" y="2190151"/>
                    <a:pt x="7129467" y="1861834"/>
                    <a:pt x="7054749" y="1511170"/>
                  </a:cubicBezTo>
                  <a:close/>
                </a:path>
                <a:path w="7088300" h="3252908" stroke="0" extrusionOk="0">
                  <a:moveTo>
                    <a:pt x="7054749" y="1511170"/>
                  </a:moveTo>
                  <a:cubicBezTo>
                    <a:pt x="7030522" y="1169442"/>
                    <a:pt x="6737630" y="901362"/>
                    <a:pt x="6536511" y="698122"/>
                  </a:cubicBezTo>
                  <a:cubicBezTo>
                    <a:pt x="6263695" y="530134"/>
                    <a:pt x="5997838" y="367597"/>
                    <a:pt x="5620671" y="323363"/>
                  </a:cubicBezTo>
                  <a:cubicBezTo>
                    <a:pt x="4677901" y="11615"/>
                    <a:pt x="3850144" y="15836"/>
                    <a:pt x="2786779" y="62102"/>
                  </a:cubicBezTo>
                  <a:cubicBezTo>
                    <a:pt x="2172075" y="50147"/>
                    <a:pt x="2076128" y="140158"/>
                    <a:pt x="1490470" y="276250"/>
                  </a:cubicBezTo>
                  <a:cubicBezTo>
                    <a:pt x="1141707" y="310643"/>
                    <a:pt x="778338" y="440638"/>
                    <a:pt x="515382" y="719537"/>
                  </a:cubicBezTo>
                  <a:cubicBezTo>
                    <a:pt x="52230" y="1107610"/>
                    <a:pt x="190675" y="2250974"/>
                    <a:pt x="797344" y="2670425"/>
                  </a:cubicBezTo>
                  <a:cubicBezTo>
                    <a:pt x="1385827" y="3046621"/>
                    <a:pt x="2099748" y="3175283"/>
                    <a:pt x="2895995" y="3241486"/>
                  </a:cubicBezTo>
                  <a:cubicBezTo>
                    <a:pt x="3647614" y="3120409"/>
                    <a:pt x="4849275" y="3230709"/>
                    <a:pt x="5557854" y="2939538"/>
                  </a:cubicBezTo>
                  <a:cubicBezTo>
                    <a:pt x="5975129" y="2857432"/>
                    <a:pt x="6258054" y="2698144"/>
                    <a:pt x="6582196" y="2486258"/>
                  </a:cubicBezTo>
                  <a:cubicBezTo>
                    <a:pt x="6803449" y="2205059"/>
                    <a:pt x="7050414" y="1954821"/>
                    <a:pt x="7054749" y="1511170"/>
                  </a:cubicBezTo>
                  <a:close/>
                </a:path>
              </a:pathLst>
            </a:custGeom>
            <a:solidFill>
              <a:srgbClr val="03989E"/>
            </a:solidFill>
            <a:ln w="38100">
              <a:solidFill>
                <a:srgbClr val="D7E6AA"/>
              </a:solidFill>
              <a:extLst>
                <a:ext uri="{C807C97D-BFC1-408E-A445-0C87EB9F89A2}">
                  <ask:lineSketchStyleProps xmlns:ask="http://schemas.microsoft.com/office/drawing/2018/sketchyshapes" sd="4106356663">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sk:type>
                      <ask:lineSketchFreehand/>
                    </ask:type>
                  </ask:lineSketchStyleProps>
                </a:ext>
              </a:extLst>
            </a:ln>
          </p:spPr>
        </p:sp>
      </p:grpSp>
      <p:pic>
        <p:nvPicPr>
          <p:cNvPr id="15" name="PHẠM DUYÊN 8 - 9Slide.vn">
            <a:extLst>
              <a:ext uri="{FF2B5EF4-FFF2-40B4-BE49-F238E27FC236}">
                <a16:creationId xmlns:a16="http://schemas.microsoft.com/office/drawing/2014/main" id="{257DAEE5-4D0C-C116-BE4B-CF1142FD53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1222" y="12415"/>
            <a:ext cx="972267" cy="935144"/>
          </a:xfrm>
          <a:prstGeom prst="rect">
            <a:avLst/>
          </a:prstGeom>
        </p:spPr>
      </p:pic>
      <p:pic>
        <p:nvPicPr>
          <p:cNvPr id="16" name="PHẠM DUYÊN 9 - 9Slide.vn">
            <a:extLst>
              <a:ext uri="{FF2B5EF4-FFF2-40B4-BE49-F238E27FC236}">
                <a16:creationId xmlns:a16="http://schemas.microsoft.com/office/drawing/2014/main" id="{965A8B2A-6FA7-4B2F-0881-7F7E4EEDB8E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2929" y="6571773"/>
            <a:ext cx="566659" cy="545023"/>
          </a:xfrm>
          <a:prstGeom prst="rect">
            <a:avLst/>
          </a:prstGeom>
        </p:spPr>
      </p:pic>
      <p:pic>
        <p:nvPicPr>
          <p:cNvPr id="17" name="PHẠM DUYÊN 10 - 9Slide.vn">
            <a:extLst>
              <a:ext uri="{FF2B5EF4-FFF2-40B4-BE49-F238E27FC236}">
                <a16:creationId xmlns:a16="http://schemas.microsoft.com/office/drawing/2014/main" id="{0456736B-36A3-6C01-F728-FED3CD215FDA}"/>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55036"/>
          <a:stretch/>
        </p:blipFill>
        <p:spPr>
          <a:xfrm>
            <a:off x="3295724" y="6272410"/>
            <a:ext cx="1371089" cy="592951"/>
          </a:xfrm>
          <a:prstGeom prst="rect">
            <a:avLst/>
          </a:prstGeom>
        </p:spPr>
      </p:pic>
      <p:pic>
        <p:nvPicPr>
          <p:cNvPr id="18" name="PHẠM DUYÊN 11 - 9Slide.vn">
            <a:extLst>
              <a:ext uri="{FF2B5EF4-FFF2-40B4-BE49-F238E27FC236}">
                <a16:creationId xmlns:a16="http://schemas.microsoft.com/office/drawing/2014/main" id="{8476BC08-3C73-537C-12F9-E80E2061E5E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276" y="22083"/>
            <a:ext cx="426294" cy="1386322"/>
          </a:xfrm>
          <a:prstGeom prst="rect">
            <a:avLst/>
          </a:prstGeom>
        </p:spPr>
      </p:pic>
      <p:pic>
        <p:nvPicPr>
          <p:cNvPr id="19" name="PHẠM DUYÊN 12 - 9Slide.vn">
            <a:extLst>
              <a:ext uri="{FF2B5EF4-FFF2-40B4-BE49-F238E27FC236}">
                <a16:creationId xmlns:a16="http://schemas.microsoft.com/office/drawing/2014/main" id="{3CFDF070-1757-784E-E3FB-1C6A1C60DFE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18479" y="49728"/>
            <a:ext cx="345168" cy="1113445"/>
          </a:xfrm>
          <a:prstGeom prst="rect">
            <a:avLst/>
          </a:prstGeom>
        </p:spPr>
      </p:pic>
      <p:pic>
        <p:nvPicPr>
          <p:cNvPr id="20" name="PHẠM DUYÊN 13 - 9Slide.vn">
            <a:extLst>
              <a:ext uri="{FF2B5EF4-FFF2-40B4-BE49-F238E27FC236}">
                <a16:creationId xmlns:a16="http://schemas.microsoft.com/office/drawing/2014/main" id="{D53AD0F9-0DE5-E1DD-1297-E5890B7C73B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6570" y="49727"/>
            <a:ext cx="519964" cy="822077"/>
          </a:xfrm>
          <a:prstGeom prst="rect">
            <a:avLst/>
          </a:prstGeom>
        </p:spPr>
      </p:pic>
      <p:pic>
        <p:nvPicPr>
          <p:cNvPr id="21" name="PHẠM DUYÊN 14 - 9Slide.vn">
            <a:extLst>
              <a:ext uri="{FF2B5EF4-FFF2-40B4-BE49-F238E27FC236}">
                <a16:creationId xmlns:a16="http://schemas.microsoft.com/office/drawing/2014/main" id="{789BA465-0833-7239-3394-2510FAC98652}"/>
              </a:ext>
            </a:extLst>
          </p:cNvPr>
          <p:cNvPicPr>
            <a:picLocks noChangeAspect="1"/>
          </p:cNvPicPr>
          <p:nvPr/>
        </p:nvPicPr>
        <p:blipFill>
          <a:blip r:embed="rId18"/>
          <a:srcRect/>
          <a:stretch>
            <a:fillRect/>
          </a:stretch>
        </p:blipFill>
        <p:spPr>
          <a:xfrm>
            <a:off x="1840044" y="49728"/>
            <a:ext cx="296127" cy="1214878"/>
          </a:xfrm>
          <a:prstGeom prst="rect">
            <a:avLst/>
          </a:prstGeom>
        </p:spPr>
      </p:pic>
      <p:pic>
        <p:nvPicPr>
          <p:cNvPr id="22" name="PHẠM DUYÊN 15 - 9Slide.vn">
            <a:extLst>
              <a:ext uri="{FF2B5EF4-FFF2-40B4-BE49-F238E27FC236}">
                <a16:creationId xmlns:a16="http://schemas.microsoft.com/office/drawing/2014/main" id="{2116B4AF-8A89-B188-BE85-84877B0F55C4}"/>
              </a:ext>
            </a:extLst>
          </p:cNvPr>
          <p:cNvPicPr>
            <a:picLocks noChangeAspect="1"/>
          </p:cNvPicPr>
          <p:nvPr/>
        </p:nvPicPr>
        <p:blipFill>
          <a:blip r:embed="rId19"/>
          <a:srcRect/>
          <a:stretch>
            <a:fillRect/>
          </a:stretch>
        </p:blipFill>
        <p:spPr>
          <a:xfrm>
            <a:off x="2922487" y="4983927"/>
            <a:ext cx="1295254" cy="1679422"/>
          </a:xfrm>
          <a:prstGeom prst="rect">
            <a:avLst/>
          </a:prstGeom>
        </p:spPr>
      </p:pic>
      <p:pic>
        <p:nvPicPr>
          <p:cNvPr id="23" name="PHẠM DUYÊN 16 - 9Slide.vn">
            <a:extLst>
              <a:ext uri="{FF2B5EF4-FFF2-40B4-BE49-F238E27FC236}">
                <a16:creationId xmlns:a16="http://schemas.microsoft.com/office/drawing/2014/main" id="{03DFC709-DFA7-2F3A-51EF-BEE2E77141F7}"/>
              </a:ext>
            </a:extLst>
          </p:cNvPr>
          <p:cNvPicPr>
            <a:picLocks noChangeAspect="1"/>
          </p:cNvPicPr>
          <p:nvPr/>
        </p:nvPicPr>
        <p:blipFill>
          <a:blip r:embed="rId20"/>
          <a:srcRect/>
          <a:stretch>
            <a:fillRect/>
          </a:stretch>
        </p:blipFill>
        <p:spPr>
          <a:xfrm>
            <a:off x="2624303" y="22083"/>
            <a:ext cx="335485" cy="925475"/>
          </a:xfrm>
          <a:prstGeom prst="rect">
            <a:avLst/>
          </a:prstGeom>
        </p:spPr>
      </p:pic>
      <p:pic>
        <p:nvPicPr>
          <p:cNvPr id="24" name="PHẠM DUYÊN 17 - 9Slide.vn">
            <a:extLst>
              <a:ext uri="{FF2B5EF4-FFF2-40B4-BE49-F238E27FC236}">
                <a16:creationId xmlns:a16="http://schemas.microsoft.com/office/drawing/2014/main" id="{7B370BAC-387C-1CC2-096E-811652B2FC2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12372" y="22083"/>
            <a:ext cx="426294" cy="1386322"/>
          </a:xfrm>
          <a:prstGeom prst="rect">
            <a:avLst/>
          </a:prstGeom>
        </p:spPr>
      </p:pic>
      <p:pic>
        <p:nvPicPr>
          <p:cNvPr id="25" name="PHẠM DUYÊN 18 - 9Slide.vn">
            <a:extLst>
              <a:ext uri="{FF2B5EF4-FFF2-40B4-BE49-F238E27FC236}">
                <a16:creationId xmlns:a16="http://schemas.microsoft.com/office/drawing/2014/main" id="{85712FCB-AB94-5E5C-B9F4-D54EF36D59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35988" y="14722"/>
            <a:ext cx="426294" cy="1386322"/>
          </a:xfrm>
          <a:prstGeom prst="rect">
            <a:avLst/>
          </a:prstGeom>
        </p:spPr>
      </p:pic>
      <p:pic>
        <p:nvPicPr>
          <p:cNvPr id="26" name="PHẠM DUYÊN 19 - 9Slide.vn">
            <a:extLst>
              <a:ext uri="{FF2B5EF4-FFF2-40B4-BE49-F238E27FC236}">
                <a16:creationId xmlns:a16="http://schemas.microsoft.com/office/drawing/2014/main" id="{79C96E69-E061-8A8A-4F64-3830786AFC0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4191" y="42367"/>
            <a:ext cx="345168" cy="1113445"/>
          </a:xfrm>
          <a:prstGeom prst="rect">
            <a:avLst/>
          </a:prstGeom>
        </p:spPr>
      </p:pic>
      <p:pic>
        <p:nvPicPr>
          <p:cNvPr id="27" name="PHẠM DUYÊN 20 - 9Slide.vn">
            <a:extLst>
              <a:ext uri="{FF2B5EF4-FFF2-40B4-BE49-F238E27FC236}">
                <a16:creationId xmlns:a16="http://schemas.microsoft.com/office/drawing/2014/main" id="{614AA103-5F1E-6AFF-977B-4827EFCB2EF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462281" y="42367"/>
            <a:ext cx="519964" cy="822077"/>
          </a:xfrm>
          <a:prstGeom prst="rect">
            <a:avLst/>
          </a:prstGeom>
        </p:spPr>
      </p:pic>
      <p:pic>
        <p:nvPicPr>
          <p:cNvPr id="28" name="PHẠM DUYÊN 21 - 9Slide.vn">
            <a:extLst>
              <a:ext uri="{FF2B5EF4-FFF2-40B4-BE49-F238E27FC236}">
                <a16:creationId xmlns:a16="http://schemas.microsoft.com/office/drawing/2014/main" id="{FC9B1545-CCAC-56E1-26EA-23F98AD72103}"/>
              </a:ext>
            </a:extLst>
          </p:cNvPr>
          <p:cNvPicPr>
            <a:picLocks noChangeAspect="1"/>
          </p:cNvPicPr>
          <p:nvPr/>
        </p:nvPicPr>
        <p:blipFill>
          <a:blip r:embed="rId18"/>
          <a:srcRect/>
          <a:stretch>
            <a:fillRect/>
          </a:stretch>
        </p:blipFill>
        <p:spPr>
          <a:xfrm>
            <a:off x="4515757" y="42367"/>
            <a:ext cx="296127" cy="1214878"/>
          </a:xfrm>
          <a:prstGeom prst="rect">
            <a:avLst/>
          </a:prstGeom>
        </p:spPr>
      </p:pic>
      <p:pic>
        <p:nvPicPr>
          <p:cNvPr id="29" name="PHẠM DUYÊN 22 - 9Slide.vn">
            <a:extLst>
              <a:ext uri="{FF2B5EF4-FFF2-40B4-BE49-F238E27FC236}">
                <a16:creationId xmlns:a16="http://schemas.microsoft.com/office/drawing/2014/main" id="{4CF5E0E9-BAD9-750C-F18D-FDA7A9736C1C}"/>
              </a:ext>
            </a:extLst>
          </p:cNvPr>
          <p:cNvPicPr>
            <a:picLocks noChangeAspect="1"/>
          </p:cNvPicPr>
          <p:nvPr/>
        </p:nvPicPr>
        <p:blipFill>
          <a:blip r:embed="rId20"/>
          <a:srcRect/>
          <a:stretch>
            <a:fillRect/>
          </a:stretch>
        </p:blipFill>
        <p:spPr>
          <a:xfrm>
            <a:off x="5300014" y="14723"/>
            <a:ext cx="335485" cy="925475"/>
          </a:xfrm>
          <a:prstGeom prst="rect">
            <a:avLst/>
          </a:prstGeom>
        </p:spPr>
      </p:pic>
      <p:pic>
        <p:nvPicPr>
          <p:cNvPr id="30" name="PHẠM DUYÊN 23 - 9Slide.vn">
            <a:extLst>
              <a:ext uri="{FF2B5EF4-FFF2-40B4-BE49-F238E27FC236}">
                <a16:creationId xmlns:a16="http://schemas.microsoft.com/office/drawing/2014/main" id="{FB1E3655-C3F0-F5AB-1A1A-8143983574A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88083" y="14722"/>
            <a:ext cx="426294" cy="1386322"/>
          </a:xfrm>
          <a:prstGeom prst="rect">
            <a:avLst/>
          </a:prstGeom>
        </p:spPr>
      </p:pic>
      <p:pic>
        <p:nvPicPr>
          <p:cNvPr id="31" name="PHẠM DUYÊN 24 - 9Slide.vn">
            <a:extLst>
              <a:ext uri="{FF2B5EF4-FFF2-40B4-BE49-F238E27FC236}">
                <a16:creationId xmlns:a16="http://schemas.microsoft.com/office/drawing/2014/main" id="{518BF959-944D-18FC-5974-9DEA1F9A8BA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11700" y="7361"/>
            <a:ext cx="426294" cy="1386322"/>
          </a:xfrm>
          <a:prstGeom prst="rect">
            <a:avLst/>
          </a:prstGeom>
        </p:spPr>
      </p:pic>
      <p:pic>
        <p:nvPicPr>
          <p:cNvPr id="32" name="PHẠM DUYÊN 25 - 9Slide.vn">
            <a:extLst>
              <a:ext uri="{FF2B5EF4-FFF2-40B4-BE49-F238E27FC236}">
                <a16:creationId xmlns:a16="http://schemas.microsoft.com/office/drawing/2014/main" id="{7914C501-C5EA-B5C2-1EBB-D3356F2D27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69902" y="35006"/>
            <a:ext cx="345168" cy="1113445"/>
          </a:xfrm>
          <a:prstGeom prst="rect">
            <a:avLst/>
          </a:prstGeom>
        </p:spPr>
      </p:pic>
      <p:pic>
        <p:nvPicPr>
          <p:cNvPr id="33" name="PHẠM DUYÊN 26 - 9Slide.vn">
            <a:extLst>
              <a:ext uri="{FF2B5EF4-FFF2-40B4-BE49-F238E27FC236}">
                <a16:creationId xmlns:a16="http://schemas.microsoft.com/office/drawing/2014/main" id="{45B0547F-1A24-629F-849D-05BB344106B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37993" y="35006"/>
            <a:ext cx="519964" cy="822077"/>
          </a:xfrm>
          <a:prstGeom prst="rect">
            <a:avLst/>
          </a:prstGeom>
        </p:spPr>
      </p:pic>
      <p:pic>
        <p:nvPicPr>
          <p:cNvPr id="34" name="PHẠM DUYÊN 27 - 9Slide.vn">
            <a:extLst>
              <a:ext uri="{FF2B5EF4-FFF2-40B4-BE49-F238E27FC236}">
                <a16:creationId xmlns:a16="http://schemas.microsoft.com/office/drawing/2014/main" id="{2F2F5592-626E-5D60-BA4B-2598D6EA1C27}"/>
              </a:ext>
            </a:extLst>
          </p:cNvPr>
          <p:cNvPicPr>
            <a:picLocks noChangeAspect="1"/>
          </p:cNvPicPr>
          <p:nvPr/>
        </p:nvPicPr>
        <p:blipFill>
          <a:blip r:embed="rId18"/>
          <a:srcRect/>
          <a:stretch>
            <a:fillRect/>
          </a:stretch>
        </p:blipFill>
        <p:spPr>
          <a:xfrm>
            <a:off x="7191468" y="35006"/>
            <a:ext cx="296127" cy="1214878"/>
          </a:xfrm>
          <a:prstGeom prst="rect">
            <a:avLst/>
          </a:prstGeom>
        </p:spPr>
      </p:pic>
      <p:pic>
        <p:nvPicPr>
          <p:cNvPr id="35" name="PHẠM DUYÊN 28 - 9Slide.vn">
            <a:extLst>
              <a:ext uri="{FF2B5EF4-FFF2-40B4-BE49-F238E27FC236}">
                <a16:creationId xmlns:a16="http://schemas.microsoft.com/office/drawing/2014/main" id="{DF6E6BB4-1EB1-373C-468D-BF960BCA9E9B}"/>
              </a:ext>
            </a:extLst>
          </p:cNvPr>
          <p:cNvPicPr>
            <a:picLocks noChangeAspect="1"/>
          </p:cNvPicPr>
          <p:nvPr/>
        </p:nvPicPr>
        <p:blipFill>
          <a:blip r:embed="rId20"/>
          <a:srcRect/>
          <a:stretch>
            <a:fillRect/>
          </a:stretch>
        </p:blipFill>
        <p:spPr>
          <a:xfrm>
            <a:off x="7975726" y="7361"/>
            <a:ext cx="335485" cy="925475"/>
          </a:xfrm>
          <a:prstGeom prst="rect">
            <a:avLst/>
          </a:prstGeom>
        </p:spPr>
      </p:pic>
      <p:pic>
        <p:nvPicPr>
          <p:cNvPr id="36" name="PHẠM DUYÊN 29 - 9Slide.vn">
            <a:extLst>
              <a:ext uri="{FF2B5EF4-FFF2-40B4-BE49-F238E27FC236}">
                <a16:creationId xmlns:a16="http://schemas.microsoft.com/office/drawing/2014/main" id="{ED27E7A9-EEC2-73CD-7CFB-4D00CE003A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3795" y="7361"/>
            <a:ext cx="426294" cy="1386322"/>
          </a:xfrm>
          <a:prstGeom prst="rect">
            <a:avLst/>
          </a:prstGeom>
        </p:spPr>
      </p:pic>
      <p:pic>
        <p:nvPicPr>
          <p:cNvPr id="37" name="PHẠM DUYÊN 30 - 9Slide.vn">
            <a:extLst>
              <a:ext uri="{FF2B5EF4-FFF2-40B4-BE49-F238E27FC236}">
                <a16:creationId xmlns:a16="http://schemas.microsoft.com/office/drawing/2014/main" id="{5C4986A8-F448-229D-945A-8F065192AE6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411" y="0"/>
            <a:ext cx="426294" cy="1386322"/>
          </a:xfrm>
          <a:prstGeom prst="rect">
            <a:avLst/>
          </a:prstGeom>
        </p:spPr>
      </p:pic>
      <p:pic>
        <p:nvPicPr>
          <p:cNvPr id="38" name="PHẠM DUYÊN 31 - 9Slide.vn">
            <a:extLst>
              <a:ext uri="{FF2B5EF4-FFF2-40B4-BE49-F238E27FC236}">
                <a16:creationId xmlns:a16="http://schemas.microsoft.com/office/drawing/2014/main" id="{15E5B6CC-1B51-DF63-65D7-16246EA8BC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45614" y="27645"/>
            <a:ext cx="345168" cy="1113445"/>
          </a:xfrm>
          <a:prstGeom prst="rect">
            <a:avLst/>
          </a:prstGeom>
        </p:spPr>
      </p:pic>
      <p:pic>
        <p:nvPicPr>
          <p:cNvPr id="39" name="PHẠM DUYÊN 32 - 9Slide.vn">
            <a:extLst>
              <a:ext uri="{FF2B5EF4-FFF2-40B4-BE49-F238E27FC236}">
                <a16:creationId xmlns:a16="http://schemas.microsoft.com/office/drawing/2014/main" id="{392926A1-948B-5E2F-1A10-71A572B5E9D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13705" y="27645"/>
            <a:ext cx="519964" cy="822077"/>
          </a:xfrm>
          <a:prstGeom prst="rect">
            <a:avLst/>
          </a:prstGeom>
        </p:spPr>
      </p:pic>
      <p:pic>
        <p:nvPicPr>
          <p:cNvPr id="40" name="PHẠM DUYÊN 33 - 9Slide.vn">
            <a:extLst>
              <a:ext uri="{FF2B5EF4-FFF2-40B4-BE49-F238E27FC236}">
                <a16:creationId xmlns:a16="http://schemas.microsoft.com/office/drawing/2014/main" id="{844D0416-3CD6-EA38-ED77-AB4AB30404DE}"/>
              </a:ext>
            </a:extLst>
          </p:cNvPr>
          <p:cNvPicPr>
            <a:picLocks noChangeAspect="1"/>
          </p:cNvPicPr>
          <p:nvPr/>
        </p:nvPicPr>
        <p:blipFill>
          <a:blip r:embed="rId18"/>
          <a:srcRect/>
          <a:stretch>
            <a:fillRect/>
          </a:stretch>
        </p:blipFill>
        <p:spPr>
          <a:xfrm>
            <a:off x="9867179" y="27645"/>
            <a:ext cx="296127" cy="1214878"/>
          </a:xfrm>
          <a:prstGeom prst="rect">
            <a:avLst/>
          </a:prstGeom>
        </p:spPr>
      </p:pic>
      <p:pic>
        <p:nvPicPr>
          <p:cNvPr id="41" name="PHẠM DUYÊN 34 - 9Slide.vn">
            <a:extLst>
              <a:ext uri="{FF2B5EF4-FFF2-40B4-BE49-F238E27FC236}">
                <a16:creationId xmlns:a16="http://schemas.microsoft.com/office/drawing/2014/main" id="{224DE958-9F03-A649-0729-4DD33CFCB5EC}"/>
              </a:ext>
            </a:extLst>
          </p:cNvPr>
          <p:cNvPicPr>
            <a:picLocks noChangeAspect="1"/>
          </p:cNvPicPr>
          <p:nvPr/>
        </p:nvPicPr>
        <p:blipFill>
          <a:blip r:embed="rId20"/>
          <a:srcRect/>
          <a:stretch>
            <a:fillRect/>
          </a:stretch>
        </p:blipFill>
        <p:spPr>
          <a:xfrm>
            <a:off x="10651438" y="1"/>
            <a:ext cx="335485" cy="925475"/>
          </a:xfrm>
          <a:prstGeom prst="rect">
            <a:avLst/>
          </a:prstGeom>
        </p:spPr>
      </p:pic>
      <p:pic>
        <p:nvPicPr>
          <p:cNvPr id="42" name="PHẠM DUYÊN 35 - 9Slide.vn">
            <a:extLst>
              <a:ext uri="{FF2B5EF4-FFF2-40B4-BE49-F238E27FC236}">
                <a16:creationId xmlns:a16="http://schemas.microsoft.com/office/drawing/2014/main" id="{B64198C1-5662-7511-4295-E914E2C111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39506" y="0"/>
            <a:ext cx="426294" cy="1386322"/>
          </a:xfrm>
          <a:prstGeom prst="rect">
            <a:avLst/>
          </a:prstGeom>
        </p:spPr>
      </p:pic>
      <p:pic>
        <p:nvPicPr>
          <p:cNvPr id="43" name="PHẠM DUYÊN 36 - 9Slide.vn">
            <a:extLst>
              <a:ext uri="{FF2B5EF4-FFF2-40B4-BE49-F238E27FC236}">
                <a16:creationId xmlns:a16="http://schemas.microsoft.com/office/drawing/2014/main" id="{6984BAA6-1E8B-B343-69BD-BDB8A343ED7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020067" y="1408405"/>
            <a:ext cx="486133" cy="467572"/>
          </a:xfrm>
          <a:prstGeom prst="rect">
            <a:avLst/>
          </a:prstGeom>
        </p:spPr>
      </p:pic>
      <p:pic>
        <p:nvPicPr>
          <p:cNvPr id="44" name="PHẠM DUYÊN 37 - 9Slide.vn">
            <a:extLst>
              <a:ext uri="{FF2B5EF4-FFF2-40B4-BE49-F238E27FC236}">
                <a16:creationId xmlns:a16="http://schemas.microsoft.com/office/drawing/2014/main" id="{6C83D926-2CC8-937F-A88A-3BA7DB1D17C0}"/>
              </a:ext>
            </a:extLst>
          </p:cNvPr>
          <p:cNvPicPr>
            <a:picLocks noChangeAspect="1"/>
          </p:cNvPicPr>
          <p:nvPr/>
        </p:nvPicPr>
        <p:blipFill>
          <a:blip r:embed="rId23">
            <a:alphaModFix amt="69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887565" y="3119426"/>
            <a:ext cx="1220733" cy="1214630"/>
          </a:xfrm>
          <a:prstGeom prst="rect">
            <a:avLst/>
          </a:prstGeom>
        </p:spPr>
      </p:pic>
      <p:pic>
        <p:nvPicPr>
          <p:cNvPr id="45" name="PHẠM DUYÊN 38 - 9Slide.vn">
            <a:extLst>
              <a:ext uri="{FF2B5EF4-FFF2-40B4-BE49-F238E27FC236}">
                <a16:creationId xmlns:a16="http://schemas.microsoft.com/office/drawing/2014/main" id="{B47B4DB1-2554-8FB4-8F98-E33D88E2E3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19180" y="1068609"/>
            <a:ext cx="407553" cy="391992"/>
          </a:xfrm>
          <a:prstGeom prst="rect">
            <a:avLst/>
          </a:prstGeom>
        </p:spPr>
      </p:pic>
      <p:pic>
        <p:nvPicPr>
          <p:cNvPr id="46" name="PHẠM DUYÊN 39 - 9Slide.vn">
            <a:extLst>
              <a:ext uri="{FF2B5EF4-FFF2-40B4-BE49-F238E27FC236}">
                <a16:creationId xmlns:a16="http://schemas.microsoft.com/office/drawing/2014/main" id="{D877CAB3-940C-29A0-5E08-87803BB6CFF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751058" y="857083"/>
            <a:ext cx="486133" cy="467572"/>
          </a:xfrm>
          <a:prstGeom prst="rect">
            <a:avLst/>
          </a:prstGeom>
        </p:spPr>
      </p:pic>
      <p:pic>
        <p:nvPicPr>
          <p:cNvPr id="47" name="PHẠM DUYÊN 40 - 9Slide.vn">
            <a:extLst>
              <a:ext uri="{FF2B5EF4-FFF2-40B4-BE49-F238E27FC236}">
                <a16:creationId xmlns:a16="http://schemas.microsoft.com/office/drawing/2014/main" id="{9775CFDE-EB1D-C24C-EECC-3B4A5AC19B4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302933" y="947559"/>
            <a:ext cx="486133" cy="467572"/>
          </a:xfrm>
          <a:prstGeom prst="rect">
            <a:avLst/>
          </a:prstGeom>
        </p:spPr>
      </p:pic>
      <p:pic>
        <p:nvPicPr>
          <p:cNvPr id="48" name="PHẠM DUYÊN 41 - 9Slide.vn">
            <a:extLst>
              <a:ext uri="{FF2B5EF4-FFF2-40B4-BE49-F238E27FC236}">
                <a16:creationId xmlns:a16="http://schemas.microsoft.com/office/drawing/2014/main" id="{D83DA6B9-F610-1C72-E2AC-01A9848D70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6572" y="1324655"/>
            <a:ext cx="407553" cy="391992"/>
          </a:xfrm>
          <a:prstGeom prst="rect">
            <a:avLst/>
          </a:prstGeom>
        </p:spPr>
      </p:pic>
      <p:pic>
        <p:nvPicPr>
          <p:cNvPr id="49" name="PHẠM DUYÊN 42 - 9Slide.vn">
            <a:extLst>
              <a:ext uri="{FF2B5EF4-FFF2-40B4-BE49-F238E27FC236}">
                <a16:creationId xmlns:a16="http://schemas.microsoft.com/office/drawing/2014/main" id="{1E893248-0049-F4D6-D4F9-8E5FD7DA22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7446" y="1875977"/>
            <a:ext cx="407553" cy="391992"/>
          </a:xfrm>
          <a:prstGeom prst="rect">
            <a:avLst/>
          </a:prstGeom>
        </p:spPr>
      </p:pic>
      <p:pic>
        <p:nvPicPr>
          <p:cNvPr id="50" name="PHẠM DUYÊN 43 - 9Slide.vn">
            <a:extLst>
              <a:ext uri="{FF2B5EF4-FFF2-40B4-BE49-F238E27FC236}">
                <a16:creationId xmlns:a16="http://schemas.microsoft.com/office/drawing/2014/main" id="{2D305B73-03EF-6655-E3C1-7C8293F844D6}"/>
              </a:ext>
            </a:extLst>
          </p:cNvPr>
          <p:cNvPicPr>
            <a:picLocks noChangeAspect="1"/>
          </p:cNvPicPr>
          <p:nvPr/>
        </p:nvPicPr>
        <p:blipFill>
          <a:blip r:embed="rId25"/>
          <a:srcRect/>
          <a:stretch>
            <a:fillRect/>
          </a:stretch>
        </p:blipFill>
        <p:spPr>
          <a:xfrm>
            <a:off x="1046552" y="1324655"/>
            <a:ext cx="1514439" cy="1359209"/>
          </a:xfrm>
          <a:prstGeom prst="rect">
            <a:avLst/>
          </a:prstGeom>
        </p:spPr>
      </p:pic>
      <p:pic>
        <p:nvPicPr>
          <p:cNvPr id="51" name="PHẠM DUYÊN 44 - 9Slide.vn">
            <a:extLst>
              <a:ext uri="{FF2B5EF4-FFF2-40B4-BE49-F238E27FC236}">
                <a16:creationId xmlns:a16="http://schemas.microsoft.com/office/drawing/2014/main" id="{A910152C-A27E-3442-F74B-5C1BF57F7412}"/>
              </a:ext>
            </a:extLst>
          </p:cNvPr>
          <p:cNvPicPr>
            <a:picLocks noChangeAspect="1"/>
          </p:cNvPicPr>
          <p:nvPr/>
        </p:nvPicPr>
        <p:blipFill>
          <a:blip r:embed="rId25"/>
          <a:srcRect/>
          <a:stretch>
            <a:fillRect/>
          </a:stretch>
        </p:blipFill>
        <p:spPr>
          <a:xfrm>
            <a:off x="76624" y="4325036"/>
            <a:ext cx="1514439" cy="1359209"/>
          </a:xfrm>
          <a:prstGeom prst="rect">
            <a:avLst/>
          </a:prstGeom>
        </p:spPr>
      </p:pic>
      <p:pic>
        <p:nvPicPr>
          <p:cNvPr id="52" name="PHẠM DUYÊN 45 - 9Slide.vn">
            <a:extLst>
              <a:ext uri="{FF2B5EF4-FFF2-40B4-BE49-F238E27FC236}">
                <a16:creationId xmlns:a16="http://schemas.microsoft.com/office/drawing/2014/main" id="{6DEE8D5B-28FC-5D96-FEE0-F585974E2F1A}"/>
              </a:ext>
            </a:extLst>
          </p:cNvPr>
          <p:cNvPicPr>
            <a:picLocks noChangeAspect="1"/>
          </p:cNvPicPr>
          <p:nvPr/>
        </p:nvPicPr>
        <p:blipFill>
          <a:blip r:embed="rId25"/>
          <a:srcRect/>
          <a:stretch>
            <a:fillRect/>
          </a:stretch>
        </p:blipFill>
        <p:spPr>
          <a:xfrm>
            <a:off x="3799938" y="4939632"/>
            <a:ext cx="1514439" cy="1359209"/>
          </a:xfrm>
          <a:prstGeom prst="rect">
            <a:avLst/>
          </a:prstGeom>
        </p:spPr>
      </p:pic>
      <p:pic>
        <p:nvPicPr>
          <p:cNvPr id="53" name="PHẠM DUYÊN 46 - 9Slide.vn">
            <a:extLst>
              <a:ext uri="{FF2B5EF4-FFF2-40B4-BE49-F238E27FC236}">
                <a16:creationId xmlns:a16="http://schemas.microsoft.com/office/drawing/2014/main" id="{4CF0D6E0-8BBA-C9F4-BCFA-3ED3D5DEDA0F}"/>
              </a:ext>
            </a:extLst>
          </p:cNvPr>
          <p:cNvPicPr>
            <a:picLocks noChangeAspect="1"/>
          </p:cNvPicPr>
          <p:nvPr/>
        </p:nvPicPr>
        <p:blipFill>
          <a:blip r:embed="rId25"/>
          <a:srcRect/>
          <a:stretch>
            <a:fillRect/>
          </a:stretch>
        </p:blipFill>
        <p:spPr>
          <a:xfrm>
            <a:off x="7299266" y="4707472"/>
            <a:ext cx="1514439" cy="1359209"/>
          </a:xfrm>
          <a:prstGeom prst="rect">
            <a:avLst/>
          </a:prstGeom>
        </p:spPr>
      </p:pic>
      <p:pic>
        <p:nvPicPr>
          <p:cNvPr id="54" name="PHẠM DUYÊN 47 - 9Slide.vn">
            <a:extLst>
              <a:ext uri="{FF2B5EF4-FFF2-40B4-BE49-F238E27FC236}">
                <a16:creationId xmlns:a16="http://schemas.microsoft.com/office/drawing/2014/main" id="{6B7650B3-FE03-7278-4D9F-166DBE3D4C5E}"/>
              </a:ext>
            </a:extLst>
          </p:cNvPr>
          <p:cNvPicPr>
            <a:picLocks noChangeAspect="1"/>
          </p:cNvPicPr>
          <p:nvPr/>
        </p:nvPicPr>
        <p:blipFill>
          <a:blip r:embed="rId25"/>
          <a:srcRect/>
          <a:stretch>
            <a:fillRect/>
          </a:stretch>
        </p:blipFill>
        <p:spPr>
          <a:xfrm>
            <a:off x="9304741" y="1455364"/>
            <a:ext cx="1514439" cy="1359209"/>
          </a:xfrm>
          <a:prstGeom prst="rect">
            <a:avLst/>
          </a:prstGeom>
        </p:spPr>
      </p:pic>
      <p:pic>
        <p:nvPicPr>
          <p:cNvPr id="55" name="PHẠM DUYÊN 48 - 9Slide.vn">
            <a:extLst>
              <a:ext uri="{FF2B5EF4-FFF2-40B4-BE49-F238E27FC236}">
                <a16:creationId xmlns:a16="http://schemas.microsoft.com/office/drawing/2014/main" id="{3D24B214-578F-15D0-2776-A1A35A8DFC09}"/>
              </a:ext>
            </a:extLst>
          </p:cNvPr>
          <p:cNvPicPr>
            <a:picLocks noChangeAspect="1"/>
          </p:cNvPicPr>
          <p:nvPr/>
        </p:nvPicPr>
        <p:blipFill>
          <a:blip r:embed="rId26"/>
          <a:srcRect/>
          <a:stretch>
            <a:fillRect/>
          </a:stretch>
        </p:blipFill>
        <p:spPr>
          <a:xfrm>
            <a:off x="-343710" y="2365416"/>
            <a:ext cx="2406202" cy="4445639"/>
          </a:xfrm>
          <a:prstGeom prst="rect">
            <a:avLst/>
          </a:prstGeom>
        </p:spPr>
      </p:pic>
      <p:pic>
        <p:nvPicPr>
          <p:cNvPr id="56" name="PHẠM DUYÊN 49 - 9Slide.vn">
            <a:extLst>
              <a:ext uri="{FF2B5EF4-FFF2-40B4-BE49-F238E27FC236}">
                <a16:creationId xmlns:a16="http://schemas.microsoft.com/office/drawing/2014/main" id="{4E6B70DA-24B4-3888-3B92-04856A2E7735}"/>
              </a:ext>
            </a:extLst>
          </p:cNvPr>
          <p:cNvPicPr>
            <a:picLocks noChangeAspect="1"/>
          </p:cNvPicPr>
          <p:nvPr/>
        </p:nvPicPr>
        <p:blipFill>
          <a:blip r:embed="rId27"/>
          <a:srcRect/>
          <a:stretch>
            <a:fillRect/>
          </a:stretch>
        </p:blipFill>
        <p:spPr>
          <a:xfrm>
            <a:off x="11177962" y="5426492"/>
            <a:ext cx="1662189" cy="1175999"/>
          </a:xfrm>
          <a:prstGeom prst="rect">
            <a:avLst/>
          </a:prstGeom>
        </p:spPr>
      </p:pic>
      <p:pic>
        <p:nvPicPr>
          <p:cNvPr id="57" name="PHẠM DUYÊN 50 - 9Slide.vn">
            <a:extLst>
              <a:ext uri="{FF2B5EF4-FFF2-40B4-BE49-F238E27FC236}">
                <a16:creationId xmlns:a16="http://schemas.microsoft.com/office/drawing/2014/main" id="{1C02A886-CA30-F28D-C1E9-3EAC24E3CDAB}"/>
              </a:ext>
            </a:extLst>
          </p:cNvPr>
          <p:cNvPicPr>
            <a:picLocks noChangeAspect="1"/>
          </p:cNvPicPr>
          <p:nvPr/>
        </p:nvPicPr>
        <p:blipFill>
          <a:blip r:embed="rId28">
            <a:lum bright="70000" contrast="-70000"/>
          </a:blip>
          <a:srcRect/>
          <a:stretch>
            <a:fillRect/>
          </a:stretch>
        </p:blipFill>
        <p:spPr>
          <a:xfrm rot="21117843">
            <a:off x="8997393" y="1642191"/>
            <a:ext cx="804060" cy="852361"/>
          </a:xfrm>
          <a:prstGeom prst="rect">
            <a:avLst/>
          </a:prstGeom>
        </p:spPr>
      </p:pic>
      <p:pic>
        <p:nvPicPr>
          <p:cNvPr id="58" name="PHẠM DUYÊN 51 - 9Slide.vn">
            <a:extLst>
              <a:ext uri="{FF2B5EF4-FFF2-40B4-BE49-F238E27FC236}">
                <a16:creationId xmlns:a16="http://schemas.microsoft.com/office/drawing/2014/main" id="{AD36D7A0-4A4B-0D85-7AE2-EBE85E488BA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flipH="1">
            <a:off x="254362" y="3900763"/>
            <a:ext cx="2674620" cy="2743200"/>
          </a:xfrm>
          <a:prstGeom prst="rect">
            <a:avLst/>
          </a:prstGeom>
          <a:effectLst>
            <a:outerShdw blurRad="50800" dist="38100" dir="5400000" algn="t" rotWithShape="0">
              <a:prstClr val="black">
                <a:alpha val="40000"/>
              </a:prstClr>
            </a:outerShdw>
          </a:effectLst>
        </p:spPr>
      </p:pic>
      <p:pic>
        <p:nvPicPr>
          <p:cNvPr id="59" name="PHẠM DUYÊN 52 - 9Slide.vn">
            <a:extLst>
              <a:ext uri="{FF2B5EF4-FFF2-40B4-BE49-F238E27FC236}">
                <a16:creationId xmlns:a16="http://schemas.microsoft.com/office/drawing/2014/main" id="{690CDAEE-1252-1599-BECB-2ADE1D045EE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8155016" y="6172200"/>
            <a:ext cx="1371089" cy="1318738"/>
          </a:xfrm>
          <a:prstGeom prst="rect">
            <a:avLst/>
          </a:prstGeom>
        </p:spPr>
      </p:pic>
      <p:pic>
        <p:nvPicPr>
          <p:cNvPr id="60" name="PHẠM DUYÊN 53 - 9Slide.vn">
            <a:extLst>
              <a:ext uri="{FF2B5EF4-FFF2-40B4-BE49-F238E27FC236}">
                <a16:creationId xmlns:a16="http://schemas.microsoft.com/office/drawing/2014/main" id="{B8212497-CE97-1358-A8CD-EE760CB48DB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53538" y="6398418"/>
            <a:ext cx="955654" cy="919165"/>
          </a:xfrm>
          <a:prstGeom prst="rect">
            <a:avLst/>
          </a:prstGeom>
        </p:spPr>
      </p:pic>
      <p:pic>
        <p:nvPicPr>
          <p:cNvPr id="61" name="PHẠM DUYÊN 54 - 9Slide.vn">
            <a:extLst>
              <a:ext uri="{FF2B5EF4-FFF2-40B4-BE49-F238E27FC236}">
                <a16:creationId xmlns:a16="http://schemas.microsoft.com/office/drawing/2014/main" id="{18524DBC-5A5E-1E72-25DE-DBEE6C36BB1D}"/>
              </a:ext>
            </a:extLst>
          </p:cNvPr>
          <p:cNvPicPr>
            <a:picLocks noChangeAspect="1"/>
          </p:cNvPicPr>
          <p:nvPr/>
        </p:nvPicPr>
        <p:blipFill>
          <a:blip r:embed="rId33"/>
          <a:srcRect/>
          <a:stretch>
            <a:fillRect/>
          </a:stretch>
        </p:blipFill>
        <p:spPr>
          <a:xfrm>
            <a:off x="6748979" y="6223131"/>
            <a:ext cx="553568" cy="559159"/>
          </a:xfrm>
          <a:prstGeom prst="rect">
            <a:avLst/>
          </a:prstGeom>
        </p:spPr>
      </p:pic>
      <p:pic>
        <p:nvPicPr>
          <p:cNvPr id="62" name="PHẠM DUYÊN 55 - 9Slide.vn">
            <a:extLst>
              <a:ext uri="{FF2B5EF4-FFF2-40B4-BE49-F238E27FC236}">
                <a16:creationId xmlns:a16="http://schemas.microsoft.com/office/drawing/2014/main" id="{796DF13E-E691-E2AA-FC30-3529A1B840E6}"/>
              </a:ext>
            </a:extLst>
          </p:cNvPr>
          <p:cNvPicPr>
            <a:picLocks noChangeAspect="1"/>
          </p:cNvPicPr>
          <p:nvPr/>
        </p:nvPicPr>
        <p:blipFill>
          <a:blip r:embed="rId33"/>
          <a:srcRect/>
          <a:stretch>
            <a:fillRect/>
          </a:stretch>
        </p:blipFill>
        <p:spPr>
          <a:xfrm>
            <a:off x="6288408" y="6322707"/>
            <a:ext cx="428820" cy="433152"/>
          </a:xfrm>
          <a:prstGeom prst="rect">
            <a:avLst/>
          </a:prstGeom>
        </p:spPr>
      </p:pic>
      <p:pic>
        <p:nvPicPr>
          <p:cNvPr id="63" name="PHẠM DUYÊN 56 - 9Slide.vn">
            <a:extLst>
              <a:ext uri="{FF2B5EF4-FFF2-40B4-BE49-F238E27FC236}">
                <a16:creationId xmlns:a16="http://schemas.microsoft.com/office/drawing/2014/main" id="{A1DEDEAF-C4A2-C394-5B87-9DEB8CBF289A}"/>
              </a:ext>
            </a:extLst>
          </p:cNvPr>
          <p:cNvPicPr>
            <a:picLocks noChangeAspect="1"/>
          </p:cNvPicPr>
          <p:nvPr/>
        </p:nvPicPr>
        <p:blipFill>
          <a:blip r:embed="rId34"/>
          <a:srcRect/>
          <a:stretch>
            <a:fillRect/>
          </a:stretch>
        </p:blipFill>
        <p:spPr>
          <a:xfrm>
            <a:off x="9913320" y="3818091"/>
            <a:ext cx="980981" cy="1886503"/>
          </a:xfrm>
          <a:prstGeom prst="rect">
            <a:avLst/>
          </a:prstGeom>
        </p:spPr>
      </p:pic>
      <p:pic>
        <p:nvPicPr>
          <p:cNvPr id="64" name="PHẠM DUYÊN 57 - 9Slide.vn">
            <a:extLst>
              <a:ext uri="{FF2B5EF4-FFF2-40B4-BE49-F238E27FC236}">
                <a16:creationId xmlns:a16="http://schemas.microsoft.com/office/drawing/2014/main" id="{3CC54356-1FA5-13B4-1EF2-55AD8B5B7025}"/>
              </a:ext>
            </a:extLst>
          </p:cNvPr>
          <p:cNvPicPr>
            <a:picLocks noChangeAspect="1"/>
          </p:cNvPicPr>
          <p:nvPr/>
        </p:nvPicPr>
        <p:blipFill>
          <a:blip r:embed="rId35"/>
          <a:srcRect/>
          <a:stretch>
            <a:fillRect/>
          </a:stretch>
        </p:blipFill>
        <p:spPr>
          <a:xfrm>
            <a:off x="10022905" y="4891153"/>
            <a:ext cx="1352203" cy="159945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181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pic>
        <p:nvPicPr>
          <p:cNvPr id="10" name="PHẠM DUYÊN 6 - 9Slide.vn">
            <a:extLst>
              <a:ext uri="{FF2B5EF4-FFF2-40B4-BE49-F238E27FC236}">
                <a16:creationId xmlns:a16="http://schemas.microsoft.com/office/drawing/2014/main" id="{973E5DE5-2EE6-1ECD-31BF-EEB1CA756596}"/>
              </a:ext>
            </a:extLst>
          </p:cNvPr>
          <p:cNvPicPr>
            <a:picLocks noChangeAspect="1"/>
          </p:cNvPicPr>
          <p:nvPr/>
        </p:nvPicPr>
        <p:blipFill rotWithShape="1">
          <a:blip r:embed="rId5"/>
          <a:srcRect t="-1382" b="77087"/>
          <a:stretch/>
        </p:blipFill>
        <p:spPr>
          <a:xfrm>
            <a:off x="0" y="5738225"/>
            <a:ext cx="12192000" cy="1119775"/>
          </a:xfrm>
          <a:prstGeom prst="rect">
            <a:avLst/>
          </a:prstGeom>
        </p:spPr>
      </p:pic>
      <p:pic>
        <p:nvPicPr>
          <p:cNvPr id="11" name="PHẠM DUYÊN 7 - 9Slide.vn">
            <a:extLst>
              <a:ext uri="{FF2B5EF4-FFF2-40B4-BE49-F238E27FC236}">
                <a16:creationId xmlns:a16="http://schemas.microsoft.com/office/drawing/2014/main" id="{A737596D-4CFD-4113-AF94-236AA0A1145D}"/>
              </a:ext>
            </a:extLst>
          </p:cNvPr>
          <p:cNvPicPr>
            <a:picLocks noChangeAspect="1"/>
          </p:cNvPicPr>
          <p:nvPr/>
        </p:nvPicPr>
        <p:blipFill>
          <a:blip r:embed="rId6"/>
          <a:srcRect/>
          <a:stretch>
            <a:fillRect/>
          </a:stretch>
        </p:blipFill>
        <p:spPr>
          <a:xfrm>
            <a:off x="11254661" y="5704124"/>
            <a:ext cx="1662189" cy="1175999"/>
          </a:xfrm>
          <a:prstGeom prst="rect">
            <a:avLst/>
          </a:prstGeom>
        </p:spPr>
      </p:pic>
      <p:grpSp>
        <p:nvGrpSpPr>
          <p:cNvPr id="12" name="PHẠM DUYÊN 8 - 9Slide.vn">
            <a:extLst>
              <a:ext uri="{FF2B5EF4-FFF2-40B4-BE49-F238E27FC236}">
                <a16:creationId xmlns:a16="http://schemas.microsoft.com/office/drawing/2014/main" id="{949AC341-B16C-97D2-2882-61FFF89AFC75}"/>
              </a:ext>
            </a:extLst>
          </p:cNvPr>
          <p:cNvGrpSpPr/>
          <p:nvPr/>
        </p:nvGrpSpPr>
        <p:grpSpPr>
          <a:xfrm>
            <a:off x="412955" y="296222"/>
            <a:ext cx="11366091" cy="6265557"/>
            <a:chOff x="166914" y="286657"/>
            <a:chExt cx="11756571" cy="6113008"/>
          </a:xfrm>
        </p:grpSpPr>
        <p:sp>
          <p:nvSpPr>
            <p:cNvPr id="13" name="Rounded Rectangle 7">
              <a:extLst>
                <a:ext uri="{FF2B5EF4-FFF2-40B4-BE49-F238E27FC236}">
                  <a16:creationId xmlns:a16="http://schemas.microsoft.com/office/drawing/2014/main" id="{7575004B-72F1-C657-2676-7DDD3FE84F49}"/>
                </a:ext>
              </a:extLst>
            </p:cNvPr>
            <p:cNvSpPr/>
            <p:nvPr userDrawn="1"/>
          </p:nvSpPr>
          <p:spPr>
            <a:xfrm>
              <a:off x="276809" y="384088"/>
              <a:ext cx="11646676" cy="6015577"/>
            </a:xfrm>
            <a:prstGeom prst="roundRect">
              <a:avLst>
                <a:gd name="adj" fmla="val 7243"/>
              </a:avLst>
            </a:prstGeom>
            <a:solidFill>
              <a:schemeClr val="bg1"/>
            </a:solidFill>
            <a:ln>
              <a:solidFill>
                <a:srgbClr val="D7E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4" name="Rounded Rectangle 4">
              <a:extLst>
                <a:ext uri="{FF2B5EF4-FFF2-40B4-BE49-F238E27FC236}">
                  <a16:creationId xmlns:a16="http://schemas.microsoft.com/office/drawing/2014/main" id="{E5212463-99A5-AE49-41B2-2D9E19A0E27B}"/>
                </a:ext>
              </a:extLst>
            </p:cNvPr>
            <p:cNvSpPr/>
            <p:nvPr userDrawn="1"/>
          </p:nvSpPr>
          <p:spPr>
            <a:xfrm>
              <a:off x="166914" y="286657"/>
              <a:ext cx="11646676" cy="6015577"/>
            </a:xfrm>
            <a:prstGeom prst="roundRect">
              <a:avLst>
                <a:gd name="adj" fmla="val 6267"/>
              </a:avLst>
            </a:prstGeom>
            <a:solidFill>
              <a:schemeClr val="bg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15" name="PHẠM DUYÊN 9 - 9Slide.vn">
            <a:extLst>
              <a:ext uri="{FF2B5EF4-FFF2-40B4-BE49-F238E27FC236}">
                <a16:creationId xmlns:a16="http://schemas.microsoft.com/office/drawing/2014/main" id="{A27A2BF3-1282-9EE3-D69C-6891A4D87F2D}"/>
              </a:ext>
            </a:extLst>
          </p:cNvPr>
          <p:cNvPicPr>
            <a:picLocks noChangeAspect="1"/>
          </p:cNvPicPr>
          <p:nvPr/>
        </p:nvPicPr>
        <p:blipFill>
          <a:blip r:embed="rId7"/>
          <a:srcRect/>
          <a:stretch>
            <a:fillRect/>
          </a:stretch>
        </p:blipFill>
        <p:spPr>
          <a:xfrm>
            <a:off x="-271545" y="4821124"/>
            <a:ext cx="1156510" cy="2136739"/>
          </a:xfrm>
          <a:prstGeom prst="rect">
            <a:avLst/>
          </a:prstGeom>
        </p:spPr>
      </p:pic>
    </p:spTree>
    <p:extLst>
      <p:ext uri="{BB962C8B-B14F-4D97-AF65-F5344CB8AC3E}">
        <p14:creationId xmlns:p14="http://schemas.microsoft.com/office/powerpoint/2010/main" val="2136051943"/>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pic>
        <p:nvPicPr>
          <p:cNvPr id="10" name="PHẠM DUYÊN 6 - 9Slide.vn">
            <a:extLst>
              <a:ext uri="{FF2B5EF4-FFF2-40B4-BE49-F238E27FC236}">
                <a16:creationId xmlns:a16="http://schemas.microsoft.com/office/drawing/2014/main" id="{973E5DE5-2EE6-1ECD-31BF-EEB1CA756596}"/>
              </a:ext>
            </a:extLst>
          </p:cNvPr>
          <p:cNvPicPr>
            <a:picLocks noChangeAspect="1"/>
          </p:cNvPicPr>
          <p:nvPr/>
        </p:nvPicPr>
        <p:blipFill rotWithShape="1">
          <a:blip r:embed="rId5"/>
          <a:srcRect t="-1382" b="77087"/>
          <a:stretch/>
        </p:blipFill>
        <p:spPr>
          <a:xfrm>
            <a:off x="0" y="5738225"/>
            <a:ext cx="12192000" cy="1119775"/>
          </a:xfrm>
          <a:prstGeom prst="rect">
            <a:avLst/>
          </a:prstGeom>
        </p:spPr>
      </p:pic>
      <p:grpSp>
        <p:nvGrpSpPr>
          <p:cNvPr id="12" name="PHẠM DUYÊN 7 - 9Slide.vn">
            <a:extLst>
              <a:ext uri="{FF2B5EF4-FFF2-40B4-BE49-F238E27FC236}">
                <a16:creationId xmlns:a16="http://schemas.microsoft.com/office/drawing/2014/main" id="{949AC341-B16C-97D2-2882-61FFF89AFC75}"/>
              </a:ext>
            </a:extLst>
          </p:cNvPr>
          <p:cNvGrpSpPr/>
          <p:nvPr/>
        </p:nvGrpSpPr>
        <p:grpSpPr>
          <a:xfrm>
            <a:off x="412955" y="296222"/>
            <a:ext cx="11366091" cy="5122445"/>
            <a:chOff x="166914" y="286657"/>
            <a:chExt cx="11756571" cy="6113008"/>
          </a:xfrm>
        </p:grpSpPr>
        <p:sp>
          <p:nvSpPr>
            <p:cNvPr id="13" name="Rounded Rectangle 7">
              <a:extLst>
                <a:ext uri="{FF2B5EF4-FFF2-40B4-BE49-F238E27FC236}">
                  <a16:creationId xmlns:a16="http://schemas.microsoft.com/office/drawing/2014/main" id="{7575004B-72F1-C657-2676-7DDD3FE84F49}"/>
                </a:ext>
              </a:extLst>
            </p:cNvPr>
            <p:cNvSpPr/>
            <p:nvPr userDrawn="1"/>
          </p:nvSpPr>
          <p:spPr>
            <a:xfrm>
              <a:off x="276809" y="384088"/>
              <a:ext cx="11646676" cy="6015577"/>
            </a:xfrm>
            <a:prstGeom prst="roundRect">
              <a:avLst>
                <a:gd name="adj" fmla="val 7243"/>
              </a:avLst>
            </a:prstGeom>
            <a:solidFill>
              <a:schemeClr val="bg1"/>
            </a:solidFill>
            <a:ln>
              <a:solidFill>
                <a:srgbClr val="D7E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4" name="Rounded Rectangle 4">
              <a:extLst>
                <a:ext uri="{FF2B5EF4-FFF2-40B4-BE49-F238E27FC236}">
                  <a16:creationId xmlns:a16="http://schemas.microsoft.com/office/drawing/2014/main" id="{E5212463-99A5-AE49-41B2-2D9E19A0E27B}"/>
                </a:ext>
              </a:extLst>
            </p:cNvPr>
            <p:cNvSpPr/>
            <p:nvPr userDrawn="1"/>
          </p:nvSpPr>
          <p:spPr>
            <a:xfrm>
              <a:off x="166914" y="286657"/>
              <a:ext cx="11646676" cy="6015577"/>
            </a:xfrm>
            <a:prstGeom prst="roundRect">
              <a:avLst>
                <a:gd name="adj" fmla="val 6267"/>
              </a:avLst>
            </a:prstGeom>
            <a:solidFill>
              <a:schemeClr val="bg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15" name="PHẠM DUYÊN 8 - 9Slide.vn">
            <a:extLst>
              <a:ext uri="{FF2B5EF4-FFF2-40B4-BE49-F238E27FC236}">
                <a16:creationId xmlns:a16="http://schemas.microsoft.com/office/drawing/2014/main" id="{A27A2BF3-1282-9EE3-D69C-6891A4D87F2D}"/>
              </a:ext>
            </a:extLst>
          </p:cNvPr>
          <p:cNvPicPr>
            <a:picLocks noChangeAspect="1"/>
          </p:cNvPicPr>
          <p:nvPr/>
        </p:nvPicPr>
        <p:blipFill>
          <a:blip r:embed="rId6"/>
          <a:srcRect/>
          <a:stretch>
            <a:fillRect/>
          </a:stretch>
        </p:blipFill>
        <p:spPr>
          <a:xfrm>
            <a:off x="-271545" y="4821124"/>
            <a:ext cx="1156510" cy="2136739"/>
          </a:xfrm>
          <a:prstGeom prst="rect">
            <a:avLst/>
          </a:prstGeom>
        </p:spPr>
      </p:pic>
      <p:pic>
        <p:nvPicPr>
          <p:cNvPr id="3" name="PHẠM DUYÊN 10 - 9Slide.vn">
            <a:extLst>
              <a:ext uri="{FF2B5EF4-FFF2-40B4-BE49-F238E27FC236}">
                <a16:creationId xmlns:a16="http://schemas.microsoft.com/office/drawing/2014/main" id="{FE9EC7DC-9427-1558-1FDB-C5BF22859C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42929" y="6571773"/>
            <a:ext cx="566659" cy="545023"/>
          </a:xfrm>
          <a:prstGeom prst="rect">
            <a:avLst/>
          </a:prstGeom>
        </p:spPr>
      </p:pic>
      <p:pic>
        <p:nvPicPr>
          <p:cNvPr id="4" name="PHẠM DUYÊN 11 - 9Slide.vn">
            <a:extLst>
              <a:ext uri="{FF2B5EF4-FFF2-40B4-BE49-F238E27FC236}">
                <a16:creationId xmlns:a16="http://schemas.microsoft.com/office/drawing/2014/main" id="{D1B0CB9D-1470-5166-2DA7-2AD80C4B7073}"/>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55036"/>
          <a:stretch/>
        </p:blipFill>
        <p:spPr>
          <a:xfrm>
            <a:off x="3295724" y="6272410"/>
            <a:ext cx="1371089" cy="592951"/>
          </a:xfrm>
          <a:prstGeom prst="rect">
            <a:avLst/>
          </a:prstGeom>
        </p:spPr>
      </p:pic>
      <p:pic>
        <p:nvPicPr>
          <p:cNvPr id="16" name="PHẠM DUYÊN 12 - 9Slide.vn">
            <a:extLst>
              <a:ext uri="{FF2B5EF4-FFF2-40B4-BE49-F238E27FC236}">
                <a16:creationId xmlns:a16="http://schemas.microsoft.com/office/drawing/2014/main" id="{3D8FE1B4-8667-6D82-CDCB-3C5B094CDCA6}"/>
              </a:ext>
            </a:extLst>
          </p:cNvPr>
          <p:cNvPicPr>
            <a:picLocks noChangeAspect="1"/>
          </p:cNvPicPr>
          <p:nvPr/>
        </p:nvPicPr>
        <p:blipFill>
          <a:blip r:embed="rId11"/>
          <a:srcRect/>
          <a:stretch>
            <a:fillRect/>
          </a:stretch>
        </p:blipFill>
        <p:spPr>
          <a:xfrm>
            <a:off x="2732799" y="5737982"/>
            <a:ext cx="803773" cy="1042169"/>
          </a:xfrm>
          <a:prstGeom prst="rect">
            <a:avLst/>
          </a:prstGeom>
        </p:spPr>
      </p:pic>
      <p:pic>
        <p:nvPicPr>
          <p:cNvPr id="17" name="PHẠM DUYÊN 13 - 9Slide.vn">
            <a:extLst>
              <a:ext uri="{FF2B5EF4-FFF2-40B4-BE49-F238E27FC236}">
                <a16:creationId xmlns:a16="http://schemas.microsoft.com/office/drawing/2014/main" id="{B57AEC48-AB68-DA97-287F-E93F3E1E33F2}"/>
              </a:ext>
            </a:extLst>
          </p:cNvPr>
          <p:cNvPicPr>
            <a:picLocks noChangeAspect="1"/>
          </p:cNvPicPr>
          <p:nvPr/>
        </p:nvPicPr>
        <p:blipFill>
          <a:blip r:embed="rId4"/>
          <a:srcRect/>
          <a:stretch>
            <a:fillRect/>
          </a:stretch>
        </p:blipFill>
        <p:spPr>
          <a:xfrm>
            <a:off x="3799938" y="4939632"/>
            <a:ext cx="1514439" cy="1359209"/>
          </a:xfrm>
          <a:prstGeom prst="rect">
            <a:avLst/>
          </a:prstGeom>
        </p:spPr>
      </p:pic>
      <p:pic>
        <p:nvPicPr>
          <p:cNvPr id="18" name="PHẠM DUYÊN 14 - 9Slide.vn">
            <a:extLst>
              <a:ext uri="{FF2B5EF4-FFF2-40B4-BE49-F238E27FC236}">
                <a16:creationId xmlns:a16="http://schemas.microsoft.com/office/drawing/2014/main" id="{9E2CC3A5-FEF5-2C32-13A3-A51323726B05}"/>
              </a:ext>
            </a:extLst>
          </p:cNvPr>
          <p:cNvPicPr>
            <a:picLocks noChangeAspect="1"/>
          </p:cNvPicPr>
          <p:nvPr/>
        </p:nvPicPr>
        <p:blipFill>
          <a:blip r:embed="rId4"/>
          <a:srcRect/>
          <a:stretch>
            <a:fillRect/>
          </a:stretch>
        </p:blipFill>
        <p:spPr>
          <a:xfrm>
            <a:off x="7299266" y="4707472"/>
            <a:ext cx="1514439" cy="1359209"/>
          </a:xfrm>
          <a:prstGeom prst="rect">
            <a:avLst/>
          </a:prstGeom>
        </p:spPr>
      </p:pic>
      <p:pic>
        <p:nvPicPr>
          <p:cNvPr id="19" name="PHẠM DUYÊN 15 - 9Slide.vn">
            <a:extLst>
              <a:ext uri="{FF2B5EF4-FFF2-40B4-BE49-F238E27FC236}">
                <a16:creationId xmlns:a16="http://schemas.microsoft.com/office/drawing/2014/main" id="{8D3194F2-C45F-DBF0-39C3-2037E38597C2}"/>
              </a:ext>
            </a:extLst>
          </p:cNvPr>
          <p:cNvPicPr>
            <a:picLocks noChangeAspect="1"/>
          </p:cNvPicPr>
          <p:nvPr/>
        </p:nvPicPr>
        <p:blipFill>
          <a:blip r:embed="rId12"/>
          <a:srcRect/>
          <a:stretch>
            <a:fillRect/>
          </a:stretch>
        </p:blipFill>
        <p:spPr>
          <a:xfrm>
            <a:off x="11177962" y="5426492"/>
            <a:ext cx="1662189" cy="1175999"/>
          </a:xfrm>
          <a:prstGeom prst="rect">
            <a:avLst/>
          </a:prstGeom>
        </p:spPr>
      </p:pic>
      <p:pic>
        <p:nvPicPr>
          <p:cNvPr id="20" name="PHẠM DUYÊN 16 - 9Slide.vn">
            <a:extLst>
              <a:ext uri="{FF2B5EF4-FFF2-40B4-BE49-F238E27FC236}">
                <a16:creationId xmlns:a16="http://schemas.microsoft.com/office/drawing/2014/main" id="{61E47B1E-D029-3199-A917-103C3CECE79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155016" y="6172200"/>
            <a:ext cx="1371089" cy="1318738"/>
          </a:xfrm>
          <a:prstGeom prst="rect">
            <a:avLst/>
          </a:prstGeom>
        </p:spPr>
      </p:pic>
      <p:pic>
        <p:nvPicPr>
          <p:cNvPr id="21" name="PHẠM DUYÊN 17 - 9Slide.vn">
            <a:extLst>
              <a:ext uri="{FF2B5EF4-FFF2-40B4-BE49-F238E27FC236}">
                <a16:creationId xmlns:a16="http://schemas.microsoft.com/office/drawing/2014/main" id="{9652732C-2775-6CF9-72DC-A9BEE4AB4A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53538" y="6398418"/>
            <a:ext cx="955654" cy="919165"/>
          </a:xfrm>
          <a:prstGeom prst="rect">
            <a:avLst/>
          </a:prstGeom>
        </p:spPr>
      </p:pic>
      <p:pic>
        <p:nvPicPr>
          <p:cNvPr id="22" name="PHẠM DUYÊN 18 - 9Slide.vn">
            <a:extLst>
              <a:ext uri="{FF2B5EF4-FFF2-40B4-BE49-F238E27FC236}">
                <a16:creationId xmlns:a16="http://schemas.microsoft.com/office/drawing/2014/main" id="{57064CA9-9593-37C7-D869-6AE48379B1A7}"/>
              </a:ext>
            </a:extLst>
          </p:cNvPr>
          <p:cNvPicPr>
            <a:picLocks noChangeAspect="1"/>
          </p:cNvPicPr>
          <p:nvPr/>
        </p:nvPicPr>
        <p:blipFill>
          <a:blip r:embed="rId15"/>
          <a:srcRect/>
          <a:stretch>
            <a:fillRect/>
          </a:stretch>
        </p:blipFill>
        <p:spPr>
          <a:xfrm>
            <a:off x="6764901" y="6328481"/>
            <a:ext cx="448700" cy="453232"/>
          </a:xfrm>
          <a:prstGeom prst="rect">
            <a:avLst/>
          </a:prstGeom>
        </p:spPr>
      </p:pic>
      <p:pic>
        <p:nvPicPr>
          <p:cNvPr id="23" name="PHẠM DUYÊN 19 - 9Slide.vn">
            <a:extLst>
              <a:ext uri="{FF2B5EF4-FFF2-40B4-BE49-F238E27FC236}">
                <a16:creationId xmlns:a16="http://schemas.microsoft.com/office/drawing/2014/main" id="{2F563F5E-85BD-90A8-0E32-226B12D1770E}"/>
              </a:ext>
            </a:extLst>
          </p:cNvPr>
          <p:cNvPicPr>
            <a:picLocks noChangeAspect="1"/>
          </p:cNvPicPr>
          <p:nvPr/>
        </p:nvPicPr>
        <p:blipFill>
          <a:blip r:embed="rId15"/>
          <a:srcRect/>
          <a:stretch>
            <a:fillRect/>
          </a:stretch>
        </p:blipFill>
        <p:spPr>
          <a:xfrm>
            <a:off x="6292514" y="6416122"/>
            <a:ext cx="347584" cy="351096"/>
          </a:xfrm>
          <a:prstGeom prst="rect">
            <a:avLst/>
          </a:prstGeom>
        </p:spPr>
      </p:pic>
      <p:grpSp>
        <p:nvGrpSpPr>
          <p:cNvPr id="24" name="PHẠM DUYÊN 20 - 9Slide.vn">
            <a:extLst>
              <a:ext uri="{FF2B5EF4-FFF2-40B4-BE49-F238E27FC236}">
                <a16:creationId xmlns:a16="http://schemas.microsoft.com/office/drawing/2014/main" id="{1A6B4CCA-EAFF-2D5A-D957-DD090B62B9D4}"/>
              </a:ext>
            </a:extLst>
          </p:cNvPr>
          <p:cNvGrpSpPr/>
          <p:nvPr/>
        </p:nvGrpSpPr>
        <p:grpSpPr>
          <a:xfrm>
            <a:off x="10170051" y="4616569"/>
            <a:ext cx="966523" cy="1767043"/>
            <a:chOff x="14869979" y="5727136"/>
            <a:chExt cx="2192683" cy="4008769"/>
          </a:xfrm>
        </p:grpSpPr>
        <p:pic>
          <p:nvPicPr>
            <p:cNvPr id="25" name="Picture 12">
              <a:extLst>
                <a:ext uri="{FF2B5EF4-FFF2-40B4-BE49-F238E27FC236}">
                  <a16:creationId xmlns:a16="http://schemas.microsoft.com/office/drawing/2014/main" id="{70B22E85-A1F9-8421-F3E7-E6E9619A8FD1}"/>
                </a:ext>
              </a:extLst>
            </p:cNvPr>
            <p:cNvPicPr>
              <a:picLocks noChangeAspect="1"/>
            </p:cNvPicPr>
            <p:nvPr userDrawn="1"/>
          </p:nvPicPr>
          <p:blipFill>
            <a:blip r:embed="rId16"/>
            <a:srcRect/>
            <a:stretch>
              <a:fillRect/>
            </a:stretch>
          </p:blipFill>
          <p:spPr>
            <a:xfrm>
              <a:off x="14869979" y="5727136"/>
              <a:ext cx="1471472" cy="2829755"/>
            </a:xfrm>
            <a:prstGeom prst="rect">
              <a:avLst/>
            </a:prstGeom>
          </p:spPr>
        </p:pic>
        <p:pic>
          <p:nvPicPr>
            <p:cNvPr id="26" name="Picture 13">
              <a:extLst>
                <a:ext uri="{FF2B5EF4-FFF2-40B4-BE49-F238E27FC236}">
                  <a16:creationId xmlns:a16="http://schemas.microsoft.com/office/drawing/2014/main" id="{A487B698-6C02-B32D-1B98-E306523BFDCD}"/>
                </a:ext>
              </a:extLst>
            </p:cNvPr>
            <p:cNvPicPr>
              <a:picLocks noChangeAspect="1"/>
            </p:cNvPicPr>
            <p:nvPr userDrawn="1"/>
          </p:nvPicPr>
          <p:blipFill>
            <a:blip r:embed="rId17"/>
            <a:srcRect/>
            <a:stretch>
              <a:fillRect/>
            </a:stretch>
          </p:blipFill>
          <p:spPr>
            <a:xfrm>
              <a:off x="15034358" y="7336729"/>
              <a:ext cx="2028304" cy="2399176"/>
            </a:xfrm>
            <a:prstGeom prst="rect">
              <a:avLst/>
            </a:prstGeom>
            <a:effectLst>
              <a:outerShdw blurRad="50800" dist="38100" dir="2700000" algn="tl" rotWithShape="0">
                <a:prstClr val="black">
                  <a:alpha val="40000"/>
                </a:prstClr>
              </a:outerShdw>
            </a:effectLst>
          </p:spPr>
        </p:pic>
      </p:grpSp>
      <p:pic>
        <p:nvPicPr>
          <p:cNvPr id="27" name="PHẠM DUYÊN 21 - 9Slide.vn">
            <a:extLst>
              <a:ext uri="{FF2B5EF4-FFF2-40B4-BE49-F238E27FC236}">
                <a16:creationId xmlns:a16="http://schemas.microsoft.com/office/drawing/2014/main" id="{A3933D49-53BE-40C5-5B3B-7A28D4F1650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561834" y="4857447"/>
            <a:ext cx="1713932" cy="175787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8797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284036-A35D-3623-CD3F-F640B1AB44DA}"/>
              </a:ext>
            </a:extLst>
          </p:cNvPr>
          <p:cNvSpPr txBox="1"/>
          <p:nvPr/>
        </p:nvSpPr>
        <p:spPr>
          <a:xfrm>
            <a:off x="184529" y="635000"/>
            <a:ext cx="2287806" cy="995209"/>
          </a:xfrm>
          <a:prstGeom prst="rect">
            <a:avLst/>
          </a:prstGeom>
          <a:noFill/>
        </p:spPr>
        <p:txBody>
          <a:bodyPr wrap="none" rtlCol="0">
            <a:spAutoFit/>
            <a:scene3d>
              <a:camera prst="orthographicFront"/>
              <a:lightRig rig="threePt" dir="t"/>
            </a:scene3d>
            <a:sp3d extrusionH="57150">
              <a:bevelT w="38100" h="38100"/>
            </a:sp3d>
          </a:bodyPr>
          <a:lstStyle/>
          <a:p>
            <a:pPr defTabSz="812821">
              <a:buClr>
                <a:srgbClr val="000000"/>
              </a:buClr>
            </a:pPr>
            <a:r>
              <a:rPr lang="en-US" sz="5867" b="1" kern="0">
                <a:solidFill>
                  <a:srgbClr val="DB7750"/>
                </a:solidFill>
                <a:effectLst>
                  <a:innerShdw dir="3120000">
                    <a:prstClr val="black">
                      <a:alpha val="80000"/>
                    </a:prstClr>
                  </a:innerShdw>
                  <a:reflection blurRad="6350" stA="34000" endPos="62000" dir="5400000" sy="-100000" algn="bl" rotWithShape="0"/>
                </a:effectLst>
                <a:latin typeface="UTM Windsor BT" panose="02040603050506020204" pitchFamily="18" charset="0"/>
                <a:cs typeface="Arial"/>
                <a:sym typeface="Arial"/>
              </a:rPr>
              <a:t>Toán 3</a:t>
            </a:r>
          </a:p>
        </p:txBody>
      </p:sp>
      <p:sp>
        <p:nvSpPr>
          <p:cNvPr id="8" name="矩形 8">
            <a:extLst>
              <a:ext uri="{FF2B5EF4-FFF2-40B4-BE49-F238E27FC236}">
                <a16:creationId xmlns:a16="http://schemas.microsoft.com/office/drawing/2014/main" id="{27C026F6-01A4-CC32-B042-B470B8A8E0CF}"/>
              </a:ext>
            </a:extLst>
          </p:cNvPr>
          <p:cNvSpPr/>
          <p:nvPr/>
        </p:nvSpPr>
        <p:spPr>
          <a:xfrm>
            <a:off x="4777370" y="1295400"/>
            <a:ext cx="2637261" cy="1272208"/>
          </a:xfrm>
          <a:prstGeom prst="rect">
            <a:avLst/>
          </a:prstGeom>
        </p:spPr>
        <p:txBody>
          <a:bodyPr wrap="none">
            <a:spAutoFit/>
          </a:bodyPr>
          <a:lstStyle/>
          <a:p>
            <a:pPr algn="ctr" defTabSz="812821">
              <a:buClr>
                <a:srgbClr val="000000"/>
              </a:buClr>
            </a:pPr>
            <a:r>
              <a:rPr lang="en-US" altLang="zh-CN" sz="7667"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FEC31A"/>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Bài 54</a:t>
            </a:r>
            <a:endParaRPr lang="zh-CN" altLang="en-US" sz="7667"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FEC31A"/>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
        <p:nvSpPr>
          <p:cNvPr id="9" name="矩形 8">
            <a:extLst>
              <a:ext uri="{FF2B5EF4-FFF2-40B4-BE49-F238E27FC236}">
                <a16:creationId xmlns:a16="http://schemas.microsoft.com/office/drawing/2014/main" id="{31C45312-3F3F-23B2-E863-BD9F4242C0CC}"/>
              </a:ext>
            </a:extLst>
          </p:cNvPr>
          <p:cNvSpPr/>
          <p:nvPr/>
        </p:nvSpPr>
        <p:spPr>
          <a:xfrm>
            <a:off x="3260128" y="2866168"/>
            <a:ext cx="5671745" cy="1077218"/>
          </a:xfrm>
          <a:prstGeom prst="rect">
            <a:avLst/>
          </a:prstGeom>
        </p:spPr>
        <p:txBody>
          <a:bodyPr wrap="none">
            <a:spAutoFit/>
          </a:bodyPr>
          <a:lstStyle/>
          <a:p>
            <a:pPr algn="ctr" defTabSz="812821">
              <a:buClr>
                <a:srgbClr val="000000"/>
              </a:buClr>
            </a:pP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33D16B"/>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Luyện tập chung</a:t>
            </a:r>
            <a:endParaRPr lang="zh-CN" altLang="en-US" sz="6400"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rgbClr val="33D16B"/>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
        <p:nvSpPr>
          <p:cNvPr id="2" name="矩形 8">
            <a:extLst>
              <a:ext uri="{FF2B5EF4-FFF2-40B4-BE49-F238E27FC236}">
                <a16:creationId xmlns:a16="http://schemas.microsoft.com/office/drawing/2014/main" id="{82E20E06-3D21-09D6-1219-7CBC01C3208E}"/>
              </a:ext>
            </a:extLst>
          </p:cNvPr>
          <p:cNvSpPr/>
          <p:nvPr/>
        </p:nvSpPr>
        <p:spPr>
          <a:xfrm>
            <a:off x="3771743" y="4038600"/>
            <a:ext cx="3475631" cy="2670283"/>
          </a:xfrm>
          <a:prstGeom prst="rect">
            <a:avLst/>
          </a:prstGeom>
        </p:spPr>
        <p:txBody>
          <a:bodyPr wrap="none">
            <a:spAutoFit/>
          </a:bodyPr>
          <a:lstStyle/>
          <a:p>
            <a:pPr algn="ctr" defTabSz="812821">
              <a:lnSpc>
                <a:spcPct val="137000"/>
              </a:lnSpc>
              <a:buClr>
                <a:srgbClr val="000000"/>
              </a:buClr>
            </a:pP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t>TIẾT HỌC</a:t>
            </a:r>
            <a:b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br>
            <a:r>
              <a:rPr lang="en-US" altLang="zh-CN" sz="6400" kern="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rPr>
              <a:t>KẾT THÚC</a:t>
            </a:r>
            <a:endParaRPr lang="zh-CN" altLang="en-US" sz="6400" kern="0" dirty="0">
              <a:ln w="47625" cap="rnd" cmpd="thinThick">
                <a:gradFill>
                  <a:gsLst>
                    <a:gs pos="26000">
                      <a:srgbClr val="4CB380">
                        <a:lumMod val="94000"/>
                        <a:lumOff val="6000"/>
                      </a:srgbClr>
                    </a:gs>
                    <a:gs pos="78000">
                      <a:schemeClr val="accent6">
                        <a:lumMod val="75000"/>
                      </a:schemeClr>
                    </a:gs>
                    <a:gs pos="56000">
                      <a:srgbClr val="FFC000"/>
                    </a:gs>
                  </a:gsLst>
                  <a:lin ang="5400000" scaled="1"/>
                </a:gradFill>
                <a:miter lim="800000"/>
              </a:ln>
              <a:solidFill>
                <a:schemeClr val="bg1"/>
              </a:solidFill>
              <a:effectLst>
                <a:glow rad="228600">
                  <a:srgbClr val="D7E6AA">
                    <a:alpha val="40000"/>
                  </a:srgbClr>
                </a:glow>
              </a:effectLst>
              <a:latin typeface="UTM Magnesium" panose="02040603050506020204" pitchFamily="18" charset="0"/>
              <a:ea typeface="字魂27号-布丁体" panose="00000505000000000000" pitchFamily="2" charset="-122"/>
              <a:cs typeface="Arial"/>
              <a:sym typeface="Arial"/>
            </a:endParaRPr>
          </a:p>
        </p:txBody>
      </p:sp>
    </p:spTree>
    <p:extLst>
      <p:ext uri="{BB962C8B-B14F-4D97-AF65-F5344CB8AC3E}">
        <p14:creationId xmlns:p14="http://schemas.microsoft.com/office/powerpoint/2010/main" val="23014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227" fill="hold">
                                          <p:stCondLst>
                                            <p:cond delay="0"/>
                                          </p:stCondLst>
                                        </p:cTn>
                                        <p:tgtEl>
                                          <p:spTgt spid="7"/>
                                        </p:tgtEl>
                                        <p:attrNameLst>
                                          <p:attrName>style.rotation</p:attrName>
                                        </p:attrNameLst>
                                      </p:cBhvr>
                                      <p:to>
                                        <p:strVal val="-45.0"/>
                                      </p:to>
                                    </p:set>
                                    <p:anim calcmode="lin" valueType="num">
                                      <p:cBhvr>
                                        <p:cTn id="8"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1/13/2026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3" r:id="rId4"/>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C645AFE-9A10-AA12-B59B-AD2544DAD6FC}"/>
              </a:ext>
            </a:extLst>
          </p:cNvPr>
          <p:cNvSpPr txBox="1"/>
          <p:nvPr/>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3" name="Rectangle 12">
            <a:extLst>
              <a:ext uri="{FF2B5EF4-FFF2-40B4-BE49-F238E27FC236}">
                <a16:creationId xmlns:a16="http://schemas.microsoft.com/office/drawing/2014/main" id="{AA143C0D-DFFD-A1E5-46FD-9ED7E065CC81}"/>
              </a:ext>
            </a:extLst>
          </p:cNvPr>
          <p:cNvSpPr/>
          <p:nvPr/>
        </p:nvSpPr>
        <p:spPr>
          <a:xfrm>
            <a:off x="0" y="0"/>
            <a:ext cx="12192000" cy="6858000"/>
          </a:xfrm>
          <a:prstGeom prst="rect">
            <a:avLst/>
          </a:prstGeom>
          <a:gradFill>
            <a:gsLst>
              <a:gs pos="44000">
                <a:srgbClr val="67D8DE"/>
              </a:gs>
              <a:gs pos="99000">
                <a:srgbClr val="33D16B"/>
              </a:gs>
              <a:gs pos="0">
                <a:srgbClr val="A6DEB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9Slide03 Sofia Pro Soft Bold" panose="020B0000000000000000" pitchFamily="34" charset="0"/>
            </a:endParaRPr>
          </a:p>
        </p:txBody>
      </p:sp>
    </p:spTree>
    <p:extLst>
      <p:ext uri="{BB962C8B-B14F-4D97-AF65-F5344CB8AC3E}">
        <p14:creationId xmlns:p14="http://schemas.microsoft.com/office/powerpoint/2010/main" val="36899677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7.png"/><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2.wdp"/><Relationship Id="rId1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6.wdp"/><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emf"/><Relationship Id="rId7" Type="http://schemas.microsoft.com/office/2007/relationships/hdphoto" Target="../media/hdphoto5.wdp"/><Relationship Id="rId2" Type="http://schemas.openxmlformats.org/officeDocument/2006/relationships/image" Target="../media/image45.jpg"/><Relationship Id="rId1" Type="http://schemas.openxmlformats.org/officeDocument/2006/relationships/slideLayout" Target="../slideLayouts/slideLayout4.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799" y="-378337"/>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7666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70562" y="-55288"/>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1587239" y="5282697"/>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496329" y="1575303"/>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2698955" y="2968081"/>
            <a:ext cx="3554361" cy="1609483"/>
          </a:xfrm>
          <a:prstGeom prst="rect">
            <a:avLst/>
          </a:prstGeom>
        </p:spPr>
      </p:pic>
      <p:sp>
        <p:nvSpPr>
          <p:cNvPr id="3" name="TextBox 2">
            <a:extLst>
              <a:ext uri="{FF2B5EF4-FFF2-40B4-BE49-F238E27FC236}">
                <a16:creationId xmlns:a16="http://schemas.microsoft.com/office/drawing/2014/main" id="{09CB82DF-2892-3B33-76BF-EC6939CCBEE3}"/>
              </a:ext>
            </a:extLst>
          </p:cNvPr>
          <p:cNvSpPr txBox="1"/>
          <p:nvPr/>
        </p:nvSpPr>
        <p:spPr>
          <a:xfrm>
            <a:off x="6250830" y="3588156"/>
            <a:ext cx="2791604"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TRANG 37</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37161" y="4087347"/>
              <a:ext cx="3611547" cy="1650616"/>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Vật liệu: </a:t>
              </a:r>
              <a:r>
                <a:rPr lang="vi-VN" sz="2800" b="1" dirty="0">
                  <a:effectLst/>
                  <a:latin typeface="Arial" panose="020B0604020202020204" pitchFamily="34" charset="0"/>
                  <a:ea typeface="Times New Roman" panose="02020603050405020304" pitchFamily="18" charset="0"/>
                  <a:cs typeface="Arial" panose="020B0604020202020204" pitchFamily="34" charset="0"/>
                </a:rPr>
                <a:t>quyển vở, hộp bút, quyển truyện</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1 số thước kẻ có vạch cm</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C</a:t>
              </a: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ác tổ để thực hành đo, tính diện tích của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quyển vở, hộp bút, quyển truyện</a:t>
              </a: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7944726-72C7-7ECA-235C-9C1C05000275}"/>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CB0488E0-F053-2D74-A22D-4B2E8D93AAC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1394B7F-03F6-0FAA-57AE-F461741ACD9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3BD1EF1-C191-E8CB-E398-3BBDDDA85AA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E37A1AA5-5E7B-DC95-AB70-2744C20FA7B4}"/>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218274EF-177B-7E26-2A71-E7BE9CAE9A2A}"/>
              </a:ext>
            </a:extLst>
          </p:cNvPr>
          <p:cNvSpPr txBox="1"/>
          <p:nvPr/>
        </p:nvSpPr>
        <p:spPr>
          <a:xfrm>
            <a:off x="1509623" y="564346"/>
            <a:ext cx="9986163" cy="1734064"/>
          </a:xfrm>
          <a:prstGeom prst="rect">
            <a:avLst/>
          </a:prstGeom>
          <a:noFill/>
        </p:spPr>
        <p:txBody>
          <a:bodyPr wrap="square" rtlCol="0">
            <a:spAutoFit/>
          </a:bodyPr>
          <a:lstStyle/>
          <a:p>
            <a:pPr algn="just"/>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gỗ</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sàn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dạng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45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9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diện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xăng-ti-mét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PHẠM DUYÊN 3 - 9Slide.vn">
            <a:extLst>
              <a:ext uri="{FF2B5EF4-FFF2-40B4-BE49-F238E27FC236}">
                <a16:creationId xmlns:a16="http://schemas.microsoft.com/office/drawing/2014/main" id="{D311131B-501B-A59B-BBCB-408F5259CF63}"/>
              </a:ext>
            </a:extLst>
          </p:cNvPr>
          <p:cNvSpPr txBox="1"/>
          <p:nvPr/>
        </p:nvSpPr>
        <p:spPr>
          <a:xfrm>
            <a:off x="477356" y="5033708"/>
            <a:ext cx="3802644"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a:t>
            </a:r>
            <a:r>
              <a:rPr lang="en-US" sz="2800" dirty="0">
                <a:solidFill>
                  <a:srgbClr val="002060"/>
                </a:solidFill>
                <a:latin typeface="Arial" panose="020B0604020202020204" pitchFamily="34" charset="0"/>
                <a:cs typeface="Arial" panose="020B0604020202020204" pitchFamily="34" charset="0"/>
              </a:rPr>
              <a:t>:</a:t>
            </a:r>
          </a:p>
        </p:txBody>
      </p:sp>
      <p:sp>
        <p:nvSpPr>
          <p:cNvPr id="12" name="PHẠM DUYÊN 4 - 9Slide.vn">
            <a:extLst>
              <a:ext uri="{FF2B5EF4-FFF2-40B4-BE49-F238E27FC236}">
                <a16:creationId xmlns:a16="http://schemas.microsoft.com/office/drawing/2014/main" id="{47C4A3E1-1F66-DB33-479D-308DEC7C6B86}"/>
              </a:ext>
            </a:extLst>
          </p:cNvPr>
          <p:cNvSpPr txBox="1"/>
          <p:nvPr/>
        </p:nvSpPr>
        <p:spPr>
          <a:xfrm>
            <a:off x="2431914" y="2567140"/>
            <a:ext cx="1846980" cy="584775"/>
          </a:xfrm>
          <a:prstGeom prst="rect">
            <a:avLst/>
          </a:prstGeom>
          <a:noFill/>
        </p:spPr>
        <p:txBody>
          <a:bodyPr wrap="none" rtlCol="0">
            <a:spAutoFit/>
          </a:bodyPr>
          <a:lstStyle/>
          <a:p>
            <a:r>
              <a:rPr lang="en-US" sz="3200" u="sng" dirty="0" err="1">
                <a:solidFill>
                  <a:srgbClr val="FF0000"/>
                </a:solidFill>
                <a:latin typeface="+mj-lt"/>
              </a:rPr>
              <a:t>Tóm</a:t>
            </a:r>
            <a:r>
              <a:rPr lang="en-US" sz="3200" u="sng" dirty="0">
                <a:solidFill>
                  <a:srgbClr val="FF0000"/>
                </a:solidFill>
                <a:latin typeface="+mj-lt"/>
              </a:rPr>
              <a:t> </a:t>
            </a:r>
            <a:r>
              <a:rPr lang="en-US" sz="3200" u="sng" dirty="0" err="1">
                <a:solidFill>
                  <a:srgbClr val="FF0000"/>
                </a:solidFill>
                <a:latin typeface="+mj-lt"/>
              </a:rPr>
              <a:t>tắt</a:t>
            </a:r>
            <a:r>
              <a:rPr lang="vi-VN" sz="3200" u="sng" dirty="0">
                <a:solidFill>
                  <a:srgbClr val="FF0000"/>
                </a:solidFill>
                <a:latin typeface="+mj-lt"/>
              </a:rPr>
              <a:t>: </a:t>
            </a:r>
            <a:endParaRPr lang="en-US" sz="3200" u="sng" dirty="0">
              <a:solidFill>
                <a:srgbClr val="FF0000"/>
              </a:solidFill>
              <a:latin typeface="+mj-lt"/>
            </a:endParaRPr>
          </a:p>
        </p:txBody>
      </p:sp>
      <p:sp>
        <p:nvSpPr>
          <p:cNvPr id="13" name="PHẠM DUYÊN 5 - 9Slide.vn">
            <a:extLst>
              <a:ext uri="{FF2B5EF4-FFF2-40B4-BE49-F238E27FC236}">
                <a16:creationId xmlns:a16="http://schemas.microsoft.com/office/drawing/2014/main" id="{0201DE2B-9FF0-B274-2DCC-EE5E27F1D9BD}"/>
              </a:ext>
            </a:extLst>
          </p:cNvPr>
          <p:cNvSpPr txBox="1"/>
          <p:nvPr/>
        </p:nvSpPr>
        <p:spPr>
          <a:xfrm>
            <a:off x="698730" y="3272357"/>
            <a:ext cx="1244251"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Dùng</a:t>
            </a:r>
            <a:r>
              <a:rPr lang="en-US" sz="2800" dirty="0">
                <a:solidFill>
                  <a:srgbClr val="002060"/>
                </a:solidFill>
                <a:latin typeface="Arial" panose="020B0604020202020204" pitchFamily="34" charset="0"/>
                <a:cs typeface="Arial" panose="020B0604020202020204" pitchFamily="34" charset="0"/>
              </a:rPr>
              <a:t>: </a:t>
            </a:r>
          </a:p>
        </p:txBody>
      </p:sp>
      <p:sp>
        <p:nvSpPr>
          <p:cNvPr id="14" name="PHẠM DUYÊN 6 - 9Slide.vn">
            <a:extLst>
              <a:ext uri="{FF2B5EF4-FFF2-40B4-BE49-F238E27FC236}">
                <a16:creationId xmlns:a16="http://schemas.microsoft.com/office/drawing/2014/main" id="{A0957377-D896-0B7B-A4F5-E0534DE74646}"/>
              </a:ext>
            </a:extLst>
          </p:cNvPr>
          <p:cNvSpPr txBox="1"/>
          <p:nvPr/>
        </p:nvSpPr>
        <p:spPr>
          <a:xfrm>
            <a:off x="1743225" y="3306734"/>
            <a:ext cx="3903633"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2 </a:t>
            </a:r>
            <a:r>
              <a:rPr lang="en-US" sz="2800" dirty="0" err="1">
                <a:solidFill>
                  <a:srgbClr val="FF0000"/>
                </a:solidFill>
                <a:latin typeface="Arial" panose="020B0604020202020204" pitchFamily="34" charset="0"/>
                <a:cs typeface="Arial" panose="020B0604020202020204" pitchFamily="34" charset="0"/>
              </a:rPr>
              <a:t>tấm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gỗ</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nhật</a:t>
            </a:r>
            <a:endParaRPr lang="en-US" sz="2800" dirty="0">
              <a:solidFill>
                <a:srgbClr val="002060"/>
              </a:solidFill>
              <a:latin typeface="Arial" panose="020B0604020202020204" pitchFamily="34" charset="0"/>
              <a:cs typeface="Arial" panose="020B0604020202020204" pitchFamily="34" charset="0"/>
            </a:endParaRPr>
          </a:p>
        </p:txBody>
      </p:sp>
      <p:sp>
        <p:nvSpPr>
          <p:cNvPr id="15" name="PHẠM DUYÊN 7 - 9Slide.vn">
            <a:extLst>
              <a:ext uri="{FF2B5EF4-FFF2-40B4-BE49-F238E27FC236}">
                <a16:creationId xmlns:a16="http://schemas.microsoft.com/office/drawing/2014/main" id="{73E486F8-7FDE-2CBC-CCE2-B7E4C98641B9}"/>
              </a:ext>
            </a:extLst>
          </p:cNvPr>
          <p:cNvSpPr txBox="1"/>
          <p:nvPr/>
        </p:nvSpPr>
        <p:spPr>
          <a:xfrm>
            <a:off x="654962" y="3884258"/>
            <a:ext cx="3532698" cy="523220"/>
          </a:xfrm>
          <a:prstGeom prst="rect">
            <a:avLst/>
          </a:prstGeom>
          <a:noFill/>
        </p:spPr>
        <p:txBody>
          <a:bodyPr wrap="none" rtlCol="0">
            <a:spAutoFit/>
          </a:bodyPr>
          <a:lstStyle/>
          <a:p>
            <a:r>
              <a:rPr lang="vi-VN" sz="2800" spc="-120" dirty="0">
                <a:solidFill>
                  <a:srgbClr val="002060"/>
                </a:solidFill>
                <a:latin typeface="Arial" panose="020B0604020202020204" pitchFamily="34" charset="0"/>
                <a:cs typeface="Arial" panose="020B0604020202020204" pitchFamily="34" charset="0"/>
              </a:rPr>
              <a:t>Mỗi</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tấm</a:t>
            </a:r>
            <a:r>
              <a:rPr lang="vi-VN" sz="2800" spc="-120" dirty="0">
                <a:solidFill>
                  <a:srgbClr val="002060"/>
                </a:solidFill>
                <a:latin typeface="Arial" panose="020B0604020202020204" pitchFamily="34" charset="0"/>
                <a:cs typeface="Arial" panose="020B0604020202020204" pitchFamily="34" charset="0"/>
              </a:rPr>
              <a:t> gỗ, </a:t>
            </a:r>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dài</a:t>
            </a:r>
            <a:r>
              <a:rPr lang="vi-VN" sz="2800" spc="-120" dirty="0">
                <a:solidFill>
                  <a:srgbClr val="002060"/>
                </a:solidFill>
                <a:latin typeface="Arial" panose="020B0604020202020204" pitchFamily="34" charset="0"/>
                <a:cs typeface="Arial" panose="020B0604020202020204" pitchFamily="34" charset="0"/>
              </a:rPr>
              <a:t> </a:t>
            </a:r>
            <a:r>
              <a:rPr lang="en-US" sz="2800" spc="-120" dirty="0">
                <a:solidFill>
                  <a:srgbClr val="002060"/>
                </a:solidFill>
                <a:latin typeface="Arial" panose="020B0604020202020204" pitchFamily="34" charset="0"/>
                <a:cs typeface="Arial" panose="020B0604020202020204" pitchFamily="34" charset="0"/>
              </a:rPr>
              <a:t>: </a:t>
            </a:r>
          </a:p>
        </p:txBody>
      </p:sp>
      <p:sp>
        <p:nvSpPr>
          <p:cNvPr id="16" name="PHẠM DUYÊN 8 - 9Slide.vn">
            <a:extLst>
              <a:ext uri="{FF2B5EF4-FFF2-40B4-BE49-F238E27FC236}">
                <a16:creationId xmlns:a16="http://schemas.microsoft.com/office/drawing/2014/main" id="{5997F0EA-26F9-4B3C-0D1D-46019FC13F96}"/>
              </a:ext>
            </a:extLst>
          </p:cNvPr>
          <p:cNvSpPr txBox="1"/>
          <p:nvPr/>
        </p:nvSpPr>
        <p:spPr>
          <a:xfrm>
            <a:off x="4018474" y="3878660"/>
            <a:ext cx="1164101"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45</a:t>
            </a:r>
            <a:r>
              <a:rPr lang="en-US" sz="2800" dirty="0">
                <a:solidFill>
                  <a:srgbClr val="002060"/>
                </a:solidFill>
                <a:latin typeface="Arial" panose="020B0604020202020204" pitchFamily="34" charset="0"/>
                <a:cs typeface="Arial" panose="020B0604020202020204" pitchFamily="34" charset="0"/>
              </a:rPr>
              <a:t> cm</a:t>
            </a:r>
          </a:p>
        </p:txBody>
      </p:sp>
      <p:sp>
        <p:nvSpPr>
          <p:cNvPr id="17" name="PHẠM DUYÊN 9 - 9Slide.vn">
            <a:extLst>
              <a:ext uri="{FF2B5EF4-FFF2-40B4-BE49-F238E27FC236}">
                <a16:creationId xmlns:a16="http://schemas.microsoft.com/office/drawing/2014/main" id="{62B75CE4-BB49-FF92-69E1-7D1D72750810}"/>
              </a:ext>
            </a:extLst>
          </p:cNvPr>
          <p:cNvSpPr txBox="1"/>
          <p:nvPr/>
        </p:nvSpPr>
        <p:spPr>
          <a:xfrm>
            <a:off x="4058563" y="5039306"/>
            <a:ext cx="1583382" cy="523220"/>
          </a:xfrm>
          <a:prstGeom prst="rect">
            <a:avLst/>
          </a:prstGeom>
          <a:noFill/>
        </p:spPr>
        <p:txBody>
          <a:bodyPr wrap="none" rtlCol="0">
            <a:spAutoFit/>
          </a:bodyPr>
          <a:lstStyle/>
          <a:p>
            <a:r>
              <a:rPr lang="en-US" sz="2800" spc="-40" dirty="0">
                <a:solidFill>
                  <a:srgbClr val="FF0000"/>
                </a:solidFill>
                <a:latin typeface="Arial" panose="020B0604020202020204" pitchFamily="34" charset="0"/>
                <a:cs typeface="Arial" panose="020B0604020202020204" pitchFamily="34" charset="0"/>
              </a:rPr>
              <a:t>….</a:t>
            </a:r>
            <a:r>
              <a:rPr lang="en-US" sz="2800" spc="-40" dirty="0">
                <a:solidFill>
                  <a:srgbClr val="002060"/>
                </a:solidFill>
                <a:latin typeface="Arial" panose="020B0604020202020204" pitchFamily="34" charset="0"/>
                <a:cs typeface="Arial" panose="020B0604020202020204" pitchFamily="34" charset="0"/>
              </a:rPr>
              <a:t> cm</a:t>
            </a:r>
            <a:r>
              <a:rPr lang="en-US" sz="2800" spc="-40" baseline="30000" dirty="0">
                <a:solidFill>
                  <a:srgbClr val="002060"/>
                </a:solidFill>
                <a:latin typeface="Arial" panose="020B0604020202020204" pitchFamily="34" charset="0"/>
                <a:cs typeface="Arial" panose="020B0604020202020204" pitchFamily="34" charset="0"/>
              </a:rPr>
              <a:t>2 </a:t>
            </a:r>
            <a:r>
              <a:rPr lang="en-US" sz="2800" spc="-40" dirty="0">
                <a:solidFill>
                  <a:srgbClr val="002060"/>
                </a:solidFill>
                <a:latin typeface="Arial" panose="020B0604020202020204" pitchFamily="34" charset="0"/>
                <a:cs typeface="Arial" panose="020B0604020202020204" pitchFamily="34" charset="0"/>
              </a:rPr>
              <a:t>?</a:t>
            </a:r>
            <a:endParaRPr lang="vi-VN" sz="2800" spc="-40" dirty="0">
              <a:solidFill>
                <a:srgbClr val="002060"/>
              </a:solidFill>
              <a:latin typeface="Arial" panose="020B0604020202020204" pitchFamily="34" charset="0"/>
              <a:cs typeface="Arial" panose="020B0604020202020204" pitchFamily="34" charset="0"/>
            </a:endParaRPr>
          </a:p>
        </p:txBody>
      </p:sp>
      <p:sp>
        <p:nvSpPr>
          <p:cNvPr id="18" name="PHẠM DUYÊN 10 - 9Slide.vn">
            <a:extLst>
              <a:ext uri="{FF2B5EF4-FFF2-40B4-BE49-F238E27FC236}">
                <a16:creationId xmlns:a16="http://schemas.microsoft.com/office/drawing/2014/main" id="{812712CD-946D-EADF-D7E0-E5BDDAF5B9E0}"/>
              </a:ext>
            </a:extLst>
          </p:cNvPr>
          <p:cNvSpPr txBox="1"/>
          <p:nvPr/>
        </p:nvSpPr>
        <p:spPr>
          <a:xfrm>
            <a:off x="2349448" y="4450585"/>
            <a:ext cx="1880323" cy="523220"/>
          </a:xfrm>
          <a:prstGeom prst="rect">
            <a:avLst/>
          </a:prstGeom>
          <a:noFill/>
        </p:spPr>
        <p:txBody>
          <a:bodyPr wrap="none" rtlCol="0">
            <a:spAutoFit/>
          </a:bodyPr>
          <a:lstStyle/>
          <a:p>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rộng</a:t>
            </a:r>
            <a:r>
              <a:rPr lang="en-US" sz="2800" spc="-120" dirty="0">
                <a:solidFill>
                  <a:srgbClr val="002060"/>
                </a:solidFill>
                <a:latin typeface="Arial" panose="020B0604020202020204" pitchFamily="34" charset="0"/>
                <a:cs typeface="Arial" panose="020B0604020202020204" pitchFamily="34" charset="0"/>
              </a:rPr>
              <a:t>: </a:t>
            </a:r>
          </a:p>
        </p:txBody>
      </p:sp>
      <p:sp>
        <p:nvSpPr>
          <p:cNvPr id="19" name="PHẠM DUYÊN 11 - 9Slide.vn">
            <a:extLst>
              <a:ext uri="{FF2B5EF4-FFF2-40B4-BE49-F238E27FC236}">
                <a16:creationId xmlns:a16="http://schemas.microsoft.com/office/drawing/2014/main" id="{E71341D1-597D-C386-19B6-969320E7EDE8}"/>
              </a:ext>
            </a:extLst>
          </p:cNvPr>
          <p:cNvSpPr txBox="1"/>
          <p:nvPr/>
        </p:nvSpPr>
        <p:spPr>
          <a:xfrm>
            <a:off x="4082823" y="4450585"/>
            <a:ext cx="963725"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9</a:t>
            </a:r>
            <a:r>
              <a:rPr lang="en-US" sz="2800" dirty="0">
                <a:solidFill>
                  <a:srgbClr val="002060"/>
                </a:solidFill>
                <a:latin typeface="Arial" panose="020B0604020202020204" pitchFamily="34" charset="0"/>
                <a:cs typeface="Arial" panose="020B0604020202020204" pitchFamily="34" charset="0"/>
              </a:rPr>
              <a:t> cm</a:t>
            </a:r>
          </a:p>
        </p:txBody>
      </p:sp>
      <p:sp>
        <p:nvSpPr>
          <p:cNvPr id="21" name="PHẠM DUYÊN 13 - 9Slide.vn">
            <a:extLst>
              <a:ext uri="{FF2B5EF4-FFF2-40B4-BE49-F238E27FC236}">
                <a16:creationId xmlns:a16="http://schemas.microsoft.com/office/drawing/2014/main" id="{788DBD7E-6F99-5FF0-E854-24C915A09FCB}"/>
              </a:ext>
            </a:extLst>
          </p:cNvPr>
          <p:cNvSpPr/>
          <p:nvPr/>
        </p:nvSpPr>
        <p:spPr>
          <a:xfrm rot="5400000" flipV="1">
            <a:off x="7715514" y="2691723"/>
            <a:ext cx="78804" cy="1030817"/>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2" name="PHẠM DUYÊN 14 - 9Slide.vn">
            <a:extLst>
              <a:ext uri="{FF2B5EF4-FFF2-40B4-BE49-F238E27FC236}">
                <a16:creationId xmlns:a16="http://schemas.microsoft.com/office/drawing/2014/main" id="{BAE0CD2F-2FED-5B87-EE10-F61BF8E57B48}"/>
              </a:ext>
            </a:extLst>
          </p:cNvPr>
          <p:cNvSpPr/>
          <p:nvPr/>
        </p:nvSpPr>
        <p:spPr>
          <a:xfrm flipV="1">
            <a:off x="6924608" y="3480791"/>
            <a:ext cx="50800" cy="262993"/>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3" name="PHẠM DUYÊN 15 - 9Slide.vn">
            <a:extLst>
              <a:ext uri="{FF2B5EF4-FFF2-40B4-BE49-F238E27FC236}">
                <a16:creationId xmlns:a16="http://schemas.microsoft.com/office/drawing/2014/main" id="{9E080BF5-CB1B-1995-EC56-43330B422FE8}"/>
              </a:ext>
            </a:extLst>
          </p:cNvPr>
          <p:cNvSpPr txBox="1"/>
          <p:nvPr/>
        </p:nvSpPr>
        <p:spPr>
          <a:xfrm>
            <a:off x="7398553" y="2742982"/>
            <a:ext cx="733855"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45</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PHẠM DUYÊN 16 - 9Slide.vn">
            <a:extLst>
              <a:ext uri="{FF2B5EF4-FFF2-40B4-BE49-F238E27FC236}">
                <a16:creationId xmlns:a16="http://schemas.microsoft.com/office/drawing/2014/main" id="{B6750FE6-0A6B-CC15-2AE8-0FB034B4F415}"/>
              </a:ext>
            </a:extLst>
          </p:cNvPr>
          <p:cNvSpPr txBox="1"/>
          <p:nvPr/>
        </p:nvSpPr>
        <p:spPr>
          <a:xfrm>
            <a:off x="6123031" y="3429000"/>
            <a:ext cx="620042"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9</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C57CB04-5844-EDA0-4853-CB51DFDC4DAD}"/>
              </a:ext>
            </a:extLst>
          </p:cNvPr>
          <p:cNvCxnSpPr>
            <a:cxnSpLocks/>
          </p:cNvCxnSpPr>
          <p:nvPr/>
        </p:nvCxnSpPr>
        <p:spPr>
          <a:xfrm>
            <a:off x="2349448" y="1366464"/>
            <a:ext cx="52328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BBAE86-C61F-E996-AD2A-B06A61DAEA59}"/>
              </a:ext>
            </a:extLst>
          </p:cNvPr>
          <p:cNvCxnSpPr>
            <a:cxnSpLocks/>
          </p:cNvCxnSpPr>
          <p:nvPr/>
        </p:nvCxnSpPr>
        <p:spPr>
          <a:xfrm>
            <a:off x="4489807" y="1767156"/>
            <a:ext cx="61747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3DBE1F-4DDF-589F-5B67-F07E529B6B64}"/>
              </a:ext>
            </a:extLst>
          </p:cNvPr>
          <p:cNvCxnSpPr>
            <a:cxnSpLocks/>
          </p:cNvCxnSpPr>
          <p:nvPr/>
        </p:nvCxnSpPr>
        <p:spPr>
          <a:xfrm>
            <a:off x="8132408" y="976047"/>
            <a:ext cx="26760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6E575B-3C40-35BC-9835-32B762B1BA9F}"/>
              </a:ext>
            </a:extLst>
          </p:cNvPr>
          <p:cNvCxnSpPr>
            <a:cxnSpLocks/>
          </p:cNvCxnSpPr>
          <p:nvPr/>
        </p:nvCxnSpPr>
        <p:spPr>
          <a:xfrm>
            <a:off x="8352890" y="1366464"/>
            <a:ext cx="25685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762033-9C05-7C31-2C71-EF7E0DEA167C}"/>
              </a:ext>
            </a:extLst>
          </p:cNvPr>
          <p:cNvCxnSpPr>
            <a:cxnSpLocks/>
          </p:cNvCxnSpPr>
          <p:nvPr/>
        </p:nvCxnSpPr>
        <p:spPr>
          <a:xfrm>
            <a:off x="2054831" y="2195670"/>
            <a:ext cx="14405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DCB265-FEB1-8AA9-4039-9725C9A060D5}"/>
              </a:ext>
            </a:extLst>
          </p:cNvPr>
          <p:cNvCxnSpPr>
            <a:cxnSpLocks/>
          </p:cNvCxnSpPr>
          <p:nvPr/>
        </p:nvCxnSpPr>
        <p:spPr>
          <a:xfrm>
            <a:off x="1661232" y="1777430"/>
            <a:ext cx="25685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9F03F69-09A7-84E4-9A39-826103B06B1C}"/>
              </a:ext>
            </a:extLst>
          </p:cNvPr>
          <p:cNvSpPr/>
          <p:nvPr/>
        </p:nvSpPr>
        <p:spPr>
          <a:xfrm>
            <a:off x="7156943" y="3429000"/>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14C40184-B66E-9A2D-E05C-3B67CEE0AEE7}"/>
              </a:ext>
            </a:extLst>
          </p:cNvPr>
          <p:cNvSpPr/>
          <p:nvPr/>
        </p:nvSpPr>
        <p:spPr>
          <a:xfrm>
            <a:off x="8352890" y="3429000"/>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id="{EB3ABC31-714E-BB43-DD1F-E5CDA735B86B}"/>
              </a:ext>
            </a:extLst>
          </p:cNvPr>
          <p:cNvSpPr/>
          <p:nvPr/>
        </p:nvSpPr>
        <p:spPr>
          <a:xfrm>
            <a:off x="7213004" y="4926167"/>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a16="http://schemas.microsoft.com/office/drawing/2014/main" id="{C59CF09F-196D-E5DC-A594-2528940F4345}"/>
              </a:ext>
            </a:extLst>
          </p:cNvPr>
          <p:cNvSpPr/>
          <p:nvPr/>
        </p:nvSpPr>
        <p:spPr>
          <a:xfrm>
            <a:off x="7213003" y="5314597"/>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PHẠM DUYÊN 16 - 9Slide.vn">
            <a:extLst>
              <a:ext uri="{FF2B5EF4-FFF2-40B4-BE49-F238E27FC236}">
                <a16:creationId xmlns:a16="http://schemas.microsoft.com/office/drawing/2014/main" id="{558A5F8D-23FB-99C2-90A1-3090538CF50B}"/>
              </a:ext>
            </a:extLst>
          </p:cNvPr>
          <p:cNvSpPr txBox="1"/>
          <p:nvPr/>
        </p:nvSpPr>
        <p:spPr>
          <a:xfrm>
            <a:off x="6330873" y="4983166"/>
            <a:ext cx="620042"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9</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PHẠM DUYÊN 14 - 9Slide.vn">
            <a:extLst>
              <a:ext uri="{FF2B5EF4-FFF2-40B4-BE49-F238E27FC236}">
                <a16:creationId xmlns:a16="http://schemas.microsoft.com/office/drawing/2014/main" id="{DD27B895-943B-3A1A-210C-D2C926729797}"/>
              </a:ext>
            </a:extLst>
          </p:cNvPr>
          <p:cNvSpPr/>
          <p:nvPr/>
        </p:nvSpPr>
        <p:spPr>
          <a:xfrm flipV="1">
            <a:off x="7014499" y="4877161"/>
            <a:ext cx="45719" cy="338555"/>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35" name="PHẠM DUYÊN 13 - 9Slide.vn">
            <a:extLst>
              <a:ext uri="{FF2B5EF4-FFF2-40B4-BE49-F238E27FC236}">
                <a16:creationId xmlns:a16="http://schemas.microsoft.com/office/drawing/2014/main" id="{654CD07C-853F-FCF2-7951-EDAB3AC89B6D}"/>
              </a:ext>
            </a:extLst>
          </p:cNvPr>
          <p:cNvSpPr/>
          <p:nvPr/>
        </p:nvSpPr>
        <p:spPr>
          <a:xfrm rot="5400000" flipV="1">
            <a:off x="7771773" y="4196787"/>
            <a:ext cx="78804" cy="1030817"/>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36" name="PHẠM DUYÊN 15 - 9Slide.vn">
            <a:extLst>
              <a:ext uri="{FF2B5EF4-FFF2-40B4-BE49-F238E27FC236}">
                <a16:creationId xmlns:a16="http://schemas.microsoft.com/office/drawing/2014/main" id="{A14EBA3D-30DA-660E-70D1-9A9D917561B7}"/>
              </a:ext>
            </a:extLst>
          </p:cNvPr>
          <p:cNvSpPr txBox="1"/>
          <p:nvPr/>
        </p:nvSpPr>
        <p:spPr>
          <a:xfrm>
            <a:off x="7529550" y="4307187"/>
            <a:ext cx="733855"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45</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4835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2000"/>
                            </p:stCondLst>
                            <p:childTnLst>
                              <p:par>
                                <p:cTn id="17" presetID="22" presetClass="entr" presetSubtype="1"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1" fill="hold" grpId="0" nodeType="afterEffect">
                                  <p:stCondLst>
                                    <p:cond delay="25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1750"/>
                            </p:stCondLst>
                            <p:childTnLst>
                              <p:par>
                                <p:cTn id="34" presetID="22" presetClass="entr" presetSubtype="1" fill="hold" grpId="0" nodeType="afterEffect">
                                  <p:stCondLst>
                                    <p:cond delay="25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2500"/>
                            </p:stCondLst>
                            <p:childTnLst>
                              <p:par>
                                <p:cTn id="38" presetID="22" presetClass="entr" presetSubtype="1" fill="hold" grpId="0" nodeType="afterEffect">
                                  <p:stCondLst>
                                    <p:cond delay="25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par>
                          <p:cTn id="41" fill="hold">
                            <p:stCondLst>
                              <p:cond delay="3250"/>
                            </p:stCondLst>
                            <p:childTnLst>
                              <p:par>
                                <p:cTn id="42" presetID="22" presetClass="entr" presetSubtype="1" fill="hold" grpId="0" nodeType="afterEffect">
                                  <p:stCondLst>
                                    <p:cond delay="25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par>
                          <p:cTn id="54" fill="hold">
                            <p:stCondLst>
                              <p:cond delay="1000"/>
                            </p:stCondLst>
                            <p:childTnLst>
                              <p:par>
                                <p:cTn id="55" presetID="22" presetClass="entr" presetSubtype="1" fill="hold" grpId="0" nodeType="afterEffect">
                                  <p:stCondLst>
                                    <p:cond delay="25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par>
                          <p:cTn id="58" fill="hold">
                            <p:stCondLst>
                              <p:cond delay="1750"/>
                            </p:stCondLst>
                            <p:childTnLst>
                              <p:par>
                                <p:cTn id="59" presetID="22" presetClass="entr" presetSubtype="1" fill="hold" grpId="0" nodeType="afterEffect">
                                  <p:stCondLst>
                                    <p:cond delay="25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up)">
                                      <p:cBhvr>
                                        <p:cTn id="76" dur="500"/>
                                        <p:tgtEl>
                                          <p:spTgt spid="23"/>
                                        </p:tgtEl>
                                      </p:cBhvr>
                                    </p:animEffect>
                                  </p:childTnLst>
                                </p:cTn>
                              </p:par>
                            </p:childTnLst>
                          </p:cTn>
                        </p:par>
                        <p:par>
                          <p:cTn id="77" fill="hold">
                            <p:stCondLst>
                              <p:cond delay="1500"/>
                            </p:stCondLst>
                            <p:childTnLst>
                              <p:par>
                                <p:cTn id="78" presetID="22" presetClass="entr" presetSubtype="1"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up)">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up)">
                                      <p:cBhvr>
                                        <p:cTn id="85" dur="500"/>
                                        <p:tgtEl>
                                          <p:spTgt spid="22"/>
                                        </p:tgtEl>
                                      </p:cBhvr>
                                    </p:animEffect>
                                  </p:childTnLst>
                                </p:cTn>
                              </p:par>
                            </p:childTnLst>
                          </p:cTn>
                        </p:par>
                        <p:par>
                          <p:cTn id="86" fill="hold">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up)">
                                      <p:cBhvr>
                                        <p:cTn id="89" dur="500"/>
                                        <p:tgtEl>
                                          <p:spTgt spid="24"/>
                                        </p:tgtEl>
                                      </p:cBhvr>
                                    </p:animEffect>
                                  </p:childTnLst>
                                </p:cTn>
                              </p:par>
                              <p:par>
                                <p:cTn id="90" presetID="2" presetClass="entr" presetSubtype="4"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additive="base">
                                        <p:cTn id="92" dur="500" fill="hold"/>
                                        <p:tgtEl>
                                          <p:spTgt spid="29"/>
                                        </p:tgtEl>
                                        <p:attrNameLst>
                                          <p:attrName>ppt_x</p:attrName>
                                        </p:attrNameLst>
                                      </p:cBhvr>
                                      <p:tavLst>
                                        <p:tav tm="0">
                                          <p:val>
                                            <p:strVal val="#ppt_x"/>
                                          </p:val>
                                        </p:tav>
                                        <p:tav tm="100000">
                                          <p:val>
                                            <p:strVal val="#ppt_x"/>
                                          </p:val>
                                        </p:tav>
                                      </p:tavLst>
                                    </p:anim>
                                    <p:anim calcmode="lin" valueType="num">
                                      <p:cBhvr additive="base">
                                        <p:cTn id="93" dur="500" fill="hold"/>
                                        <p:tgtEl>
                                          <p:spTgt spid="29"/>
                                        </p:tgtEl>
                                        <p:attrNameLst>
                                          <p:attrName>ppt_y</p:attrName>
                                        </p:attrNameLst>
                                      </p:cBhvr>
                                      <p:tavLst>
                                        <p:tav tm="0">
                                          <p:val>
                                            <p:strVal val="1+#ppt_h/2"/>
                                          </p:val>
                                        </p:tav>
                                        <p:tav tm="100000">
                                          <p:val>
                                            <p:strVal val="#ppt_y"/>
                                          </p:val>
                                        </p:tav>
                                      </p:tavLst>
                                    </p:anim>
                                  </p:childTnLst>
                                </p:cTn>
                              </p:par>
                            </p:childTnLst>
                          </p:cTn>
                        </p:par>
                        <p:par>
                          <p:cTn id="94" fill="hold">
                            <p:stCondLst>
                              <p:cond delay="1000"/>
                            </p:stCondLst>
                            <p:childTnLst>
                              <p:par>
                                <p:cTn id="95" presetID="2" presetClass="entr" presetSubtype="4" fill="hold" grpId="0" nodeType="after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ppt_x"/>
                                          </p:val>
                                        </p:tav>
                                        <p:tav tm="100000">
                                          <p:val>
                                            <p:strVal val="#ppt_x"/>
                                          </p:val>
                                        </p:tav>
                                      </p:tavLst>
                                    </p:anim>
                                    <p:anim calcmode="lin" valueType="num">
                                      <p:cBhvr additive="base">
                                        <p:cTn id="98" dur="500" fill="hold"/>
                                        <p:tgtEl>
                                          <p:spTgt spid="30"/>
                                        </p:tgtEl>
                                        <p:attrNameLst>
                                          <p:attrName>ppt_y</p:attrName>
                                        </p:attrNameLst>
                                      </p:cBhvr>
                                      <p:tavLst>
                                        <p:tav tm="0">
                                          <p:val>
                                            <p:strVal val="1+#ppt_h/2"/>
                                          </p:val>
                                        </p:tav>
                                        <p:tav tm="100000">
                                          <p:val>
                                            <p:strVal val="#ppt_y"/>
                                          </p:val>
                                        </p:tav>
                                      </p:tavLst>
                                    </p:anim>
                                  </p:childTnLst>
                                </p:cTn>
                              </p:par>
                            </p:childTnLst>
                          </p:cTn>
                        </p:par>
                        <p:par>
                          <p:cTn id="99" fill="hold">
                            <p:stCondLst>
                              <p:cond delay="1500"/>
                            </p:stCondLst>
                            <p:childTnLst>
                              <p:par>
                                <p:cTn id="100" presetID="22" presetClass="entr" presetSubtype="1" fill="hold" grpId="0" nodeType="after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up)">
                                      <p:cBhvr>
                                        <p:cTn id="102" dur="500"/>
                                        <p:tgtEl>
                                          <p:spTgt spid="35"/>
                                        </p:tgtEl>
                                      </p:cBhvr>
                                    </p:animEffect>
                                  </p:childTnLst>
                                </p:cTn>
                              </p:par>
                            </p:childTnLst>
                          </p:cTn>
                        </p:par>
                        <p:par>
                          <p:cTn id="103" fill="hold">
                            <p:stCondLst>
                              <p:cond delay="2000"/>
                            </p:stCondLst>
                            <p:childTnLst>
                              <p:par>
                                <p:cTn id="104" presetID="22" presetClass="entr" presetSubtype="1" fill="hold" grpId="0" nodeType="after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wipe(up)">
                                      <p:cBhvr>
                                        <p:cTn id="106" dur="500"/>
                                        <p:tgtEl>
                                          <p:spTgt spid="36"/>
                                        </p:tgtEl>
                                      </p:cBhvr>
                                    </p:animEffect>
                                  </p:childTnLst>
                                </p:cTn>
                              </p:par>
                            </p:childTnLst>
                          </p:cTn>
                        </p:par>
                        <p:par>
                          <p:cTn id="107" fill="hold">
                            <p:stCondLst>
                              <p:cond delay="2500"/>
                            </p:stCondLst>
                            <p:childTnLst>
                              <p:par>
                                <p:cTn id="108" presetID="22" presetClass="entr" presetSubtype="1" fill="hold" grpId="0" nodeType="after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wipe(up)">
                                      <p:cBhvr>
                                        <p:cTn id="110" dur="500"/>
                                        <p:tgtEl>
                                          <p:spTgt spid="3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up)">
                                      <p:cBhvr>
                                        <p:cTn id="1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1" grpId="0" animBg="1"/>
      <p:bldP spid="22" grpId="0" animBg="1"/>
      <p:bldP spid="23" grpId="0"/>
      <p:bldP spid="24" grpId="0"/>
      <p:bldP spid="26" grpId="0" animBg="1"/>
      <p:bldP spid="27" grpId="0" animBg="1"/>
      <p:bldP spid="29" grpId="0" animBg="1"/>
      <p:bldP spid="30" grpId="0" animBg="1"/>
      <p:bldP spid="31" grpId="0"/>
      <p:bldP spid="34" grpId="0" animBg="1"/>
      <p:bldP spid="35"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1D070A7E-7043-3A5B-70BB-E4653DD3147B}"/>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DBB6D64C-69F4-72BE-ECA3-63B8362B86B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C5C28420-79BB-02FA-137F-F492FC139C04}"/>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BDA61F83-61D8-23E4-507F-14BDB898DBD9}"/>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053EBB33-07E4-2BEE-1D1F-A7B6AB8DE2F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1</a:t>
              </a:r>
            </a:p>
          </p:txBody>
        </p:sp>
      </p:grpSp>
      <p:sp>
        <p:nvSpPr>
          <p:cNvPr id="10" name="PHẠM DUYÊN 2 - 9Slide.vn">
            <a:extLst>
              <a:ext uri="{FF2B5EF4-FFF2-40B4-BE49-F238E27FC236}">
                <a16:creationId xmlns:a16="http://schemas.microsoft.com/office/drawing/2014/main" id="{D30F3A10-0B8C-2926-6138-88DEB710FFE0}"/>
              </a:ext>
            </a:extLst>
          </p:cNvPr>
          <p:cNvSpPr txBox="1"/>
          <p:nvPr/>
        </p:nvSpPr>
        <p:spPr>
          <a:xfrm>
            <a:off x="1871134" y="2612503"/>
            <a:ext cx="1231427" cy="492443"/>
          </a:xfrm>
          <a:prstGeom prst="rect">
            <a:avLst/>
          </a:prstGeom>
          <a:noFill/>
        </p:spPr>
        <p:txBody>
          <a:bodyPr wrap="none" rtlCol="0">
            <a:spAutoFit/>
          </a:bodyPr>
          <a:lstStyle/>
          <a:p>
            <a:r>
              <a:rPr lang="en-US" sz="2600" u="sng" dirty="0" err="1">
                <a:solidFill>
                  <a:srgbClr val="FF0000"/>
                </a:solidFill>
                <a:latin typeface="Times New Roman" panose="02020603050405020304" pitchFamily="18" charset="0"/>
                <a:cs typeface="Times New Roman" panose="02020603050405020304" pitchFamily="18" charset="0"/>
              </a:rPr>
              <a:t>Tóm</a:t>
            </a:r>
            <a:r>
              <a:rPr lang="en-US" sz="2600" u="sng" dirty="0">
                <a:solidFill>
                  <a:srgbClr val="FF0000"/>
                </a:solidFill>
                <a:latin typeface="Times New Roman" panose="02020603050405020304" pitchFamily="18" charset="0"/>
                <a:cs typeface="Times New Roman" panose="02020603050405020304" pitchFamily="18" charset="0"/>
              </a:rPr>
              <a:t> </a:t>
            </a:r>
            <a:r>
              <a:rPr lang="en-US" sz="2600" u="sng" dirty="0" err="1">
                <a:solidFill>
                  <a:srgbClr val="FF0000"/>
                </a:solidFill>
                <a:latin typeface="Times New Roman" panose="02020603050405020304" pitchFamily="18" charset="0"/>
                <a:cs typeface="Times New Roman" panose="02020603050405020304" pitchFamily="18" charset="0"/>
              </a:rPr>
              <a:t>tắt</a:t>
            </a:r>
            <a:endParaRPr lang="en-US" sz="2600" u="sng" dirty="0">
              <a:solidFill>
                <a:srgbClr val="FF0000"/>
              </a:solidFill>
              <a:latin typeface="Times New Roman" panose="02020603050405020304" pitchFamily="18" charset="0"/>
              <a:cs typeface="Times New Roman" panose="02020603050405020304" pitchFamily="18" charset="0"/>
            </a:endParaRPr>
          </a:p>
        </p:txBody>
      </p:sp>
      <p:sp>
        <p:nvSpPr>
          <p:cNvPr id="9" name="PHẠM DUYÊN 3 - 9Slide.vn">
            <a:extLst>
              <a:ext uri="{FF2B5EF4-FFF2-40B4-BE49-F238E27FC236}">
                <a16:creationId xmlns:a16="http://schemas.microsoft.com/office/drawing/2014/main" id="{603B4F1E-204D-FD95-9C06-BF9EE49D47BA}"/>
              </a:ext>
            </a:extLst>
          </p:cNvPr>
          <p:cNvSpPr txBox="1"/>
          <p:nvPr/>
        </p:nvSpPr>
        <p:spPr>
          <a:xfrm>
            <a:off x="651934" y="4894164"/>
            <a:ext cx="3159839" cy="492443"/>
          </a:xfrm>
          <a:prstGeom prst="rect">
            <a:avLst/>
          </a:prstGeom>
          <a:noFill/>
        </p:spPr>
        <p:txBody>
          <a:bodyPr wrap="none" rtlCol="0">
            <a:spAutoFit/>
          </a:bodyPr>
          <a:lstStyle/>
          <a:p>
            <a:r>
              <a:rPr lang="en-US" sz="2600">
                <a:solidFill>
                  <a:schemeClr val="tx1">
                    <a:lumMod val="75000"/>
                    <a:lumOff val="25000"/>
                  </a:schemeClr>
                </a:solidFill>
                <a:latin typeface="Times New Roman" panose="02020603050405020304" pitchFamily="18" charset="0"/>
                <a:cs typeface="Times New Roman" panose="02020603050405020304" pitchFamily="18" charset="0"/>
              </a:rPr>
              <a:t>Diện tích nền cần sửa:</a:t>
            </a:r>
          </a:p>
        </p:txBody>
      </p:sp>
      <p:sp>
        <p:nvSpPr>
          <p:cNvPr id="11" name="PHẠM DUYÊN 4 - 9Slide.vn">
            <a:extLst>
              <a:ext uri="{FF2B5EF4-FFF2-40B4-BE49-F238E27FC236}">
                <a16:creationId xmlns:a16="http://schemas.microsoft.com/office/drawing/2014/main" id="{E901AC08-4395-6F17-A256-9DA80C2FF0F2}"/>
              </a:ext>
            </a:extLst>
          </p:cNvPr>
          <p:cNvSpPr txBox="1"/>
          <p:nvPr/>
        </p:nvSpPr>
        <p:spPr>
          <a:xfrm>
            <a:off x="651934" y="3222658"/>
            <a:ext cx="1101584" cy="492443"/>
          </a:xfrm>
          <a:prstGeom prst="rect">
            <a:avLst/>
          </a:prstGeom>
          <a:noFill/>
        </p:spPr>
        <p:txBody>
          <a:bodyPr wrap="none" rtlCol="0">
            <a:spAutoFit/>
          </a:bodyPr>
          <a:lstStyle/>
          <a:p>
            <a:r>
              <a:rPr lang="en-US" sz="2600">
                <a:solidFill>
                  <a:schemeClr val="tx1">
                    <a:lumMod val="75000"/>
                    <a:lumOff val="25000"/>
                  </a:schemeClr>
                </a:solidFill>
                <a:latin typeface="Times New Roman" panose="02020603050405020304" pitchFamily="18" charset="0"/>
                <a:cs typeface="Times New Roman" panose="02020603050405020304" pitchFamily="18" charset="0"/>
              </a:rPr>
              <a:t>Dùng: </a:t>
            </a:r>
          </a:p>
        </p:txBody>
      </p:sp>
      <p:sp>
        <p:nvSpPr>
          <p:cNvPr id="12" name="PHẠM DUYÊN 5 - 9Slide.vn">
            <a:extLst>
              <a:ext uri="{FF2B5EF4-FFF2-40B4-BE49-F238E27FC236}">
                <a16:creationId xmlns:a16="http://schemas.microsoft.com/office/drawing/2014/main" id="{7EA36AB0-EA6E-FECC-98BF-EA48B73A8AB2}"/>
              </a:ext>
            </a:extLst>
          </p:cNvPr>
          <p:cNvSpPr txBox="1"/>
          <p:nvPr/>
        </p:nvSpPr>
        <p:spPr>
          <a:xfrm>
            <a:off x="1684276" y="3222658"/>
            <a:ext cx="3264035"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2 </a:t>
            </a:r>
            <a:r>
              <a:rPr lang="en-US" sz="2600" dirty="0" err="1">
                <a:solidFill>
                  <a:schemeClr val="accent6"/>
                </a:solidFill>
                <a:latin typeface="Times New Roman" panose="02020603050405020304" pitchFamily="18" charset="0"/>
                <a:cs typeface="Times New Roman" panose="02020603050405020304" pitchFamily="18" charset="0"/>
              </a:rPr>
              <a:t>tấm</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gỗ</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chữ</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nhật</a:t>
            </a:r>
            <a:endParaRPr lang="en-US" sz="2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PHẠM DUYÊN 6 - 9Slide.vn">
            <a:extLst>
              <a:ext uri="{FF2B5EF4-FFF2-40B4-BE49-F238E27FC236}">
                <a16:creationId xmlns:a16="http://schemas.microsoft.com/office/drawing/2014/main" id="{4E67BA4D-B5EC-6702-DE85-59B2967636DC}"/>
              </a:ext>
            </a:extLst>
          </p:cNvPr>
          <p:cNvSpPr txBox="1"/>
          <p:nvPr/>
        </p:nvSpPr>
        <p:spPr>
          <a:xfrm>
            <a:off x="651934" y="3757471"/>
            <a:ext cx="2942152" cy="492443"/>
          </a:xfrm>
          <a:prstGeom prst="rect">
            <a:avLst/>
          </a:prstGeom>
          <a:noFill/>
        </p:spPr>
        <p:txBody>
          <a:bodyPr wrap="none" rtlCol="0">
            <a:spAutoFit/>
          </a:bodyPr>
          <a:lstStyle/>
          <a:p>
            <a:r>
              <a:rPr lang="vi-VN" sz="2600" spc="-120" dirty="0">
                <a:solidFill>
                  <a:schemeClr val="tx1">
                    <a:lumMod val="75000"/>
                    <a:lumOff val="25000"/>
                  </a:schemeClr>
                </a:solidFill>
                <a:latin typeface="Times New Roman" panose="02020603050405020304" pitchFamily="18" charset="0"/>
                <a:cs typeface="Times New Roman" panose="02020603050405020304" pitchFamily="18" charset="0"/>
              </a:rPr>
              <a:t>Mỗi</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tấm</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gỗ</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chiều</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dài</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p>
        </p:txBody>
      </p:sp>
      <p:sp>
        <p:nvSpPr>
          <p:cNvPr id="14" name="PHẠM DUYÊN 7 - 9Slide.vn">
            <a:extLst>
              <a:ext uri="{FF2B5EF4-FFF2-40B4-BE49-F238E27FC236}">
                <a16:creationId xmlns:a16="http://schemas.microsoft.com/office/drawing/2014/main" id="{4400066B-3F49-9A34-01E3-B0FCB94360D3}"/>
              </a:ext>
            </a:extLst>
          </p:cNvPr>
          <p:cNvSpPr txBox="1"/>
          <p:nvPr/>
        </p:nvSpPr>
        <p:spPr>
          <a:xfrm>
            <a:off x="3595542" y="3757471"/>
            <a:ext cx="1008609"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45</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cm</a:t>
            </a:r>
          </a:p>
        </p:txBody>
      </p:sp>
      <p:sp>
        <p:nvSpPr>
          <p:cNvPr id="15" name="PHẠM DUYÊN 8 - 9Slide.vn">
            <a:extLst>
              <a:ext uri="{FF2B5EF4-FFF2-40B4-BE49-F238E27FC236}">
                <a16:creationId xmlns:a16="http://schemas.microsoft.com/office/drawing/2014/main" id="{CF348D15-CCA4-5FC7-37D3-338712767D41}"/>
              </a:ext>
            </a:extLst>
          </p:cNvPr>
          <p:cNvSpPr txBox="1"/>
          <p:nvPr/>
        </p:nvSpPr>
        <p:spPr>
          <a:xfrm>
            <a:off x="4238122" y="4894164"/>
            <a:ext cx="1196738" cy="492443"/>
          </a:xfrm>
          <a:prstGeom prst="rect">
            <a:avLst/>
          </a:prstGeom>
          <a:noFill/>
        </p:spPr>
        <p:txBody>
          <a:bodyPr wrap="none" rtlCol="0">
            <a:spAutoFit/>
          </a:bodyPr>
          <a:lstStyle/>
          <a:p>
            <a:r>
              <a:rPr lang="en-US" sz="2600" spc="-40" dirty="0">
                <a:solidFill>
                  <a:schemeClr val="accent6"/>
                </a:solidFill>
                <a:latin typeface="Times New Roman" panose="02020603050405020304" pitchFamily="18" charset="0"/>
                <a:cs typeface="Times New Roman" panose="02020603050405020304" pitchFamily="18" charset="0"/>
              </a:rPr>
              <a:t>...</a:t>
            </a:r>
            <a:r>
              <a:rPr lang="en-US" sz="2600" spc="-40" dirty="0">
                <a:solidFill>
                  <a:schemeClr val="tx1">
                    <a:lumMod val="75000"/>
                    <a:lumOff val="25000"/>
                  </a:schemeClr>
                </a:solidFill>
                <a:latin typeface="Times New Roman" panose="02020603050405020304" pitchFamily="18" charset="0"/>
                <a:cs typeface="Times New Roman" panose="02020603050405020304" pitchFamily="18" charset="0"/>
              </a:rPr>
              <a:t> cm</a:t>
            </a:r>
            <a:r>
              <a:rPr lang="en-US" sz="2600" spc="-40" baseline="30000" dirty="0">
                <a:solidFill>
                  <a:schemeClr val="tx1">
                    <a:lumMod val="75000"/>
                    <a:lumOff val="25000"/>
                  </a:schemeClr>
                </a:solidFill>
                <a:latin typeface="Times New Roman" panose="02020603050405020304" pitchFamily="18" charset="0"/>
                <a:cs typeface="Times New Roman" panose="02020603050405020304" pitchFamily="18" charset="0"/>
              </a:rPr>
              <a:t>2 </a:t>
            </a:r>
            <a:r>
              <a:rPr lang="en-US" sz="2600" spc="-4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vi-VN" sz="2600" spc="-4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6" name="PHẠM DUYÊN 9 - 9Slide.vn">
            <a:extLst>
              <a:ext uri="{FF2B5EF4-FFF2-40B4-BE49-F238E27FC236}">
                <a16:creationId xmlns:a16="http://schemas.microsoft.com/office/drawing/2014/main" id="{DB0F7BEE-83A0-7B85-C5D1-C13BDF6C1251}"/>
              </a:ext>
            </a:extLst>
          </p:cNvPr>
          <p:cNvSpPr txBox="1"/>
          <p:nvPr/>
        </p:nvSpPr>
        <p:spPr>
          <a:xfrm>
            <a:off x="1917390" y="4325974"/>
            <a:ext cx="1591782" cy="492443"/>
          </a:xfrm>
          <a:prstGeom prst="rect">
            <a:avLst/>
          </a:prstGeom>
          <a:noFill/>
        </p:spPr>
        <p:txBody>
          <a:bodyPr wrap="none" rtlCol="0">
            <a:spAutoFit/>
          </a:bodyPr>
          <a:lstStyle/>
          <a:p>
            <a:r>
              <a:rPr lang="en-US" sz="2600" spc="-120">
                <a:solidFill>
                  <a:schemeClr val="tx1">
                    <a:lumMod val="75000"/>
                    <a:lumOff val="25000"/>
                  </a:schemeClr>
                </a:solidFill>
                <a:latin typeface="Times New Roman" panose="02020603050405020304" pitchFamily="18" charset="0"/>
                <a:cs typeface="Times New Roman" panose="02020603050405020304" pitchFamily="18" charset="0"/>
              </a:rPr>
              <a:t>chiều rộng: </a:t>
            </a:r>
          </a:p>
        </p:txBody>
      </p:sp>
      <p:sp>
        <p:nvSpPr>
          <p:cNvPr id="17" name="PHẠM DUYÊN 10 - 9Slide.vn">
            <a:extLst>
              <a:ext uri="{FF2B5EF4-FFF2-40B4-BE49-F238E27FC236}">
                <a16:creationId xmlns:a16="http://schemas.microsoft.com/office/drawing/2014/main" id="{F3388F4B-17FF-97D6-B58F-704F4E1E40A7}"/>
              </a:ext>
            </a:extLst>
          </p:cNvPr>
          <p:cNvSpPr txBox="1"/>
          <p:nvPr/>
        </p:nvSpPr>
        <p:spPr>
          <a:xfrm>
            <a:off x="3751500" y="4346165"/>
            <a:ext cx="841897"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9</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cm</a:t>
            </a:r>
          </a:p>
        </p:txBody>
      </p:sp>
      <p:sp>
        <p:nvSpPr>
          <p:cNvPr id="20" name="PHẠM DUYÊN 11 - 9Slide.vn">
            <a:extLst>
              <a:ext uri="{FF2B5EF4-FFF2-40B4-BE49-F238E27FC236}">
                <a16:creationId xmlns:a16="http://schemas.microsoft.com/office/drawing/2014/main" id="{92B3D85E-5B72-2591-8FEE-63E4E8D03A48}"/>
              </a:ext>
            </a:extLst>
          </p:cNvPr>
          <p:cNvSpPr>
            <a:spLocks/>
          </p:cNvSpPr>
          <p:nvPr/>
        </p:nvSpPr>
        <p:spPr>
          <a:xfrm>
            <a:off x="5731908" y="2507262"/>
            <a:ext cx="5710771" cy="3744148"/>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字魂105号-简雅黑" panose="00000500000000000000" pitchFamily="2" charset="-122"/>
            </a:endParaRPr>
          </a:p>
        </p:txBody>
      </p:sp>
      <p:sp>
        <p:nvSpPr>
          <p:cNvPr id="21" name="PHẠM DUYÊN 12 - 9Slide.vn">
            <a:extLst>
              <a:ext uri="{FF2B5EF4-FFF2-40B4-BE49-F238E27FC236}">
                <a16:creationId xmlns:a16="http://schemas.microsoft.com/office/drawing/2014/main" id="{856FB7C1-A3EC-F455-5006-5571AFD9BEF3}"/>
              </a:ext>
            </a:extLst>
          </p:cNvPr>
          <p:cNvSpPr txBox="1"/>
          <p:nvPr/>
        </p:nvSpPr>
        <p:spPr>
          <a:xfrm>
            <a:off x="8142841" y="2605923"/>
            <a:ext cx="1525622" cy="5436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933" spc="-120" dirty="0" err="1">
                <a:solidFill>
                  <a:schemeClr val="accent6"/>
                </a:solidFill>
                <a:latin typeface="Times New Roman" panose="02020603050405020304" pitchFamily="18" charset="0"/>
                <a:cs typeface="Times New Roman" panose="02020603050405020304" pitchFamily="18" charset="0"/>
              </a:rPr>
              <a:t>Bài</a:t>
            </a:r>
            <a:r>
              <a:rPr lang="en-US" sz="2933" spc="-120" dirty="0">
                <a:solidFill>
                  <a:schemeClr val="accent6"/>
                </a:solidFill>
                <a:latin typeface="Times New Roman" panose="02020603050405020304" pitchFamily="18" charset="0"/>
                <a:cs typeface="Times New Roman" panose="02020603050405020304" pitchFamily="18" charset="0"/>
              </a:rPr>
              <a:t> </a:t>
            </a:r>
            <a:r>
              <a:rPr lang="en-US" sz="2933" spc="-120" dirty="0" err="1">
                <a:solidFill>
                  <a:schemeClr val="accent6"/>
                </a:solidFill>
                <a:latin typeface="Times New Roman" panose="02020603050405020304" pitchFamily="18" charset="0"/>
                <a:cs typeface="Times New Roman" panose="02020603050405020304" pitchFamily="18" charset="0"/>
              </a:rPr>
              <a:t>giải</a:t>
            </a:r>
            <a:endParaRPr lang="vi-VN" sz="2933" spc="-120" dirty="0">
              <a:solidFill>
                <a:schemeClr val="accent6"/>
              </a:solidFill>
              <a:latin typeface="Times New Roman" panose="02020603050405020304" pitchFamily="18" charset="0"/>
              <a:cs typeface="Times New Roman" panose="02020603050405020304" pitchFamily="18" charset="0"/>
            </a:endParaRPr>
          </a:p>
        </p:txBody>
      </p:sp>
      <p:sp>
        <p:nvSpPr>
          <p:cNvPr id="22" name="PHẠM DUYÊN 13 - 9Slide.vn">
            <a:extLst>
              <a:ext uri="{FF2B5EF4-FFF2-40B4-BE49-F238E27FC236}">
                <a16:creationId xmlns:a16="http://schemas.microsoft.com/office/drawing/2014/main" id="{34EA31AB-B82E-DA8B-D339-866284ECE03C}"/>
              </a:ext>
            </a:extLst>
          </p:cNvPr>
          <p:cNvSpPr txBox="1"/>
          <p:nvPr/>
        </p:nvSpPr>
        <p:spPr>
          <a:xfrm>
            <a:off x="6161641" y="3216078"/>
            <a:ext cx="5668769" cy="50276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một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tấm</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gỗ</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lát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sàn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3" name="PHẠM DUYÊN 14 - 9Slide.vn">
                <a:extLst>
                  <a:ext uri="{FF2B5EF4-FFF2-40B4-BE49-F238E27FC236}">
                    <a16:creationId xmlns:a16="http://schemas.microsoft.com/office/drawing/2014/main" id="{D0E15D27-4386-5DF4-B2DF-C90E74783751}"/>
                  </a:ext>
                </a:extLst>
              </p:cNvPr>
              <p:cNvSpPr txBox="1"/>
              <p:nvPr/>
            </p:nvSpPr>
            <p:spPr>
              <a:xfrm>
                <a:off x="7531591" y="3781492"/>
                <a:ext cx="3307635" cy="492443"/>
              </a:xfrm>
              <a:prstGeom prst="rect">
                <a:avLst/>
              </a:prstGeom>
              <a:noFill/>
            </p:spPr>
            <p:txBody>
              <a:bodyPr wrap="square" rtlCol="0">
                <a:spAutoFit/>
              </a:bodyPr>
              <a:lstStyle/>
              <a:p>
                <a:pPr algn="just"/>
                <a:r>
                  <a:rPr lang="en-US" sz="2600" dirty="0">
                    <a:solidFill>
                      <a:srgbClr val="333333"/>
                    </a:solidFill>
                    <a:latin typeface="Times New Roman" panose="02020603050405020304" pitchFamily="18" charset="0"/>
                    <a:cs typeface="Times New Roman" panose="02020603050405020304" pitchFamily="18" charset="0"/>
                  </a:rPr>
                  <a:t>45</a:t>
                </a:r>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9 </a:t>
                </a:r>
                <a:r>
                  <a:rPr lang="vi-VN" sz="2600" dirty="0">
                    <a:solidFill>
                      <a:srgbClr val="333333"/>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   </a:t>
                </a:r>
                <a:r>
                  <a:rPr lang="vi-VN" sz="2600" b="1" dirty="0">
                    <a:solidFill>
                      <a:srgbClr val="FF0000"/>
                    </a:solidFill>
                    <a:latin typeface="Times New Roman" panose="02020603050405020304" pitchFamily="18" charset="0"/>
                    <a:cs typeface="Times New Roman" panose="02020603050405020304" pitchFamily="18" charset="0"/>
                  </a:rPr>
                  <a:t>405</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r>
                  <a:rPr lang="vi-VN" sz="2600" spc="-60" dirty="0">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2600" dirty="0">
                  <a:solidFill>
                    <a:srgbClr val="333333"/>
                  </a:solidFill>
                  <a:latin typeface="Times New Roman" panose="02020603050405020304" pitchFamily="18" charset="0"/>
                  <a:cs typeface="Times New Roman" panose="02020603050405020304" pitchFamily="18" charset="0"/>
                </a:endParaRPr>
              </a:p>
            </p:txBody>
          </p:sp>
        </mc:Choice>
        <mc:Fallback xmlns="">
          <p:sp>
            <p:nvSpPr>
              <p:cNvPr id="23" name="PHẠM DUYÊN 14 - 9Slide.vn">
                <a:extLst>
                  <a:ext uri="{FF2B5EF4-FFF2-40B4-BE49-F238E27FC236}">
                    <a16:creationId xmlns:a16="http://schemas.microsoft.com/office/drawing/2014/main" id="{D0E15D27-4386-5DF4-B2DF-C90E74783751}"/>
                  </a:ext>
                </a:extLst>
              </p:cNvPr>
              <p:cNvSpPr txBox="1">
                <a:spLocks noRot="1" noChangeAspect="1" noMove="1" noResize="1" noEditPoints="1" noAdjustHandles="1" noChangeArrowheads="1" noChangeShapeType="1" noTextEdit="1"/>
              </p:cNvSpPr>
              <p:nvPr/>
            </p:nvSpPr>
            <p:spPr>
              <a:xfrm>
                <a:off x="7531591" y="3781492"/>
                <a:ext cx="3307635" cy="492443"/>
              </a:xfrm>
              <a:prstGeom prst="rect">
                <a:avLst/>
              </a:prstGeom>
              <a:blipFill>
                <a:blip r:embed="rId3"/>
                <a:stretch>
                  <a:fillRect l="-3315" t="-11111" b="-30864"/>
                </a:stretch>
              </a:blipFill>
            </p:spPr>
            <p:txBody>
              <a:bodyPr/>
              <a:lstStyle/>
              <a:p>
                <a:r>
                  <a:rPr lang="vi-VN">
                    <a:noFill/>
                  </a:rPr>
                  <a:t> </a:t>
                </a:r>
              </a:p>
            </p:txBody>
          </p:sp>
        </mc:Fallback>
      </mc:AlternateContent>
      <p:sp>
        <p:nvSpPr>
          <p:cNvPr id="27" name="PHẠM DUYÊN 16 - 9Slide.vn">
            <a:extLst>
              <a:ext uri="{FF2B5EF4-FFF2-40B4-BE49-F238E27FC236}">
                <a16:creationId xmlns:a16="http://schemas.microsoft.com/office/drawing/2014/main" id="{265FDF56-C97B-CB90-716D-852BD9DAD134}"/>
              </a:ext>
            </a:extLst>
          </p:cNvPr>
          <p:cNvSpPr txBox="1"/>
          <p:nvPr/>
        </p:nvSpPr>
        <p:spPr>
          <a:xfrm>
            <a:off x="5902789" y="4350738"/>
            <a:ext cx="5668769"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mảng</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nền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sửa</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chữa</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8" name="PHẠM DUYÊN 17 - 9Slide.vn">
                <a:extLst>
                  <a:ext uri="{FF2B5EF4-FFF2-40B4-BE49-F238E27FC236}">
                    <a16:creationId xmlns:a16="http://schemas.microsoft.com/office/drawing/2014/main" id="{7BD75CBC-B254-6C18-E102-F028AC6AC83F}"/>
                  </a:ext>
                </a:extLst>
              </p:cNvPr>
              <p:cNvSpPr txBox="1"/>
              <p:nvPr/>
            </p:nvSpPr>
            <p:spPr>
              <a:xfrm>
                <a:off x="7555375" y="4874222"/>
                <a:ext cx="4014077" cy="492443"/>
              </a:xfrm>
              <a:prstGeom prst="rect">
                <a:avLst/>
              </a:prstGeom>
              <a:noFill/>
            </p:spPr>
            <p:txBody>
              <a:bodyPr wrap="square" rtlCol="0">
                <a:spAutoFit/>
              </a:bodyPr>
              <a:lstStyle/>
              <a:p>
                <a:r>
                  <a:rPr lang="en-US" sz="2600" dirty="0">
                    <a:solidFill>
                      <a:srgbClr val="333333"/>
                    </a:solidFill>
                    <a:latin typeface="Times New Roman" panose="02020603050405020304" pitchFamily="18" charset="0"/>
                    <a:cs typeface="Times New Roman" panose="02020603050405020304" pitchFamily="18" charset="0"/>
                  </a:rPr>
                  <a:t>405</a:t>
                </a:r>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2 </a:t>
                </a:r>
                <a:r>
                  <a:rPr lang="vi-VN" sz="2600" dirty="0">
                    <a:solidFill>
                      <a:srgbClr val="333333"/>
                    </a:solidFill>
                    <a:latin typeface="Times New Roman" panose="02020603050405020304" pitchFamily="18" charset="0"/>
                    <a:cs typeface="Times New Roman" panose="02020603050405020304" pitchFamily="18" charset="0"/>
                  </a:rPr>
                  <a:t> = </a:t>
                </a:r>
                <a:r>
                  <a:rPr lang="vi-VN" sz="2600" b="1" dirty="0">
                    <a:solidFill>
                      <a:srgbClr val="FF0000"/>
                    </a:solidFill>
                    <a:latin typeface="Times New Roman" panose="02020603050405020304" pitchFamily="18" charset="0"/>
                    <a:cs typeface="Times New Roman" panose="02020603050405020304" pitchFamily="18" charset="0"/>
                  </a:rPr>
                  <a:t>810</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6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28" name="PHẠM DUYÊN 17 - 9Slide.vn">
                <a:extLst>
                  <a:ext uri="{FF2B5EF4-FFF2-40B4-BE49-F238E27FC236}">
                    <a16:creationId xmlns:a16="http://schemas.microsoft.com/office/drawing/2014/main" id="{7BD75CBC-B254-6C18-E102-F028AC6AC83F}"/>
                  </a:ext>
                </a:extLst>
              </p:cNvPr>
              <p:cNvSpPr txBox="1">
                <a:spLocks noRot="1" noChangeAspect="1" noMove="1" noResize="1" noEditPoints="1" noAdjustHandles="1" noChangeArrowheads="1" noChangeShapeType="1" noTextEdit="1"/>
              </p:cNvSpPr>
              <p:nvPr/>
            </p:nvSpPr>
            <p:spPr>
              <a:xfrm>
                <a:off x="7555375" y="4874222"/>
                <a:ext cx="4014077" cy="492443"/>
              </a:xfrm>
              <a:prstGeom prst="rect">
                <a:avLst/>
              </a:prstGeom>
              <a:blipFill>
                <a:blip r:embed="rId4"/>
                <a:stretch>
                  <a:fillRect l="-2731" t="-12500" b="-31250"/>
                </a:stretch>
              </a:blipFill>
            </p:spPr>
            <p:txBody>
              <a:bodyPr/>
              <a:lstStyle/>
              <a:p>
                <a:r>
                  <a:rPr lang="vi-VN">
                    <a:noFill/>
                  </a:rPr>
                  <a:t> </a:t>
                </a:r>
              </a:p>
            </p:txBody>
          </p:sp>
        </mc:Fallback>
      </mc:AlternateContent>
      <p:sp>
        <p:nvSpPr>
          <p:cNvPr id="32" name="PHẠM DUYÊN 19 - 9Slide.vn">
            <a:extLst>
              <a:ext uri="{FF2B5EF4-FFF2-40B4-BE49-F238E27FC236}">
                <a16:creationId xmlns:a16="http://schemas.microsoft.com/office/drawing/2014/main" id="{73DD702A-2BBB-317E-D16D-71E81D654DE5}"/>
              </a:ext>
            </a:extLst>
          </p:cNvPr>
          <p:cNvSpPr txBox="1"/>
          <p:nvPr/>
        </p:nvSpPr>
        <p:spPr>
          <a:xfrm>
            <a:off x="8172242" y="5474069"/>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Times New Roman" panose="02020603050405020304" pitchFamily="18" charset="0"/>
                <a:cs typeface="Times New Roman" panose="02020603050405020304" pitchFamily="18" charset="0"/>
              </a:rPr>
              <a:t>Đáp số:</a:t>
            </a:r>
            <a:endParaRPr lang="vi-VN" sz="26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PHẠM DUYÊN 20 - 9Slide.vn">
            <a:extLst>
              <a:ext uri="{FF2B5EF4-FFF2-40B4-BE49-F238E27FC236}">
                <a16:creationId xmlns:a16="http://schemas.microsoft.com/office/drawing/2014/main" id="{A60B6E01-9268-A637-59DD-C787F7985842}"/>
              </a:ext>
            </a:extLst>
          </p:cNvPr>
          <p:cNvSpPr txBox="1"/>
          <p:nvPr/>
        </p:nvSpPr>
        <p:spPr>
          <a:xfrm>
            <a:off x="9193563" y="5474069"/>
            <a:ext cx="1902794"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810 </a:t>
            </a:r>
            <a:r>
              <a:rPr lang="vi-VN" sz="2800" spc="-60" dirty="0">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spc="-14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PHẠM DUYÊN 2 - 9Slide.vn">
            <a:extLst>
              <a:ext uri="{FF2B5EF4-FFF2-40B4-BE49-F238E27FC236}">
                <a16:creationId xmlns:a16="http://schemas.microsoft.com/office/drawing/2014/main" id="{313FDECE-99AF-6D2A-F518-58307A20FDF0}"/>
              </a:ext>
            </a:extLst>
          </p:cNvPr>
          <p:cNvSpPr txBox="1"/>
          <p:nvPr/>
        </p:nvSpPr>
        <p:spPr>
          <a:xfrm>
            <a:off x="1456516" y="480296"/>
            <a:ext cx="9986163" cy="1734064"/>
          </a:xfrm>
          <a:prstGeom prst="rect">
            <a:avLst/>
          </a:prstGeom>
          <a:noFill/>
        </p:spPr>
        <p:txBody>
          <a:bodyPr wrap="square" rtlCol="0">
            <a:spAutoFit/>
          </a:bodyPr>
          <a:lstStyle/>
          <a:p>
            <a:pPr algn="just"/>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gỗ</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sàn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dạng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45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9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diện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xăng-ti-mét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86633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500"/>
                            </p:stCondLst>
                            <p:childTnLst>
                              <p:par>
                                <p:cTn id="17" presetID="22" presetClass="entr" presetSubtype="1" fill="hold" grpId="0" nodeType="afterEffect">
                                  <p:stCondLst>
                                    <p:cond delay="25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1250"/>
                            </p:stCondLst>
                            <p:childTnLst>
                              <p:par>
                                <p:cTn id="21" presetID="22" presetClass="entr" presetSubtype="1" fill="hold" grpId="0" nodeType="after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000"/>
                            </p:stCondLst>
                            <p:childTnLst>
                              <p:par>
                                <p:cTn id="25" presetID="22" presetClass="entr" presetSubtype="1" fill="hold" grpId="0" nodeType="afterEffect">
                                  <p:stCondLst>
                                    <p:cond delay="25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par>
                          <p:cTn id="28" fill="hold">
                            <p:stCondLst>
                              <p:cond delay="2750"/>
                            </p:stCondLst>
                            <p:childTnLst>
                              <p:par>
                                <p:cTn id="29" presetID="22" presetClass="entr" presetSubtype="1" fill="hold" grpId="0" nodeType="afterEffect">
                                  <p:stCondLst>
                                    <p:cond delay="25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3500"/>
                            </p:stCondLst>
                            <p:childTnLst>
                              <p:par>
                                <p:cTn id="33" presetID="22" presetClass="entr" presetSubtype="1" fill="hold" grpId="0" nodeType="afterEffect">
                                  <p:stCondLst>
                                    <p:cond delay="25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2756AC4F-6AAD-1D56-F042-5F47CD2030B0}"/>
              </a:ext>
            </a:extLst>
          </p:cNvPr>
          <p:cNvGrpSpPr/>
          <p:nvPr/>
        </p:nvGrpSpPr>
        <p:grpSpPr>
          <a:xfrm>
            <a:off x="548617" y="670962"/>
            <a:ext cx="668922" cy="707886"/>
            <a:chOff x="1559434" y="1176116"/>
            <a:chExt cx="668922" cy="707886"/>
          </a:xfrm>
        </p:grpSpPr>
        <p:grpSp>
          <p:nvGrpSpPr>
            <p:cNvPr id="3" name="Group 2">
              <a:extLst>
                <a:ext uri="{FF2B5EF4-FFF2-40B4-BE49-F238E27FC236}">
                  <a16:creationId xmlns:a16="http://schemas.microsoft.com/office/drawing/2014/main" id="{E659AE54-C83D-F2BB-AD0F-88E1EA6FE59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45376368-F211-1DC0-4DBC-A175FA9730C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80A5EB9F-7F61-452D-E0E8-1E3E629972AA}"/>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56E8929E-CC26-C38C-AB65-C9A351FE6570}"/>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sp>
        <p:nvSpPr>
          <p:cNvPr id="7" name="PHẠM DUYÊN 2 - 9Slide.vn">
            <a:extLst>
              <a:ext uri="{FF2B5EF4-FFF2-40B4-BE49-F238E27FC236}">
                <a16:creationId xmlns:a16="http://schemas.microsoft.com/office/drawing/2014/main" id="{771E82B5-2A84-6018-AA06-C21FF5B9C63F}"/>
              </a:ext>
            </a:extLst>
          </p:cNvPr>
          <p:cNvSpPr txBox="1"/>
          <p:nvPr/>
        </p:nvSpPr>
        <p:spPr>
          <a:xfrm>
            <a:off x="1356316" y="716474"/>
            <a:ext cx="6007967" cy="1141851"/>
          </a:xfrm>
          <a:prstGeom prst="rect">
            <a:avLst/>
          </a:prstGeom>
          <a:noFill/>
        </p:spPr>
        <p:txBody>
          <a:bodyPr wrap="square" rtlCol="0">
            <a:spAutoFit/>
          </a:bodyPr>
          <a:lstStyle/>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 </a:t>
            </a:r>
            <a:r>
              <a:rPr lang="vi-VN" sz="2800" b="1" spc="13" dirty="0">
                <a:solidFill>
                  <a:srgbClr val="FF0000"/>
                </a:solidFill>
                <a:latin typeface="Times New Roman" panose="02020603050405020304" pitchFamily="18" charset="0"/>
                <a:ea typeface="HP001" panose="020B0603050302020204" pitchFamily="34" charset="0"/>
                <a:cs typeface="Times New Roman" panose="02020603050405020304" pitchFamily="18" charset="0"/>
              </a:rPr>
              <a:t>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gồm hình chữ nhật ABCD và hình chữ nhật DMNP như hình bên</a:t>
            </a:r>
            <a:r>
              <a:rPr lang="en-US"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5" name="PHẠM DUYÊN 3 - 9Slide.vn">
            <a:extLst>
              <a:ext uri="{FF2B5EF4-FFF2-40B4-BE49-F238E27FC236}">
                <a16:creationId xmlns:a16="http://schemas.microsoft.com/office/drawing/2014/main" id="{0BD8D4E3-BD94-74C1-2D09-39D2808F92C7}"/>
              </a:ext>
            </a:extLst>
          </p:cNvPr>
          <p:cNvGrpSpPr/>
          <p:nvPr/>
        </p:nvGrpSpPr>
        <p:grpSpPr>
          <a:xfrm>
            <a:off x="7994649" y="1056568"/>
            <a:ext cx="3491204" cy="4877802"/>
            <a:chOff x="11619723" y="842088"/>
            <a:chExt cx="5719406" cy="7990977"/>
          </a:xfrm>
        </p:grpSpPr>
        <p:grpSp>
          <p:nvGrpSpPr>
            <p:cNvPr id="12" name="Group 11">
              <a:extLst>
                <a:ext uri="{FF2B5EF4-FFF2-40B4-BE49-F238E27FC236}">
                  <a16:creationId xmlns:a16="http://schemas.microsoft.com/office/drawing/2014/main" id="{2AE0CCCA-EA40-102C-8F3B-A65488876A90}"/>
                </a:ext>
              </a:extLst>
            </p:cNvPr>
            <p:cNvGrpSpPr/>
            <p:nvPr/>
          </p:nvGrpSpPr>
          <p:grpSpPr>
            <a:xfrm>
              <a:off x="12991323" y="1498082"/>
              <a:ext cx="3390898" cy="5080842"/>
              <a:chOff x="8747332" y="4076700"/>
              <a:chExt cx="1085850" cy="1627013"/>
            </a:xfrm>
          </p:grpSpPr>
          <p:sp>
            <p:nvSpPr>
              <p:cNvPr id="10" name="PHẠM DUYÊN 4 - 9Slide.vn">
                <a:extLst>
                  <a:ext uri="{FF2B5EF4-FFF2-40B4-BE49-F238E27FC236}">
                    <a16:creationId xmlns:a16="http://schemas.microsoft.com/office/drawing/2014/main" id="{BD2BC5DA-5C2D-C854-6092-4CD73C7F292F}"/>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1" name="PHẠM DUYÊN 5 - 9Slide.vn">
                <a:extLst>
                  <a:ext uri="{FF2B5EF4-FFF2-40B4-BE49-F238E27FC236}">
                    <a16:creationId xmlns:a16="http://schemas.microsoft.com/office/drawing/2014/main" id="{6A123E7B-6DEA-406D-F601-E2404EB52875}"/>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sp>
          <p:nvSpPr>
            <p:cNvPr id="13" name="PHẠM DUYÊN 4 - 9Slide.vn">
              <a:extLst>
                <a:ext uri="{FF2B5EF4-FFF2-40B4-BE49-F238E27FC236}">
                  <a16:creationId xmlns:a16="http://schemas.microsoft.com/office/drawing/2014/main" id="{78380FD0-4669-6851-4811-766A358F0AF1}"/>
                </a:ext>
              </a:extLst>
            </p:cNvPr>
            <p:cNvSpPr txBox="1"/>
            <p:nvPr/>
          </p:nvSpPr>
          <p:spPr>
            <a:xfrm>
              <a:off x="11619723" y="2465064"/>
              <a:ext cx="1269978" cy="75631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8</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PHẠM DUYÊN 5 - 9Slide.vn">
              <a:extLst>
                <a:ext uri="{FF2B5EF4-FFF2-40B4-BE49-F238E27FC236}">
                  <a16:creationId xmlns:a16="http://schemas.microsoft.com/office/drawing/2014/main" id="{7CBF5507-E0AB-FF21-388B-CB3B36751A88}"/>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B</a:t>
              </a:r>
            </a:p>
          </p:txBody>
        </p:sp>
        <p:sp>
          <p:nvSpPr>
            <p:cNvPr id="15" name="PHẠM DUYÊN 6 - 9Slide.vn">
              <a:extLst>
                <a:ext uri="{FF2B5EF4-FFF2-40B4-BE49-F238E27FC236}">
                  <a16:creationId xmlns:a16="http://schemas.microsoft.com/office/drawing/2014/main" id="{CF7D45D8-29B1-93C2-5363-37256162070A}"/>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D</a:t>
              </a:r>
            </a:p>
          </p:txBody>
        </p:sp>
        <p:sp>
          <p:nvSpPr>
            <p:cNvPr id="16" name="PHẠM DUYÊN 7 - 9Slide.vn">
              <a:extLst>
                <a:ext uri="{FF2B5EF4-FFF2-40B4-BE49-F238E27FC236}">
                  <a16:creationId xmlns:a16="http://schemas.microsoft.com/office/drawing/2014/main" id="{EA02B112-A072-A345-A236-CF1053C9B49E}"/>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N</a:t>
              </a:r>
            </a:p>
          </p:txBody>
        </p:sp>
        <p:sp>
          <p:nvSpPr>
            <p:cNvPr id="17" name="PHẠM DUYÊN 8 - 9Slide.vn">
              <a:extLst>
                <a:ext uri="{FF2B5EF4-FFF2-40B4-BE49-F238E27FC236}">
                  <a16:creationId xmlns:a16="http://schemas.microsoft.com/office/drawing/2014/main" id="{8D7B83D6-486E-B8C3-AED6-188A843B31F9}"/>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A</a:t>
              </a:r>
            </a:p>
          </p:txBody>
        </p:sp>
        <p:sp>
          <p:nvSpPr>
            <p:cNvPr id="18" name="PHẠM DUYÊN 9 - 9Slide.vn">
              <a:extLst>
                <a:ext uri="{FF2B5EF4-FFF2-40B4-BE49-F238E27FC236}">
                  <a16:creationId xmlns:a16="http://schemas.microsoft.com/office/drawing/2014/main" id="{06B74447-3A82-6950-20AA-FCBF8FBF18C3}"/>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Times New Roman" panose="02020603050405020304" pitchFamily="18" charset="0"/>
                  <a:cs typeface="Times New Roman" panose="02020603050405020304" pitchFamily="18" charset="0"/>
                </a:rPr>
                <a:t>C</a:t>
              </a:r>
            </a:p>
          </p:txBody>
        </p:sp>
        <p:sp>
          <p:nvSpPr>
            <p:cNvPr id="19" name="PHẠM DUYÊN 10 - 9Slide.vn">
              <a:extLst>
                <a:ext uri="{FF2B5EF4-FFF2-40B4-BE49-F238E27FC236}">
                  <a16:creationId xmlns:a16="http://schemas.microsoft.com/office/drawing/2014/main" id="{B7F240C6-FC2C-7C59-6200-C7AA43B7D826}"/>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M</a:t>
              </a:r>
            </a:p>
          </p:txBody>
        </p:sp>
        <p:sp>
          <p:nvSpPr>
            <p:cNvPr id="20" name="PHẠM DUYÊN 11 - 9Slide.vn">
              <a:extLst>
                <a:ext uri="{FF2B5EF4-FFF2-40B4-BE49-F238E27FC236}">
                  <a16:creationId xmlns:a16="http://schemas.microsoft.com/office/drawing/2014/main" id="{32A97201-F815-F021-A98D-97DF01821412}"/>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P</a:t>
              </a:r>
            </a:p>
          </p:txBody>
        </p:sp>
        <p:sp>
          <p:nvSpPr>
            <p:cNvPr id="21" name="PHẠM DUYÊN 12 - 9Slide.vn">
              <a:extLst>
                <a:ext uri="{FF2B5EF4-FFF2-40B4-BE49-F238E27FC236}">
                  <a16:creationId xmlns:a16="http://schemas.microsoft.com/office/drawing/2014/main" id="{02829CE2-CD38-79A3-8C06-AF8818939161}"/>
                </a:ext>
              </a:extLst>
            </p:cNvPr>
            <p:cNvSpPr txBox="1"/>
            <p:nvPr/>
          </p:nvSpPr>
          <p:spPr>
            <a:xfrm>
              <a:off x="11619723" y="4859647"/>
              <a:ext cx="1269978"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2" name="PHẠM DUYÊN 13 - 9Slide.vn">
              <a:extLst>
                <a:ext uri="{FF2B5EF4-FFF2-40B4-BE49-F238E27FC236}">
                  <a16:creationId xmlns:a16="http://schemas.microsoft.com/office/drawing/2014/main" id="{9D0ACAEA-49AD-0D1E-A5CC-D1298608B278}"/>
                </a:ext>
              </a:extLst>
            </p:cNvPr>
            <p:cNvSpPr txBox="1"/>
            <p:nvPr/>
          </p:nvSpPr>
          <p:spPr>
            <a:xfrm>
              <a:off x="14020210" y="6615687"/>
              <a:ext cx="1522082"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10</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3" name="PHẠM DUYÊN 14 - 9Slide.vn">
              <a:extLst>
                <a:ext uri="{FF2B5EF4-FFF2-40B4-BE49-F238E27FC236}">
                  <a16:creationId xmlns:a16="http://schemas.microsoft.com/office/drawing/2014/main" id="{AB4DE237-1377-F904-539F-8526390E616F}"/>
                </a:ext>
              </a:extLst>
            </p:cNvPr>
            <p:cNvSpPr txBox="1"/>
            <p:nvPr/>
          </p:nvSpPr>
          <p:spPr>
            <a:xfrm>
              <a:off x="13397724" y="7721899"/>
              <a:ext cx="339089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3600" spc="-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60" dirty="0">
                  <a:solidFill>
                    <a:schemeClr val="accent6"/>
                  </a:solidFill>
                  <a:latin typeface="Times New Roman" panose="02020603050405020304" pitchFamily="18" charset="0"/>
                  <a:cs typeface="Times New Roman" panose="02020603050405020304" pitchFamily="18" charset="0"/>
                </a:rPr>
                <a:t>H</a:t>
              </a:r>
              <a:endParaRPr lang="en-US" sz="3600" spc="-60" dirty="0">
                <a:solidFill>
                  <a:schemeClr val="accent6"/>
                </a:solidFill>
                <a:latin typeface="Times New Roman" panose="02020603050405020304" pitchFamily="18" charset="0"/>
                <a:cs typeface="Times New Roman" panose="02020603050405020304" pitchFamily="18" charset="0"/>
              </a:endParaRPr>
            </a:p>
          </p:txBody>
        </p:sp>
        <p:sp>
          <p:nvSpPr>
            <p:cNvPr id="24" name="PHẠM DUYÊN 4 - 9Slide.vn">
              <a:extLst>
                <a:ext uri="{FF2B5EF4-FFF2-40B4-BE49-F238E27FC236}">
                  <a16:creationId xmlns:a16="http://schemas.microsoft.com/office/drawing/2014/main" id="{392A4801-CD68-5064-750A-7C0CDFEE7536}"/>
                </a:ext>
              </a:extLst>
            </p:cNvPr>
            <p:cNvSpPr txBox="1"/>
            <p:nvPr/>
          </p:nvSpPr>
          <p:spPr>
            <a:xfrm>
              <a:off x="13397724" y="842088"/>
              <a:ext cx="1269978"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6</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6" name="PHẠM DUYÊN 4 - 9Slide.vn">
            <a:extLst>
              <a:ext uri="{FF2B5EF4-FFF2-40B4-BE49-F238E27FC236}">
                <a16:creationId xmlns:a16="http://schemas.microsoft.com/office/drawing/2014/main" id="{C2809968-C63B-B9F1-A137-EBA29DFBA8C4}"/>
              </a:ext>
            </a:extLst>
          </p:cNvPr>
          <p:cNvSpPr txBox="1"/>
          <p:nvPr/>
        </p:nvSpPr>
        <p:spPr>
          <a:xfrm>
            <a:off x="1356315" y="2054797"/>
            <a:ext cx="6007967" cy="1716880"/>
          </a:xfrm>
          <a:prstGeom prst="rect">
            <a:avLst/>
          </a:prstGeom>
          <a:noFill/>
        </p:spPr>
        <p:txBody>
          <a:bodyPr wrap="square" rtlCol="0">
            <a:spAutoFit/>
          </a:bodyPr>
          <a:lstStyle/>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 Tính diện tích mỗi hình </a:t>
            </a:r>
            <a:r>
              <a:rPr lang="vi-VN" sz="2800" spc="13"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chữ nhật có trong hình vẽ.</a:t>
            </a:r>
          </a:p>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 Tính diện tích hình </a:t>
            </a:r>
            <a:r>
              <a:rPr lang="vi-VN" sz="2800" b="1" spc="13" dirty="0">
                <a:solidFill>
                  <a:srgbClr val="FF0000"/>
                </a:solidFill>
                <a:latin typeface="Times New Roman" panose="02020603050405020304" pitchFamily="18" charset="0"/>
                <a:ea typeface="HP001" panose="020B0603050302020204" pitchFamily="34" charset="0"/>
                <a:cs typeface="Times New Roman" panose="02020603050405020304" pitchFamily="18" charset="0"/>
              </a:rPr>
              <a:t>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5999597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A65A1DC9-00DE-EAEF-5B4F-BD8FE62E22B6}"/>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293EA340-68E1-65E3-391C-5C574F7B171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75320BC-F511-1FD7-B21D-75DDD4CEF9D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B21F429E-C3F3-5055-F996-29522F7CC0D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94362BD8-FD82-D1B1-C2A9-565C891E321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grpSp>
        <p:nvGrpSpPr>
          <p:cNvPr id="7" name="PHẠM DUYÊN 2 - 9Slide.vn">
            <a:extLst>
              <a:ext uri="{FF2B5EF4-FFF2-40B4-BE49-F238E27FC236}">
                <a16:creationId xmlns:a16="http://schemas.microsoft.com/office/drawing/2014/main" id="{832C380A-C531-9F5C-2913-121A82F73ADE}"/>
              </a:ext>
            </a:extLst>
          </p:cNvPr>
          <p:cNvGrpSpPr/>
          <p:nvPr/>
        </p:nvGrpSpPr>
        <p:grpSpPr>
          <a:xfrm>
            <a:off x="1362973" y="990600"/>
            <a:ext cx="3491204" cy="4753268"/>
            <a:chOff x="11619723" y="842088"/>
            <a:chExt cx="5719406" cy="7786961"/>
          </a:xfrm>
        </p:grpSpPr>
        <p:grpSp>
          <p:nvGrpSpPr>
            <p:cNvPr id="8" name="Group 7">
              <a:extLst>
                <a:ext uri="{FF2B5EF4-FFF2-40B4-BE49-F238E27FC236}">
                  <a16:creationId xmlns:a16="http://schemas.microsoft.com/office/drawing/2014/main" id="{739DFF21-CE41-248D-5262-577B1E4F3BD1}"/>
                </a:ext>
              </a:extLst>
            </p:cNvPr>
            <p:cNvGrpSpPr/>
            <p:nvPr/>
          </p:nvGrpSpPr>
          <p:grpSpPr>
            <a:xfrm>
              <a:off x="12991323" y="1498082"/>
              <a:ext cx="3390898" cy="5080842"/>
              <a:chOff x="8747332" y="4076700"/>
              <a:chExt cx="1085850" cy="1627013"/>
            </a:xfrm>
          </p:grpSpPr>
          <p:sp>
            <p:nvSpPr>
              <p:cNvPr id="21" name="PHẠM DUYÊN 4 - 9Slide.vn">
                <a:extLst>
                  <a:ext uri="{FF2B5EF4-FFF2-40B4-BE49-F238E27FC236}">
                    <a16:creationId xmlns:a16="http://schemas.microsoft.com/office/drawing/2014/main" id="{EC44852B-4A3C-1933-CA0C-FD77ACC1D2BB}"/>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2" name="PHẠM DUYÊN 5 - 9Slide.vn">
                <a:extLst>
                  <a:ext uri="{FF2B5EF4-FFF2-40B4-BE49-F238E27FC236}">
                    <a16:creationId xmlns:a16="http://schemas.microsoft.com/office/drawing/2014/main" id="{9DC6C431-8ABD-E9B1-2CF3-988681D528DA}"/>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sp>
          <p:nvSpPr>
            <p:cNvPr id="9" name="PHẠM DUYÊN 4 - 9Slide.vn">
              <a:extLst>
                <a:ext uri="{FF2B5EF4-FFF2-40B4-BE49-F238E27FC236}">
                  <a16:creationId xmlns:a16="http://schemas.microsoft.com/office/drawing/2014/main" id="{44F4EFA5-F141-213A-2E29-1FB3A084E9DE}"/>
                </a:ext>
              </a:extLst>
            </p:cNvPr>
            <p:cNvSpPr txBox="1"/>
            <p:nvPr/>
          </p:nvSpPr>
          <p:spPr>
            <a:xfrm>
              <a:off x="11619723" y="2465064"/>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8</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PHẠM DUYÊN 5 - 9Slide.vn">
              <a:extLst>
                <a:ext uri="{FF2B5EF4-FFF2-40B4-BE49-F238E27FC236}">
                  <a16:creationId xmlns:a16="http://schemas.microsoft.com/office/drawing/2014/main" id="{0BC84EE3-7713-50D9-6898-D41A34C08902}"/>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B</a:t>
              </a:r>
            </a:p>
          </p:txBody>
        </p:sp>
        <p:sp>
          <p:nvSpPr>
            <p:cNvPr id="11" name="PHẠM DUYÊN 6 - 9Slide.vn">
              <a:extLst>
                <a:ext uri="{FF2B5EF4-FFF2-40B4-BE49-F238E27FC236}">
                  <a16:creationId xmlns:a16="http://schemas.microsoft.com/office/drawing/2014/main" id="{3152D161-D5C6-72C3-CDBB-E2C288983979}"/>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D</a:t>
              </a:r>
            </a:p>
          </p:txBody>
        </p:sp>
        <p:sp>
          <p:nvSpPr>
            <p:cNvPr id="12" name="PHẠM DUYÊN 7 - 9Slide.vn">
              <a:extLst>
                <a:ext uri="{FF2B5EF4-FFF2-40B4-BE49-F238E27FC236}">
                  <a16:creationId xmlns:a16="http://schemas.microsoft.com/office/drawing/2014/main" id="{D5CF0141-0CFD-3E87-0CDA-FE928E496A21}"/>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N</a:t>
              </a:r>
            </a:p>
          </p:txBody>
        </p:sp>
        <p:sp>
          <p:nvSpPr>
            <p:cNvPr id="13" name="PHẠM DUYÊN 8 - 9Slide.vn">
              <a:extLst>
                <a:ext uri="{FF2B5EF4-FFF2-40B4-BE49-F238E27FC236}">
                  <a16:creationId xmlns:a16="http://schemas.microsoft.com/office/drawing/2014/main" id="{FC3E6621-FB4F-31AE-44B9-C9EF4DD86B81}"/>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A</a:t>
              </a:r>
            </a:p>
          </p:txBody>
        </p:sp>
        <p:sp>
          <p:nvSpPr>
            <p:cNvPr id="14" name="PHẠM DUYÊN 9 - 9Slide.vn">
              <a:extLst>
                <a:ext uri="{FF2B5EF4-FFF2-40B4-BE49-F238E27FC236}">
                  <a16:creationId xmlns:a16="http://schemas.microsoft.com/office/drawing/2014/main" id="{8DE33CA3-B724-A764-79BE-C7606E2157CC}"/>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Times New Roman" panose="02020603050405020304" pitchFamily="18" charset="0"/>
                  <a:cs typeface="Times New Roman" panose="02020603050405020304" pitchFamily="18" charset="0"/>
                </a:rPr>
                <a:t>C</a:t>
              </a:r>
            </a:p>
          </p:txBody>
        </p:sp>
        <p:sp>
          <p:nvSpPr>
            <p:cNvPr id="15" name="PHẠM DUYÊN 10 - 9Slide.vn">
              <a:extLst>
                <a:ext uri="{FF2B5EF4-FFF2-40B4-BE49-F238E27FC236}">
                  <a16:creationId xmlns:a16="http://schemas.microsoft.com/office/drawing/2014/main" id="{DA0C8958-72F1-20A1-81F1-B3307B5A67D1}"/>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M</a:t>
              </a:r>
            </a:p>
          </p:txBody>
        </p:sp>
        <p:sp>
          <p:nvSpPr>
            <p:cNvPr id="16" name="PHẠM DUYÊN 11 - 9Slide.vn">
              <a:extLst>
                <a:ext uri="{FF2B5EF4-FFF2-40B4-BE49-F238E27FC236}">
                  <a16:creationId xmlns:a16="http://schemas.microsoft.com/office/drawing/2014/main" id="{1F003568-3215-8EE0-9971-4E5FA20876B8}"/>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P</a:t>
              </a:r>
            </a:p>
          </p:txBody>
        </p:sp>
        <p:sp>
          <p:nvSpPr>
            <p:cNvPr id="17" name="PHẠM DUYÊN 12 - 9Slide.vn">
              <a:extLst>
                <a:ext uri="{FF2B5EF4-FFF2-40B4-BE49-F238E27FC236}">
                  <a16:creationId xmlns:a16="http://schemas.microsoft.com/office/drawing/2014/main" id="{B588AADD-E2BA-4100-56BA-B7EB2B089FF8}"/>
                </a:ext>
              </a:extLst>
            </p:cNvPr>
            <p:cNvSpPr txBox="1"/>
            <p:nvPr/>
          </p:nvSpPr>
          <p:spPr>
            <a:xfrm>
              <a:off x="11619723" y="4859647"/>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8" name="PHẠM DUYÊN 13 - 9Slide.vn">
              <a:extLst>
                <a:ext uri="{FF2B5EF4-FFF2-40B4-BE49-F238E27FC236}">
                  <a16:creationId xmlns:a16="http://schemas.microsoft.com/office/drawing/2014/main" id="{D158C331-9F1C-F77A-31F2-C0D3987D95EE}"/>
                </a:ext>
              </a:extLst>
            </p:cNvPr>
            <p:cNvSpPr txBox="1"/>
            <p:nvPr/>
          </p:nvSpPr>
          <p:spPr>
            <a:xfrm>
              <a:off x="14020210" y="6615687"/>
              <a:ext cx="1514206"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10</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9" name="PHẠM DUYÊN 14 - 9Slide.vn">
              <a:extLst>
                <a:ext uri="{FF2B5EF4-FFF2-40B4-BE49-F238E27FC236}">
                  <a16:creationId xmlns:a16="http://schemas.microsoft.com/office/drawing/2014/main" id="{5D88F86F-C9FA-BE2A-0877-3F18C4AE0D75}"/>
                </a:ext>
              </a:extLst>
            </p:cNvPr>
            <p:cNvSpPr txBox="1"/>
            <p:nvPr/>
          </p:nvSpPr>
          <p:spPr>
            <a:xfrm>
              <a:off x="13427661" y="7517883"/>
              <a:ext cx="323038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3600" spc="-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60" dirty="0">
                  <a:solidFill>
                    <a:schemeClr val="accent6"/>
                  </a:solidFill>
                  <a:latin typeface="Times New Roman" panose="02020603050405020304" pitchFamily="18" charset="0"/>
                  <a:cs typeface="Times New Roman" panose="02020603050405020304" pitchFamily="18" charset="0"/>
                </a:rPr>
                <a:t>H</a:t>
              </a:r>
              <a:endParaRPr lang="en-US" sz="3600" spc="-60" dirty="0">
                <a:solidFill>
                  <a:schemeClr val="accent6"/>
                </a:solidFill>
                <a:latin typeface="Times New Roman" panose="02020603050405020304" pitchFamily="18" charset="0"/>
                <a:cs typeface="Times New Roman" panose="02020603050405020304" pitchFamily="18" charset="0"/>
              </a:endParaRPr>
            </a:p>
          </p:txBody>
        </p:sp>
        <p:sp>
          <p:nvSpPr>
            <p:cNvPr id="20" name="PHẠM DUYÊN 4 - 9Slide.vn">
              <a:extLst>
                <a:ext uri="{FF2B5EF4-FFF2-40B4-BE49-F238E27FC236}">
                  <a16:creationId xmlns:a16="http://schemas.microsoft.com/office/drawing/2014/main" id="{3EDF1B7E-8533-B74B-63C2-08A99AEF411E}"/>
                </a:ext>
              </a:extLst>
            </p:cNvPr>
            <p:cNvSpPr txBox="1"/>
            <p:nvPr/>
          </p:nvSpPr>
          <p:spPr>
            <a:xfrm>
              <a:off x="13397724" y="842088"/>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6</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3" name="PHẠM DUYÊN 3 - 9Slide.vn">
            <a:extLst>
              <a:ext uri="{FF2B5EF4-FFF2-40B4-BE49-F238E27FC236}">
                <a16:creationId xmlns:a16="http://schemas.microsoft.com/office/drawing/2014/main" id="{02052258-3B0F-B5ED-A245-E8B530058CAF}"/>
              </a:ext>
            </a:extLst>
          </p:cNvPr>
          <p:cNvSpPr>
            <a:spLocks/>
          </p:cNvSpPr>
          <p:nvPr/>
        </p:nvSpPr>
        <p:spPr>
          <a:xfrm>
            <a:off x="5509057" y="694778"/>
            <a:ext cx="5860780" cy="5496389"/>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字魂105号-简雅黑" panose="00000500000000000000" pitchFamily="2" charset="-122"/>
            </a:endParaRPr>
          </a:p>
        </p:txBody>
      </p:sp>
      <p:sp>
        <p:nvSpPr>
          <p:cNvPr id="24" name="PHẠM DUYÊN 4 - 9Slide.vn">
            <a:extLst>
              <a:ext uri="{FF2B5EF4-FFF2-40B4-BE49-F238E27FC236}">
                <a16:creationId xmlns:a16="http://schemas.microsoft.com/office/drawing/2014/main" id="{6785140C-6563-89E2-97BE-FEACBB19448A}"/>
              </a:ext>
            </a:extLst>
          </p:cNvPr>
          <p:cNvSpPr txBox="1"/>
          <p:nvPr/>
        </p:nvSpPr>
        <p:spPr>
          <a:xfrm>
            <a:off x="7726543" y="720178"/>
            <a:ext cx="2017167"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20" dirty="0" err="1">
                <a:solidFill>
                  <a:srgbClr val="FF0000"/>
                </a:solidFill>
                <a:latin typeface="Times New Roman" panose="02020603050405020304" pitchFamily="18" charset="0"/>
                <a:cs typeface="Times New Roman" panose="02020603050405020304" pitchFamily="18" charset="0"/>
              </a:rPr>
              <a:t>Bài</a:t>
            </a:r>
            <a:r>
              <a:rPr lang="en-US" sz="3200" spc="-120" dirty="0">
                <a:solidFill>
                  <a:srgbClr val="FF0000"/>
                </a:solidFill>
                <a:latin typeface="Times New Roman" panose="02020603050405020304" pitchFamily="18" charset="0"/>
                <a:cs typeface="Times New Roman" panose="02020603050405020304" pitchFamily="18" charset="0"/>
              </a:rPr>
              <a:t> </a:t>
            </a:r>
            <a:r>
              <a:rPr lang="en-US" sz="3200" spc="-120" dirty="0" err="1">
                <a:solidFill>
                  <a:srgbClr val="FF0000"/>
                </a:solidFill>
                <a:latin typeface="Times New Roman" panose="02020603050405020304" pitchFamily="18" charset="0"/>
                <a:cs typeface="Times New Roman" panose="02020603050405020304" pitchFamily="18" charset="0"/>
              </a:rPr>
              <a:t>giải</a:t>
            </a:r>
            <a:r>
              <a:rPr lang="vi-VN" sz="3200" spc="-120" dirty="0">
                <a:solidFill>
                  <a:srgbClr val="FF0000"/>
                </a:solidFill>
                <a:latin typeface="Times New Roman" panose="02020603050405020304" pitchFamily="18" charset="0"/>
                <a:cs typeface="Times New Roman" panose="02020603050405020304" pitchFamily="18" charset="0"/>
              </a:rPr>
              <a:t> :</a:t>
            </a:r>
          </a:p>
        </p:txBody>
      </p:sp>
      <p:sp>
        <p:nvSpPr>
          <p:cNvPr id="25" name="PHẠM DUYÊN 5 - 9Slide.vn">
            <a:extLst>
              <a:ext uri="{FF2B5EF4-FFF2-40B4-BE49-F238E27FC236}">
                <a16:creationId xmlns:a16="http://schemas.microsoft.com/office/drawing/2014/main" id="{BF583941-DF4B-CF4B-8CAE-A78EE280787C}"/>
              </a:ext>
            </a:extLst>
          </p:cNvPr>
          <p:cNvSpPr txBox="1"/>
          <p:nvPr/>
        </p:nvSpPr>
        <p:spPr>
          <a:xfrm>
            <a:off x="5849571" y="1384783"/>
            <a:ext cx="5207761"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chữ</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nhật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ABCD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26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PHẠM DUYÊN 6 - 9Slide.vn">
                <a:extLst>
                  <a:ext uri="{FF2B5EF4-FFF2-40B4-BE49-F238E27FC236}">
                    <a16:creationId xmlns:a16="http://schemas.microsoft.com/office/drawing/2014/main" id="{2E6258D9-5CD8-92D3-7AAB-752A0B3F5DCA}"/>
                  </a:ext>
                </a:extLst>
              </p:cNvPr>
              <p:cNvSpPr txBox="1"/>
              <p:nvPr/>
            </p:nvSpPr>
            <p:spPr>
              <a:xfrm>
                <a:off x="7351162" y="1805172"/>
                <a:ext cx="3307635" cy="533608"/>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8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Times New Roman" panose="02020603050405020304" pitchFamily="18" charset="0"/>
                    <a:cs typeface="Times New Roman" panose="02020603050405020304" pitchFamily="18" charset="0"/>
                  </a:rPr>
                  <a:t> 6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48</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26" name="PHẠM DUYÊN 6 - 9Slide.vn">
                <a:extLst>
                  <a:ext uri="{FF2B5EF4-FFF2-40B4-BE49-F238E27FC236}">
                    <a16:creationId xmlns:a16="http://schemas.microsoft.com/office/drawing/2014/main" id="{2E6258D9-5CD8-92D3-7AAB-752A0B3F5DCA}"/>
                  </a:ext>
                </a:extLst>
              </p:cNvPr>
              <p:cNvSpPr txBox="1">
                <a:spLocks noRot="1" noChangeAspect="1" noMove="1" noResize="1" noEditPoints="1" noAdjustHandles="1" noChangeArrowheads="1" noChangeShapeType="1" noTextEdit="1"/>
              </p:cNvSpPr>
              <p:nvPr/>
            </p:nvSpPr>
            <p:spPr>
              <a:xfrm>
                <a:off x="7351162" y="1805172"/>
                <a:ext cx="3307635" cy="533608"/>
              </a:xfrm>
              <a:prstGeom prst="rect">
                <a:avLst/>
              </a:prstGeom>
              <a:blipFill>
                <a:blip r:embed="rId3"/>
                <a:stretch>
                  <a:fillRect l="-3875" t="-9091" b="-30682"/>
                </a:stretch>
              </a:blipFill>
            </p:spPr>
            <p:txBody>
              <a:bodyPr/>
              <a:lstStyle/>
              <a:p>
                <a:r>
                  <a:rPr lang="vi-VN">
                    <a:noFill/>
                  </a:rPr>
                  <a:t> </a:t>
                </a:r>
              </a:p>
            </p:txBody>
          </p:sp>
        </mc:Fallback>
      </mc:AlternateContent>
      <p:sp>
        <p:nvSpPr>
          <p:cNvPr id="30" name="PHẠM DUYÊN 8 - 9Slide.vn">
            <a:extLst>
              <a:ext uri="{FF2B5EF4-FFF2-40B4-BE49-F238E27FC236}">
                <a16:creationId xmlns:a16="http://schemas.microsoft.com/office/drawing/2014/main" id="{F3E93040-6291-F22D-279F-34379176B0E2}"/>
              </a:ext>
            </a:extLst>
          </p:cNvPr>
          <p:cNvSpPr txBox="1"/>
          <p:nvPr/>
        </p:nvSpPr>
        <p:spPr>
          <a:xfrm>
            <a:off x="6213446" y="2365830"/>
            <a:ext cx="49053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Times New Roman" panose="02020603050405020304" pitchFamily="18" charset="0"/>
                <a:cs typeface="Times New Roman" panose="02020603050405020304" pitchFamily="18" charset="0"/>
              </a:rPr>
              <a:t>Diện tích hình chữ nhật DMNP là:</a:t>
            </a:r>
            <a:endParaRPr lang="vi-VN" sz="26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PHẠM DUYÊN 9 - 9Slide.vn">
                <a:extLst>
                  <a:ext uri="{FF2B5EF4-FFF2-40B4-BE49-F238E27FC236}">
                    <a16:creationId xmlns:a16="http://schemas.microsoft.com/office/drawing/2014/main" id="{EF79A273-4397-27B9-0B1A-9DA008EF7802}"/>
                  </a:ext>
                </a:extLst>
              </p:cNvPr>
              <p:cNvSpPr txBox="1"/>
              <p:nvPr/>
            </p:nvSpPr>
            <p:spPr>
              <a:xfrm>
                <a:off x="7351161" y="2813269"/>
                <a:ext cx="3307635" cy="533608"/>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10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Times New Roman" panose="02020603050405020304" pitchFamily="18" charset="0"/>
                    <a:cs typeface="Times New Roman" panose="02020603050405020304" pitchFamily="18" charset="0"/>
                  </a:rPr>
                  <a:t> 7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70</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31" name="PHẠM DUYÊN 9 - 9Slide.vn">
                <a:extLst>
                  <a:ext uri="{FF2B5EF4-FFF2-40B4-BE49-F238E27FC236}">
                    <a16:creationId xmlns:a16="http://schemas.microsoft.com/office/drawing/2014/main" id="{EF79A273-4397-27B9-0B1A-9DA008EF7802}"/>
                  </a:ext>
                </a:extLst>
              </p:cNvPr>
              <p:cNvSpPr txBox="1">
                <a:spLocks noRot="1" noChangeAspect="1" noMove="1" noResize="1" noEditPoints="1" noAdjustHandles="1" noChangeArrowheads="1" noChangeShapeType="1" noTextEdit="1"/>
              </p:cNvSpPr>
              <p:nvPr/>
            </p:nvSpPr>
            <p:spPr>
              <a:xfrm>
                <a:off x="7351161" y="2813269"/>
                <a:ext cx="3307635" cy="533608"/>
              </a:xfrm>
              <a:prstGeom prst="rect">
                <a:avLst/>
              </a:prstGeom>
              <a:blipFill>
                <a:blip r:embed="rId4"/>
                <a:stretch>
                  <a:fillRect l="-3875" t="-9091" b="-30682"/>
                </a:stretch>
              </a:blipFill>
            </p:spPr>
            <p:txBody>
              <a:bodyPr/>
              <a:lstStyle/>
              <a:p>
                <a:r>
                  <a:rPr lang="vi-VN">
                    <a:noFill/>
                  </a:rPr>
                  <a:t> </a:t>
                </a:r>
              </a:p>
            </p:txBody>
          </p:sp>
        </mc:Fallback>
      </mc:AlternateContent>
      <p:sp>
        <p:nvSpPr>
          <p:cNvPr id="35" name="PHẠM DUYÊN 11 - 9Slide.vn">
            <a:extLst>
              <a:ext uri="{FF2B5EF4-FFF2-40B4-BE49-F238E27FC236}">
                <a16:creationId xmlns:a16="http://schemas.microsoft.com/office/drawing/2014/main" id="{9E026DC2-91DB-F63D-6B45-FC3B325611C8}"/>
              </a:ext>
            </a:extLst>
          </p:cNvPr>
          <p:cNvSpPr txBox="1"/>
          <p:nvPr/>
        </p:nvSpPr>
        <p:spPr>
          <a:xfrm>
            <a:off x="5924798" y="3375603"/>
            <a:ext cx="34956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b="1" spc="-140" dirty="0">
                <a:solidFill>
                  <a:schemeClr val="tx1">
                    <a:lumMod val="85000"/>
                    <a:lumOff val="15000"/>
                  </a:schemeClr>
                </a:solidFill>
                <a:latin typeface="Times New Roman" panose="02020603050405020304" pitchFamily="18" charset="0"/>
                <a:cs typeface="Times New Roman" panose="02020603050405020304" pitchFamily="18" charset="0"/>
              </a:rPr>
              <a:t>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26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6" name="PHẠM DUYÊN 12 - 9Slide.vn">
            <a:extLst>
              <a:ext uri="{FF2B5EF4-FFF2-40B4-BE49-F238E27FC236}">
                <a16:creationId xmlns:a16="http://schemas.microsoft.com/office/drawing/2014/main" id="{4BD6273D-5867-4518-6094-8FDD8F2BD49A}"/>
              </a:ext>
            </a:extLst>
          </p:cNvPr>
          <p:cNvSpPr txBox="1"/>
          <p:nvPr/>
        </p:nvSpPr>
        <p:spPr>
          <a:xfrm>
            <a:off x="7072473" y="3821264"/>
            <a:ext cx="3865009" cy="523220"/>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48 + 70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118</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40" name="PHẠM DUYÊN 14 - 9Slide.vn">
            <a:extLst>
              <a:ext uri="{FF2B5EF4-FFF2-40B4-BE49-F238E27FC236}">
                <a16:creationId xmlns:a16="http://schemas.microsoft.com/office/drawing/2014/main" id="{07FADAA6-0685-7227-490E-CF47F430E178}"/>
              </a:ext>
            </a:extLst>
          </p:cNvPr>
          <p:cNvSpPr txBox="1"/>
          <p:nvPr/>
        </p:nvSpPr>
        <p:spPr>
          <a:xfrm>
            <a:off x="6250895" y="4387433"/>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a:solidFill>
                  <a:schemeClr val="tx1">
                    <a:lumMod val="85000"/>
                    <a:lumOff val="15000"/>
                  </a:schemeClr>
                </a:solidFill>
                <a:latin typeface="Times New Roman" panose="02020603050405020304" pitchFamily="18" charset="0"/>
                <a:cs typeface="Times New Roman" panose="02020603050405020304" pitchFamily="18" charset="0"/>
              </a:rPr>
              <a:t>Đáp số:</a:t>
            </a:r>
            <a:endParaRPr lang="vi-VN" sz="2600" spc="-18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1" name="PHẠM DUYÊN 15 - 9Slide.vn">
            <a:extLst>
              <a:ext uri="{FF2B5EF4-FFF2-40B4-BE49-F238E27FC236}">
                <a16:creationId xmlns:a16="http://schemas.microsoft.com/office/drawing/2014/main" id="{1ED78AB3-7518-46EB-7E4B-CA4077FB51F7}"/>
              </a:ext>
            </a:extLst>
          </p:cNvPr>
          <p:cNvSpPr txBox="1"/>
          <p:nvPr/>
        </p:nvSpPr>
        <p:spPr>
          <a:xfrm>
            <a:off x="7436641" y="4387433"/>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vuông</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a:solidFill>
                  <a:srgbClr val="FF0000"/>
                </a:solidFill>
                <a:latin typeface="Times New Roman" panose="02020603050405020304" pitchFamily="18" charset="0"/>
                <a:cs typeface="Times New Roman" panose="02020603050405020304" pitchFamily="18" charset="0"/>
              </a:rPr>
              <a:t>48</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8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8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8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2" name="PHẠM DUYÊN 16 - 9Slide.vn">
            <a:extLst>
              <a:ext uri="{FF2B5EF4-FFF2-40B4-BE49-F238E27FC236}">
                <a16:creationId xmlns:a16="http://schemas.microsoft.com/office/drawing/2014/main" id="{11DD1F02-D063-830D-F1B4-0DF4453C4C0B}"/>
              </a:ext>
            </a:extLst>
          </p:cNvPr>
          <p:cNvSpPr txBox="1"/>
          <p:nvPr/>
        </p:nvSpPr>
        <p:spPr>
          <a:xfrm>
            <a:off x="7726544" y="4876037"/>
            <a:ext cx="3540912"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chữ</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nhật</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a:solidFill>
                  <a:srgbClr val="FF0000"/>
                </a:solidFill>
                <a:latin typeface="Times New Roman" panose="02020603050405020304" pitchFamily="18" charset="0"/>
                <a:cs typeface="Times New Roman" panose="02020603050405020304" pitchFamily="18" charset="0"/>
              </a:rPr>
              <a:t>70</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13"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13"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13"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3" name="PHẠM DUYÊN 17 - 9Slide.vn">
            <a:extLst>
              <a:ext uri="{FF2B5EF4-FFF2-40B4-BE49-F238E27FC236}">
                <a16:creationId xmlns:a16="http://schemas.microsoft.com/office/drawing/2014/main" id="{77FE1C52-DFCC-396E-22C5-2908063FD26D}"/>
              </a:ext>
            </a:extLst>
          </p:cNvPr>
          <p:cNvSpPr txBox="1"/>
          <p:nvPr/>
        </p:nvSpPr>
        <p:spPr>
          <a:xfrm>
            <a:off x="7388290" y="5522751"/>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b="1" spc="-180" dirty="0">
                <a:solidFill>
                  <a:schemeClr val="tx1">
                    <a:lumMod val="85000"/>
                    <a:lumOff val="15000"/>
                  </a:schemeClr>
                </a:solidFill>
                <a:latin typeface="Times New Roman" panose="02020603050405020304" pitchFamily="18" charset="0"/>
                <a:cs typeface="Times New Roman" panose="02020603050405020304" pitchFamily="18" charset="0"/>
              </a:rPr>
              <a:t>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a:solidFill>
                  <a:srgbClr val="FF0000"/>
                </a:solidFill>
                <a:latin typeface="Times New Roman" panose="02020603050405020304" pitchFamily="18" charset="0"/>
                <a:cs typeface="Times New Roman" panose="02020603050405020304" pitchFamily="18" charset="0"/>
              </a:rPr>
              <a:t>118</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8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8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8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3346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500"/>
                            </p:stCondLst>
                            <p:childTnLst>
                              <p:par>
                                <p:cTn id="24" presetID="22" presetClass="entr" presetSubtype="1" fill="hold" grpId="0" nodeType="after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par>
                          <p:cTn id="27" fill="hold">
                            <p:stCondLst>
                              <p:cond delay="1250"/>
                            </p:stCondLst>
                            <p:childTnLst>
                              <p:par>
                                <p:cTn id="28" presetID="22" presetClass="entr" presetSubtype="1" fill="hold" grpId="0" nodeType="after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2000"/>
                            </p:stCondLst>
                            <p:childTnLst>
                              <p:par>
                                <p:cTn id="32" presetID="22" presetClass="entr" presetSubtype="1" fill="hold" grpId="0" nodeType="after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2750"/>
                            </p:stCondLst>
                            <p:childTnLst>
                              <p:par>
                                <p:cTn id="36" presetID="22" presetClass="entr" presetSubtype="1" fill="hold" grpId="0" nodeType="afterEffect">
                                  <p:stCondLst>
                                    <p:cond delay="25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3500"/>
                            </p:stCondLst>
                            <p:childTnLst>
                              <p:par>
                                <p:cTn id="40" presetID="22" presetClass="entr" presetSubtype="1" fill="hold" grpId="0" nodeType="afterEffect">
                                  <p:stCondLst>
                                    <p:cond delay="25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par>
                          <p:cTn id="43" fill="hold">
                            <p:stCondLst>
                              <p:cond delay="4250"/>
                            </p:stCondLst>
                            <p:childTnLst>
                              <p:par>
                                <p:cTn id="44" presetID="22" presetClass="entr" presetSubtype="1" fill="hold" grpId="0" nodeType="after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par>
                          <p:cTn id="47" fill="hold">
                            <p:stCondLst>
                              <p:cond delay="5000"/>
                            </p:stCondLst>
                            <p:childTnLst>
                              <p:par>
                                <p:cTn id="48" presetID="22" presetClass="entr" presetSubtype="1" fill="hold" grpId="0" nodeType="afterEffect">
                                  <p:stCondLst>
                                    <p:cond delay="25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par>
                          <p:cTn id="51" fill="hold">
                            <p:stCondLst>
                              <p:cond delay="5750"/>
                            </p:stCondLst>
                            <p:childTnLst>
                              <p:par>
                                <p:cTn id="52" presetID="22" presetClass="entr" presetSubtype="1" fill="hold" grpId="0" nodeType="afterEffect">
                                  <p:stCondLst>
                                    <p:cond delay="250"/>
                                  </p:stCondLst>
                                  <p:childTnLst>
                                    <p:set>
                                      <p:cBhvr>
                                        <p:cTn id="53" dur="1" fill="hold">
                                          <p:stCondLst>
                                            <p:cond delay="0"/>
                                          </p:stCondLst>
                                        </p:cTn>
                                        <p:tgtEl>
                                          <p:spTgt spid="42"/>
                                        </p:tgtEl>
                                        <p:attrNameLst>
                                          <p:attrName>style.visibility</p:attrName>
                                        </p:attrNameLst>
                                      </p:cBhvr>
                                      <p:to>
                                        <p:strVal val="visible"/>
                                      </p:to>
                                    </p:set>
                                    <p:animEffect transition="in" filter="wipe(up)">
                                      <p:cBhvr>
                                        <p:cTn id="54" dur="500"/>
                                        <p:tgtEl>
                                          <p:spTgt spid="42"/>
                                        </p:tgtEl>
                                      </p:cBhvr>
                                    </p:animEffect>
                                  </p:childTnLst>
                                </p:cTn>
                              </p:par>
                            </p:childTnLst>
                          </p:cTn>
                        </p:par>
                        <p:par>
                          <p:cTn id="55" fill="hold">
                            <p:stCondLst>
                              <p:cond delay="6500"/>
                            </p:stCondLst>
                            <p:childTnLst>
                              <p:par>
                                <p:cTn id="56" presetID="22" presetClass="entr" presetSubtype="1" fill="hold" grpId="0" nodeType="afterEffect">
                                  <p:stCondLst>
                                    <p:cond delay="250"/>
                                  </p:stCondLst>
                                  <p:childTnLst>
                                    <p:set>
                                      <p:cBhvr>
                                        <p:cTn id="57" dur="1" fill="hold">
                                          <p:stCondLst>
                                            <p:cond delay="0"/>
                                          </p:stCondLst>
                                        </p:cTn>
                                        <p:tgtEl>
                                          <p:spTgt spid="43"/>
                                        </p:tgtEl>
                                        <p:attrNameLst>
                                          <p:attrName>style.visibility</p:attrName>
                                        </p:attrNameLst>
                                      </p:cBhvr>
                                      <p:to>
                                        <p:strVal val="visible"/>
                                      </p:to>
                                    </p:set>
                                    <p:animEffect transition="in" filter="wipe(up)">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p:bldP spid="30" grpId="0"/>
      <p:bldP spid="31" grpId="0"/>
      <p:bldP spid="35" grpId="0"/>
      <p:bldP spid="36"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864C1EFC-F5A0-A71B-2CDB-13C621BA0CC4}"/>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90C90B0-60CE-D89B-3678-8C8DE692CBF9}"/>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44EFB64-81A1-4480-FAB9-A5AE026622A9}"/>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CF588815-BE94-7145-E4C6-DF45D6936CC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F08D44C1-CF88-DB20-C326-D2DDCA9FE80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3</a:t>
              </a:r>
            </a:p>
          </p:txBody>
        </p:sp>
      </p:grpSp>
      <p:sp>
        <p:nvSpPr>
          <p:cNvPr id="7" name="PHẠM DUYÊN 2 - 9Slide.vn">
            <a:extLst>
              <a:ext uri="{FF2B5EF4-FFF2-40B4-BE49-F238E27FC236}">
                <a16:creationId xmlns:a16="http://schemas.microsoft.com/office/drawing/2014/main" id="{4CFBA495-8541-E720-4CBB-66002E2FA359}"/>
              </a:ext>
            </a:extLst>
          </p:cNvPr>
          <p:cNvSpPr txBox="1"/>
          <p:nvPr/>
        </p:nvSpPr>
        <p:spPr>
          <a:xfrm>
            <a:off x="1509623" y="564346"/>
            <a:ext cx="9986163" cy="1734064"/>
          </a:xfrm>
          <a:prstGeom prst="rect">
            <a:avLst/>
          </a:prstGeom>
          <a:noFill/>
        </p:spPr>
        <p:txBody>
          <a:bodyPr wrap="square" rtlCol="0">
            <a:spAutoFit/>
          </a:bodyPr>
          <a:lstStyle/>
          <a:p>
            <a:pPr algn="just"/>
            <a:r>
              <a:rPr lang="vi-VN"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PHẠM DUYÊN 3 - 9Slide.vn">
            <a:extLst>
              <a:ext uri="{FF2B5EF4-FFF2-40B4-BE49-F238E27FC236}">
                <a16:creationId xmlns:a16="http://schemas.microsoft.com/office/drawing/2014/main" id="{D1DB24AA-D142-5E6E-F1E2-5A91980EE7EA}"/>
              </a:ext>
            </a:extLst>
          </p:cNvPr>
          <p:cNvSpPr/>
          <p:nvPr/>
        </p:nvSpPr>
        <p:spPr>
          <a:xfrm>
            <a:off x="2497083" y="2796714"/>
            <a:ext cx="1892795" cy="1276041"/>
          </a:xfrm>
          <a:prstGeom prst="rect">
            <a:avLst/>
          </a:prstGeom>
          <a:solidFill>
            <a:srgbClr val="6ECFF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1" name="PHẠM DUYÊN 4 - 9Slide.vn">
            <a:extLst>
              <a:ext uri="{FF2B5EF4-FFF2-40B4-BE49-F238E27FC236}">
                <a16:creationId xmlns:a16="http://schemas.microsoft.com/office/drawing/2014/main" id="{5D988D52-E2F5-ED7D-8FE1-8D88802949C2}"/>
              </a:ext>
            </a:extLst>
          </p:cNvPr>
          <p:cNvSpPr/>
          <p:nvPr/>
        </p:nvSpPr>
        <p:spPr>
          <a:xfrm>
            <a:off x="7802124" y="2720463"/>
            <a:ext cx="2222439" cy="1276041"/>
          </a:xfrm>
          <a:prstGeom prst="rect">
            <a:avLst/>
          </a:prstGeom>
          <a:solidFill>
            <a:srgbClr val="8DC73E"/>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2" name="PHẠM DUYÊN 5 - 9Slide.vn">
            <a:extLst>
              <a:ext uri="{FF2B5EF4-FFF2-40B4-BE49-F238E27FC236}">
                <a16:creationId xmlns:a16="http://schemas.microsoft.com/office/drawing/2014/main" id="{B5BF379C-9F1A-3476-23C2-12201C8058CB}"/>
              </a:ext>
            </a:extLst>
          </p:cNvPr>
          <p:cNvSpPr/>
          <p:nvPr/>
        </p:nvSpPr>
        <p:spPr>
          <a:xfrm>
            <a:off x="5529216" y="4501763"/>
            <a:ext cx="1595052" cy="1595052"/>
          </a:xfrm>
          <a:prstGeom prst="rect">
            <a:avLst/>
          </a:prstGeom>
          <a:solidFill>
            <a:srgbClr val="FEE52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4" name="PHẠM DUYÊN 6 - 9Slide.vn">
            <a:extLst>
              <a:ext uri="{FF2B5EF4-FFF2-40B4-BE49-F238E27FC236}">
                <a16:creationId xmlns:a16="http://schemas.microsoft.com/office/drawing/2014/main" id="{1DB01E52-3AD2-F508-406A-27AB0ACB94AC}"/>
              </a:ext>
            </a:extLst>
          </p:cNvPr>
          <p:cNvSpPr txBox="1"/>
          <p:nvPr/>
        </p:nvSpPr>
        <p:spPr>
          <a:xfrm>
            <a:off x="1660957" y="3124539"/>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4</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PHẠM DUYÊN 7 - 9Slide.vn">
            <a:extLst>
              <a:ext uri="{FF2B5EF4-FFF2-40B4-BE49-F238E27FC236}">
                <a16:creationId xmlns:a16="http://schemas.microsoft.com/office/drawing/2014/main" id="{74FC464B-FACC-94BE-CA42-D29516FA4A89}"/>
              </a:ext>
            </a:extLst>
          </p:cNvPr>
          <p:cNvSpPr txBox="1"/>
          <p:nvPr/>
        </p:nvSpPr>
        <p:spPr>
          <a:xfrm>
            <a:off x="2993853" y="4045833"/>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6</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6" name="PHẠM DUYÊN 8 - 9Slide.vn">
            <a:extLst>
              <a:ext uri="{FF2B5EF4-FFF2-40B4-BE49-F238E27FC236}">
                <a16:creationId xmlns:a16="http://schemas.microsoft.com/office/drawing/2014/main" id="{74BF2A31-0CD0-0A24-224E-8BB4667A095A}"/>
              </a:ext>
            </a:extLst>
          </p:cNvPr>
          <p:cNvSpPr txBox="1"/>
          <p:nvPr/>
        </p:nvSpPr>
        <p:spPr>
          <a:xfrm>
            <a:off x="6968580" y="3048289"/>
            <a:ext cx="775212" cy="46166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4</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7" name="PHẠM DUYÊN 9 - 9Slide.vn">
            <a:extLst>
              <a:ext uri="{FF2B5EF4-FFF2-40B4-BE49-F238E27FC236}">
                <a16:creationId xmlns:a16="http://schemas.microsoft.com/office/drawing/2014/main" id="{7164094D-571E-D4EC-EA49-D567DA3C4B10}"/>
              </a:ext>
            </a:extLst>
          </p:cNvPr>
          <p:cNvSpPr txBox="1"/>
          <p:nvPr/>
        </p:nvSpPr>
        <p:spPr>
          <a:xfrm>
            <a:off x="8546897" y="4040098"/>
            <a:ext cx="775212" cy="46166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8" name="PHẠM DUYÊN 10 - 9Slide.vn">
            <a:extLst>
              <a:ext uri="{FF2B5EF4-FFF2-40B4-BE49-F238E27FC236}">
                <a16:creationId xmlns:a16="http://schemas.microsoft.com/office/drawing/2014/main" id="{E85C0881-977F-9E0D-37EF-69FFA5D31208}"/>
              </a:ext>
            </a:extLst>
          </p:cNvPr>
          <p:cNvSpPr txBox="1"/>
          <p:nvPr/>
        </p:nvSpPr>
        <p:spPr>
          <a:xfrm>
            <a:off x="4650307" y="4954674"/>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5</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9" name="PHẠM DUYÊN 11 - 9Slide.vn">
            <a:extLst>
              <a:ext uri="{FF2B5EF4-FFF2-40B4-BE49-F238E27FC236}">
                <a16:creationId xmlns:a16="http://schemas.microsoft.com/office/drawing/2014/main" id="{16552E83-4871-FC36-02BF-4B67C1FC72ED}"/>
              </a:ext>
            </a:extLst>
          </p:cNvPr>
          <p:cNvSpPr txBox="1"/>
          <p:nvPr/>
        </p:nvSpPr>
        <p:spPr>
          <a:xfrm>
            <a:off x="5908679" y="6062821"/>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5</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0ADDA0C7-8A33-7908-A27D-30BBC8DFF0C1}"/>
              </a:ext>
            </a:extLst>
          </p:cNvPr>
          <p:cNvCxnSpPr>
            <a:cxnSpLocks/>
          </p:cNvCxnSpPr>
          <p:nvPr/>
        </p:nvCxnSpPr>
        <p:spPr>
          <a:xfrm>
            <a:off x="5448579" y="1376738"/>
            <a:ext cx="5924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591B37-FEE0-8D93-6842-C0803E1755B2}"/>
              </a:ext>
            </a:extLst>
          </p:cNvPr>
          <p:cNvCxnSpPr>
            <a:cxnSpLocks/>
          </p:cNvCxnSpPr>
          <p:nvPr/>
        </p:nvCxnSpPr>
        <p:spPr>
          <a:xfrm>
            <a:off x="1578114" y="1767156"/>
            <a:ext cx="66514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5A1A86-4FFA-F4AB-A681-F36E0726902B}"/>
              </a:ext>
            </a:extLst>
          </p:cNvPr>
          <p:cNvCxnSpPr>
            <a:cxnSpLocks/>
          </p:cNvCxnSpPr>
          <p:nvPr/>
        </p:nvCxnSpPr>
        <p:spPr>
          <a:xfrm>
            <a:off x="8546897" y="1959697"/>
            <a:ext cx="28265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05F738-9BB8-5DB1-5FFE-43A064B45E76}"/>
              </a:ext>
            </a:extLst>
          </p:cNvPr>
          <p:cNvCxnSpPr>
            <a:cxnSpLocks/>
          </p:cNvCxnSpPr>
          <p:nvPr/>
        </p:nvCxnSpPr>
        <p:spPr>
          <a:xfrm>
            <a:off x="1578114" y="2257242"/>
            <a:ext cx="49996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83643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par>
                          <p:cTn id="55" fill="hold">
                            <p:stCondLst>
                              <p:cond delay="500"/>
                            </p:stCondLst>
                            <p:childTnLst>
                              <p:par>
                                <p:cTn id="56" presetID="22" presetClass="entr" presetSubtype="8" fill="hold" nodeType="afterEffect">
                                  <p:stCondLst>
                                    <p:cond delay="25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E7619B6-61DA-601D-B1C2-4955ED0691EF}"/>
              </a:ext>
            </a:extLst>
          </p:cNvPr>
          <p:cNvGraphicFramePr>
            <a:graphicFrameLocks noGrp="1"/>
          </p:cNvGraphicFramePr>
          <p:nvPr>
            <p:extLst>
              <p:ext uri="{D42A27DB-BD31-4B8C-83A1-F6EECF244321}">
                <p14:modId xmlns:p14="http://schemas.microsoft.com/office/powerpoint/2010/main" val="29643815"/>
              </p:ext>
            </p:extLst>
          </p:nvPr>
        </p:nvGraphicFramePr>
        <p:xfrm>
          <a:off x="824215" y="1901934"/>
          <a:ext cx="10543569" cy="4388143"/>
        </p:xfrm>
        <a:graphic>
          <a:graphicData uri="http://schemas.openxmlformats.org/drawingml/2006/table">
            <a:tbl>
              <a:tblPr firstRow="1" bandRow="1">
                <a:tableStyleId>{5C22544A-7EE6-4342-B048-85BDC9FD1C3A}</a:tableStyleId>
              </a:tblPr>
              <a:tblGrid>
                <a:gridCol w="2858500">
                  <a:extLst>
                    <a:ext uri="{9D8B030D-6E8A-4147-A177-3AD203B41FA5}">
                      <a16:colId xmlns:a16="http://schemas.microsoft.com/office/drawing/2014/main" val="4527478"/>
                    </a:ext>
                  </a:extLst>
                </a:gridCol>
                <a:gridCol w="4037744">
                  <a:extLst>
                    <a:ext uri="{9D8B030D-6E8A-4147-A177-3AD203B41FA5}">
                      <a16:colId xmlns:a16="http://schemas.microsoft.com/office/drawing/2014/main" val="1397233579"/>
                    </a:ext>
                  </a:extLst>
                </a:gridCol>
                <a:gridCol w="3647325">
                  <a:extLst>
                    <a:ext uri="{9D8B030D-6E8A-4147-A177-3AD203B41FA5}">
                      <a16:colId xmlns:a16="http://schemas.microsoft.com/office/drawing/2014/main" val="219573512"/>
                    </a:ext>
                  </a:extLst>
                </a:gridCol>
              </a:tblGrid>
              <a:tr h="874855">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26213809"/>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314289324"/>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429168292"/>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622585199"/>
                  </a:ext>
                </a:extLst>
              </a:tr>
            </a:tbl>
          </a:graphicData>
        </a:graphic>
      </p:graphicFrame>
      <p:sp>
        <p:nvSpPr>
          <p:cNvPr id="26" name="Rectangle: Rounded Corners 25">
            <a:extLst>
              <a:ext uri="{FF2B5EF4-FFF2-40B4-BE49-F238E27FC236}">
                <a16:creationId xmlns:a16="http://schemas.microsoft.com/office/drawing/2014/main" id="{DD7BF457-046C-CB17-18D4-AB8427F62F66}"/>
              </a:ext>
            </a:extLst>
          </p:cNvPr>
          <p:cNvSpPr/>
          <p:nvPr/>
        </p:nvSpPr>
        <p:spPr>
          <a:xfrm>
            <a:off x="3998721" y="5443603"/>
            <a:ext cx="3457896" cy="54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520ADA42-A2CF-5419-6E02-7D5835D7BB2F}"/>
              </a:ext>
            </a:extLst>
          </p:cNvPr>
          <p:cNvSpPr/>
          <p:nvPr/>
        </p:nvSpPr>
        <p:spPr>
          <a:xfrm>
            <a:off x="4011417" y="3061552"/>
            <a:ext cx="3457896" cy="54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DBE243E-65F4-C67E-2360-8B83D06907AA}"/>
              </a:ext>
            </a:extLst>
          </p:cNvPr>
          <p:cNvPicPr>
            <a:picLocks noChangeAspect="1"/>
          </p:cNvPicPr>
          <p:nvPr/>
        </p:nvPicPr>
        <p:blipFill>
          <a:blip r:embed="rId2"/>
          <a:stretch>
            <a:fillRect/>
          </a:stretch>
        </p:blipFill>
        <p:spPr>
          <a:xfrm>
            <a:off x="1031094" y="2861424"/>
            <a:ext cx="1587579" cy="998628"/>
          </a:xfrm>
          <a:prstGeom prst="rect">
            <a:avLst/>
          </a:prstGeom>
        </p:spPr>
      </p:pic>
      <p:pic>
        <p:nvPicPr>
          <p:cNvPr id="7" name="Picture 6">
            <a:extLst>
              <a:ext uri="{FF2B5EF4-FFF2-40B4-BE49-F238E27FC236}">
                <a16:creationId xmlns:a16="http://schemas.microsoft.com/office/drawing/2014/main" id="{412E7101-648F-40B3-E887-93090DC0BB9C}"/>
              </a:ext>
            </a:extLst>
          </p:cNvPr>
          <p:cNvPicPr>
            <a:picLocks noChangeAspect="1"/>
          </p:cNvPicPr>
          <p:nvPr/>
        </p:nvPicPr>
        <p:blipFill>
          <a:blip r:embed="rId3"/>
          <a:stretch>
            <a:fillRect/>
          </a:stretch>
        </p:blipFill>
        <p:spPr>
          <a:xfrm>
            <a:off x="996323" y="4037830"/>
            <a:ext cx="1712423" cy="998628"/>
          </a:xfrm>
          <a:prstGeom prst="rect">
            <a:avLst/>
          </a:prstGeom>
        </p:spPr>
      </p:pic>
      <p:pic>
        <p:nvPicPr>
          <p:cNvPr id="9" name="Picture 8">
            <a:extLst>
              <a:ext uri="{FF2B5EF4-FFF2-40B4-BE49-F238E27FC236}">
                <a16:creationId xmlns:a16="http://schemas.microsoft.com/office/drawing/2014/main" id="{6A9F488B-4F14-6275-CA61-8F03F6C40A53}"/>
              </a:ext>
            </a:extLst>
          </p:cNvPr>
          <p:cNvPicPr>
            <a:picLocks noChangeAspect="1"/>
          </p:cNvPicPr>
          <p:nvPr/>
        </p:nvPicPr>
        <p:blipFill>
          <a:blip r:embed="rId4"/>
          <a:stretch>
            <a:fillRect/>
          </a:stretch>
        </p:blipFill>
        <p:spPr>
          <a:xfrm>
            <a:off x="1232847" y="5273508"/>
            <a:ext cx="1239374" cy="1000089"/>
          </a:xfrm>
          <a:prstGeom prst="rect">
            <a:avLst/>
          </a:prstGeom>
        </p:spPr>
      </p:pic>
      <p:sp>
        <p:nvSpPr>
          <p:cNvPr id="10" name="TextBox 9">
            <a:extLst>
              <a:ext uri="{FF2B5EF4-FFF2-40B4-BE49-F238E27FC236}">
                <a16:creationId xmlns:a16="http://schemas.microsoft.com/office/drawing/2014/main" id="{25E0CDFE-CC9E-EC86-8F3F-9CB18B69795A}"/>
              </a:ext>
            </a:extLst>
          </p:cNvPr>
          <p:cNvSpPr txBox="1"/>
          <p:nvPr/>
        </p:nvSpPr>
        <p:spPr>
          <a:xfrm>
            <a:off x="851471" y="2050784"/>
            <a:ext cx="2684762"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Tờ giấy màu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6E70793-C9EC-F588-EBFD-01BEEBF606A9}"/>
              </a:ext>
            </a:extLst>
          </p:cNvPr>
          <p:cNvSpPr txBox="1"/>
          <p:nvPr/>
        </p:nvSpPr>
        <p:spPr>
          <a:xfrm>
            <a:off x="4202353" y="2050784"/>
            <a:ext cx="2782539"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Chu vi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C35B7C-F1F9-8516-3E9D-B0EA23D8230F}"/>
              </a:ext>
            </a:extLst>
          </p:cNvPr>
          <p:cNvSpPr txBox="1"/>
          <p:nvPr/>
        </p:nvSpPr>
        <p:spPr>
          <a:xfrm>
            <a:off x="7947948" y="2050784"/>
            <a:ext cx="3267181"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Diện tích</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3" name="PHẠM DUYÊN 1 - 9Slide.vn">
            <a:extLst>
              <a:ext uri="{FF2B5EF4-FFF2-40B4-BE49-F238E27FC236}">
                <a16:creationId xmlns:a16="http://schemas.microsoft.com/office/drawing/2014/main" id="{6AC31D81-3594-3089-857E-2C2AA2BA8A54}"/>
              </a:ext>
            </a:extLst>
          </p:cNvPr>
          <p:cNvGrpSpPr/>
          <p:nvPr/>
        </p:nvGrpSpPr>
        <p:grpSpPr>
          <a:xfrm>
            <a:off x="651934" y="545779"/>
            <a:ext cx="668922" cy="668922"/>
            <a:chOff x="1559434" y="1197548"/>
            <a:chExt cx="668922" cy="668922"/>
          </a:xfrm>
        </p:grpSpPr>
        <p:grpSp>
          <p:nvGrpSpPr>
            <p:cNvPr id="14" name="Group 13">
              <a:extLst>
                <a:ext uri="{FF2B5EF4-FFF2-40B4-BE49-F238E27FC236}">
                  <a16:creationId xmlns:a16="http://schemas.microsoft.com/office/drawing/2014/main" id="{FBA12E35-1C88-2E1F-0773-9C695BB8B9AB}"/>
                </a:ext>
              </a:extLst>
            </p:cNvPr>
            <p:cNvGrpSpPr/>
            <p:nvPr/>
          </p:nvGrpSpPr>
          <p:grpSpPr>
            <a:xfrm>
              <a:off x="1559434" y="1197548"/>
              <a:ext cx="668922" cy="668922"/>
              <a:chOff x="1959266" y="1758940"/>
              <a:chExt cx="668922" cy="668922"/>
            </a:xfrm>
          </p:grpSpPr>
          <p:sp>
            <p:nvSpPr>
              <p:cNvPr id="16" name="Oval 15">
                <a:extLst>
                  <a:ext uri="{FF2B5EF4-FFF2-40B4-BE49-F238E27FC236}">
                    <a16:creationId xmlns:a16="http://schemas.microsoft.com/office/drawing/2014/main" id="{09948997-D364-F397-3733-B739AE10193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241B0434-9E7B-ED6F-50E8-C4574CD3A8E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D092A168-038C-5D3F-FED3-68C0CA5879D9}"/>
                </a:ext>
              </a:extLst>
            </p:cNvPr>
            <p:cNvSpPr txBox="1"/>
            <p:nvPr/>
          </p:nvSpPr>
          <p:spPr>
            <a:xfrm>
              <a:off x="1693586" y="1245610"/>
              <a:ext cx="368542"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18" name="PHẠM DUYÊN 2 - 9Slide.vn">
            <a:extLst>
              <a:ext uri="{FF2B5EF4-FFF2-40B4-BE49-F238E27FC236}">
                <a16:creationId xmlns:a16="http://schemas.microsoft.com/office/drawing/2014/main" id="{0E612E56-1361-E244-A3AF-16602CA1C8E2}"/>
              </a:ext>
            </a:extLst>
          </p:cNvPr>
          <p:cNvSpPr txBox="1"/>
          <p:nvPr/>
        </p:nvSpPr>
        <p:spPr>
          <a:xfrm>
            <a:off x="1456516" y="315234"/>
            <a:ext cx="9986163" cy="1569660"/>
          </a:xfrm>
          <a:prstGeom prst="rect">
            <a:avLst/>
          </a:prstGeom>
          <a:noFill/>
        </p:spPr>
        <p:txBody>
          <a:bodyPr wrap="square" rtlCol="0">
            <a:spAutoFit/>
          </a:bodyPr>
          <a:lstStyle/>
          <a:p>
            <a:pPr algn="just"/>
            <a:r>
              <a:rPr lang="vi-VN"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PHẠM DUYÊN 12 - 9Slide.vn">
            <a:extLst>
              <a:ext uri="{FF2B5EF4-FFF2-40B4-BE49-F238E27FC236}">
                <a16:creationId xmlns:a16="http://schemas.microsoft.com/office/drawing/2014/main" id="{971A501B-7F8C-DB77-1D54-E66382F4496B}"/>
              </a:ext>
            </a:extLst>
          </p:cNvPr>
          <p:cNvSpPr txBox="1"/>
          <p:nvPr/>
        </p:nvSpPr>
        <p:spPr>
          <a:xfrm>
            <a:off x="4071320" y="3030488"/>
            <a:ext cx="3312698"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(6 + 4) x 2 = </a:t>
            </a:r>
            <a:r>
              <a:rPr lang="vi-VN" sz="2800" dirty="0">
                <a:solidFill>
                  <a:srgbClr val="FF0000"/>
                </a:solidFill>
                <a:latin typeface="Times New Roman" panose="02020603050405020304" pitchFamily="18" charset="0"/>
                <a:cs typeface="Times New Roman" panose="02020603050405020304" pitchFamily="18" charset="0"/>
              </a:rPr>
              <a:t>20</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endParaRPr lang="en-US" sz="2800" dirty="0">
              <a:solidFill>
                <a:srgbClr val="660066"/>
              </a:solidFill>
              <a:latin typeface="Times New Roman" panose="02020603050405020304" pitchFamily="18" charset="0"/>
              <a:cs typeface="Times New Roman" panose="02020603050405020304" pitchFamily="18" charset="0"/>
            </a:endParaRPr>
          </a:p>
        </p:txBody>
      </p:sp>
      <p:sp>
        <p:nvSpPr>
          <p:cNvPr id="20" name="PHẠM DUYÊN 16 - 9Slide.vn">
            <a:extLst>
              <a:ext uri="{FF2B5EF4-FFF2-40B4-BE49-F238E27FC236}">
                <a16:creationId xmlns:a16="http://schemas.microsoft.com/office/drawing/2014/main" id="{8DF954B7-C76C-AA18-6BDD-FC12494388ED}"/>
              </a:ext>
            </a:extLst>
          </p:cNvPr>
          <p:cNvSpPr txBox="1"/>
          <p:nvPr/>
        </p:nvSpPr>
        <p:spPr>
          <a:xfrm>
            <a:off x="4131223" y="4269961"/>
            <a:ext cx="3457896"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(7 + 4) x 2 = </a:t>
            </a:r>
            <a:r>
              <a:rPr lang="vi-VN" sz="2800" dirty="0">
                <a:solidFill>
                  <a:srgbClr val="FF0000"/>
                </a:solidFill>
                <a:latin typeface="Times New Roman" panose="02020603050405020304" pitchFamily="18" charset="0"/>
                <a:cs typeface="Times New Roman" panose="02020603050405020304" pitchFamily="18" charset="0"/>
              </a:rPr>
              <a:t>22</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1" name="PHẠM DUYÊN 20 - 9Slide.vn">
            <a:extLst>
              <a:ext uri="{FF2B5EF4-FFF2-40B4-BE49-F238E27FC236}">
                <a16:creationId xmlns:a16="http://schemas.microsoft.com/office/drawing/2014/main" id="{1604C148-C270-0867-E993-75B6CDC8804D}"/>
              </a:ext>
            </a:extLst>
          </p:cNvPr>
          <p:cNvSpPr txBox="1"/>
          <p:nvPr/>
        </p:nvSpPr>
        <p:spPr>
          <a:xfrm>
            <a:off x="4476995" y="5429579"/>
            <a:ext cx="2791743"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5 x 4 = </a:t>
            </a:r>
            <a:r>
              <a:rPr lang="vi-VN" sz="2800" dirty="0">
                <a:solidFill>
                  <a:srgbClr val="FF0000"/>
                </a:solidFill>
                <a:latin typeface="Times New Roman" panose="02020603050405020304" pitchFamily="18" charset="0"/>
                <a:cs typeface="Times New Roman" panose="02020603050405020304" pitchFamily="18" charset="0"/>
              </a:rPr>
              <a:t>20</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9" name="Rectangle: Rounded Corners 28">
            <a:extLst>
              <a:ext uri="{FF2B5EF4-FFF2-40B4-BE49-F238E27FC236}">
                <a16:creationId xmlns:a16="http://schemas.microsoft.com/office/drawing/2014/main" id="{5D3C1F9A-D442-1B4A-287D-D859D2205E2A}"/>
              </a:ext>
            </a:extLst>
          </p:cNvPr>
          <p:cNvSpPr/>
          <p:nvPr/>
        </p:nvSpPr>
        <p:spPr>
          <a:xfrm>
            <a:off x="8193889" y="3073995"/>
            <a:ext cx="3054596" cy="5402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PHẠM DUYÊN 14 - 9Slide.vn">
            <a:extLst>
              <a:ext uri="{FF2B5EF4-FFF2-40B4-BE49-F238E27FC236}">
                <a16:creationId xmlns:a16="http://schemas.microsoft.com/office/drawing/2014/main" id="{7EF43252-CB85-FAD7-1143-881A8688FF98}"/>
              </a:ext>
            </a:extLst>
          </p:cNvPr>
          <p:cNvSpPr txBox="1"/>
          <p:nvPr/>
        </p:nvSpPr>
        <p:spPr>
          <a:xfrm>
            <a:off x="8349142" y="3077147"/>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6 x 4 = </a:t>
            </a:r>
            <a:r>
              <a:rPr lang="vi-VN" sz="2800" dirty="0">
                <a:solidFill>
                  <a:srgbClr val="FF0000"/>
                </a:solidFill>
                <a:latin typeface="Times New Roman" panose="02020603050405020304" pitchFamily="18" charset="0"/>
                <a:cs typeface="Times New Roman" panose="02020603050405020304" pitchFamily="18" charset="0"/>
              </a:rPr>
              <a:t>24</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3" name="PHẠM DUYÊN 18 - 9Slide.vn">
            <a:extLst>
              <a:ext uri="{FF2B5EF4-FFF2-40B4-BE49-F238E27FC236}">
                <a16:creationId xmlns:a16="http://schemas.microsoft.com/office/drawing/2014/main" id="{743AC919-E79D-DE26-6DD2-584FFA52B01F}"/>
              </a:ext>
            </a:extLst>
          </p:cNvPr>
          <p:cNvSpPr txBox="1"/>
          <p:nvPr/>
        </p:nvSpPr>
        <p:spPr>
          <a:xfrm>
            <a:off x="8378820" y="4206532"/>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7 x 4 = </a:t>
            </a:r>
            <a:r>
              <a:rPr lang="vi-VN" sz="2800" dirty="0">
                <a:solidFill>
                  <a:srgbClr val="FF0000"/>
                </a:solidFill>
                <a:latin typeface="Times New Roman" panose="02020603050405020304" pitchFamily="18" charset="0"/>
                <a:cs typeface="Times New Roman" panose="02020603050405020304" pitchFamily="18" charset="0"/>
              </a:rPr>
              <a:t>28</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30" name="Rectangle: Rounded Corners 29">
            <a:extLst>
              <a:ext uri="{FF2B5EF4-FFF2-40B4-BE49-F238E27FC236}">
                <a16:creationId xmlns:a16="http://schemas.microsoft.com/office/drawing/2014/main" id="{C6B119E6-E12F-A522-867A-448A4FEBDD7C}"/>
              </a:ext>
            </a:extLst>
          </p:cNvPr>
          <p:cNvSpPr/>
          <p:nvPr/>
        </p:nvSpPr>
        <p:spPr>
          <a:xfrm>
            <a:off x="8106310" y="5418862"/>
            <a:ext cx="3054596" cy="5402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PHẠM DUYÊN 22 - 9Slide.vn">
            <a:extLst>
              <a:ext uri="{FF2B5EF4-FFF2-40B4-BE49-F238E27FC236}">
                <a16:creationId xmlns:a16="http://schemas.microsoft.com/office/drawing/2014/main" id="{42707098-23C1-1887-7B34-C8A75AA041E6}"/>
              </a:ext>
            </a:extLst>
          </p:cNvPr>
          <p:cNvSpPr txBox="1"/>
          <p:nvPr/>
        </p:nvSpPr>
        <p:spPr>
          <a:xfrm>
            <a:off x="8515887" y="5432322"/>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5 x 5 = </a:t>
            </a:r>
            <a:r>
              <a:rPr lang="vi-VN" sz="2800" dirty="0">
                <a:solidFill>
                  <a:srgbClr val="FF0000"/>
                </a:solidFill>
                <a:latin typeface="Times New Roman" panose="02020603050405020304" pitchFamily="18" charset="0"/>
                <a:cs typeface="Times New Roman" panose="02020603050405020304" pitchFamily="18" charset="0"/>
              </a:rPr>
              <a:t>25</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6DD599F0-79B1-5032-4DE0-9E097FD43C55}"/>
              </a:ext>
            </a:extLst>
          </p:cNvPr>
          <p:cNvSpPr txBox="1"/>
          <p:nvPr/>
        </p:nvSpPr>
        <p:spPr>
          <a:xfrm>
            <a:off x="2737972" y="3061552"/>
            <a:ext cx="919998" cy="461665"/>
          </a:xfrm>
          <a:prstGeom prst="rect">
            <a:avLst/>
          </a:prstGeom>
          <a:noFill/>
        </p:spPr>
        <p:txBody>
          <a:bodyPr wrap="square" rtlCol="0">
            <a:spAutoFit/>
          </a:bodyPr>
          <a:lstStyle/>
          <a:p>
            <a:r>
              <a:rPr lang="vi-VN" sz="2400" dirty="0">
                <a:solidFill>
                  <a:schemeClr val="tx2">
                    <a:lumMod val="60000"/>
                    <a:lumOff val="40000"/>
                  </a:schemeClr>
                </a:solidFill>
                <a:latin typeface="Times New Roman" panose="02020603050405020304" pitchFamily="18" charset="0"/>
                <a:cs typeface="Times New Roman" panose="02020603050405020304" pitchFamily="18" charset="0"/>
              </a:rPr>
              <a:t>Nam</a:t>
            </a:r>
            <a:endParaRPr lang="en-US" sz="24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0E5221C-9419-8416-53CA-A43874299B4A}"/>
              </a:ext>
            </a:extLst>
          </p:cNvPr>
          <p:cNvSpPr txBox="1"/>
          <p:nvPr/>
        </p:nvSpPr>
        <p:spPr>
          <a:xfrm>
            <a:off x="2701150" y="5542719"/>
            <a:ext cx="919998" cy="461665"/>
          </a:xfrm>
          <a:prstGeom prst="rect">
            <a:avLst/>
          </a:prstGeom>
          <a:noFill/>
        </p:spPr>
        <p:txBody>
          <a:bodyPr wrap="square" rtlCol="0">
            <a:spAutoFit/>
          </a:bodyPr>
          <a:lstStyle/>
          <a:p>
            <a:r>
              <a:rPr lang="vi-VN" sz="2400" dirty="0">
                <a:solidFill>
                  <a:srgbClr val="FF9900"/>
                </a:solidFill>
                <a:latin typeface="Times New Roman" panose="02020603050405020304" pitchFamily="18" charset="0"/>
                <a:cs typeface="Times New Roman" panose="02020603050405020304" pitchFamily="18" charset="0"/>
              </a:rPr>
              <a:t>Việt</a:t>
            </a:r>
            <a:endParaRPr lang="en-US" sz="2400" dirty="0">
              <a:solidFill>
                <a:srgbClr val="FF99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77A3EF0-8103-3626-983B-7C68CFE66A49}"/>
              </a:ext>
            </a:extLst>
          </p:cNvPr>
          <p:cNvSpPr txBox="1"/>
          <p:nvPr/>
        </p:nvSpPr>
        <p:spPr>
          <a:xfrm>
            <a:off x="2737972" y="4279556"/>
            <a:ext cx="919998" cy="461665"/>
          </a:xfrm>
          <a:prstGeom prst="rect">
            <a:avLst/>
          </a:prstGeom>
          <a:noFill/>
        </p:spPr>
        <p:txBody>
          <a:bodyPr wrap="square" rtlCol="0">
            <a:spAutoFit/>
          </a:bodyPr>
          <a:lstStyle/>
          <a:p>
            <a:r>
              <a:rPr lang="vi-VN" sz="2400" dirty="0">
                <a:solidFill>
                  <a:srgbClr val="00B050"/>
                </a:solidFill>
                <a:latin typeface="Times New Roman" panose="02020603050405020304" pitchFamily="18" charset="0"/>
                <a:cs typeface="Times New Roman" panose="02020603050405020304" pitchFamily="18" charset="0"/>
              </a:rPr>
              <a:t>Mai</a:t>
            </a:r>
            <a:endParaRPr lang="en-US" sz="2400" dirty="0">
              <a:solidFill>
                <a:srgbClr val="00B050"/>
              </a:solidFill>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1912B163-47C5-1694-7343-998336AF62D9}"/>
              </a:ext>
            </a:extLst>
          </p:cNvPr>
          <p:cNvCxnSpPr/>
          <p:nvPr/>
        </p:nvCxnSpPr>
        <p:spPr>
          <a:xfrm>
            <a:off x="4389416" y="1037690"/>
            <a:ext cx="67714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711A31-1010-405A-48EB-BCB653C17D89}"/>
              </a:ext>
            </a:extLst>
          </p:cNvPr>
          <p:cNvCxnSpPr>
            <a:cxnSpLocks/>
          </p:cNvCxnSpPr>
          <p:nvPr/>
        </p:nvCxnSpPr>
        <p:spPr>
          <a:xfrm>
            <a:off x="1456516" y="1428772"/>
            <a:ext cx="44716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1746C9-DAAC-D9EF-8C2E-467713F99A38}"/>
              </a:ext>
            </a:extLst>
          </p:cNvPr>
          <p:cNvCxnSpPr>
            <a:cxnSpLocks/>
          </p:cNvCxnSpPr>
          <p:nvPr/>
        </p:nvCxnSpPr>
        <p:spPr>
          <a:xfrm>
            <a:off x="8917969" y="1407560"/>
            <a:ext cx="24593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253AF27-569B-3D08-8491-9F27178DD4B0}"/>
              </a:ext>
            </a:extLst>
          </p:cNvPr>
          <p:cNvCxnSpPr>
            <a:cxnSpLocks/>
          </p:cNvCxnSpPr>
          <p:nvPr/>
        </p:nvCxnSpPr>
        <p:spPr>
          <a:xfrm>
            <a:off x="1508286" y="1797978"/>
            <a:ext cx="21496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7680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par>
                          <p:cTn id="61" fill="hold">
                            <p:stCondLst>
                              <p:cond delay="500"/>
                            </p:stCondLst>
                            <p:childTnLst>
                              <p:par>
                                <p:cTn id="62" presetID="22" presetClass="entr" presetSubtype="1" fill="hold" grpId="0" nodeType="afterEffect">
                                  <p:stCondLst>
                                    <p:cond delay="50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up)">
                                      <p:cBhvr>
                                        <p:cTn id="69" dur="500"/>
                                        <p:tgtEl>
                                          <p:spTgt spid="29"/>
                                        </p:tgtEl>
                                      </p:cBhvr>
                                    </p:animEffect>
                                  </p:childTnLst>
                                </p:cTn>
                              </p:par>
                            </p:childTnLst>
                          </p:cTn>
                        </p:par>
                        <p:par>
                          <p:cTn id="70" fill="hold">
                            <p:stCondLst>
                              <p:cond delay="500"/>
                            </p:stCondLst>
                            <p:childTnLst>
                              <p:par>
                                <p:cTn id="71" presetID="22" presetClass="entr" presetSubtype="1" fill="hold" grpId="0" nodeType="afterEffect">
                                  <p:stCondLst>
                                    <p:cond delay="500"/>
                                  </p:stCondLst>
                                  <p:childTnLst>
                                    <p:set>
                                      <p:cBhvr>
                                        <p:cTn id="72" dur="1" fill="hold">
                                          <p:stCondLst>
                                            <p:cond delay="0"/>
                                          </p:stCondLst>
                                        </p:cTn>
                                        <p:tgtEl>
                                          <p:spTgt spid="30"/>
                                        </p:tgtEl>
                                        <p:attrNameLst>
                                          <p:attrName>style.visibility</p:attrName>
                                        </p:attrNameLst>
                                      </p:cBhvr>
                                      <p:to>
                                        <p:strVal val="visible"/>
                                      </p:to>
                                    </p:set>
                                    <p:animEffect transition="in" filter="wipe(up)">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10" grpId="0"/>
      <p:bldP spid="11" grpId="0"/>
      <p:bldP spid="12" grpId="0"/>
      <p:bldP spid="19" grpId="0"/>
      <p:bldP spid="20" grpId="0"/>
      <p:bldP spid="21" grpId="0"/>
      <p:bldP spid="29" grpId="0" animBg="1"/>
      <p:bldP spid="22" grpId="0"/>
      <p:bldP spid="23" grpId="0"/>
      <p:bldP spid="30" grpId="0" animBg="1"/>
      <p:bldP spid="24"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7B49C-95F6-32EE-8AEE-316FD050F095}"/>
              </a:ext>
            </a:extLst>
          </p:cNvPr>
          <p:cNvPicPr>
            <a:picLocks noChangeAspect="1"/>
          </p:cNvPicPr>
          <p:nvPr/>
        </p:nvPicPr>
        <p:blipFill>
          <a:blip r:embed="rId2"/>
          <a:stretch>
            <a:fillRect/>
          </a:stretch>
        </p:blipFill>
        <p:spPr>
          <a:xfrm>
            <a:off x="2495609" y="1845735"/>
            <a:ext cx="8239875" cy="3477965"/>
          </a:xfrm>
          <a:prstGeom prst="rect">
            <a:avLst/>
          </a:prstGeom>
        </p:spPr>
      </p:pic>
      <p:sp>
        <p:nvSpPr>
          <p:cNvPr id="4" name="PHẠM DUYÊN 23 - 9Slide.vn">
            <a:extLst>
              <a:ext uri="{FF2B5EF4-FFF2-40B4-BE49-F238E27FC236}">
                <a16:creationId xmlns:a16="http://schemas.microsoft.com/office/drawing/2014/main" id="{542BB686-D857-5F6C-5BAB-D3BE23393D99}"/>
              </a:ext>
            </a:extLst>
          </p:cNvPr>
          <p:cNvSpPr txBox="1"/>
          <p:nvPr/>
        </p:nvSpPr>
        <p:spPr>
          <a:xfrm>
            <a:off x="3250057" y="5284541"/>
            <a:ext cx="5897368"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 T</a:t>
            </a:r>
            <a:r>
              <a:rPr lang="vi-VN" sz="2000" dirty="0">
                <a:solidFill>
                  <a:srgbClr val="660066"/>
                </a:solidFill>
                <a:latin typeface="Times New Roman" panose="02020603050405020304" pitchFamily="18" charset="0"/>
                <a:cs typeface="Times New Roman" panose="02020603050405020304" pitchFamily="18" charset="0"/>
              </a:rPr>
              <a:t>ờ giấy màu xanh dương là của Nam.</a:t>
            </a:r>
            <a:r>
              <a:rPr lang="en-US" sz="2000" dirty="0">
                <a:solidFill>
                  <a:srgbClr val="660066"/>
                </a:solidFill>
                <a:latin typeface="Times New Roman" panose="02020603050405020304" pitchFamily="18" charset="0"/>
                <a:cs typeface="Times New Roman" panose="02020603050405020304" pitchFamily="18" charset="0"/>
              </a:rPr>
              <a:t> </a:t>
            </a:r>
          </a:p>
        </p:txBody>
      </p:sp>
      <p:sp>
        <p:nvSpPr>
          <p:cNvPr id="5" name="PHẠM DUYÊN 24 - 9Slide.vn">
            <a:extLst>
              <a:ext uri="{FF2B5EF4-FFF2-40B4-BE49-F238E27FC236}">
                <a16:creationId xmlns:a16="http://schemas.microsoft.com/office/drawing/2014/main" id="{5BA6F288-56A5-8605-3B5F-87ACF7A1982D}"/>
              </a:ext>
            </a:extLst>
          </p:cNvPr>
          <p:cNvSpPr txBox="1"/>
          <p:nvPr/>
        </p:nvSpPr>
        <p:spPr>
          <a:xfrm>
            <a:off x="3250057" y="6017858"/>
            <a:ext cx="5070467"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a:t>
            </a:r>
            <a:r>
              <a:rPr lang="vi-VN" sz="2000" dirty="0">
                <a:solidFill>
                  <a:srgbClr val="660066"/>
                </a:solidFill>
                <a:latin typeface="Times New Roman" panose="02020603050405020304" pitchFamily="18" charset="0"/>
                <a:cs typeface="Times New Roman" panose="02020603050405020304" pitchFamily="18" charset="0"/>
              </a:rPr>
              <a:t> Tờ giấy màu vàng là của Việt.</a:t>
            </a:r>
          </a:p>
        </p:txBody>
      </p:sp>
      <p:sp>
        <p:nvSpPr>
          <p:cNvPr id="6" name="PHẠM DUYÊN 28 - 9Slide.vn">
            <a:extLst>
              <a:ext uri="{FF2B5EF4-FFF2-40B4-BE49-F238E27FC236}">
                <a16:creationId xmlns:a16="http://schemas.microsoft.com/office/drawing/2014/main" id="{15C1E677-70FA-4509-8D0A-A43FD0F7DFE2}"/>
              </a:ext>
            </a:extLst>
          </p:cNvPr>
          <p:cNvSpPr txBox="1"/>
          <p:nvPr/>
        </p:nvSpPr>
        <p:spPr>
          <a:xfrm>
            <a:off x="3250057" y="5656907"/>
            <a:ext cx="4661044"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a:t>
            </a:r>
            <a:r>
              <a:rPr lang="vi-VN" sz="2000" dirty="0">
                <a:solidFill>
                  <a:srgbClr val="660066"/>
                </a:solidFill>
                <a:latin typeface="Times New Roman" panose="02020603050405020304" pitchFamily="18" charset="0"/>
                <a:cs typeface="Times New Roman" panose="02020603050405020304" pitchFamily="18" charset="0"/>
              </a:rPr>
              <a:t> Tờ giấy màu xanh lá là của Mai.</a:t>
            </a:r>
          </a:p>
        </p:txBody>
      </p:sp>
      <p:sp>
        <p:nvSpPr>
          <p:cNvPr id="7" name="PHẠM DUYÊN 23 - 9Slide.vn">
            <a:extLst>
              <a:ext uri="{FF2B5EF4-FFF2-40B4-BE49-F238E27FC236}">
                <a16:creationId xmlns:a16="http://schemas.microsoft.com/office/drawing/2014/main" id="{02234AF9-82F3-5CA4-3711-91FB96C08CAC}"/>
              </a:ext>
            </a:extLst>
          </p:cNvPr>
          <p:cNvSpPr txBox="1"/>
          <p:nvPr/>
        </p:nvSpPr>
        <p:spPr>
          <a:xfrm>
            <a:off x="1456516" y="5277981"/>
            <a:ext cx="1664415" cy="461665"/>
          </a:xfrm>
          <a:prstGeom prst="rect">
            <a:avLst/>
          </a:prstGeom>
          <a:noFill/>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Kết quả:</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8" name="PHẠM DUYÊN 1 - 9Slide.vn">
            <a:extLst>
              <a:ext uri="{FF2B5EF4-FFF2-40B4-BE49-F238E27FC236}">
                <a16:creationId xmlns:a16="http://schemas.microsoft.com/office/drawing/2014/main" id="{BE8DD14D-5B28-1A27-27C7-BE23B706936A}"/>
              </a:ext>
            </a:extLst>
          </p:cNvPr>
          <p:cNvGrpSpPr/>
          <p:nvPr/>
        </p:nvGrpSpPr>
        <p:grpSpPr>
          <a:xfrm>
            <a:off x="761914" y="508854"/>
            <a:ext cx="668922" cy="668922"/>
            <a:chOff x="1559434" y="1197548"/>
            <a:chExt cx="668922" cy="668922"/>
          </a:xfrm>
        </p:grpSpPr>
        <p:grpSp>
          <p:nvGrpSpPr>
            <p:cNvPr id="9" name="Group 8">
              <a:extLst>
                <a:ext uri="{FF2B5EF4-FFF2-40B4-BE49-F238E27FC236}">
                  <a16:creationId xmlns:a16="http://schemas.microsoft.com/office/drawing/2014/main" id="{B48457F2-001B-C30F-4C0D-07F03F9DFC37}"/>
                </a:ext>
              </a:extLst>
            </p:cNvPr>
            <p:cNvGrpSpPr/>
            <p:nvPr/>
          </p:nvGrpSpPr>
          <p:grpSpPr>
            <a:xfrm>
              <a:off x="1559434" y="1197548"/>
              <a:ext cx="668922" cy="668922"/>
              <a:chOff x="1959266" y="1758940"/>
              <a:chExt cx="668922" cy="668922"/>
            </a:xfrm>
          </p:grpSpPr>
          <p:sp>
            <p:nvSpPr>
              <p:cNvPr id="11" name="Oval 10">
                <a:extLst>
                  <a:ext uri="{FF2B5EF4-FFF2-40B4-BE49-F238E27FC236}">
                    <a16:creationId xmlns:a16="http://schemas.microsoft.com/office/drawing/2014/main" id="{7473C97C-5ABD-6349-600D-8F542F9FADA8}"/>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C53F70A8-70C5-0969-2168-4CC614794140}"/>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570A06EA-8251-C4B5-FD88-0B8891754FAB}"/>
                </a:ext>
              </a:extLst>
            </p:cNvPr>
            <p:cNvSpPr txBox="1"/>
            <p:nvPr/>
          </p:nvSpPr>
          <p:spPr>
            <a:xfrm>
              <a:off x="1693586" y="1245610"/>
              <a:ext cx="368542"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13" name="PHẠM DUYÊN 2 - 9Slide.vn">
            <a:extLst>
              <a:ext uri="{FF2B5EF4-FFF2-40B4-BE49-F238E27FC236}">
                <a16:creationId xmlns:a16="http://schemas.microsoft.com/office/drawing/2014/main" id="{596C4449-010D-B876-AFB2-48E1B2D9068A}"/>
              </a:ext>
            </a:extLst>
          </p:cNvPr>
          <p:cNvSpPr txBox="1"/>
          <p:nvPr/>
        </p:nvSpPr>
        <p:spPr>
          <a:xfrm>
            <a:off x="1456516" y="315234"/>
            <a:ext cx="9986163" cy="1569660"/>
          </a:xfrm>
          <a:prstGeom prst="rect">
            <a:avLst/>
          </a:prstGeom>
          <a:noFill/>
        </p:spPr>
        <p:txBody>
          <a:bodyPr wrap="square" rtlCol="0">
            <a:spAutoFit/>
          </a:bodyPr>
          <a:lstStyle/>
          <a:p>
            <a:pPr algn="just"/>
            <a:r>
              <a:rPr lang="vi-VN"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87908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50"/>
                            </p:stCondLst>
                            <p:childTnLst>
                              <p:par>
                                <p:cTn id="13" presetID="22" presetClass="entr" presetSubtype="1" fill="hold" grpId="0"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2000"/>
                            </p:stCondLst>
                            <p:childTnLst>
                              <p:par>
                                <p:cTn id="17" presetID="22" presetClass="entr" presetSubtype="1"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2.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3.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4.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5.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docProps/app.xml><?xml version="1.0" encoding="utf-8"?>
<Properties xmlns="http://schemas.openxmlformats.org/officeDocument/2006/extended-properties" xmlns:vt="http://schemas.openxmlformats.org/officeDocument/2006/docPropsVTypes">
  <Template/>
  <TotalTime>186</TotalTime>
  <Words>713</Words>
  <Application>Microsoft Office PowerPoint</Application>
  <PresentationFormat>Widescreen</PresentationFormat>
  <Paragraphs>109</Paragraphs>
  <Slides>10</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vt:i4>
      </vt:variant>
    </vt:vector>
  </HeadingPairs>
  <TitlesOfParts>
    <vt:vector size="22" baseType="lpstr">
      <vt:lpstr>#9Slide01 Noi dung ngan</vt:lpstr>
      <vt:lpstr>#9Slide03 Sofia Pro Soft</vt:lpstr>
      <vt:lpstr>#9Slide03 Sofia Pro Soft Bold</vt:lpstr>
      <vt:lpstr>Arial</vt:lpstr>
      <vt:lpstr>Calibri</vt:lpstr>
      <vt:lpstr>Cambria Math</vt:lpstr>
      <vt:lpstr>Times New Roman</vt:lpstr>
      <vt:lpstr>UTM Guanine</vt:lpstr>
      <vt:lpstr>UTM Magnesium</vt:lpstr>
      <vt:lpstr>UTM Windsor BT</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63</cp:revision>
  <dcterms:created xsi:type="dcterms:W3CDTF">2022-11-07T11:41:10Z</dcterms:created>
  <dcterms:modified xsi:type="dcterms:W3CDTF">2026-01-13T08:08:05Z</dcterms:modified>
</cp:coreProperties>
</file>