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22"/>
  </p:notesMasterIdLst>
  <p:sldIdLst>
    <p:sldId id="3828" r:id="rId3"/>
    <p:sldId id="325" r:id="rId4"/>
    <p:sldId id="347" r:id="rId5"/>
    <p:sldId id="349" r:id="rId6"/>
    <p:sldId id="344" r:id="rId7"/>
    <p:sldId id="3829" r:id="rId8"/>
    <p:sldId id="3835" r:id="rId9"/>
    <p:sldId id="3842" r:id="rId10"/>
    <p:sldId id="3841" r:id="rId11"/>
    <p:sldId id="3831" r:id="rId12"/>
    <p:sldId id="351" r:id="rId13"/>
    <p:sldId id="3839" r:id="rId14"/>
    <p:sldId id="3832" r:id="rId15"/>
    <p:sldId id="354" r:id="rId16"/>
    <p:sldId id="356" r:id="rId17"/>
    <p:sldId id="3833" r:id="rId18"/>
    <p:sldId id="357" r:id="rId19"/>
    <p:sldId id="3843" r:id="rId20"/>
    <p:sldId id="383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54D"/>
    <a:srgbClr val="B65D3A"/>
    <a:srgbClr val="FFFFFF"/>
    <a:srgbClr val="F4A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1560D-1CDE-4CB8-8E86-D690FE0C3B4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9E52-31C1-4586-889A-BEB566C4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75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gif"/><Relationship Id="rId18" Type="http://schemas.openxmlformats.org/officeDocument/2006/relationships/image" Target="../media/image20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sv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7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gif"/><Relationship Id="rId18" Type="http://schemas.openxmlformats.org/officeDocument/2006/relationships/image" Target="../media/image20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sv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gif"/><Relationship Id="rId18" Type="http://schemas.openxmlformats.org/officeDocument/2006/relationships/image" Target="../media/image20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sv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443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9A8B7C92-68C0-4249-CCF8-895CD643FC9A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FA81E3-0CBE-5177-9F16-BD4C3349C41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120576-5F8A-7448-B0FA-500DEAFED61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CEB89AEF-8CEA-E5FA-0793-E311BA72E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" y="5187124"/>
            <a:ext cx="3200400" cy="1670875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074250DA-B190-FC79-CC74-6074AC88D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10151617" y="5638800"/>
            <a:ext cx="2040382" cy="121920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1DD0ACDB-A442-074D-DC37-E29D28CD49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2026" y="499563"/>
            <a:ext cx="906488" cy="9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29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D12D211-4E25-68F7-D2F9-949C0294E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6BBD13BF-ABFA-5067-61E1-00822A703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EE53B38B-8EBA-8299-8435-4CC01A7F7F71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7E7F31-C603-5984-E05C-441E8721A43F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725369-C1E0-2192-5EA3-BB9DB71EEAD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D66CB40F-06FF-856F-C03A-A6A0078C1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4152774"/>
            <a:ext cx="5181599" cy="2705226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289BFD2D-8811-3439-31E5-EB7D9BFBF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8305800" y="4535859"/>
            <a:ext cx="3886199" cy="23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42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F689B7F1-B3B9-7CE0-CD7D-92D2FCB25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3794730"/>
            <a:ext cx="5867399" cy="306327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691C6835-A846-4B28-06F2-7DC336DE0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813" b="5667"/>
          <a:stretch/>
        </p:blipFill>
        <p:spPr>
          <a:xfrm>
            <a:off x="9096829" y="4925169"/>
            <a:ext cx="3095171" cy="1932832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DA97C1A2-33D0-94DB-B08D-E70ED28364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DEC7888D-A892-FDB6-9259-FE1C0872B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9" name="PHẠM DUYÊN 5 - 9Slide.vn">
            <a:extLst>
              <a:ext uri="{FF2B5EF4-FFF2-40B4-BE49-F238E27FC236}">
                <a16:creationId xmlns:a16="http://schemas.microsoft.com/office/drawing/2014/main" id="{1644028C-3CCF-36BF-EF0E-32AFAA444FC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A27D74-DEF6-C932-4692-166CE606864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0D70FA-AF61-FA7F-EA96-B55E927B6CBD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6126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05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6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1C30AB8C-B750-F19F-9494-4530EA46AFAE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Kết</a:t>
            </a:r>
            <a:r>
              <a:rPr lang="en-US" sz="11500" b="1" spc="200" baseline="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 luận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TM Sharnay" panose="02040603050506020204" pitchFamily="18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21F790E0-0337-E005-D3BE-4A8C17563B14}"/>
              </a:ext>
            </a:extLst>
          </p:cNvPr>
          <p:cNvSpPr/>
          <p:nvPr userDrawn="1"/>
        </p:nvSpPr>
        <p:spPr>
          <a:xfrm>
            <a:off x="14968" y="739348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Binh Duong" pitchFamily="2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Binh Duong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89729AD-2D08-00EB-050B-23B8C50A80DB}"/>
              </a:ext>
            </a:extLst>
          </p:cNvPr>
          <p:cNvSpPr txBox="1"/>
          <p:nvPr userDrawn="1"/>
        </p:nvSpPr>
        <p:spPr>
          <a:xfrm>
            <a:off x="1181100" y="2306320"/>
            <a:ext cx="9829799" cy="2286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Nhân số có bốn chữ số</a:t>
            </a:r>
            <a:b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</a:b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với số có một chữ số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5FD26BD-1795-32F7-C7DA-01F606E519E8}"/>
              </a:ext>
            </a:extLst>
          </p:cNvPr>
          <p:cNvSpPr txBox="1"/>
          <p:nvPr userDrawn="1"/>
        </p:nvSpPr>
        <p:spPr>
          <a:xfrm>
            <a:off x="4419600" y="736660"/>
            <a:ext cx="3991157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20">
                <a:ln w="50800" cmpd="thickThin">
                  <a:solidFill>
                    <a:schemeClr val="bg1"/>
                  </a:solidFill>
                </a:ln>
                <a:solidFill>
                  <a:srgbClr val="F67322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owcard" panose="02040603050506020204" pitchFamily="18" charset="0"/>
              </a:rPr>
              <a:t>BÀI 56</a:t>
            </a: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F40AA662-157B-0A67-C595-EB80ED97DED2}"/>
              </a:ext>
            </a:extLst>
          </p:cNvPr>
          <p:cNvSpPr txBox="1"/>
          <p:nvPr userDrawn="1"/>
        </p:nvSpPr>
        <p:spPr>
          <a:xfrm>
            <a:off x="4681472" y="0"/>
            <a:ext cx="214033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400" spc="160">
                <a:ln w="38100" cmpd="thickThin">
                  <a:solidFill>
                    <a:schemeClr val="bg1"/>
                  </a:solidFill>
                </a:ln>
                <a:solidFill>
                  <a:srgbClr val="278174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F8C3D2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115794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4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21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95815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165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0690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2CC3EB07-A0B6-3A11-A126-5CF34BB3679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4" name="PHẠM DUYÊN 12 - 9Slide.vn">
            <a:extLst>
              <a:ext uri="{FF2B5EF4-FFF2-40B4-BE49-F238E27FC236}">
                <a16:creationId xmlns:a16="http://schemas.microsoft.com/office/drawing/2014/main" id="{7747FCA9-1ABE-A28E-CD21-7225BCC241E3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2DD1B26-347F-74BC-CDCC-ACBBC053A1AE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51A6783-DA8F-BB79-A552-131852367C28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PHẠM DUYÊN 13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5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72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819" y="2420356"/>
            <a:ext cx="1602146" cy="1205616"/>
          </a:xfrm>
          <a:prstGeom prst="rect">
            <a:avLst/>
          </a:prstGeom>
        </p:spPr>
      </p:pic>
      <p:pic>
        <p:nvPicPr>
          <p:cNvPr id="14" name="PHẠM DUYÊN 10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41" name="PHẠM DUYÊN 11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10109200" y="2417606"/>
            <a:ext cx="2082800" cy="408068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2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3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77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0121F7D9-2EAC-D82C-78E0-38180B24E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314B8E1-2A5F-336E-9E2F-9D61B9CE1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B956BE8C-558A-4EA6-9ADD-2476C37E85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881E639A-E34C-D087-B73B-317A826B8D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A80818D7-CEBC-6DE0-35D0-C2D4F99B92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53429B43-A07C-AD76-2672-C2A5C4FB86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0FC3DF-646F-93DC-5930-BDF68F4DC3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A77A2876-8AA4-2708-F335-415487300EA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F3E3BB6E-D760-AA23-2C2E-CA87F84E77F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10952EB-4B48-D73E-F989-176055DE9C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0730171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BF3CF143-42CE-E7C8-6D43-A164AE68D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15" name="PHẠM DUYÊN 12 - 9Slide.vn">
            <a:extLst>
              <a:ext uri="{FF2B5EF4-FFF2-40B4-BE49-F238E27FC236}">
                <a16:creationId xmlns:a16="http://schemas.microsoft.com/office/drawing/2014/main" id="{F51BB538-D64B-A7A7-EB4C-EC49999E9A1D}"/>
              </a:ext>
            </a:extLst>
          </p:cNvPr>
          <p:cNvGrpSpPr/>
          <p:nvPr userDrawn="1"/>
        </p:nvGrpSpPr>
        <p:grpSpPr>
          <a:xfrm>
            <a:off x="3137551" y="1524000"/>
            <a:ext cx="5916898" cy="3314702"/>
            <a:chOff x="2728407" y="2740859"/>
            <a:chExt cx="6140683" cy="3301991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078DA9BA-3DC6-2A21-AF98-546F27682C9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C54F26D-0F5F-9484-EB40-115F78E3B635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PHẠM DUYÊN 13 - 9Slide.vn">
            <a:extLst>
              <a:ext uri="{FF2B5EF4-FFF2-40B4-BE49-F238E27FC236}">
                <a16:creationId xmlns:a16="http://schemas.microsoft.com/office/drawing/2014/main" id="{278092DB-D0CC-965B-387E-D12DDCB4635C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63297E0C-E700-C3E0-E42B-7C88BD7F78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B7B604E6-7DB5-09A8-9211-F72D4A3808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B500FA31-DF8E-0EE5-F853-0D9FC723F1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30A04A5-B2BD-2672-9839-58781999AAB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32728062-9F61-EA74-1CE0-D1B0C3672E1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F3FA7658-0864-B126-AD24-221ABBAC7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60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4F84D0A-261A-AAD8-8F21-015170D6A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207FAC0A-4A5B-9033-2E3A-A85E84B36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F436FB9E-8550-A5A7-7B64-B7C6B584EF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E3644E6D-BD77-F954-4E74-BBF822FF3C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4CF25B5-4186-8009-6A1F-62AD6D8A09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657BCFC4-5619-1D0A-096A-21D872C5F03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1E23938A-BD0D-98EE-82D1-814753CB82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72E8DFD3-BBE8-9EC4-B271-C0D6160294E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EAEF7052-82FD-6FB0-0B38-02ABDA80EE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1AC79D6E-2F6B-9BD1-FB4B-7FC603481F9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E43D0E38-140F-7EC6-7A43-23450DD086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8" name="PHẠM DUYÊN 12 - 9Slide.vn">
            <a:extLst>
              <a:ext uri="{FF2B5EF4-FFF2-40B4-BE49-F238E27FC236}">
                <a16:creationId xmlns:a16="http://schemas.microsoft.com/office/drawing/2014/main" id="{E835EB66-9CCC-66C7-2423-FABFDF79AAD8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345B57D2-B658-C772-5138-F584FC48886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5CFB841A-8F90-F0DF-EA3D-D42D0349884D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B021236A-5614-A04B-3B9E-38A7F3478A7F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8B5B3645-788C-78CF-F2AF-4B6297BCA0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924FDCF8-1B5E-5771-FF77-F422257C97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4C4C053E-911E-4F84-D7A5-CF79778708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35" name="PHẠM DUYÊN 14 - 9Slide.vn">
            <a:extLst>
              <a:ext uri="{FF2B5EF4-FFF2-40B4-BE49-F238E27FC236}">
                <a16:creationId xmlns:a16="http://schemas.microsoft.com/office/drawing/2014/main" id="{6AA14473-7C81-D6DB-C0C2-E1FF6E6799C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36" name="PHẠM DUYÊN 15 - 9Slide.vn">
            <a:extLst>
              <a:ext uri="{FF2B5EF4-FFF2-40B4-BE49-F238E27FC236}">
                <a16:creationId xmlns:a16="http://schemas.microsoft.com/office/drawing/2014/main" id="{A5DA375B-98E7-F6A2-5809-81B3282D11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37" name="PHẠM DUYÊN 16 - 9Slide.vn">
            <a:extLst>
              <a:ext uri="{FF2B5EF4-FFF2-40B4-BE49-F238E27FC236}">
                <a16:creationId xmlns:a16="http://schemas.microsoft.com/office/drawing/2014/main" id="{B52AD907-354A-7981-823D-BF40A3335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6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256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6" r:id="rId3"/>
    <p:sldLayoutId id="2147483667" r:id="rId4"/>
    <p:sldLayoutId id="214748366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5FB68ECD-036C-FB82-36A8-2B785B19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52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48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7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3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7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706" y="676911"/>
            <a:ext cx="3580049" cy="142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D2405-D029-4FEC-9E26-919D57FA2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28" y="1890054"/>
            <a:ext cx="7358510" cy="2402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9ADBE-150A-4F29-92E1-BDD5A7DE5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388" y="4075262"/>
            <a:ext cx="289585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042C1577-CFC1-B5AD-CCB1-04CFEB8050A2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A8E4B7-F325-0F80-A2F6-26EF7C84D2A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1A082A6-CD27-B923-FF3A-E64E6C1C033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544D0C8-DEBD-8EDF-DF3B-B26E669507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45A220-4E31-881E-5A6F-1DA7E49A63E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54944758-4EE0-A6F3-59DB-F7575973A31B}"/>
              </a:ext>
            </a:extLst>
          </p:cNvPr>
          <p:cNvSpPr txBox="1"/>
          <p:nvPr/>
        </p:nvSpPr>
        <p:spPr>
          <a:xfrm>
            <a:off x="1509623" y="544346"/>
            <a:ext cx="5123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/>
              <p:nvPr/>
            </p:nvSpPr>
            <p:spPr>
              <a:xfrm>
                <a:off x="971865" y="2190409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1 103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65" y="2190409"/>
                <a:ext cx="2620002" cy="753861"/>
              </a:xfrm>
              <a:prstGeom prst="rect">
                <a:avLst/>
              </a:prstGeom>
              <a:blipFill>
                <a:blip r:embed="rId2"/>
                <a:stretch>
                  <a:fillRect l="-4419" t="-9677" r="-4419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C92E1E8-CE15-86F7-FAEF-D8826A44355E}"/>
              </a:ext>
            </a:extLst>
          </p:cNvPr>
          <p:cNvSpPr/>
          <p:nvPr/>
        </p:nvSpPr>
        <p:spPr>
          <a:xfrm>
            <a:off x="897639" y="2213009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/>
              <p:nvPr/>
            </p:nvSpPr>
            <p:spPr>
              <a:xfrm>
                <a:off x="4845698" y="2190409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1 021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698" y="2190409"/>
                <a:ext cx="2620002" cy="753861"/>
              </a:xfrm>
              <a:prstGeom prst="rect">
                <a:avLst/>
              </a:prstGeom>
              <a:blipFill>
                <a:blip r:embed="rId3"/>
                <a:stretch>
                  <a:fillRect l="-4651" t="-9677" r="-4186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PHẠM DUYÊN 6 - 9Slide.vn">
            <a:extLst>
              <a:ext uri="{FF2B5EF4-FFF2-40B4-BE49-F238E27FC236}">
                <a16:creationId xmlns:a16="http://schemas.microsoft.com/office/drawing/2014/main" id="{77216BF8-6584-99AB-30EF-DD6E846548A7}"/>
              </a:ext>
            </a:extLst>
          </p:cNvPr>
          <p:cNvSpPr/>
          <p:nvPr/>
        </p:nvSpPr>
        <p:spPr>
          <a:xfrm>
            <a:off x="4724400" y="2213009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/>
              <p:nvPr/>
            </p:nvSpPr>
            <p:spPr>
              <a:xfrm>
                <a:off x="8672459" y="2190409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2 041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459" y="2190409"/>
                <a:ext cx="2620002" cy="753861"/>
              </a:xfrm>
              <a:prstGeom prst="rect">
                <a:avLst/>
              </a:prstGeom>
              <a:blipFill>
                <a:blip r:embed="rId4"/>
                <a:stretch>
                  <a:fillRect l="-4662" t="-9677" r="-4429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PHẠM DUYÊN 8 - 9Slide.vn">
            <a:extLst>
              <a:ext uri="{FF2B5EF4-FFF2-40B4-BE49-F238E27FC236}">
                <a16:creationId xmlns:a16="http://schemas.microsoft.com/office/drawing/2014/main" id="{C04DB496-1F88-B968-B8EB-ED49EBFED7F9}"/>
              </a:ext>
            </a:extLst>
          </p:cNvPr>
          <p:cNvSpPr/>
          <p:nvPr/>
        </p:nvSpPr>
        <p:spPr>
          <a:xfrm>
            <a:off x="8551161" y="2213009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F605309-054C-E790-E42A-37F81B38DC1F}"/>
              </a:ext>
            </a:extLst>
          </p:cNvPr>
          <p:cNvSpPr/>
          <p:nvPr/>
        </p:nvSpPr>
        <p:spPr>
          <a:xfrm>
            <a:off x="47581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84ECA-AADE-1FD1-37AB-A2D5B684B5C6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20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042C1577-CFC1-B5AD-CCB1-04CFEB8050A2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A8E4B7-F325-0F80-A2F6-26EF7C84D2A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1A082A6-CD27-B923-FF3A-E64E6C1C033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544D0C8-DEBD-8EDF-DF3B-B26E669507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45A220-4E31-881E-5A6F-1DA7E49A63E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54944758-4EE0-A6F3-59DB-F7575973A31B}"/>
              </a:ext>
            </a:extLst>
          </p:cNvPr>
          <p:cNvSpPr txBox="1"/>
          <p:nvPr/>
        </p:nvSpPr>
        <p:spPr>
          <a:xfrm>
            <a:off x="1509624" y="544346"/>
            <a:ext cx="6077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/>
              <p:nvPr/>
            </p:nvSpPr>
            <p:spPr>
              <a:xfrm>
                <a:off x="1018937" y="1740466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1 103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937" y="1740466"/>
                <a:ext cx="2620002" cy="753861"/>
              </a:xfrm>
              <a:prstGeom prst="rect">
                <a:avLst/>
              </a:prstGeom>
              <a:blipFill>
                <a:blip r:embed="rId2"/>
                <a:stretch>
                  <a:fillRect l="-4419" t="-9756" r="-441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C92E1E8-CE15-86F7-FAEF-D8826A44355E}"/>
              </a:ext>
            </a:extLst>
          </p:cNvPr>
          <p:cNvSpPr/>
          <p:nvPr/>
        </p:nvSpPr>
        <p:spPr>
          <a:xfrm>
            <a:off x="897639" y="1763066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/>
              <p:nvPr/>
            </p:nvSpPr>
            <p:spPr>
              <a:xfrm>
                <a:off x="4845698" y="1740466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1 021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698" y="1740466"/>
                <a:ext cx="2620002" cy="753861"/>
              </a:xfrm>
              <a:prstGeom prst="rect">
                <a:avLst/>
              </a:prstGeom>
              <a:blipFill>
                <a:blip r:embed="rId3"/>
                <a:stretch>
                  <a:fillRect l="-4651" t="-9756" r="-418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PHẠM DUYÊN 6 - 9Slide.vn">
            <a:extLst>
              <a:ext uri="{FF2B5EF4-FFF2-40B4-BE49-F238E27FC236}">
                <a16:creationId xmlns:a16="http://schemas.microsoft.com/office/drawing/2014/main" id="{77216BF8-6584-99AB-30EF-DD6E846548A7}"/>
              </a:ext>
            </a:extLst>
          </p:cNvPr>
          <p:cNvSpPr/>
          <p:nvPr/>
        </p:nvSpPr>
        <p:spPr>
          <a:xfrm>
            <a:off x="4724400" y="1763066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/>
              <p:nvPr/>
            </p:nvSpPr>
            <p:spPr>
              <a:xfrm>
                <a:off x="8672459" y="1740466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2 041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459" y="1740466"/>
                <a:ext cx="2620002" cy="753861"/>
              </a:xfrm>
              <a:prstGeom prst="rect">
                <a:avLst/>
              </a:prstGeom>
              <a:blipFill>
                <a:blip r:embed="rId4"/>
                <a:stretch>
                  <a:fillRect l="-4662" t="-9756" r="-442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PHẠM DUYÊN 8 - 9Slide.vn">
            <a:extLst>
              <a:ext uri="{FF2B5EF4-FFF2-40B4-BE49-F238E27FC236}">
                <a16:creationId xmlns:a16="http://schemas.microsoft.com/office/drawing/2014/main" id="{C04DB496-1F88-B968-B8EB-ED49EBFED7F9}"/>
              </a:ext>
            </a:extLst>
          </p:cNvPr>
          <p:cNvSpPr/>
          <p:nvPr/>
        </p:nvSpPr>
        <p:spPr>
          <a:xfrm>
            <a:off x="8551161" y="1763066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F9E0B4-251C-DFE4-8FE8-1661FDFBD7A3}"/>
              </a:ext>
            </a:extLst>
          </p:cNvPr>
          <p:cNvGrpSpPr/>
          <p:nvPr/>
        </p:nvGrpSpPr>
        <p:grpSpPr>
          <a:xfrm>
            <a:off x="1259394" y="2876612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PHẠM DUYÊN 5 - 9Slide.vn">
                  <a:extLst>
                    <a:ext uri="{FF2B5EF4-FFF2-40B4-BE49-F238E27FC236}">
                      <a16:creationId xmlns:a16="http://schemas.microsoft.com/office/drawing/2014/main" id="{69BBE234-7FEC-58A8-3764-6DFB7CD90558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PHẠM DUYÊN 5 - 9Slide.vn">
                  <a:extLst>
                    <a:ext uri="{FF2B5EF4-FFF2-40B4-BE49-F238E27FC236}">
                      <a16:creationId xmlns:a16="http://schemas.microsoft.com/office/drawing/2014/main" id="{69BBE234-7FEC-58A8-3764-6DFB7CD905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PHẠM DUYÊN 6 - 9Slide.vn">
              <a:extLst>
                <a:ext uri="{FF2B5EF4-FFF2-40B4-BE49-F238E27FC236}">
                  <a16:creationId xmlns:a16="http://schemas.microsoft.com/office/drawing/2014/main" id="{A8DA0895-9605-3C7F-C3DA-EA0E2A9FD5DC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042E6860-18F9-1801-7407-8857A66B8F65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1 103</a:t>
              </a:r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D713460-A6CE-89A4-B72C-6D52FA1781FD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B6794DC-3858-D9C4-755F-BEC76C00C057}"/>
              </a:ext>
            </a:extLst>
          </p:cNvPr>
          <p:cNvGrpSpPr/>
          <p:nvPr/>
        </p:nvGrpSpPr>
        <p:grpSpPr>
          <a:xfrm>
            <a:off x="4918078" y="2781224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PHẠM DUYÊN 5 - 9Slide.vn">
                  <a:extLst>
                    <a:ext uri="{FF2B5EF4-FFF2-40B4-BE49-F238E27FC236}">
                      <a16:creationId xmlns:a16="http://schemas.microsoft.com/office/drawing/2014/main" id="{AF5EABAA-34C1-A308-F9AA-382E9ED9C954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PHẠM DUYÊN 5 - 9Slide.vn">
                  <a:extLst>
                    <a:ext uri="{FF2B5EF4-FFF2-40B4-BE49-F238E27FC236}">
                      <a16:creationId xmlns:a16="http://schemas.microsoft.com/office/drawing/2014/main" id="{AF5EABAA-34C1-A308-F9AA-382E9ED9C9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PHẠM DUYÊN 6 - 9Slide.vn">
              <a:extLst>
                <a:ext uri="{FF2B5EF4-FFF2-40B4-BE49-F238E27FC236}">
                  <a16:creationId xmlns:a16="http://schemas.microsoft.com/office/drawing/2014/main" id="{F28A4C59-90AD-1C86-CFBD-576D4AFC587A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HẠM DUYÊN 3 - 9Slide.vn">
              <a:extLst>
                <a:ext uri="{FF2B5EF4-FFF2-40B4-BE49-F238E27FC236}">
                  <a16:creationId xmlns:a16="http://schemas.microsoft.com/office/drawing/2014/main" id="{45494D6F-8949-84B9-51C4-21234DC0C1E7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1 021</a:t>
              </a:r>
            </a:p>
          </p:txBody>
        </p:sp>
        <p:sp>
          <p:nvSpPr>
            <p:cNvPr id="19" name="PHẠM DUYÊN 3 - 9Slide.vn">
              <a:extLst>
                <a:ext uri="{FF2B5EF4-FFF2-40B4-BE49-F238E27FC236}">
                  <a16:creationId xmlns:a16="http://schemas.microsoft.com/office/drawing/2014/main" id="{1C52448C-A7D5-E525-DC52-E7544F1CF27B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4541A3-0023-ABE5-A241-72AEE5658AF7}"/>
              </a:ext>
            </a:extLst>
          </p:cNvPr>
          <p:cNvGrpSpPr/>
          <p:nvPr/>
        </p:nvGrpSpPr>
        <p:grpSpPr>
          <a:xfrm>
            <a:off x="8835858" y="276946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PHẠM DUYÊN 5 - 9Slide.vn">
                  <a:extLst>
                    <a:ext uri="{FF2B5EF4-FFF2-40B4-BE49-F238E27FC236}">
                      <a16:creationId xmlns:a16="http://schemas.microsoft.com/office/drawing/2014/main" id="{28E9DE9F-9B66-F40F-DBB7-1F600CC1EBC8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PHẠM DUYÊN 5 - 9Slide.vn">
                  <a:extLst>
                    <a:ext uri="{FF2B5EF4-FFF2-40B4-BE49-F238E27FC236}">
                      <a16:creationId xmlns:a16="http://schemas.microsoft.com/office/drawing/2014/main" id="{28E9DE9F-9B66-F40F-DBB7-1F600CC1EB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PHẠM DUYÊN 6 - 9Slide.vn">
              <a:extLst>
                <a:ext uri="{FF2B5EF4-FFF2-40B4-BE49-F238E27FC236}">
                  <a16:creationId xmlns:a16="http://schemas.microsoft.com/office/drawing/2014/main" id="{31ED2904-ADB3-37D0-9451-A13AB046BB95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7FAEFE83-8BE8-9739-BAFF-40AFCF692DB0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2 041</a:t>
              </a:r>
            </a:p>
          </p:txBody>
        </p:sp>
        <p:sp>
          <p:nvSpPr>
            <p:cNvPr id="24" name="PHẠM DUYÊN 3 - 9Slide.vn">
              <a:extLst>
                <a:ext uri="{FF2B5EF4-FFF2-40B4-BE49-F238E27FC236}">
                  <a16:creationId xmlns:a16="http://schemas.microsoft.com/office/drawing/2014/main" id="{D90948FF-8544-314F-E176-AF2C1A8B4E18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5" name="PHẠM DUYÊN 3 - 9Slide.vn">
            <a:extLst>
              <a:ext uri="{FF2B5EF4-FFF2-40B4-BE49-F238E27FC236}">
                <a16:creationId xmlns:a16="http://schemas.microsoft.com/office/drawing/2014/main" id="{314E8C71-C501-84AE-CEFA-E2CC4B57D0A2}"/>
              </a:ext>
            </a:extLst>
          </p:cNvPr>
          <p:cNvSpPr txBox="1"/>
          <p:nvPr/>
        </p:nvSpPr>
        <p:spPr>
          <a:xfrm>
            <a:off x="1725128" y="4340381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3 309</a:t>
            </a:r>
          </a:p>
        </p:txBody>
      </p:sp>
      <p:sp>
        <p:nvSpPr>
          <p:cNvPr id="26" name="PHẠM DUYÊN 3 - 9Slide.vn">
            <a:extLst>
              <a:ext uri="{FF2B5EF4-FFF2-40B4-BE49-F238E27FC236}">
                <a16:creationId xmlns:a16="http://schemas.microsoft.com/office/drawing/2014/main" id="{D38C2B15-8DF9-A458-AB48-A6CF2B03D18B}"/>
              </a:ext>
            </a:extLst>
          </p:cNvPr>
          <p:cNvSpPr txBox="1"/>
          <p:nvPr/>
        </p:nvSpPr>
        <p:spPr>
          <a:xfrm>
            <a:off x="5379595" y="4427510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9 189</a:t>
            </a:r>
          </a:p>
        </p:txBody>
      </p:sp>
      <p:sp>
        <p:nvSpPr>
          <p:cNvPr id="27" name="PHẠM DUYÊN 3 - 9Slide.vn">
            <a:extLst>
              <a:ext uri="{FF2B5EF4-FFF2-40B4-BE49-F238E27FC236}">
                <a16:creationId xmlns:a16="http://schemas.microsoft.com/office/drawing/2014/main" id="{2B232B1B-7D94-60FE-407D-B947BABAB7AC}"/>
              </a:ext>
            </a:extLst>
          </p:cNvPr>
          <p:cNvSpPr txBox="1"/>
          <p:nvPr/>
        </p:nvSpPr>
        <p:spPr>
          <a:xfrm>
            <a:off x="9258050" y="4427510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8 164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778880-25BE-E69B-5194-447620924FC8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79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880A357-16CA-A67A-95D5-79AD6F609786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3DBAC24-110B-5C81-A643-EC3E05CD932E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235EEB-D0F2-5CC7-C4E2-7770D702682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63C6C82-9A02-50A5-0D52-4DEAC9F09C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0B88868-662D-AF39-4FFC-FD2D17C03D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A05B43-5BE9-7F42-A1B6-B765CFED6DB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4B8723D-0445-E9F7-8623-BC86A4B5845C}"/>
              </a:ext>
            </a:extLst>
          </p:cNvPr>
          <p:cNvSpPr txBox="1"/>
          <p:nvPr/>
        </p:nvSpPr>
        <p:spPr>
          <a:xfrm>
            <a:off x="1509624" y="544346"/>
            <a:ext cx="5881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D936266F-975F-BC42-81F8-E6BF7A4FF0D9}"/>
              </a:ext>
            </a:extLst>
          </p:cNvPr>
          <p:cNvSpPr/>
          <p:nvPr/>
        </p:nvSpPr>
        <p:spPr>
          <a:xfrm>
            <a:off x="1732385" y="1676400"/>
            <a:ext cx="8727232" cy="2667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rgbClr val="FDEAE7"/>
              </a:gs>
              <a:gs pos="100000">
                <a:srgbClr val="F8C3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3B141992-44CD-AB46-8EF8-81BFD6EDD85F}"/>
              </a:ext>
            </a:extLst>
          </p:cNvPr>
          <p:cNvSpPr txBox="1"/>
          <p:nvPr/>
        </p:nvSpPr>
        <p:spPr>
          <a:xfrm>
            <a:off x="2438400" y="198120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HẠM DUYÊN 5 - 9Slide.vn">
                <a:extLst>
                  <a:ext uri="{FF2B5EF4-FFF2-40B4-BE49-F238E27FC236}">
                    <a16:creationId xmlns:a16="http://schemas.microsoft.com/office/drawing/2014/main" id="{CA0EA5E4-11E8-1600-C409-B8391A5E62F2}"/>
                  </a:ext>
                </a:extLst>
              </p:cNvPr>
              <p:cNvSpPr txBox="1"/>
              <p:nvPr/>
            </p:nvSpPr>
            <p:spPr>
              <a:xfrm>
                <a:off x="3757327" y="1981200"/>
                <a:ext cx="2148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2 000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 3</a:t>
                </a:r>
              </a:p>
            </p:txBody>
          </p:sp>
        </mc:Choice>
        <mc:Fallback xmlns="">
          <p:sp>
            <p:nvSpPr>
              <p:cNvPr id="11" name="PHẠM DUYÊN 5 - 9Slide.vn">
                <a:extLst>
                  <a:ext uri="{FF2B5EF4-FFF2-40B4-BE49-F238E27FC236}">
                    <a16:creationId xmlns:a16="http://schemas.microsoft.com/office/drawing/2014/main" id="{CA0EA5E4-11E8-1600-C409-B8391A5E6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327" y="1981200"/>
                <a:ext cx="2148345" cy="646331"/>
              </a:xfrm>
              <a:prstGeom prst="rect">
                <a:avLst/>
              </a:prstGeom>
              <a:blipFill>
                <a:blip r:embed="rId2"/>
                <a:stretch>
                  <a:fillRect l="-8499" t="-14151" r="-4533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61103E0C-9F95-F127-B437-22490E9168D2}"/>
              </a:ext>
            </a:extLst>
          </p:cNvPr>
          <p:cNvSpPr txBox="1"/>
          <p:nvPr/>
        </p:nvSpPr>
        <p:spPr>
          <a:xfrm>
            <a:off x="5910828" y="19812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B1458F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82DD9A9A-9EE6-6008-AB2F-15CAB0237F11}"/>
              </a:ext>
            </a:extLst>
          </p:cNvPr>
          <p:cNvSpPr txBox="1"/>
          <p:nvPr/>
        </p:nvSpPr>
        <p:spPr>
          <a:xfrm>
            <a:off x="6444228" y="1981200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C61902EF-9546-FB0D-F0D5-674CC2D5A45E}"/>
              </a:ext>
            </a:extLst>
          </p:cNvPr>
          <p:cNvSpPr txBox="1"/>
          <p:nvPr/>
        </p:nvSpPr>
        <p:spPr>
          <a:xfrm>
            <a:off x="3757328" y="2638465"/>
            <a:ext cx="1508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HẠM DUYÊN 9 - 9Slide.vn">
                <a:extLst>
                  <a:ext uri="{FF2B5EF4-FFF2-40B4-BE49-F238E27FC236}">
                    <a16:creationId xmlns:a16="http://schemas.microsoft.com/office/drawing/2014/main" id="{778F0741-81DB-FADD-E995-D103E3E2F0ED}"/>
                  </a:ext>
                </a:extLst>
              </p:cNvPr>
              <p:cNvSpPr txBox="1"/>
              <p:nvPr/>
            </p:nvSpPr>
            <p:spPr>
              <a:xfrm>
                <a:off x="5266065" y="2638465"/>
                <a:ext cx="24735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2 </a:t>
                </a: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"/>
                    <a:ea typeface="+mn-ea"/>
                    <a:cs typeface="+mn-cs"/>
                  </a:rPr>
                  <a:t>nghìn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 3</a:t>
                </a:r>
              </a:p>
            </p:txBody>
          </p:sp>
        </mc:Choice>
        <mc:Fallback xmlns="">
          <p:sp>
            <p:nvSpPr>
              <p:cNvPr id="20" name="PHẠM DUYÊN 9 - 9Slide.vn">
                <a:extLst>
                  <a:ext uri="{FF2B5EF4-FFF2-40B4-BE49-F238E27FC236}">
                    <a16:creationId xmlns:a16="http://schemas.microsoft.com/office/drawing/2014/main" id="{778F0741-81DB-FADD-E995-D103E3E2F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065" y="2638465"/>
                <a:ext cx="2473563" cy="646331"/>
              </a:xfrm>
              <a:prstGeom prst="rect">
                <a:avLst/>
              </a:prstGeom>
              <a:blipFill>
                <a:blip r:embed="rId3"/>
                <a:stretch>
                  <a:fillRect l="-7635" t="-15094" r="-2956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37EB9990-5D69-5898-82CA-B6095AB4AB47}"/>
              </a:ext>
            </a:extLst>
          </p:cNvPr>
          <p:cNvSpPr txBox="1"/>
          <p:nvPr/>
        </p:nvSpPr>
        <p:spPr>
          <a:xfrm>
            <a:off x="8123025" y="2638465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2" name="PHẠM DUYÊN 11 - 9Slide.vn">
            <a:extLst>
              <a:ext uri="{FF2B5EF4-FFF2-40B4-BE49-F238E27FC236}">
                <a16:creationId xmlns:a16="http://schemas.microsoft.com/office/drawing/2014/main" id="{2245E7AF-AB6F-4586-1985-A20893AA0B5F}"/>
              </a:ext>
            </a:extLst>
          </p:cNvPr>
          <p:cNvSpPr txBox="1"/>
          <p:nvPr/>
        </p:nvSpPr>
        <p:spPr>
          <a:xfrm>
            <a:off x="7668260" y="2638465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B1458F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HẠM DUYÊN 12 - 9Slide.vn">
                <a:extLst>
                  <a:ext uri="{FF2B5EF4-FFF2-40B4-BE49-F238E27FC236}">
                    <a16:creationId xmlns:a16="http://schemas.microsoft.com/office/drawing/2014/main" id="{6ACDD863-2954-5C60-A158-B095AEA43F15}"/>
                  </a:ext>
                </a:extLst>
              </p:cNvPr>
              <p:cNvSpPr txBox="1"/>
              <p:nvPr/>
            </p:nvSpPr>
            <p:spPr>
              <a:xfrm>
                <a:off x="5266065" y="3398421"/>
                <a:ext cx="2148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2 000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 3</a:t>
                </a:r>
              </a:p>
            </p:txBody>
          </p:sp>
        </mc:Choice>
        <mc:Fallback xmlns="">
          <p:sp>
            <p:nvSpPr>
              <p:cNvPr id="23" name="PHẠM DUYÊN 12 - 9Slide.vn">
                <a:extLst>
                  <a:ext uri="{FF2B5EF4-FFF2-40B4-BE49-F238E27FC236}">
                    <a16:creationId xmlns:a16="http://schemas.microsoft.com/office/drawing/2014/main" id="{6ACDD863-2954-5C60-A158-B095AEA43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065" y="3398421"/>
                <a:ext cx="2148345" cy="646331"/>
              </a:xfrm>
              <a:prstGeom prst="rect">
                <a:avLst/>
              </a:prstGeom>
              <a:blipFill>
                <a:blip r:embed="rId4"/>
                <a:stretch>
                  <a:fillRect l="-8807" t="-14019" r="-4545" b="-33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PHẠM DUYÊN 13 - 9Slide.vn">
            <a:extLst>
              <a:ext uri="{FF2B5EF4-FFF2-40B4-BE49-F238E27FC236}">
                <a16:creationId xmlns:a16="http://schemas.microsoft.com/office/drawing/2014/main" id="{C80FF55B-9C1B-3AD9-408C-710043AE2601}"/>
              </a:ext>
            </a:extLst>
          </p:cNvPr>
          <p:cNvSpPr txBox="1"/>
          <p:nvPr/>
        </p:nvSpPr>
        <p:spPr>
          <a:xfrm>
            <a:off x="7315200" y="3398421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B1458F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5" name="PHẠM DUYÊN 14 - 9Slide.vn">
            <a:extLst>
              <a:ext uri="{FF2B5EF4-FFF2-40B4-BE49-F238E27FC236}">
                <a16:creationId xmlns:a16="http://schemas.microsoft.com/office/drawing/2014/main" id="{154C0FB9-ECA6-D8DB-5E20-2696F25D3237}"/>
              </a:ext>
            </a:extLst>
          </p:cNvPr>
          <p:cNvSpPr txBox="1"/>
          <p:nvPr/>
        </p:nvSpPr>
        <p:spPr>
          <a:xfrm>
            <a:off x="7696200" y="3398421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6 000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6" name="PHẠM DUYÊN 15 - 9Slide.vn">
            <a:extLst>
              <a:ext uri="{FF2B5EF4-FFF2-40B4-BE49-F238E27FC236}">
                <a16:creationId xmlns:a16="http://schemas.microsoft.com/office/drawing/2014/main" id="{9AA6FD8D-F25C-6747-A756-ECF672EA27FD}"/>
              </a:ext>
            </a:extLst>
          </p:cNvPr>
          <p:cNvSpPr/>
          <p:nvPr/>
        </p:nvSpPr>
        <p:spPr>
          <a:xfrm>
            <a:off x="696550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HẠM DUYÊN 16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/>
              <p:nvPr/>
            </p:nvSpPr>
            <p:spPr>
              <a:xfrm>
                <a:off x="685800" y="4986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a) 4 000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2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7" name="PHẠM DUYÊN 16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986645"/>
                <a:ext cx="3221388" cy="707886"/>
              </a:xfrm>
              <a:prstGeom prst="rect">
                <a:avLst/>
              </a:prstGeom>
              <a:blipFill>
                <a:blip r:embed="rId5"/>
                <a:stretch>
                  <a:fillRect l="-3598" t="-16379" r="-4545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PHẠM DUYÊN 17 - 9Slide.vn">
            <a:extLst>
              <a:ext uri="{FF2B5EF4-FFF2-40B4-BE49-F238E27FC236}">
                <a16:creationId xmlns:a16="http://schemas.microsoft.com/office/drawing/2014/main" id="{61892196-AE77-D608-65A5-468AD5618F7F}"/>
              </a:ext>
            </a:extLst>
          </p:cNvPr>
          <p:cNvSpPr/>
          <p:nvPr/>
        </p:nvSpPr>
        <p:spPr>
          <a:xfrm>
            <a:off x="4485562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HẠM DUYÊN 18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/>
              <p:nvPr/>
            </p:nvSpPr>
            <p:spPr>
              <a:xfrm>
                <a:off x="4474812" y="4986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b) 3 000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3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9" name="PHẠM DUYÊN 18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812" y="4986645"/>
                <a:ext cx="3221388" cy="707886"/>
              </a:xfrm>
              <a:prstGeom prst="rect">
                <a:avLst/>
              </a:prstGeom>
              <a:blipFill>
                <a:blip r:embed="rId6"/>
                <a:stretch>
                  <a:fillRect l="-3214" t="-16379" r="-3970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HẠM DUYÊN 19 - 9Slide.vn">
            <a:extLst>
              <a:ext uri="{FF2B5EF4-FFF2-40B4-BE49-F238E27FC236}">
                <a16:creationId xmlns:a16="http://schemas.microsoft.com/office/drawing/2014/main" id="{87AB5245-042B-043E-B3CF-38F9C59772BC}"/>
              </a:ext>
            </a:extLst>
          </p:cNvPr>
          <p:cNvSpPr/>
          <p:nvPr/>
        </p:nvSpPr>
        <p:spPr>
          <a:xfrm>
            <a:off x="8240350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PHẠM DUYÊN 20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/>
              <p:nvPr/>
            </p:nvSpPr>
            <p:spPr>
              <a:xfrm>
                <a:off x="8229600" y="4986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c) 2 000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4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3" name="PHẠM DUYÊN 20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4986645"/>
                <a:ext cx="3221388" cy="707886"/>
              </a:xfrm>
              <a:prstGeom prst="rect">
                <a:avLst/>
              </a:prstGeom>
              <a:blipFill>
                <a:blip r:embed="rId7"/>
                <a:stretch>
                  <a:fillRect l="-2841" t="-16379" r="-3788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790AF45-81EE-49CE-BEF1-BA6CD334E1CD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4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  <p:bldP spid="12" grpId="0"/>
      <p:bldP spid="13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/>
      <p:bldP spid="28" grpId="0" animBg="1"/>
      <p:bldP spid="29" grpId="0"/>
      <p:bldP spid="32" grpId="0" animBg="1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3DBAC24-110B-5C81-A643-EC3E05CD932E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235EEB-D0F2-5CC7-C4E2-7770D702682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63C6C82-9A02-50A5-0D52-4DEAC9F09C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0B88868-662D-AF39-4FFC-FD2D17C03D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A05B43-5BE9-7F42-A1B6-B765CFED6DB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4B8723D-0445-E9F7-8623-BC86A4B5845C}"/>
              </a:ext>
            </a:extLst>
          </p:cNvPr>
          <p:cNvSpPr txBox="1"/>
          <p:nvPr/>
        </p:nvSpPr>
        <p:spPr>
          <a:xfrm>
            <a:off x="1509624" y="544346"/>
            <a:ext cx="5881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 (theo mẫu).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PHẠM DUYÊN 3 - 9Slide.vn">
            <a:extLst>
              <a:ext uri="{FF2B5EF4-FFF2-40B4-BE49-F238E27FC236}">
                <a16:creationId xmlns:a16="http://schemas.microsoft.com/office/drawing/2014/main" id="{9AA6FD8D-F25C-6747-A756-ECF672EA27FD}"/>
              </a:ext>
            </a:extLst>
          </p:cNvPr>
          <p:cNvSpPr/>
          <p:nvPr/>
        </p:nvSpPr>
        <p:spPr>
          <a:xfrm>
            <a:off x="3092718" y="1905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HẠM DUYÊN 4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/>
              <p:nvPr/>
            </p:nvSpPr>
            <p:spPr>
              <a:xfrm>
                <a:off x="3081968" y="1938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a)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4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7" name="PHẠM DUYÊN 4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968" y="1938645"/>
                <a:ext cx="3221388" cy="707886"/>
              </a:xfrm>
              <a:prstGeom prst="rect">
                <a:avLst/>
              </a:prstGeom>
              <a:blipFill>
                <a:blip r:embed="rId2"/>
                <a:stretch>
                  <a:fillRect l="-3598" t="-16379" r="-4545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PHẠM DUYÊN 5 - 9Slide.vn">
            <a:extLst>
              <a:ext uri="{FF2B5EF4-FFF2-40B4-BE49-F238E27FC236}">
                <a16:creationId xmlns:a16="http://schemas.microsoft.com/office/drawing/2014/main" id="{61892196-AE77-D608-65A5-468AD5618F7F}"/>
              </a:ext>
            </a:extLst>
          </p:cNvPr>
          <p:cNvSpPr/>
          <p:nvPr/>
        </p:nvSpPr>
        <p:spPr>
          <a:xfrm>
            <a:off x="3092718" y="3173956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HẠM DUYÊN 6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/>
              <p:nvPr/>
            </p:nvSpPr>
            <p:spPr>
              <a:xfrm>
                <a:off x="3081968" y="3207601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b)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3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3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9" name="PHẠM DUYÊN 6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968" y="3207601"/>
                <a:ext cx="3221388" cy="707886"/>
              </a:xfrm>
              <a:prstGeom prst="rect">
                <a:avLst/>
              </a:prstGeom>
              <a:blipFill>
                <a:blip r:embed="rId3"/>
                <a:stretch>
                  <a:fillRect l="-3220" t="-16379" r="-3977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HẠM DUYÊN 7 - 9Slide.vn">
            <a:extLst>
              <a:ext uri="{FF2B5EF4-FFF2-40B4-BE49-F238E27FC236}">
                <a16:creationId xmlns:a16="http://schemas.microsoft.com/office/drawing/2014/main" id="{87AB5245-042B-043E-B3CF-38F9C59772BC}"/>
              </a:ext>
            </a:extLst>
          </p:cNvPr>
          <p:cNvSpPr/>
          <p:nvPr/>
        </p:nvSpPr>
        <p:spPr>
          <a:xfrm>
            <a:off x="3093943" y="4409267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PHẠM DUYÊN 8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/>
              <p:nvPr/>
            </p:nvSpPr>
            <p:spPr>
              <a:xfrm>
                <a:off x="3083193" y="4442912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c)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2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4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3" name="PHẠM DUYÊN 8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193" y="4442912"/>
                <a:ext cx="3221388" cy="707886"/>
              </a:xfrm>
              <a:prstGeom prst="rect">
                <a:avLst/>
              </a:prstGeom>
              <a:blipFill>
                <a:blip r:embed="rId4"/>
                <a:stretch>
                  <a:fillRect l="-2841" t="-16379" r="-3598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HẠM DUYÊN 9 - 9Slide.vn">
            <a:extLst>
              <a:ext uri="{FF2B5EF4-FFF2-40B4-BE49-F238E27FC236}">
                <a16:creationId xmlns:a16="http://schemas.microsoft.com/office/drawing/2014/main" id="{B9DDE24E-53BA-112E-C081-9C9BECE844B1}"/>
              </a:ext>
            </a:extLst>
          </p:cNvPr>
          <p:cNvSpPr/>
          <p:nvPr/>
        </p:nvSpPr>
        <p:spPr>
          <a:xfrm>
            <a:off x="6364896" y="1905000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98D42413-4673-F370-8012-E8C44014CC97}"/>
              </a:ext>
            </a:extLst>
          </p:cNvPr>
          <p:cNvSpPr/>
          <p:nvPr/>
        </p:nvSpPr>
        <p:spPr>
          <a:xfrm>
            <a:off x="6354146" y="1938645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8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id="{985C2191-A60B-2540-C53C-78E1772C3C16}"/>
              </a:ext>
            </a:extLst>
          </p:cNvPr>
          <p:cNvSpPr/>
          <p:nvPr/>
        </p:nvSpPr>
        <p:spPr>
          <a:xfrm>
            <a:off x="6364896" y="3173956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6" name="PHẠM DUYÊN 12 - 9Slide.vn">
            <a:extLst>
              <a:ext uri="{FF2B5EF4-FFF2-40B4-BE49-F238E27FC236}">
                <a16:creationId xmlns:a16="http://schemas.microsoft.com/office/drawing/2014/main" id="{1E85FCA9-B37A-7937-5C5F-38850175A492}"/>
              </a:ext>
            </a:extLst>
          </p:cNvPr>
          <p:cNvSpPr/>
          <p:nvPr/>
        </p:nvSpPr>
        <p:spPr>
          <a:xfrm>
            <a:off x="6354146" y="3207601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9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088BCAE1-D457-8D59-262F-0436D7E73561}"/>
              </a:ext>
            </a:extLst>
          </p:cNvPr>
          <p:cNvSpPr/>
          <p:nvPr/>
        </p:nvSpPr>
        <p:spPr>
          <a:xfrm>
            <a:off x="6364896" y="4409267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157E64C4-56DF-8B34-D9D0-10760C824C96}"/>
              </a:ext>
            </a:extLst>
          </p:cNvPr>
          <p:cNvSpPr/>
          <p:nvPr/>
        </p:nvSpPr>
        <p:spPr>
          <a:xfrm>
            <a:off x="6354146" y="4442912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8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2DCD16-E7ED-6047-E739-5313E6BD6A0F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88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2" grpId="0" animBg="1"/>
      <p:bldP spid="33" grpId="0"/>
      <p:bldP spid="8" grpId="0" animBg="1"/>
      <p:bldP spid="14" grpId="0"/>
      <p:bldP spid="15" grpId="0" animBg="1"/>
      <p:bldP spid="16" grpId="0"/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6CB8DE8-7B95-D87D-F848-CEFCF3DD021B}"/>
              </a:ext>
            </a:extLst>
          </p:cNvPr>
          <p:cNvSpPr txBox="1"/>
          <p:nvPr/>
        </p:nvSpPr>
        <p:spPr>
          <a:xfrm>
            <a:off x="1378312" y="405106"/>
            <a:ext cx="10392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1 617 m.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chu vi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6F20F7A-410F-98CD-E0EC-BEE2D721D8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1934" y="2294783"/>
            <a:ext cx="6476256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5F91522-40FB-D1AF-250D-A6A599B225B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40600" y="2884960"/>
            <a:ext cx="7068885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1004D03-C419-159F-83D9-0AD81AE288FB}"/>
              </a:ext>
            </a:extLst>
          </p:cNvPr>
          <p:cNvSpPr txBox="1"/>
          <p:nvPr/>
        </p:nvSpPr>
        <p:spPr>
          <a:xfrm>
            <a:off x="1618406" y="1679546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DF6FE8EB-4F8A-4CEC-E95E-A1492BDE5D88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186049" y="2294783"/>
            <a:ext cx="1958603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1 617 m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7AD904EE-46B9-52C3-BBB5-D7FD240C0484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4635302" y="2879101"/>
            <a:ext cx="182479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kumimoji="0" lang="en-US" sz="2800" b="0" i="0" u="none" strike="noStrike" kern="1200" cap="none" spc="-4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A8D8F-3281-53D7-B993-BCC46082B65A}"/>
              </a:ext>
            </a:extLst>
          </p:cNvPr>
          <p:cNvCxnSpPr>
            <a:cxnSpLocks/>
          </p:cNvCxnSpPr>
          <p:nvPr/>
        </p:nvCxnSpPr>
        <p:spPr>
          <a:xfrm>
            <a:off x="3626028" y="882179"/>
            <a:ext cx="27735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787D25-B1AF-B8C6-D57D-05F7F96EFB0C}"/>
              </a:ext>
            </a:extLst>
          </p:cNvPr>
          <p:cNvCxnSpPr>
            <a:cxnSpLocks/>
          </p:cNvCxnSpPr>
          <p:nvPr/>
        </p:nvCxnSpPr>
        <p:spPr>
          <a:xfrm>
            <a:off x="6928302" y="898289"/>
            <a:ext cx="39716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44E8CE-8E01-E5D6-BFE1-96B4F426D274}"/>
              </a:ext>
            </a:extLst>
          </p:cNvPr>
          <p:cNvCxnSpPr>
            <a:cxnSpLocks/>
          </p:cNvCxnSpPr>
          <p:nvPr/>
        </p:nvCxnSpPr>
        <p:spPr>
          <a:xfrm>
            <a:off x="1523979" y="1371872"/>
            <a:ext cx="33241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C5D755-8F35-1210-C14A-E55981D3FBC5}"/>
              </a:ext>
            </a:extLst>
          </p:cNvPr>
          <p:cNvSpPr/>
          <p:nvPr/>
        </p:nvSpPr>
        <p:spPr>
          <a:xfrm>
            <a:off x="4059375" y="6911479"/>
            <a:ext cx="1097118" cy="426854"/>
          </a:xfrm>
          <a:prstGeom prst="roundRect">
            <a:avLst>
              <a:gd name="adj" fmla="val 932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FD2E7-061D-648B-531C-B845546C5A22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6033E4BA-A27D-0D40-DC26-BA2C29169081}"/>
              </a:ext>
            </a:extLst>
          </p:cNvPr>
          <p:cNvSpPr/>
          <p:nvPr/>
        </p:nvSpPr>
        <p:spPr>
          <a:xfrm>
            <a:off x="47581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21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6CB8DE8-7B95-D87D-F848-CEFCF3DD021B}"/>
              </a:ext>
            </a:extLst>
          </p:cNvPr>
          <p:cNvSpPr txBox="1"/>
          <p:nvPr/>
        </p:nvSpPr>
        <p:spPr>
          <a:xfrm>
            <a:off x="1378312" y="405106"/>
            <a:ext cx="10392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1 617 m.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chu vi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6F20F7A-410F-98CD-E0EC-BEE2D721D8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1934" y="2294783"/>
            <a:ext cx="6476256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5F91522-40FB-D1AF-250D-A6A599B225B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40600" y="2884960"/>
            <a:ext cx="7068885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1004D03-C419-159F-83D9-0AD81AE288FB}"/>
              </a:ext>
            </a:extLst>
          </p:cNvPr>
          <p:cNvSpPr txBox="1"/>
          <p:nvPr/>
        </p:nvSpPr>
        <p:spPr>
          <a:xfrm>
            <a:off x="1618406" y="1679546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Tóm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tắt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DF6FE8EB-4F8A-4CEC-E95E-A1492BDE5D88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186049" y="2294783"/>
            <a:ext cx="1958603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1 617 m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7AD904EE-46B9-52C3-BBB5-D7FD240C0484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4635302" y="2879101"/>
            <a:ext cx="182479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  <a:r>
              <a:rPr kumimoji="0" lang="en-US" sz="2800" b="0" i="0" u="none" strike="noStrike" kern="1200" cap="none" spc="-4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A8D8F-3281-53D7-B993-BCC46082B65A}"/>
              </a:ext>
            </a:extLst>
          </p:cNvPr>
          <p:cNvCxnSpPr>
            <a:cxnSpLocks/>
          </p:cNvCxnSpPr>
          <p:nvPr/>
        </p:nvCxnSpPr>
        <p:spPr>
          <a:xfrm>
            <a:off x="3626028" y="882179"/>
            <a:ext cx="27735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787D25-B1AF-B8C6-D57D-05F7F96EFB0C}"/>
              </a:ext>
            </a:extLst>
          </p:cNvPr>
          <p:cNvCxnSpPr>
            <a:cxnSpLocks/>
          </p:cNvCxnSpPr>
          <p:nvPr/>
        </p:nvCxnSpPr>
        <p:spPr>
          <a:xfrm>
            <a:off x="6928302" y="898289"/>
            <a:ext cx="39716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44E8CE-8E01-E5D6-BFE1-96B4F426D274}"/>
              </a:ext>
            </a:extLst>
          </p:cNvPr>
          <p:cNvCxnSpPr>
            <a:cxnSpLocks/>
          </p:cNvCxnSpPr>
          <p:nvPr/>
        </p:nvCxnSpPr>
        <p:spPr>
          <a:xfrm>
            <a:off x="1523979" y="1371872"/>
            <a:ext cx="33241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2AA487B8-F3B9-D408-75BB-A0125B72F177}"/>
              </a:ext>
            </a:extLst>
          </p:cNvPr>
          <p:cNvSpPr txBox="1"/>
          <p:nvPr/>
        </p:nvSpPr>
        <p:spPr>
          <a:xfrm>
            <a:off x="5481138" y="3869775"/>
            <a:ext cx="190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giải</a:t>
            </a:r>
            <a:endParaRPr kumimoji="0" lang="vi-VN" sz="2800" b="0" i="0" u="sng" strike="noStrike" kern="1200" cap="none" spc="-40" normalizeH="0" baseline="0" noProof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7CB5937F-EA03-668B-FC7B-86C6B832C148}"/>
              </a:ext>
            </a:extLst>
          </p:cNvPr>
          <p:cNvSpPr txBox="1"/>
          <p:nvPr/>
        </p:nvSpPr>
        <p:spPr>
          <a:xfrm>
            <a:off x="3626028" y="4475827"/>
            <a:ext cx="563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HẠM DUYÊN 9 - 9Slide.vn">
                <a:extLst>
                  <a:ext uri="{FF2B5EF4-FFF2-40B4-BE49-F238E27FC236}">
                    <a16:creationId xmlns:a16="http://schemas.microsoft.com/office/drawing/2014/main" id="{1C768685-DB9D-7363-1E42-E36C14D3EFF1}"/>
                  </a:ext>
                </a:extLst>
              </p:cNvPr>
              <p:cNvSpPr txBox="1"/>
              <p:nvPr/>
            </p:nvSpPr>
            <p:spPr>
              <a:xfrm>
                <a:off x="4078513" y="5242709"/>
                <a:ext cx="56995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1 617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-10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</m:oMath>
                </a14:m>
                <a:r>
                  <a:rPr kumimoji="0" lang="en-US" sz="2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4 = 6 468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	(</a:t>
                </a:r>
                <a:r>
                  <a:rPr kumimoji="0" lang="vi-VN" sz="2800" b="0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3" name="PHẠM DUYÊN 9 - 9Slide.vn">
                <a:extLst>
                  <a:ext uri="{FF2B5EF4-FFF2-40B4-BE49-F238E27FC236}">
                    <a16:creationId xmlns:a16="http://schemas.microsoft.com/office/drawing/2014/main" id="{1C768685-DB9D-7363-1E42-E36C14D3E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513" y="5242709"/>
                <a:ext cx="5699579" cy="523220"/>
              </a:xfrm>
              <a:prstGeom prst="rect">
                <a:avLst/>
              </a:prstGeom>
              <a:blipFill>
                <a:blip r:embed="rId6"/>
                <a:stretch>
                  <a:fillRect l="-213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C5D755-8F35-1210-C14A-E55981D3FBC5}"/>
              </a:ext>
            </a:extLst>
          </p:cNvPr>
          <p:cNvSpPr/>
          <p:nvPr/>
        </p:nvSpPr>
        <p:spPr>
          <a:xfrm>
            <a:off x="4059375" y="6911479"/>
            <a:ext cx="1097118" cy="426854"/>
          </a:xfrm>
          <a:prstGeom prst="roundRect">
            <a:avLst>
              <a:gd name="adj" fmla="val 932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PHẠM DUYÊN 11 - 9Slide.vn">
            <a:extLst>
              <a:ext uri="{FF2B5EF4-FFF2-40B4-BE49-F238E27FC236}">
                <a16:creationId xmlns:a16="http://schemas.microsoft.com/office/drawing/2014/main" id="{81E6F95C-A836-5AB6-FE52-8008BD7FC4AC}"/>
              </a:ext>
            </a:extLst>
          </p:cNvPr>
          <p:cNvSpPr txBox="1"/>
          <p:nvPr/>
        </p:nvSpPr>
        <p:spPr>
          <a:xfrm>
            <a:off x="6360143" y="5903684"/>
            <a:ext cx="30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28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6 468 m</a:t>
            </a:r>
            <a:endParaRPr kumimoji="0" lang="vi-VN" sz="2800" b="0" i="0" u="none" strike="noStrike" kern="1200" cap="none" spc="-1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FD2E7-061D-648B-531C-B845546C5A22}"/>
              </a:ext>
            </a:extLst>
          </p:cNvPr>
          <p:cNvSpPr/>
          <p:nvPr/>
        </p:nvSpPr>
        <p:spPr>
          <a:xfrm>
            <a:off x="-2075997" y="22207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520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chinh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phục</a:t>
            </a:r>
            <a:endParaRPr lang="en-US" sz="3200" b="1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thưởng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dành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7EDE1F-2FF3-C997-72E5-1D8B595FA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7" y="2282579"/>
            <a:ext cx="10804644" cy="3998081"/>
          </a:xfrm>
          <a:prstGeom prst="roundRect">
            <a:avLst>
              <a:gd name="adj" fmla="val 18832"/>
            </a:avLst>
          </a:prstGeom>
          <a:effectLst>
            <a:softEdge rad="127000"/>
          </a:effectLst>
        </p:spPr>
      </p:pic>
      <p:grpSp>
        <p:nvGrpSpPr>
          <p:cNvPr id="9" name="PHẠM DUYÊN 3 - 9Slide.vn">
            <a:extLst>
              <a:ext uri="{FF2B5EF4-FFF2-40B4-BE49-F238E27FC236}">
                <a16:creationId xmlns:a16="http://schemas.microsoft.com/office/drawing/2014/main" id="{EB883793-1021-1A40-E093-4B3C117D7720}"/>
              </a:ext>
            </a:extLst>
          </p:cNvPr>
          <p:cNvGrpSpPr/>
          <p:nvPr/>
        </p:nvGrpSpPr>
        <p:grpSpPr>
          <a:xfrm>
            <a:off x="7539554" y="865022"/>
            <a:ext cx="4205127" cy="2344956"/>
            <a:chOff x="8234987" y="1733408"/>
            <a:chExt cx="3051942" cy="170189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FF6E78E-D7C8-D9C1-8978-A952C53C33D8}"/>
                </a:ext>
              </a:extLst>
            </p:cNvPr>
            <p:cNvSpPr/>
            <p:nvPr/>
          </p:nvSpPr>
          <p:spPr>
            <a:xfrm rot="12083413">
              <a:off x="8247930" y="1733408"/>
              <a:ext cx="3013165" cy="1701893"/>
            </a:xfrm>
            <a:custGeom>
              <a:avLst/>
              <a:gdLst>
                <a:gd name="connsiteX0" fmla="*/ 2808378 w 2929452"/>
                <a:gd name="connsiteY0" fmla="*/ 1077441 h 1979939"/>
                <a:gd name="connsiteX1" fmla="*/ 537947 w 2929452"/>
                <a:gd name="connsiteY1" fmla="*/ 1966766 h 1979939"/>
                <a:gd name="connsiteX2" fmla="*/ 291085 w 2929452"/>
                <a:gd name="connsiteY2" fmla="*/ 1858865 h 1979939"/>
                <a:gd name="connsiteX3" fmla="*/ 13173 w 2929452"/>
                <a:gd name="connsiteY3" fmla="*/ 1149360 h 1979939"/>
                <a:gd name="connsiteX4" fmla="*/ 121074 w 2929452"/>
                <a:gd name="connsiteY4" fmla="*/ 902498 h 1979939"/>
                <a:gd name="connsiteX5" fmla="*/ 321587 w 2929452"/>
                <a:gd name="connsiteY5" fmla="*/ 823958 h 1979939"/>
                <a:gd name="connsiteX6" fmla="*/ 325115 w 2929452"/>
                <a:gd name="connsiteY6" fmla="*/ 793910 h 1979939"/>
                <a:gd name="connsiteX7" fmla="*/ 363187 w 2929452"/>
                <a:gd name="connsiteY7" fmla="*/ 662420 h 1979939"/>
                <a:gd name="connsiteX8" fmla="*/ 598728 w 2929452"/>
                <a:gd name="connsiteY8" fmla="*/ 388885 h 1979939"/>
                <a:gd name="connsiteX9" fmla="*/ 569780 w 2929452"/>
                <a:gd name="connsiteY9" fmla="*/ 648013 h 1979939"/>
                <a:gd name="connsiteX10" fmla="*/ 587948 w 2929452"/>
                <a:gd name="connsiteY10" fmla="*/ 719624 h 1979939"/>
                <a:gd name="connsiteX11" fmla="*/ 2391505 w 2929452"/>
                <a:gd name="connsiteY11" fmla="*/ 13173 h 1979939"/>
                <a:gd name="connsiteX12" fmla="*/ 2638367 w 2929452"/>
                <a:gd name="connsiteY12" fmla="*/ 121075 h 1979939"/>
                <a:gd name="connsiteX13" fmla="*/ 2916279 w 2929452"/>
                <a:gd name="connsiteY13" fmla="*/ 830579 h 1979939"/>
                <a:gd name="connsiteX14" fmla="*/ 2808378 w 2929452"/>
                <a:gd name="connsiteY14" fmla="*/ 1077441 h 197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452" h="1979939">
                  <a:moveTo>
                    <a:pt x="2808378" y="1077441"/>
                  </a:moveTo>
                  <a:lnTo>
                    <a:pt x="537947" y="1966766"/>
                  </a:lnTo>
                  <a:cubicBezTo>
                    <a:pt x="439982" y="2005139"/>
                    <a:pt x="329458" y="1956829"/>
                    <a:pt x="291085" y="1858865"/>
                  </a:cubicBezTo>
                  <a:lnTo>
                    <a:pt x="13173" y="1149360"/>
                  </a:lnTo>
                  <a:cubicBezTo>
                    <a:pt x="-25200" y="1051395"/>
                    <a:pt x="23110" y="940871"/>
                    <a:pt x="121074" y="902498"/>
                  </a:cubicBezTo>
                  <a:lnTo>
                    <a:pt x="321587" y="823958"/>
                  </a:lnTo>
                  <a:lnTo>
                    <a:pt x="325115" y="793910"/>
                  </a:lnTo>
                  <a:cubicBezTo>
                    <a:pt x="334549" y="738868"/>
                    <a:pt x="348866" y="688947"/>
                    <a:pt x="363187" y="662420"/>
                  </a:cubicBezTo>
                  <a:cubicBezTo>
                    <a:pt x="419101" y="557076"/>
                    <a:pt x="487657" y="477472"/>
                    <a:pt x="598728" y="388885"/>
                  </a:cubicBezTo>
                  <a:cubicBezTo>
                    <a:pt x="576250" y="477233"/>
                    <a:pt x="557925" y="559991"/>
                    <a:pt x="569780" y="648013"/>
                  </a:cubicBezTo>
                  <a:lnTo>
                    <a:pt x="587948" y="719624"/>
                  </a:lnTo>
                  <a:lnTo>
                    <a:pt x="2391505" y="13173"/>
                  </a:lnTo>
                  <a:cubicBezTo>
                    <a:pt x="2489470" y="-25200"/>
                    <a:pt x="2599995" y="23110"/>
                    <a:pt x="2638367" y="121075"/>
                  </a:cubicBezTo>
                  <a:lnTo>
                    <a:pt x="2916279" y="830579"/>
                  </a:lnTo>
                  <a:cubicBezTo>
                    <a:pt x="2954652" y="928544"/>
                    <a:pt x="2906343" y="1039068"/>
                    <a:pt x="2808378" y="1077441"/>
                  </a:cubicBezTo>
                  <a:close/>
                </a:path>
              </a:pathLst>
            </a:custGeom>
            <a:solidFill>
              <a:srgbClr val="F8C3D2"/>
            </a:solidFill>
            <a:ln>
              <a:solidFill>
                <a:srgbClr val="7B99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4ED3A1-7651-CE4B-BF92-393273F59C77}"/>
                </a:ext>
              </a:extLst>
            </p:cNvPr>
            <p:cNvSpPr txBox="1"/>
            <p:nvPr/>
          </p:nvSpPr>
          <p:spPr>
            <a:xfrm>
              <a:off x="8234987" y="2136255"/>
              <a:ext cx="3051942" cy="696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bao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nhiêu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bao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gạo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trên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hai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chiếc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sà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lan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0BF4B243-5440-5F7D-D408-EB32CC239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10A322-8A44-4ABB-9E0A-C755E89581CE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53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HẠM DUYÊN 1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3870037" y="5308600"/>
            <a:ext cx="4451626" cy="708660"/>
          </a:xfrm>
          <a:prstGeom prst="roundRect">
            <a:avLst>
              <a:gd name="adj" fmla="val 14511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HẠM DUYÊN 2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/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1 034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 = ?</a:t>
                </a:r>
              </a:p>
            </p:txBody>
          </p:sp>
        </mc:Choice>
        <mc:Fallback xmlns="">
          <p:sp>
            <p:nvSpPr>
              <p:cNvPr id="3" name="PHẠM DUYÊN 2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870037" y="882073"/>
            <a:ext cx="445192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PHẠM DUYÊN 4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2286000" y="2057401"/>
            <a:ext cx="2209799" cy="1828800"/>
            <a:chOff x="1981200" y="3496688"/>
            <a:chExt cx="3314699" cy="2743196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3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4121626" y="3953470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PHẠM DUYÊN 6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5487795" y="2301542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7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5732079" y="2108200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4 bằng 8, viết 8.</a:t>
            </a:r>
          </a:p>
        </p:txBody>
      </p: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3658146" y="3953470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5487795" y="3033843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1" name="PHẠM DUYÊN 10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5732079" y="2840501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3 bằng 6, viết 6.</a:t>
            </a: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3194666" y="3953470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5487795" y="37661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2" name="PHẠM DUYÊN 13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5732079" y="3572802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0 bằng 0, viết 0.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2719726" y="3953470"/>
            <a:ext cx="385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PHẠM DUYÊN 15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5487795" y="44984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0" name="PHẠM DUYÊN 16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5732079" y="4305102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1 bằng 2, viết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PHẠM DUYÊN 17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/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1 034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 =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2 068</a:t>
                </a:r>
              </a:p>
            </p:txBody>
          </p:sp>
        </mc:Choice>
        <mc:Fallback xmlns="">
          <p:sp>
            <p:nvSpPr>
              <p:cNvPr id="61" name="PHẠM DUYÊN 17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blipFill>
                <a:blip r:embed="rId4"/>
                <a:stretch>
                  <a:fillRect l="-4249" t="-15517" r="-396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HẠM DUYÊN 18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13B12A-CF8D-A575-E54C-0E6FC56C186A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93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" grpId="0" animBg="1"/>
      <p:bldP spid="20" grpId="0"/>
      <p:bldP spid="24" grpId="0" animBg="1"/>
      <p:bldP spid="25" grpId="0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B66E83FD-F381-3159-CB25-D7C8C622FBB9}"/>
              </a:ext>
            </a:extLst>
          </p:cNvPr>
          <p:cNvSpPr/>
          <p:nvPr/>
        </p:nvSpPr>
        <p:spPr>
          <a:xfrm>
            <a:off x="3803868" y="3951209"/>
            <a:ext cx="180183" cy="18018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62" name="PHẠM DUYÊN 2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3870037" y="5308600"/>
            <a:ext cx="4451626" cy="708660"/>
          </a:xfrm>
          <a:prstGeom prst="roundRect">
            <a:avLst>
              <a:gd name="adj" fmla="val 14511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HẠM DUYÊN 3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/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1 225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?</a:t>
                </a:r>
              </a:p>
            </p:txBody>
          </p:sp>
        </mc:Choice>
        <mc:Fallback xmlns="">
          <p:sp>
            <p:nvSpPr>
              <p:cNvPr id="3" name="PHẠM DUYÊN 3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870037" y="882073"/>
            <a:ext cx="445192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PHẠM DUYÊN 5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2286000" y="2057401"/>
            <a:ext cx="2209799" cy="1828800"/>
            <a:chOff x="1981200" y="3496688"/>
            <a:chExt cx="3314699" cy="2743196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/>
                <p:nvPr/>
              </p:nvSpPr>
              <p:spPr>
                <a:xfrm>
                  <a:off x="1981200" y="4325204"/>
                  <a:ext cx="692276" cy="12464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4"/>
                  <a:ext cx="692276" cy="1246494"/>
                </a:xfrm>
                <a:prstGeom prst="rect">
                  <a:avLst/>
                </a:prstGeom>
                <a:blipFill>
                  <a:blip r:embed="rId3"/>
                  <a:stretch>
                    <a:fillRect l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0" name="PHẠM DUYÊN 6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4121626" y="3953470"/>
            <a:ext cx="37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5063253" y="2301542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8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5307537" y="2108200"/>
            <a:ext cx="5495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nhân 5 bằng 15, viết 5 nhớ 1.</a:t>
            </a:r>
          </a:p>
        </p:txBody>
      </p:sp>
      <p:sp>
        <p:nvSpPr>
          <p:cNvPr id="39" name="PHẠM DUYÊN 9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3658146" y="3953470"/>
            <a:ext cx="37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PHẠM DUYÊN 10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5063253" y="3033843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1" name="PHẠM DUYÊN 11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5307537" y="2840501"/>
            <a:ext cx="6564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nhân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2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6,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thêm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7,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viết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7</a:t>
            </a:r>
          </a:p>
        </p:txBody>
      </p:sp>
      <p:sp>
        <p:nvSpPr>
          <p:cNvPr id="50" name="PHẠM DUYÊN 12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3194666" y="3953470"/>
            <a:ext cx="37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1" name="PHẠM DUYÊN 13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5063253" y="37661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2" name="PHẠM DUYÊN 14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5307537" y="3572802"/>
            <a:ext cx="4174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nhân 2 bằng 6, viết 6.</a:t>
            </a:r>
          </a:p>
        </p:txBody>
      </p:sp>
      <p:sp>
        <p:nvSpPr>
          <p:cNvPr id="58" name="PHẠM DUYÊN 15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2719726" y="3953470"/>
            <a:ext cx="385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PHẠM DUYÊN 16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5063253" y="44984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0" name="PHẠM DUYÊN 17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5307537" y="4305102"/>
            <a:ext cx="4174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nhân 1 bằng 3, viết 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PHẠM DUYÊN 18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/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1 225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3 675</a:t>
                </a:r>
              </a:p>
            </p:txBody>
          </p:sp>
        </mc:Choice>
        <mc:Fallback xmlns="">
          <p:sp>
            <p:nvSpPr>
              <p:cNvPr id="61" name="PHẠM DUYÊN 18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blipFill>
                <a:blip r:embed="rId4"/>
                <a:stretch>
                  <a:fillRect l="-4249" t="-15517" r="-396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HẠM DUYÊN 19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grpSp>
        <p:nvGrpSpPr>
          <p:cNvPr id="6" name="PHẠM DUYÊN 24 - 9Slide.vn">
            <a:extLst>
              <a:ext uri="{FF2B5EF4-FFF2-40B4-BE49-F238E27FC236}">
                <a16:creationId xmlns:a16="http://schemas.microsoft.com/office/drawing/2014/main" id="{E804DA74-F015-3ECE-3AE1-9DB20045D1E3}"/>
              </a:ext>
            </a:extLst>
          </p:cNvPr>
          <p:cNvGrpSpPr/>
          <p:nvPr/>
        </p:nvGrpSpPr>
        <p:grpSpPr>
          <a:xfrm>
            <a:off x="8482886" y="7315200"/>
            <a:ext cx="2209799" cy="1828800"/>
            <a:chOff x="1981200" y="3496688"/>
            <a:chExt cx="3314699" cy="2743196"/>
          </a:xfrm>
        </p:grpSpPr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0AD77B87-380F-BCED-1368-8104CB6D458B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PHẠM DUYÊN 5 - 9Slide.vn">
                  <a:extLst>
                    <a:ext uri="{FF2B5EF4-FFF2-40B4-BE49-F238E27FC236}">
                      <a16:creationId xmlns:a16="http://schemas.microsoft.com/office/drawing/2014/main" id="{F6651A8C-5CAD-D304-6983-E4A01F248261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7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PHẠM DUYÊN 6 - 9Slide.vn">
              <a:extLst>
                <a:ext uri="{FF2B5EF4-FFF2-40B4-BE49-F238E27FC236}">
                  <a16:creationId xmlns:a16="http://schemas.microsoft.com/office/drawing/2014/main" id="{E4C815E7-AAD0-093F-9C32-CB7EC7A3A5AF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HẠM DUYÊN 7 - 9Slide.vn">
              <a:extLst>
                <a:ext uri="{FF2B5EF4-FFF2-40B4-BE49-F238E27FC236}">
                  <a16:creationId xmlns:a16="http://schemas.microsoft.com/office/drawing/2014/main" id="{5F1B0A17-CF5B-D8BA-FFD4-055D241D6013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2" name="PHẠM DUYÊN 9 - 9Slide.vn">
              <a:extLst>
                <a:ext uri="{FF2B5EF4-FFF2-40B4-BE49-F238E27FC236}">
                  <a16:creationId xmlns:a16="http://schemas.microsoft.com/office/drawing/2014/main" id="{0DC1EF15-3539-F6DF-5187-D01535F8BA6A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6" name="PHẠM DUYÊN 11 - 9Slide.vn">
              <a:extLst>
                <a:ext uri="{FF2B5EF4-FFF2-40B4-BE49-F238E27FC236}">
                  <a16:creationId xmlns:a16="http://schemas.microsoft.com/office/drawing/2014/main" id="{A58C1453-5683-11FE-E72D-8F5E11D9D43D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8" name="PHẠM DUYÊN 12 - 9Slide.vn">
              <a:extLst>
                <a:ext uri="{FF2B5EF4-FFF2-40B4-BE49-F238E27FC236}">
                  <a16:creationId xmlns:a16="http://schemas.microsoft.com/office/drawing/2014/main" id="{2084EE7B-C49C-D416-757A-172553DB4048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9" name="PHẠM DUYÊN 25 - 9Slide.vn">
            <a:extLst>
              <a:ext uri="{FF2B5EF4-FFF2-40B4-BE49-F238E27FC236}">
                <a16:creationId xmlns:a16="http://schemas.microsoft.com/office/drawing/2014/main" id="{1C6D123C-40D3-7158-01C6-482063E5FE5A}"/>
              </a:ext>
            </a:extLst>
          </p:cNvPr>
          <p:cNvSpPr txBox="1"/>
          <p:nvPr/>
        </p:nvSpPr>
        <p:spPr>
          <a:xfrm>
            <a:off x="10318512" y="9211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PHẠM DUYÊN 26 - 9Slide.vn">
            <a:extLst>
              <a:ext uri="{FF2B5EF4-FFF2-40B4-BE49-F238E27FC236}">
                <a16:creationId xmlns:a16="http://schemas.microsoft.com/office/drawing/2014/main" id="{8291AA96-6798-A6A9-5016-7EFBA42DBB00}"/>
              </a:ext>
            </a:extLst>
          </p:cNvPr>
          <p:cNvSpPr txBox="1"/>
          <p:nvPr/>
        </p:nvSpPr>
        <p:spPr>
          <a:xfrm>
            <a:off x="9855032" y="9211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PHẠM DUYÊN 27 - 9Slide.vn">
            <a:extLst>
              <a:ext uri="{FF2B5EF4-FFF2-40B4-BE49-F238E27FC236}">
                <a16:creationId xmlns:a16="http://schemas.microsoft.com/office/drawing/2014/main" id="{E2CEB011-4AC2-A723-56D5-900501D6316B}"/>
              </a:ext>
            </a:extLst>
          </p:cNvPr>
          <p:cNvSpPr txBox="1"/>
          <p:nvPr/>
        </p:nvSpPr>
        <p:spPr>
          <a:xfrm>
            <a:off x="9391552" y="9211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PHẠM DUYÊN 28 - 9Slide.vn">
            <a:extLst>
              <a:ext uri="{FF2B5EF4-FFF2-40B4-BE49-F238E27FC236}">
                <a16:creationId xmlns:a16="http://schemas.microsoft.com/office/drawing/2014/main" id="{6292CF91-DCD0-BDCF-2FC8-31115EBB86DA}"/>
              </a:ext>
            </a:extLst>
          </p:cNvPr>
          <p:cNvSpPr txBox="1"/>
          <p:nvPr/>
        </p:nvSpPr>
        <p:spPr>
          <a:xfrm>
            <a:off x="8916612" y="9211269"/>
            <a:ext cx="385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2B80F8-6011-20D4-7D12-A8C0CBF34188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22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2" grpId="0" animBg="1"/>
      <p:bldP spid="2" grpId="0" animBg="1"/>
      <p:bldP spid="20" grpId="0"/>
      <p:bldP spid="24" grpId="0" animBg="1"/>
      <p:bldP spid="25" grpId="0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085F1CBB-F917-BC63-5FA5-7E63CAF807D7}"/>
              </a:ext>
            </a:extLst>
          </p:cNvPr>
          <p:cNvGrpSpPr/>
          <p:nvPr/>
        </p:nvGrpSpPr>
        <p:grpSpPr>
          <a:xfrm>
            <a:off x="7620000" y="1828800"/>
            <a:ext cx="2209799" cy="1828800"/>
            <a:chOff x="1981200" y="3496688"/>
            <a:chExt cx="3314699" cy="2743196"/>
          </a:xfrm>
        </p:grpSpPr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735503D1-9964-2F03-6F99-A7471FE0D891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PHẠM DUYÊN 5 - 9Slide.vn">
                  <a:extLst>
                    <a:ext uri="{FF2B5EF4-FFF2-40B4-BE49-F238E27FC236}">
                      <a16:creationId xmlns:a16="http://schemas.microsoft.com/office/drawing/2014/main" id="{F8B9AD79-A6C6-3045-B7E0-CC343ADD566E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3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PHẠM DUYÊN 6 - 9Slide.vn">
              <a:extLst>
                <a:ext uri="{FF2B5EF4-FFF2-40B4-BE49-F238E27FC236}">
                  <a16:creationId xmlns:a16="http://schemas.microsoft.com/office/drawing/2014/main" id="{812135A5-FC69-5F03-41A6-167942DD61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HẠM DUYÊN 7 - 9Slide.vn">
              <a:extLst>
                <a:ext uri="{FF2B5EF4-FFF2-40B4-BE49-F238E27FC236}">
                  <a16:creationId xmlns:a16="http://schemas.microsoft.com/office/drawing/2014/main" id="{16B28C9F-8B8D-AEA5-605C-CE495217A0F8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" name="PHẠM DUYÊN 9 - 9Slide.vn">
              <a:extLst>
                <a:ext uri="{FF2B5EF4-FFF2-40B4-BE49-F238E27FC236}">
                  <a16:creationId xmlns:a16="http://schemas.microsoft.com/office/drawing/2014/main" id="{FADE3F5B-35DC-9DC4-9C2B-49DB0EB84DA8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1" name="PHẠM DUYÊN 11 - 9Slide.vn">
              <a:extLst>
                <a:ext uri="{FF2B5EF4-FFF2-40B4-BE49-F238E27FC236}">
                  <a16:creationId xmlns:a16="http://schemas.microsoft.com/office/drawing/2014/main" id="{DDD9C73E-7598-0AF6-DFC5-8148C1B26C04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2" name="PHẠM DUYÊN 12 - 9Slide.vn">
              <a:extLst>
                <a:ext uri="{FF2B5EF4-FFF2-40B4-BE49-F238E27FC236}">
                  <a16:creationId xmlns:a16="http://schemas.microsoft.com/office/drawing/2014/main" id="{21331C93-AC38-B2DA-7BF1-DCA1102EA8D2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3" name="PHẠM DUYÊN 2 - 9Slide.vn">
            <a:extLst>
              <a:ext uri="{FF2B5EF4-FFF2-40B4-BE49-F238E27FC236}">
                <a16:creationId xmlns:a16="http://schemas.microsoft.com/office/drawing/2014/main" id="{1164158D-FE06-4529-51CB-8F52F769B8C8}"/>
              </a:ext>
            </a:extLst>
          </p:cNvPr>
          <p:cNvGrpSpPr/>
          <p:nvPr/>
        </p:nvGrpSpPr>
        <p:grpSpPr>
          <a:xfrm>
            <a:off x="8053726" y="3724869"/>
            <a:ext cx="1776073" cy="923330"/>
            <a:chOff x="8053726" y="3724869"/>
            <a:chExt cx="1776073" cy="923330"/>
          </a:xfrm>
        </p:grpSpPr>
        <p:sp>
          <p:nvSpPr>
            <p:cNvPr id="23" name="PHẠM DUYÊN 4 - 9Slide.vn">
              <a:extLst>
                <a:ext uri="{FF2B5EF4-FFF2-40B4-BE49-F238E27FC236}">
                  <a16:creationId xmlns:a16="http://schemas.microsoft.com/office/drawing/2014/main" id="{892F8ADD-0526-0814-99FE-CE76463907B4}"/>
                </a:ext>
              </a:extLst>
            </p:cNvPr>
            <p:cNvSpPr txBox="1"/>
            <p:nvPr/>
          </p:nvSpPr>
          <p:spPr>
            <a:xfrm>
              <a:off x="945562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PHẠM DUYÊN 8 - 9Slide.vn">
              <a:extLst>
                <a:ext uri="{FF2B5EF4-FFF2-40B4-BE49-F238E27FC236}">
                  <a16:creationId xmlns:a16="http://schemas.microsoft.com/office/drawing/2014/main" id="{3B834683-97AD-C52F-4AA9-C7679444CCD5}"/>
                </a:ext>
              </a:extLst>
            </p:cNvPr>
            <p:cNvSpPr txBox="1"/>
            <p:nvPr/>
          </p:nvSpPr>
          <p:spPr>
            <a:xfrm>
              <a:off x="899214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5" name="PHẠM DUYÊN 11 - 9Slide.vn">
              <a:extLst>
                <a:ext uri="{FF2B5EF4-FFF2-40B4-BE49-F238E27FC236}">
                  <a16:creationId xmlns:a16="http://schemas.microsoft.com/office/drawing/2014/main" id="{78C3656D-ACDD-3592-6D1A-E5ACDC111210}"/>
                </a:ext>
              </a:extLst>
            </p:cNvPr>
            <p:cNvSpPr txBox="1"/>
            <p:nvPr/>
          </p:nvSpPr>
          <p:spPr>
            <a:xfrm>
              <a:off x="852866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6" name="PHẠM DUYÊN 14 - 9Slide.vn">
              <a:extLst>
                <a:ext uri="{FF2B5EF4-FFF2-40B4-BE49-F238E27FC236}">
                  <a16:creationId xmlns:a16="http://schemas.microsoft.com/office/drawing/2014/main" id="{EDFCA52A-5168-18E8-62E0-5DBD0B492927}"/>
                </a:ext>
              </a:extLst>
            </p:cNvPr>
            <p:cNvSpPr txBox="1"/>
            <p:nvPr/>
          </p:nvSpPr>
          <p:spPr>
            <a:xfrm>
              <a:off x="8053726" y="3724869"/>
              <a:ext cx="3856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7" name="PHẠM DUYÊN 3 - 9Slide.vn">
            <a:extLst>
              <a:ext uri="{FF2B5EF4-FFF2-40B4-BE49-F238E27FC236}">
                <a16:creationId xmlns:a16="http://schemas.microsoft.com/office/drawing/2014/main" id="{100D50C5-CE90-4C10-D7BB-5B7DBDFCC5ED}"/>
              </a:ext>
            </a:extLst>
          </p:cNvPr>
          <p:cNvGrpSpPr/>
          <p:nvPr/>
        </p:nvGrpSpPr>
        <p:grpSpPr>
          <a:xfrm>
            <a:off x="2057400" y="1828800"/>
            <a:ext cx="2209799" cy="1828800"/>
            <a:chOff x="1981200" y="3496688"/>
            <a:chExt cx="3314699" cy="2743196"/>
          </a:xfrm>
        </p:grpSpPr>
        <p:sp>
          <p:nvSpPr>
            <p:cNvPr id="28" name="PHẠM DUYÊN 3 - 9Slide.vn">
              <a:extLst>
                <a:ext uri="{FF2B5EF4-FFF2-40B4-BE49-F238E27FC236}">
                  <a16:creationId xmlns:a16="http://schemas.microsoft.com/office/drawing/2014/main" id="{6DC87E06-6176-275B-125D-13223F735AB5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PHẠM DUYÊN 5 - 9Slide.vn">
                  <a:extLst>
                    <a:ext uri="{FF2B5EF4-FFF2-40B4-BE49-F238E27FC236}">
                      <a16:creationId xmlns:a16="http://schemas.microsoft.com/office/drawing/2014/main" id="{CCB3511D-63DA-ED0A-A9FA-E4337CF4C9DB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4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PHẠM DUYÊN 6 - 9Slide.vn">
              <a:extLst>
                <a:ext uri="{FF2B5EF4-FFF2-40B4-BE49-F238E27FC236}">
                  <a16:creationId xmlns:a16="http://schemas.microsoft.com/office/drawing/2014/main" id="{59B27EBA-F21E-4DA5-FF31-BD51957BC5BA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HẠM DUYÊN 7 - 9Slide.vn">
              <a:extLst>
                <a:ext uri="{FF2B5EF4-FFF2-40B4-BE49-F238E27FC236}">
                  <a16:creationId xmlns:a16="http://schemas.microsoft.com/office/drawing/2014/main" id="{A8D13A1A-BE42-F5E3-2761-30D67C88EB21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2" name="PHẠM DUYÊN 9 - 9Slide.vn">
              <a:extLst>
                <a:ext uri="{FF2B5EF4-FFF2-40B4-BE49-F238E27FC236}">
                  <a16:creationId xmlns:a16="http://schemas.microsoft.com/office/drawing/2014/main" id="{D2E2744D-7602-D600-DA12-604BB901E1F5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3" name="PHẠM DUYÊN 11 - 9Slide.vn">
              <a:extLst>
                <a:ext uri="{FF2B5EF4-FFF2-40B4-BE49-F238E27FC236}">
                  <a16:creationId xmlns:a16="http://schemas.microsoft.com/office/drawing/2014/main" id="{507C5C40-C153-A70B-0BFD-E7B408F11756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4" name="PHẠM DUYÊN 12 - 9Slide.vn">
              <a:extLst>
                <a:ext uri="{FF2B5EF4-FFF2-40B4-BE49-F238E27FC236}">
                  <a16:creationId xmlns:a16="http://schemas.microsoft.com/office/drawing/2014/main" id="{4C22FC05-2FF7-480E-DCC6-EDB00D250AA6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4" name="PHẠM DUYÊN 4 - 9Slide.vn">
            <a:extLst>
              <a:ext uri="{FF2B5EF4-FFF2-40B4-BE49-F238E27FC236}">
                <a16:creationId xmlns:a16="http://schemas.microsoft.com/office/drawing/2014/main" id="{F07E9BB3-0335-3D74-F74A-8CB5B0EECB0C}"/>
              </a:ext>
            </a:extLst>
          </p:cNvPr>
          <p:cNvGrpSpPr/>
          <p:nvPr/>
        </p:nvGrpSpPr>
        <p:grpSpPr>
          <a:xfrm>
            <a:off x="2491126" y="3724869"/>
            <a:ext cx="1776073" cy="923330"/>
            <a:chOff x="2491126" y="3724869"/>
            <a:chExt cx="1776073" cy="923330"/>
          </a:xfrm>
        </p:grpSpPr>
        <p:sp>
          <p:nvSpPr>
            <p:cNvPr id="35" name="PHẠM DUYÊN 4 - 9Slide.vn">
              <a:extLst>
                <a:ext uri="{FF2B5EF4-FFF2-40B4-BE49-F238E27FC236}">
                  <a16:creationId xmlns:a16="http://schemas.microsoft.com/office/drawing/2014/main" id="{A32581D2-162A-A117-761C-B0D8368EA06E}"/>
                </a:ext>
              </a:extLst>
            </p:cNvPr>
            <p:cNvSpPr txBox="1"/>
            <p:nvPr/>
          </p:nvSpPr>
          <p:spPr>
            <a:xfrm>
              <a:off x="389302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36" name="PHẠM DUYÊN 8 - 9Slide.vn">
              <a:extLst>
                <a:ext uri="{FF2B5EF4-FFF2-40B4-BE49-F238E27FC236}">
                  <a16:creationId xmlns:a16="http://schemas.microsoft.com/office/drawing/2014/main" id="{C531AF9A-C8AE-0563-3F45-1EF26D8C8B9F}"/>
                </a:ext>
              </a:extLst>
            </p:cNvPr>
            <p:cNvSpPr txBox="1"/>
            <p:nvPr/>
          </p:nvSpPr>
          <p:spPr>
            <a:xfrm>
              <a:off x="342954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7" name="PHẠM DUYÊN 11 - 9Slide.vn">
              <a:extLst>
                <a:ext uri="{FF2B5EF4-FFF2-40B4-BE49-F238E27FC236}">
                  <a16:creationId xmlns:a16="http://schemas.microsoft.com/office/drawing/2014/main" id="{F7E771B3-8027-1917-B91E-3D3D7AB5B6FB}"/>
                </a:ext>
              </a:extLst>
            </p:cNvPr>
            <p:cNvSpPr txBox="1"/>
            <p:nvPr/>
          </p:nvSpPr>
          <p:spPr>
            <a:xfrm>
              <a:off x="296606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8" name="PHẠM DUYÊN 14 - 9Slide.vn">
              <a:extLst>
                <a:ext uri="{FF2B5EF4-FFF2-40B4-BE49-F238E27FC236}">
                  <a16:creationId xmlns:a16="http://schemas.microsoft.com/office/drawing/2014/main" id="{5D854961-E66B-F2DD-337B-5E0620F62FCA}"/>
                </a:ext>
              </a:extLst>
            </p:cNvPr>
            <p:cNvSpPr txBox="1"/>
            <p:nvPr/>
          </p:nvSpPr>
          <p:spPr>
            <a:xfrm>
              <a:off x="2491126" y="3724869"/>
              <a:ext cx="3856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49" name="PHẠM DUYÊN 9 - 9Slide.vn">
            <a:extLst>
              <a:ext uri="{FF2B5EF4-FFF2-40B4-BE49-F238E27FC236}">
                <a16:creationId xmlns:a16="http://schemas.microsoft.com/office/drawing/2014/main" id="{2D0E3C6A-6048-8098-2DB3-4D9D6A975D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>
            <a:off x="782736" y="951166"/>
            <a:ext cx="1020664" cy="486278"/>
          </a:xfrm>
          <a:prstGeom prst="rect">
            <a:avLst/>
          </a:prstGeom>
        </p:spPr>
      </p:pic>
      <p:pic>
        <p:nvPicPr>
          <p:cNvPr id="51" name="PHẠM DUYÊN 10 - 9Slide.vn">
            <a:extLst>
              <a:ext uri="{FF2B5EF4-FFF2-40B4-BE49-F238E27FC236}">
                <a16:creationId xmlns:a16="http://schemas.microsoft.com/office/drawing/2014/main" id="{51D22C53-AC09-055C-D578-873EFF891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144" y="669302"/>
            <a:ext cx="8681456" cy="1255885"/>
          </a:xfrm>
          <a:prstGeom prst="rect">
            <a:avLst/>
          </a:prstGeom>
        </p:spPr>
      </p:pic>
      <p:pic>
        <p:nvPicPr>
          <p:cNvPr id="52" name="PHẠM DUYÊN 11 - 9Slide.vn">
            <a:extLst>
              <a:ext uri="{FF2B5EF4-FFF2-40B4-BE49-F238E27FC236}">
                <a16:creationId xmlns:a16="http://schemas.microsoft.com/office/drawing/2014/main" id="{9E902D08-B595-795A-F028-BCB1377EE40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 flipH="1">
            <a:off x="10256936" y="951166"/>
            <a:ext cx="1020664" cy="486278"/>
          </a:xfrm>
          <a:prstGeom prst="rect">
            <a:avLst/>
          </a:prstGeom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B3A5ABB-19AE-EA3A-28DB-272266C61FD2}"/>
              </a:ext>
            </a:extLst>
          </p:cNvPr>
          <p:cNvSpPr txBox="1"/>
          <p:nvPr/>
        </p:nvSpPr>
        <p:spPr>
          <a:xfrm>
            <a:off x="2180544" y="5068369"/>
            <a:ext cx="8681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.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7BDF8A37-BA56-24D2-D0B2-86A24D0DD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15" y="4932814"/>
            <a:ext cx="1975857" cy="9759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0F2F88-FC05-1BC0-B404-CDE68D3ED1FC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05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cs typeface="Times New Roman" panose="02020603050405020304" pitchFamily="18" charset="0"/>
                <a:sym typeface="Arial"/>
              </a:rPr>
              <a:t>ĐI TÌM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93993" y="1023250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b="1" kern="0">
                    <a:solidFill>
                      <a:srgbClr val="FFFFFF"/>
                    </a:solidFill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b="1" kern="0">
                    <a:solidFill>
                      <a:srgbClr val="FFFFFF"/>
                    </a:solidFill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b="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1</a:t>
              </a:r>
              <a:endParaRPr lang="en-US" sz="3200" b="1" kern="0" dirty="0">
                <a:solidFill>
                  <a:srgbClr val="008DB4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1538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B4F4FA-8F6E-25AB-3C57-552CDFBB4399}"/>
              </a:ext>
            </a:extLst>
          </p:cNvPr>
          <p:cNvGrpSpPr/>
          <p:nvPr/>
        </p:nvGrpSpPr>
        <p:grpSpPr>
          <a:xfrm>
            <a:off x="809451" y="1846098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76D447AB-DB82-C33C-6053-177D3062D029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1 014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EC7E2612-935C-F341-D384-FEB1ED190D90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31AF6E-9928-5E1E-AC62-5F8A0F62695F}"/>
              </a:ext>
            </a:extLst>
          </p:cNvPr>
          <p:cNvGrpSpPr/>
          <p:nvPr/>
        </p:nvGrpSpPr>
        <p:grpSpPr>
          <a:xfrm>
            <a:off x="3398757" y="183931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PHẠM DUYÊN 6 - 9Slide.vn">
              <a:extLst>
                <a:ext uri="{FF2B5EF4-FFF2-40B4-BE49-F238E27FC236}">
                  <a16:creationId xmlns:a16="http://schemas.microsoft.com/office/drawing/2014/main" id="{DE83C3C7-D489-11BA-79BF-CAF71134B42C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2183F125-1214-5D54-DCCF-DCE6C6A44991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3 148</a:t>
              </a:r>
            </a:p>
          </p:txBody>
        </p: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9E9DDAB2-9DC4-A994-CEB5-00EEA18F9E06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5EF1D5-05F5-1507-4598-DA17FFF2C028}"/>
              </a:ext>
            </a:extLst>
          </p:cNvPr>
          <p:cNvGrpSpPr/>
          <p:nvPr/>
        </p:nvGrpSpPr>
        <p:grpSpPr>
          <a:xfrm>
            <a:off x="6371041" y="185326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PHẠM DUYÊN 6 - 9Slide.vn">
              <a:extLst>
                <a:ext uri="{FF2B5EF4-FFF2-40B4-BE49-F238E27FC236}">
                  <a16:creationId xmlns:a16="http://schemas.microsoft.com/office/drawing/2014/main" id="{9846ADEF-D6C0-0AC3-8FAB-A203C39CF96F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F7ACD228-D849-D0D9-DB9D-842DAA0E12EF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2 109</a:t>
              </a:r>
            </a:p>
          </p:txBody>
        </p:sp>
        <p:sp>
          <p:nvSpPr>
            <p:cNvPr id="22" name="PHẠM DUYÊN 3 - 9Slide.vn">
              <a:extLst>
                <a:ext uri="{FF2B5EF4-FFF2-40B4-BE49-F238E27FC236}">
                  <a16:creationId xmlns:a16="http://schemas.microsoft.com/office/drawing/2014/main" id="{B36A1D9A-BA0E-6225-0C7E-8CFCC2557E7E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37BDF0-25BB-0235-7323-5C9988604EAF}"/>
              </a:ext>
            </a:extLst>
          </p:cNvPr>
          <p:cNvGrpSpPr/>
          <p:nvPr/>
        </p:nvGrpSpPr>
        <p:grpSpPr>
          <a:xfrm>
            <a:off x="8997122" y="1791321"/>
            <a:ext cx="2038692" cy="1415772"/>
            <a:chOff x="809451" y="1846098"/>
            <a:chExt cx="2038692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PHẠM DUYÊN 6 - 9Slide.vn">
              <a:extLst>
                <a:ext uri="{FF2B5EF4-FFF2-40B4-BE49-F238E27FC236}">
                  <a16:creationId xmlns:a16="http://schemas.microsoft.com/office/drawing/2014/main" id="{9E40A561-1C33-B75C-8FDC-D118D41D3B0E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PHẠM DUYÊN 3 - 9Slide.vn">
              <a:extLst>
                <a:ext uri="{FF2B5EF4-FFF2-40B4-BE49-F238E27FC236}">
                  <a16:creationId xmlns:a16="http://schemas.microsoft.com/office/drawing/2014/main" id="{6145338A-C3C4-22B6-17E1-AE518CB59ADC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2051</a:t>
              </a:r>
            </a:p>
          </p:txBody>
        </p:sp>
        <p:sp>
          <p:nvSpPr>
            <p:cNvPr id="27" name="PHẠM DUYÊN 3 - 9Slide.vn">
              <a:extLst>
                <a:ext uri="{FF2B5EF4-FFF2-40B4-BE49-F238E27FC236}">
                  <a16:creationId xmlns:a16="http://schemas.microsoft.com/office/drawing/2014/main" id="{5D1B4651-BC97-6D87-288B-D87D4E0BE1E3}"/>
                </a:ext>
              </a:extLst>
            </p:cNvPr>
            <p:cNvSpPr txBox="1"/>
            <p:nvPr/>
          </p:nvSpPr>
          <p:spPr>
            <a:xfrm>
              <a:off x="2088448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8840D9F-1C51-2139-90FD-A95BEC97FAF9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1538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B4F4FA-8F6E-25AB-3C57-552CDFBB4399}"/>
              </a:ext>
            </a:extLst>
          </p:cNvPr>
          <p:cNvGrpSpPr/>
          <p:nvPr/>
        </p:nvGrpSpPr>
        <p:grpSpPr>
          <a:xfrm>
            <a:off x="809451" y="1846098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76D447AB-DB82-C33C-6053-177D3062D029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1 014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EC7E2612-935C-F341-D384-FEB1ED190D90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31AF6E-9928-5E1E-AC62-5F8A0F62695F}"/>
              </a:ext>
            </a:extLst>
          </p:cNvPr>
          <p:cNvGrpSpPr/>
          <p:nvPr/>
        </p:nvGrpSpPr>
        <p:grpSpPr>
          <a:xfrm>
            <a:off x="3398757" y="183931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PHẠM DUYÊN 6 - 9Slide.vn">
              <a:extLst>
                <a:ext uri="{FF2B5EF4-FFF2-40B4-BE49-F238E27FC236}">
                  <a16:creationId xmlns:a16="http://schemas.microsoft.com/office/drawing/2014/main" id="{DE83C3C7-D489-11BA-79BF-CAF71134B42C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2183F125-1214-5D54-DCCF-DCE6C6A44991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3 148</a:t>
              </a:r>
            </a:p>
          </p:txBody>
        </p: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9E9DDAB2-9DC4-A994-CEB5-00EEA18F9E06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5EF1D5-05F5-1507-4598-DA17FFF2C028}"/>
              </a:ext>
            </a:extLst>
          </p:cNvPr>
          <p:cNvGrpSpPr/>
          <p:nvPr/>
        </p:nvGrpSpPr>
        <p:grpSpPr>
          <a:xfrm>
            <a:off x="6371041" y="185326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PHẠM DUYÊN 6 - 9Slide.vn">
              <a:extLst>
                <a:ext uri="{FF2B5EF4-FFF2-40B4-BE49-F238E27FC236}">
                  <a16:creationId xmlns:a16="http://schemas.microsoft.com/office/drawing/2014/main" id="{9846ADEF-D6C0-0AC3-8FAB-A203C39CF96F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F7ACD228-D849-D0D9-DB9D-842DAA0E12EF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2 109</a:t>
              </a:r>
            </a:p>
          </p:txBody>
        </p:sp>
        <p:sp>
          <p:nvSpPr>
            <p:cNvPr id="22" name="PHẠM DUYÊN 3 - 9Slide.vn">
              <a:extLst>
                <a:ext uri="{FF2B5EF4-FFF2-40B4-BE49-F238E27FC236}">
                  <a16:creationId xmlns:a16="http://schemas.microsoft.com/office/drawing/2014/main" id="{B36A1D9A-BA0E-6225-0C7E-8CFCC2557E7E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37BDF0-25BB-0235-7323-5C9988604EAF}"/>
              </a:ext>
            </a:extLst>
          </p:cNvPr>
          <p:cNvGrpSpPr/>
          <p:nvPr/>
        </p:nvGrpSpPr>
        <p:grpSpPr>
          <a:xfrm>
            <a:off x="8997122" y="1791321"/>
            <a:ext cx="2038692" cy="1415772"/>
            <a:chOff x="809451" y="1846098"/>
            <a:chExt cx="2038692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PHẠM DUYÊN 6 - 9Slide.vn">
              <a:extLst>
                <a:ext uri="{FF2B5EF4-FFF2-40B4-BE49-F238E27FC236}">
                  <a16:creationId xmlns:a16="http://schemas.microsoft.com/office/drawing/2014/main" id="{9E40A561-1C33-B75C-8FDC-D118D41D3B0E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PHẠM DUYÊN 3 - 9Slide.vn">
              <a:extLst>
                <a:ext uri="{FF2B5EF4-FFF2-40B4-BE49-F238E27FC236}">
                  <a16:creationId xmlns:a16="http://schemas.microsoft.com/office/drawing/2014/main" id="{6145338A-C3C4-22B6-17E1-AE518CB59ADC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2 051</a:t>
              </a:r>
            </a:p>
          </p:txBody>
        </p:sp>
        <p:sp>
          <p:nvSpPr>
            <p:cNvPr id="27" name="PHẠM DUYÊN 3 - 9Slide.vn">
              <a:extLst>
                <a:ext uri="{FF2B5EF4-FFF2-40B4-BE49-F238E27FC236}">
                  <a16:creationId xmlns:a16="http://schemas.microsoft.com/office/drawing/2014/main" id="{5D1B4651-BC97-6D87-288B-D87D4E0BE1E3}"/>
                </a:ext>
              </a:extLst>
            </p:cNvPr>
            <p:cNvSpPr txBox="1"/>
            <p:nvPr/>
          </p:nvSpPr>
          <p:spPr>
            <a:xfrm>
              <a:off x="2088448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68E64061-AC37-4630-1F79-9252A699C321}"/>
              </a:ext>
            </a:extLst>
          </p:cNvPr>
          <p:cNvSpPr txBox="1"/>
          <p:nvPr/>
        </p:nvSpPr>
        <p:spPr>
          <a:xfrm>
            <a:off x="1275185" y="3309867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5 070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7C00D185-DD9B-C34E-1E6E-A40D6D3F2890}"/>
              </a:ext>
            </a:extLst>
          </p:cNvPr>
          <p:cNvSpPr txBox="1"/>
          <p:nvPr/>
        </p:nvSpPr>
        <p:spPr>
          <a:xfrm>
            <a:off x="3860274" y="3269041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6 296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PHẠM DUYÊN 3 - 9Slide.vn">
            <a:extLst>
              <a:ext uri="{FF2B5EF4-FFF2-40B4-BE49-F238E27FC236}">
                <a16:creationId xmlns:a16="http://schemas.microsoft.com/office/drawing/2014/main" id="{ED98A777-A541-9A7B-7A80-A64DC127859F}"/>
              </a:ext>
            </a:extLst>
          </p:cNvPr>
          <p:cNvSpPr txBox="1"/>
          <p:nvPr/>
        </p:nvSpPr>
        <p:spPr>
          <a:xfrm>
            <a:off x="6793235" y="3317038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6 327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PHẠM DUYÊN 3 - 9Slide.vn">
            <a:extLst>
              <a:ext uri="{FF2B5EF4-FFF2-40B4-BE49-F238E27FC236}">
                <a16:creationId xmlns:a16="http://schemas.microsoft.com/office/drawing/2014/main" id="{87BC0B8F-0360-CF9D-CC6F-116E1E207752}"/>
              </a:ext>
            </a:extLst>
          </p:cNvPr>
          <p:cNvSpPr txBox="1"/>
          <p:nvPr/>
        </p:nvSpPr>
        <p:spPr>
          <a:xfrm>
            <a:off x="9400995" y="3296964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8 204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168919-5B8A-F0CE-1AB0-7FD03AF345EB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595</Words>
  <Application>Microsoft Office PowerPoint</Application>
  <PresentationFormat>Widescreen</PresentationFormat>
  <Paragraphs>213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#9Slide03 Sofia Pro Soft</vt:lpstr>
      <vt:lpstr>#9Slide03 Sofia Pro Soft Bold</vt:lpstr>
      <vt:lpstr>Arial</vt:lpstr>
      <vt:lpstr>Calibri</vt:lpstr>
      <vt:lpstr>Cambria</vt:lpstr>
      <vt:lpstr>Cambria Math</vt:lpstr>
      <vt:lpstr>Coiny</vt:lpstr>
      <vt:lpstr>Public Sans</vt:lpstr>
      <vt:lpstr>Satisfy</vt:lpstr>
      <vt:lpstr>SVN-Poky's</vt:lpstr>
      <vt:lpstr>Times New Roman</vt:lpstr>
      <vt:lpstr>UTM Sharnay</vt:lpstr>
      <vt:lpstr>UTM Showcard</vt:lpstr>
      <vt:lpstr>UVN Binh Duong</vt:lpstr>
      <vt:lpstr>Castaway in a Desert Island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54</cp:revision>
  <dcterms:created xsi:type="dcterms:W3CDTF">2022-11-14T12:52:23Z</dcterms:created>
  <dcterms:modified xsi:type="dcterms:W3CDTF">2026-01-13T08:14:21Z</dcterms:modified>
</cp:coreProperties>
</file>