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8354" r:id="rId2"/>
    <p:sldId id="422" r:id="rId3"/>
    <p:sldId id="8346" r:id="rId4"/>
    <p:sldId id="8343" r:id="rId5"/>
    <p:sldId id="8347" r:id="rId6"/>
    <p:sldId id="363" r:id="rId7"/>
    <p:sldId id="353" r:id="rId8"/>
    <p:sldId id="365" r:id="rId9"/>
    <p:sldId id="366" r:id="rId10"/>
    <p:sldId id="8348" r:id="rId11"/>
    <p:sldId id="8349" r:id="rId12"/>
    <p:sldId id="8350" r:id="rId13"/>
    <p:sldId id="371" r:id="rId14"/>
    <p:sldId id="8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9FFB-77E9-43D2-804A-3021182FA08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C355-0D20-49FE-A74F-0361C2D5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8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Bước 1: Đếm số ô vuông để tìm chiều dài, chiều rộng của từng miếng sô-cô-la.</a:t>
            </a:r>
          </a:p>
          <a:p>
            <a:pPr algn="l" latinLnBrk="0"/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Bước 2: Diện tích miếng sô-cô-la = Diện tích hình chữ nhật = Chiều dài x chiều rộng.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FC800-1B86-4A90-A248-274ACA1E3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4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/>
        </p:nvSpPr>
        <p:spPr>
          <a:xfrm>
            <a:off x="295643" y="178726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09774" y="4321957"/>
            <a:ext cx="2542540" cy="2637790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F3D48C94-621F-3F25-83C9-46F5CD69CED1}"/>
              </a:ext>
            </a:extLst>
          </p:cNvPr>
          <p:cNvSpPr txBox="1"/>
          <p:nvPr/>
        </p:nvSpPr>
        <p:spPr>
          <a:xfrm>
            <a:off x="1209369" y="1582233"/>
            <a:ext cx="9969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DIỆN TÍCH HÌNH CHỮ NHẬT</a:t>
            </a:r>
          </a:p>
          <a:p>
            <a:pPr lvl="0" algn="ctr"/>
            <a:endParaRPr lang="en-US" altLang="zh-CN" sz="44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  <a:p>
            <a:pPr lvl="0" algn="ctr"/>
            <a:r>
              <a:rPr lang="en-US" altLang="zh-CN" sz="4400" b="1" dirty="0">
                <a:solidFill>
                  <a:srgbClr val="7030A0"/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TRANG 30</a:t>
            </a:r>
            <a:endParaRPr lang="vi-VN" altLang="zh-CN" sz="4400" b="1" dirty="0">
              <a:solidFill>
                <a:srgbClr val="7030A0"/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4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5400000" flipV="1">
            <a:off x="1629427" y="1635773"/>
            <a:ext cx="125702" cy="412752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401965" y="3048888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278270" y="2009439"/>
            <a:ext cx="125702" cy="266257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1297315" y="1372488"/>
            <a:ext cx="77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HẠM DUYÊN 7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931991" y="1990389"/>
            <a:ext cx="2259009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8 - 9Slide.vn">
            <a:extLst>
              <a:ext uri="{FF2B5EF4-FFF2-40B4-BE49-F238E27FC236}">
                <a16:creationId xmlns:a16="http://schemas.microsoft.com/office/drawing/2014/main" id="{0F0A9F8A-DC4E-1AB9-87F2-E4D52263F121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21" name="PHẠM DUYÊN 9 - 9Slide.vn">
            <a:extLst>
              <a:ext uri="{FF2B5EF4-FFF2-40B4-BE49-F238E27FC236}">
                <a16:creationId xmlns:a16="http://schemas.microsoft.com/office/drawing/2014/main" id="{228DF30C-27A8-C1C7-77E7-3389457C98AA}"/>
              </a:ext>
            </a:extLst>
          </p:cNvPr>
          <p:cNvSpPr txBox="1"/>
          <p:nvPr/>
        </p:nvSpPr>
        <p:spPr>
          <a:xfrm>
            <a:off x="7401473" y="584035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 dirty="0" err="1">
                <a:solidFill>
                  <a:schemeClr val="accent6"/>
                </a:solidFill>
              </a:rPr>
              <a:t>Bài</a:t>
            </a:r>
            <a:r>
              <a:rPr lang="en-US" sz="3200" spc="-120" dirty="0">
                <a:solidFill>
                  <a:schemeClr val="accent6"/>
                </a:solidFill>
              </a:rPr>
              <a:t> </a:t>
            </a:r>
            <a:r>
              <a:rPr lang="en-US" sz="3200" spc="-120" dirty="0" err="1">
                <a:solidFill>
                  <a:schemeClr val="accent6"/>
                </a:solidFill>
              </a:rPr>
              <a:t>giải</a:t>
            </a:r>
            <a:endParaRPr lang="vi-VN" sz="3200" spc="-120" dirty="0">
              <a:solidFill>
                <a:schemeClr val="accent6"/>
              </a:solidFill>
            </a:endParaRPr>
          </a:p>
        </p:txBody>
      </p:sp>
      <p:sp>
        <p:nvSpPr>
          <p:cNvPr id="22" name="PHẠM DUYÊN 10 - 9Slide.vn">
            <a:extLst>
              <a:ext uri="{FF2B5EF4-FFF2-40B4-BE49-F238E27FC236}">
                <a16:creationId xmlns:a16="http://schemas.microsoft.com/office/drawing/2014/main" id="{E9C0B3C6-9B63-4338-028E-F785BA4B2202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11 - 9Slide.vn">
            <a:extLst>
              <a:ext uri="{FF2B5EF4-FFF2-40B4-BE49-F238E27FC236}">
                <a16:creationId xmlns:a16="http://schemas.microsoft.com/office/drawing/2014/main" id="{29010042-B70B-36FF-B5DE-7D8A1BF88479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4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8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5400000" flipV="1">
            <a:off x="2533903" y="1169446"/>
            <a:ext cx="125702" cy="133111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2176697" y="1376011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4337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90889" y="1990389"/>
            <a:ext cx="909636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3786188"/>
            <a:ext cx="1409699" cy="88106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9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10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3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vi-VN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4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6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726580" y="2005629"/>
            <a:ext cx="125702" cy="176150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7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897264" y="2625026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  <p:bldP spid="8" grpId="0" animBg="1"/>
      <p:bldP spid="9" grpId="0" animBg="1"/>
      <p:bldP spid="32" grpId="0"/>
      <p:bldP spid="33" grpId="0"/>
      <p:bldP spid="1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9099" cy="267686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90889" y="1990389"/>
            <a:ext cx="909636" cy="177389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1988819"/>
            <a:ext cx="1409699" cy="177355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4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1724333" y="3787563"/>
            <a:ext cx="125702" cy="86063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5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963939" y="3939476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16 - 9Slide.vn">
            <a:extLst>
              <a:ext uri="{FF2B5EF4-FFF2-40B4-BE49-F238E27FC236}">
                <a16:creationId xmlns:a16="http://schemas.microsoft.com/office/drawing/2014/main" id="{DD024182-3E7D-800C-6D3A-D262E454168D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7 - 9Slide.vn">
            <a:extLst>
              <a:ext uri="{FF2B5EF4-FFF2-40B4-BE49-F238E27FC236}">
                <a16:creationId xmlns:a16="http://schemas.microsoft.com/office/drawing/2014/main" id="{535CF226-5504-806F-60C7-C13E8B6D349D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PHẠM DUYÊN 19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16200000">
            <a:off x="2988724" y="3666873"/>
            <a:ext cx="125702" cy="2240757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20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2667000" y="4796135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2" grpId="0" animBg="1"/>
      <p:bldP spid="7" grpId="0"/>
      <p:bldP spid="10" grpId="0"/>
      <p:bldP spid="11" grpId="0"/>
      <p:bldP spid="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0347FC59-D958-D0C4-42C4-BAEF4C2CDE8F}"/>
              </a:ext>
            </a:extLst>
          </p:cNvPr>
          <p:cNvSpPr/>
          <p:nvPr/>
        </p:nvSpPr>
        <p:spPr>
          <a:xfrm>
            <a:off x="1485901" y="1990389"/>
            <a:ext cx="419099" cy="2676861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A2CD6AC1-0F74-68BF-3D66-AAD116365573}"/>
              </a:ext>
            </a:extLst>
          </p:cNvPr>
          <p:cNvSpPr/>
          <p:nvPr/>
        </p:nvSpPr>
        <p:spPr>
          <a:xfrm>
            <a:off x="3248025" y="3781425"/>
            <a:ext cx="942975" cy="885825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BB992066-ABE1-1FE1-13DE-BFE668B922EA}"/>
              </a:ext>
            </a:extLst>
          </p:cNvPr>
          <p:cNvSpPr/>
          <p:nvPr/>
        </p:nvSpPr>
        <p:spPr>
          <a:xfrm>
            <a:off x="1890713" y="1988819"/>
            <a:ext cx="1381125" cy="2678431"/>
          </a:xfrm>
          <a:prstGeom prst="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82E5AA4A-3208-77F7-8ACA-93436AABE397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6D7949FA-4222-75B5-ECF4-6D19E7284543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2B6B0396-E562-771C-66EC-F9A07B52B818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32F7A050-4A90-40E9-87B9-AA2DA5751847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E115CFB8-447B-E739-0EDD-701F96F148F4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456C9227-DDA5-ECD2-9A07-A6221B63EECA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PHẠM DUYÊN 14 - 9Slide.vn">
            <a:extLst>
              <a:ext uri="{FF2B5EF4-FFF2-40B4-BE49-F238E27FC236}">
                <a16:creationId xmlns:a16="http://schemas.microsoft.com/office/drawing/2014/main" id="{FFCF628F-3BD1-9991-88D4-32D5814C2E27}"/>
              </a:ext>
            </a:extLst>
          </p:cNvPr>
          <p:cNvSpPr/>
          <p:nvPr/>
        </p:nvSpPr>
        <p:spPr>
          <a:xfrm rot="10800000" flipH="1" flipV="1">
            <a:off x="3055977" y="2001926"/>
            <a:ext cx="125702" cy="175092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0070C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15 - 9Slide.vn">
            <a:extLst>
              <a:ext uri="{FF2B5EF4-FFF2-40B4-BE49-F238E27FC236}">
                <a16:creationId xmlns:a16="http://schemas.microsoft.com/office/drawing/2014/main" id="{E615956A-CF30-715E-DF33-2655BDBA7014}"/>
              </a:ext>
            </a:extLst>
          </p:cNvPr>
          <p:cNvSpPr txBox="1"/>
          <p:nvPr/>
        </p:nvSpPr>
        <p:spPr>
          <a:xfrm>
            <a:off x="2228761" y="2614483"/>
            <a:ext cx="84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16 - 9Slide.vn">
            <a:extLst>
              <a:ext uri="{FF2B5EF4-FFF2-40B4-BE49-F238E27FC236}">
                <a16:creationId xmlns:a16="http://schemas.microsoft.com/office/drawing/2014/main" id="{DD024182-3E7D-800C-6D3A-D262E454168D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7 - 9Slide.vn">
            <a:extLst>
              <a:ext uri="{FF2B5EF4-FFF2-40B4-BE49-F238E27FC236}">
                <a16:creationId xmlns:a16="http://schemas.microsoft.com/office/drawing/2014/main" id="{535CF226-5504-806F-60C7-C13E8B6D349D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PHẠM DUYÊN 19 - 9Slide.vn">
            <a:extLst>
              <a:ext uri="{FF2B5EF4-FFF2-40B4-BE49-F238E27FC236}">
                <a16:creationId xmlns:a16="http://schemas.microsoft.com/office/drawing/2014/main" id="{CEB95EAD-8AC3-3DD4-E786-4660C29684F2}"/>
              </a:ext>
            </a:extLst>
          </p:cNvPr>
          <p:cNvSpPr/>
          <p:nvPr/>
        </p:nvSpPr>
        <p:spPr>
          <a:xfrm rot="16200000">
            <a:off x="3679289" y="3488282"/>
            <a:ext cx="125702" cy="87391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0070C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HẠM DUYÊN 20 - 9Slide.vn">
            <a:extLst>
              <a:ext uri="{FF2B5EF4-FFF2-40B4-BE49-F238E27FC236}">
                <a16:creationId xmlns:a16="http://schemas.microsoft.com/office/drawing/2014/main" id="{89B154C5-128E-73CF-A521-A33C56500518}"/>
              </a:ext>
            </a:extLst>
          </p:cNvPr>
          <p:cNvSpPr txBox="1"/>
          <p:nvPr/>
        </p:nvSpPr>
        <p:spPr>
          <a:xfrm>
            <a:off x="3314700" y="3927531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HẠM DUYÊN 21 - 9Slide.vn">
            <a:extLst>
              <a:ext uri="{FF2B5EF4-FFF2-40B4-BE49-F238E27FC236}">
                <a16:creationId xmlns:a16="http://schemas.microsoft.com/office/drawing/2014/main" id="{050EE930-080C-54EF-EACC-23C1A9EFEBC7}"/>
              </a:ext>
            </a:extLst>
          </p:cNvPr>
          <p:cNvSpPr txBox="1"/>
          <p:nvPr/>
        </p:nvSpPr>
        <p:spPr>
          <a:xfrm>
            <a:off x="4810674" y="4689901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ti-nô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22 - 9Slide.vn">
            <a:extLst>
              <a:ext uri="{FF2B5EF4-FFF2-40B4-BE49-F238E27FC236}">
                <a16:creationId xmlns:a16="http://schemas.microsoft.com/office/drawing/2014/main" id="{8BFBDF06-3FFC-9FF0-C66B-04C7A8522A76}"/>
              </a:ext>
            </a:extLst>
          </p:cNvPr>
          <p:cNvSpPr txBox="1"/>
          <p:nvPr/>
        </p:nvSpPr>
        <p:spPr>
          <a:xfrm>
            <a:off x="7031591" y="5479392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2" grpId="0" animBg="1"/>
      <p:bldP spid="7" grpId="0"/>
      <p:bldP spid="6" grpId="0" animBg="1"/>
      <p:bldP spid="18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1DC59AB-5F54-AF3A-2110-38B89C6FB91D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CE683062-6F92-AB52-C404-AD40FB69B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1C35152-839C-11D5-A262-457E396A9268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4AA7EEB3-CECE-F839-6EFC-F00044164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24828"/>
          <a:stretch/>
        </p:blipFill>
        <p:spPr>
          <a:xfrm>
            <a:off x="1123950" y="1442817"/>
            <a:ext cx="3360736" cy="366258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0" name="PHẠM DUYÊN 6 - 9Slide.vn">
            <a:extLst>
              <a:ext uri="{FF2B5EF4-FFF2-40B4-BE49-F238E27FC236}">
                <a16:creationId xmlns:a16="http://schemas.microsoft.com/office/drawing/2014/main" id="{80F40FC8-93F5-E635-68BF-A69CE1511500}"/>
              </a:ext>
            </a:extLst>
          </p:cNvPr>
          <p:cNvSpPr>
            <a:spLocks/>
          </p:cNvSpPr>
          <p:nvPr/>
        </p:nvSpPr>
        <p:spPr>
          <a:xfrm>
            <a:off x="4724399" y="464457"/>
            <a:ext cx="6879771" cy="58928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21" name="PHẠM DUYÊN 7 - 9Slide.vn">
            <a:extLst>
              <a:ext uri="{FF2B5EF4-FFF2-40B4-BE49-F238E27FC236}">
                <a16:creationId xmlns:a16="http://schemas.microsoft.com/office/drawing/2014/main" id="{D6DEC370-DA15-6A8F-D09D-79866B3E71CB}"/>
              </a:ext>
            </a:extLst>
          </p:cNvPr>
          <p:cNvSpPr txBox="1"/>
          <p:nvPr/>
        </p:nvSpPr>
        <p:spPr>
          <a:xfrm>
            <a:off x="7401473" y="609600"/>
            <a:ext cx="152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20">
                <a:solidFill>
                  <a:schemeClr val="accent6"/>
                </a:solidFill>
              </a:rPr>
              <a:t>Bài giải</a:t>
            </a:r>
            <a:endParaRPr lang="vi-VN" sz="3200" spc="-120">
              <a:solidFill>
                <a:schemeClr val="accent6"/>
              </a:solidFill>
            </a:endParaRPr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B3F7159F-0C4B-0F9D-9C95-533A0F8E3C74}"/>
              </a:ext>
            </a:extLst>
          </p:cNvPr>
          <p:cNvSpPr txBox="1"/>
          <p:nvPr/>
        </p:nvSpPr>
        <p:spPr>
          <a:xfrm>
            <a:off x="4810674" y="1274204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9 - 9Slide.vn">
            <a:extLst>
              <a:ext uri="{FF2B5EF4-FFF2-40B4-BE49-F238E27FC236}">
                <a16:creationId xmlns:a16="http://schemas.microsoft.com/office/drawing/2014/main" id="{CAA50935-2060-2DF3-246A-B078B43ED8B6}"/>
              </a:ext>
            </a:extLst>
          </p:cNvPr>
          <p:cNvSpPr txBox="1"/>
          <p:nvPr/>
        </p:nvSpPr>
        <p:spPr>
          <a:xfrm>
            <a:off x="7031591" y="1792173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PHẠM DUYÊN 11 - 9Slide.vn">
            <a:extLst>
              <a:ext uri="{FF2B5EF4-FFF2-40B4-BE49-F238E27FC236}">
                <a16:creationId xmlns:a16="http://schemas.microsoft.com/office/drawing/2014/main" id="{0AD69F15-1A41-016C-35B6-4DF0099E9F76}"/>
              </a:ext>
            </a:extLst>
          </p:cNvPr>
          <p:cNvSpPr txBox="1"/>
          <p:nvPr/>
        </p:nvSpPr>
        <p:spPr>
          <a:xfrm>
            <a:off x="4810674" y="2310142"/>
            <a:ext cx="684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Dế mèn</a:t>
            </a:r>
            <a:r>
              <a:rPr lang="vi-VN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HẠM DUYÊN 12 - 9Slide.vn">
            <a:extLst>
              <a:ext uri="{FF2B5EF4-FFF2-40B4-BE49-F238E27FC236}">
                <a16:creationId xmlns:a16="http://schemas.microsoft.com/office/drawing/2014/main" id="{FC1AF660-92CE-FE0F-E6A7-575B5B661F03}"/>
              </a:ext>
            </a:extLst>
          </p:cNvPr>
          <p:cNvSpPr txBox="1"/>
          <p:nvPr/>
        </p:nvSpPr>
        <p:spPr>
          <a:xfrm>
            <a:off x="7031591" y="2828111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PHẠM DUYÊN 16 - 9Slide.vn">
            <a:extLst>
              <a:ext uri="{FF2B5EF4-FFF2-40B4-BE49-F238E27FC236}">
                <a16:creationId xmlns:a16="http://schemas.microsoft.com/office/drawing/2014/main" id="{8F672BC4-C29C-7B82-DA42-256C74C8F965}"/>
              </a:ext>
            </a:extLst>
          </p:cNvPr>
          <p:cNvSpPr txBox="1"/>
          <p:nvPr/>
        </p:nvSpPr>
        <p:spPr>
          <a:xfrm>
            <a:off x="4810674" y="3349623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HẠM DUYÊN 17 - 9Slide.vn">
            <a:extLst>
              <a:ext uri="{FF2B5EF4-FFF2-40B4-BE49-F238E27FC236}">
                <a16:creationId xmlns:a16="http://schemas.microsoft.com/office/drawing/2014/main" id="{31D6F444-D5FD-86BB-88A9-98441B164C94}"/>
              </a:ext>
            </a:extLst>
          </p:cNvPr>
          <p:cNvSpPr txBox="1"/>
          <p:nvPr/>
        </p:nvSpPr>
        <p:spPr>
          <a:xfrm>
            <a:off x="7031591" y="4139114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PHẠM DUYÊN 21 - 9Slide.vn">
            <a:extLst>
              <a:ext uri="{FF2B5EF4-FFF2-40B4-BE49-F238E27FC236}">
                <a16:creationId xmlns:a16="http://schemas.microsoft.com/office/drawing/2014/main" id="{84F4BC6F-F24A-A3AA-EE0C-A85AB96A1213}"/>
              </a:ext>
            </a:extLst>
          </p:cNvPr>
          <p:cNvSpPr txBox="1"/>
          <p:nvPr/>
        </p:nvSpPr>
        <p:spPr>
          <a:xfrm>
            <a:off x="4810674" y="4689901"/>
            <a:ext cx="684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8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ti-nô</a:t>
            </a:r>
            <a:r>
              <a:rPr lang="vi-VN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được miếng sô-cô-la có diện tích là</a:t>
            </a:r>
            <a:r>
              <a:rPr lang="en-US" sz="24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spc="-8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HẠM DUYÊN 22 - 9Slide.vn">
            <a:extLst>
              <a:ext uri="{FF2B5EF4-FFF2-40B4-BE49-F238E27FC236}">
                <a16:creationId xmlns:a16="http://schemas.microsoft.com/office/drawing/2014/main" id="{2BD21270-35AF-2EB7-B49C-0DCBF38569B7}"/>
              </a:ext>
            </a:extLst>
          </p:cNvPr>
          <p:cNvSpPr txBox="1"/>
          <p:nvPr/>
        </p:nvSpPr>
        <p:spPr>
          <a:xfrm>
            <a:off x="7031591" y="5479392"/>
            <a:ext cx="33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vi-VN" sz="24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400" spc="-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4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21B1A39A-6337-CD55-8692-80F66670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>
          <a:xfrm>
            <a:off x="1356947" y="2850152"/>
            <a:ext cx="4939078" cy="3768242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8" name="PHẠM DUYÊN 2 - 9Slide.vn">
            <a:extLst>
              <a:ext uri="{FF2B5EF4-FFF2-40B4-BE49-F238E27FC236}">
                <a16:creationId xmlns:a16="http://schemas.microsoft.com/office/drawing/2014/main" id="{51D0B539-2B09-518A-B6A4-D396CD0F8EC3}"/>
              </a:ext>
            </a:extLst>
          </p:cNvPr>
          <p:cNvGrpSpPr/>
          <p:nvPr/>
        </p:nvGrpSpPr>
        <p:grpSpPr>
          <a:xfrm>
            <a:off x="365714" y="1052076"/>
            <a:ext cx="3015982" cy="2224524"/>
            <a:chOff x="365714" y="774695"/>
            <a:chExt cx="3015982" cy="22245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D15AB2D-53E9-5141-64AB-AD35AB81A44D}"/>
                </a:ext>
              </a:extLst>
            </p:cNvPr>
            <p:cNvSpPr/>
            <p:nvPr/>
          </p:nvSpPr>
          <p:spPr>
            <a:xfrm rot="9516587" flipH="1">
              <a:off x="374045" y="774695"/>
              <a:ext cx="3007651" cy="2224524"/>
            </a:xfrm>
            <a:custGeom>
              <a:avLst/>
              <a:gdLst>
                <a:gd name="connsiteX0" fmla="*/ 676205 w 3007651"/>
                <a:gd name="connsiteY0" fmla="*/ 2207965 h 2224524"/>
                <a:gd name="connsiteX1" fmla="*/ 2855459 w 3007651"/>
                <a:gd name="connsiteY1" fmla="*/ 1354354 h 2224524"/>
                <a:gd name="connsiteX2" fmla="*/ 2991092 w 3007651"/>
                <a:gd name="connsiteY2" fmla="*/ 1044046 h 2224524"/>
                <a:gd name="connsiteX3" fmla="*/ 2641753 w 3007651"/>
                <a:gd name="connsiteY3" fmla="*/ 152192 h 2224524"/>
                <a:gd name="connsiteX4" fmla="*/ 2331446 w 3007651"/>
                <a:gd name="connsiteY4" fmla="*/ 16559 h 2224524"/>
                <a:gd name="connsiteX5" fmla="*/ 712754 w 3007651"/>
                <a:gd name="connsiteY5" fmla="*/ 650598 h 2224524"/>
                <a:gd name="connsiteX6" fmla="*/ 698534 w 3007651"/>
                <a:gd name="connsiteY6" fmla="*/ 594548 h 2224524"/>
                <a:gd name="connsiteX7" fmla="*/ 727482 w 3007651"/>
                <a:gd name="connsiteY7" fmla="*/ 335420 h 2224524"/>
                <a:gd name="connsiteX8" fmla="*/ 491941 w 3007651"/>
                <a:gd name="connsiteY8" fmla="*/ 608955 h 2224524"/>
                <a:gd name="connsiteX9" fmla="*/ 453869 w 3007651"/>
                <a:gd name="connsiteY9" fmla="*/ 740444 h 2224524"/>
                <a:gd name="connsiteX10" fmla="*/ 452447 w 3007651"/>
                <a:gd name="connsiteY10" fmla="*/ 752560 h 2224524"/>
                <a:gd name="connsiteX11" fmla="*/ 152192 w 3007651"/>
                <a:gd name="connsiteY11" fmla="*/ 870170 h 2224524"/>
                <a:gd name="connsiteX12" fmla="*/ 16559 w 3007651"/>
                <a:gd name="connsiteY12" fmla="*/ 1180477 h 2224524"/>
                <a:gd name="connsiteX13" fmla="*/ 365897 w 3007651"/>
                <a:gd name="connsiteY13" fmla="*/ 2072332 h 2224524"/>
                <a:gd name="connsiteX14" fmla="*/ 676205 w 3007651"/>
                <a:gd name="connsiteY14" fmla="*/ 2207965 h 222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7651" h="2224524">
                  <a:moveTo>
                    <a:pt x="676205" y="2207965"/>
                  </a:moveTo>
                  <a:lnTo>
                    <a:pt x="2855459" y="1354354"/>
                  </a:lnTo>
                  <a:cubicBezTo>
                    <a:pt x="2978602" y="1306119"/>
                    <a:pt x="3039327" y="1167190"/>
                    <a:pt x="2991092" y="1044046"/>
                  </a:cubicBezTo>
                  <a:lnTo>
                    <a:pt x="2641753" y="152192"/>
                  </a:lnTo>
                  <a:cubicBezTo>
                    <a:pt x="2593518" y="29049"/>
                    <a:pt x="2454589" y="-31676"/>
                    <a:pt x="2331446" y="16559"/>
                  </a:cubicBezTo>
                  <a:lnTo>
                    <a:pt x="712754" y="650598"/>
                  </a:lnTo>
                  <a:lnTo>
                    <a:pt x="698534" y="594548"/>
                  </a:lnTo>
                  <a:cubicBezTo>
                    <a:pt x="686679" y="506525"/>
                    <a:pt x="705004" y="423768"/>
                    <a:pt x="727482" y="335420"/>
                  </a:cubicBezTo>
                  <a:cubicBezTo>
                    <a:pt x="616411" y="424007"/>
                    <a:pt x="547855" y="503611"/>
                    <a:pt x="491941" y="608955"/>
                  </a:cubicBezTo>
                  <a:cubicBezTo>
                    <a:pt x="477620" y="635482"/>
                    <a:pt x="463303" y="685403"/>
                    <a:pt x="453869" y="740444"/>
                  </a:cubicBezTo>
                  <a:lnTo>
                    <a:pt x="452447" y="752560"/>
                  </a:lnTo>
                  <a:lnTo>
                    <a:pt x="152192" y="870170"/>
                  </a:lnTo>
                  <a:cubicBezTo>
                    <a:pt x="29049" y="918405"/>
                    <a:pt x="-31676" y="1057334"/>
                    <a:pt x="16559" y="1180477"/>
                  </a:cubicBezTo>
                  <a:lnTo>
                    <a:pt x="365897" y="2072332"/>
                  </a:lnTo>
                  <a:cubicBezTo>
                    <a:pt x="414132" y="2195475"/>
                    <a:pt x="553061" y="2256200"/>
                    <a:pt x="676205" y="2207965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79D2FF"/>
                </a:gs>
                <a:gs pos="59000">
                  <a:srgbClr val="C1D1FF"/>
                </a:gs>
                <a:gs pos="0">
                  <a:srgbClr val="DA21F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spc="-8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E178BF46-BCBE-7706-78DF-765CAB0BBE8C}"/>
                </a:ext>
              </a:extLst>
            </p:cNvPr>
            <p:cNvSpPr txBox="1"/>
            <p:nvPr/>
          </p:nvSpPr>
          <p:spPr>
            <a:xfrm>
              <a:off x="365714" y="1137905"/>
              <a:ext cx="2979466" cy="1495794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spc="-8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400" spc="-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...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907FE3B4-0F1C-3030-96E2-83DFB204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" y="159657"/>
            <a:ext cx="2231572" cy="1115786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BD624033-ED95-C9C6-7F04-774FF515C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902" y="317954"/>
            <a:ext cx="5824196" cy="977446"/>
          </a:xfrm>
          <a:prstGeom prst="rect">
            <a:avLst/>
          </a:prstGeom>
        </p:spPr>
      </p:pic>
      <p:graphicFrame>
        <p:nvGraphicFramePr>
          <p:cNvPr id="14" name="PHẠM DUYÊN 5 - 9Slide.vn">
            <a:extLst>
              <a:ext uri="{FF2B5EF4-FFF2-40B4-BE49-F238E27FC236}">
                <a16:creationId xmlns:a16="http://schemas.microsoft.com/office/drawing/2014/main" id="{082F3C36-EDFB-496B-1D6D-3EA11213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855"/>
              </p:ext>
            </p:extLst>
          </p:nvPr>
        </p:nvGraphicFramePr>
        <p:xfrm>
          <a:off x="7558660" y="2362200"/>
          <a:ext cx="365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cm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1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grpSp>
        <p:nvGrpSpPr>
          <p:cNvPr id="15" name="PHẠM DUYÊN 6 - 9Slide.vn">
            <a:extLst>
              <a:ext uri="{FF2B5EF4-FFF2-40B4-BE49-F238E27FC236}">
                <a16:creationId xmlns:a16="http://schemas.microsoft.com/office/drawing/2014/main" id="{74AA3988-CAA9-5E55-DDF7-D953F91A1849}"/>
              </a:ext>
            </a:extLst>
          </p:cNvPr>
          <p:cNvGrpSpPr/>
          <p:nvPr/>
        </p:nvGrpSpPr>
        <p:grpSpPr>
          <a:xfrm>
            <a:off x="3767060" y="2155407"/>
            <a:ext cx="3007651" cy="2348325"/>
            <a:chOff x="3767060" y="2155407"/>
            <a:chExt cx="3007651" cy="234832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2DB908-A8D2-62E8-C32C-569708795A84}"/>
                </a:ext>
              </a:extLst>
            </p:cNvPr>
            <p:cNvSpPr/>
            <p:nvPr/>
          </p:nvSpPr>
          <p:spPr>
            <a:xfrm rot="12083413">
              <a:off x="3767060" y="2155407"/>
              <a:ext cx="3007651" cy="2348325"/>
            </a:xfrm>
            <a:custGeom>
              <a:avLst/>
              <a:gdLst>
                <a:gd name="connsiteX0" fmla="*/ 2855459 w 3007651"/>
                <a:gd name="connsiteY0" fmla="*/ 1478155 h 2348325"/>
                <a:gd name="connsiteX1" fmla="*/ 676205 w 3007651"/>
                <a:gd name="connsiteY1" fmla="*/ 2331766 h 2348325"/>
                <a:gd name="connsiteX2" fmla="*/ 365897 w 3007651"/>
                <a:gd name="connsiteY2" fmla="*/ 2196133 h 2348325"/>
                <a:gd name="connsiteX3" fmla="*/ 16559 w 3007651"/>
                <a:gd name="connsiteY3" fmla="*/ 1304278 h 2348325"/>
                <a:gd name="connsiteX4" fmla="*/ 152192 w 3007651"/>
                <a:gd name="connsiteY4" fmla="*/ 993971 h 2348325"/>
                <a:gd name="connsiteX5" fmla="*/ 1624831 w 3007651"/>
                <a:gd name="connsiteY5" fmla="*/ 417140 h 2348325"/>
                <a:gd name="connsiteX6" fmla="*/ 1626253 w 3007651"/>
                <a:gd name="connsiteY6" fmla="*/ 405025 h 2348325"/>
                <a:gd name="connsiteX7" fmla="*/ 1664325 w 3007651"/>
                <a:gd name="connsiteY7" fmla="*/ 273535 h 2348325"/>
                <a:gd name="connsiteX8" fmla="*/ 1899866 w 3007651"/>
                <a:gd name="connsiteY8" fmla="*/ 0 h 2348325"/>
                <a:gd name="connsiteX9" fmla="*/ 1870918 w 3007651"/>
                <a:gd name="connsiteY9" fmla="*/ 259128 h 2348325"/>
                <a:gd name="connsiteX10" fmla="*/ 1885138 w 3007651"/>
                <a:gd name="connsiteY10" fmla="*/ 315178 h 2348325"/>
                <a:gd name="connsiteX11" fmla="*/ 2331446 w 3007651"/>
                <a:gd name="connsiteY11" fmla="*/ 140360 h 2348325"/>
                <a:gd name="connsiteX12" fmla="*/ 2641753 w 3007651"/>
                <a:gd name="connsiteY12" fmla="*/ 275993 h 2348325"/>
                <a:gd name="connsiteX13" fmla="*/ 2991092 w 3007651"/>
                <a:gd name="connsiteY13" fmla="*/ 1167848 h 2348325"/>
                <a:gd name="connsiteX14" fmla="*/ 2855459 w 3007651"/>
                <a:gd name="connsiteY14" fmla="*/ 1478155 h 234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7651" h="2348325">
                  <a:moveTo>
                    <a:pt x="2855459" y="1478155"/>
                  </a:moveTo>
                  <a:lnTo>
                    <a:pt x="676205" y="2331766"/>
                  </a:lnTo>
                  <a:cubicBezTo>
                    <a:pt x="553062" y="2380001"/>
                    <a:pt x="414132" y="2319276"/>
                    <a:pt x="365897" y="2196133"/>
                  </a:cubicBezTo>
                  <a:lnTo>
                    <a:pt x="16559" y="1304278"/>
                  </a:lnTo>
                  <a:cubicBezTo>
                    <a:pt x="-31676" y="1181135"/>
                    <a:pt x="29049" y="1042206"/>
                    <a:pt x="152192" y="993971"/>
                  </a:cubicBezTo>
                  <a:lnTo>
                    <a:pt x="1624831" y="417140"/>
                  </a:lnTo>
                  <a:lnTo>
                    <a:pt x="1626253" y="405025"/>
                  </a:lnTo>
                  <a:cubicBezTo>
                    <a:pt x="1635687" y="349983"/>
                    <a:pt x="1650004" y="300063"/>
                    <a:pt x="1664325" y="273535"/>
                  </a:cubicBezTo>
                  <a:cubicBezTo>
                    <a:pt x="1720239" y="168191"/>
                    <a:pt x="1788795" y="88587"/>
                    <a:pt x="1899866" y="0"/>
                  </a:cubicBezTo>
                  <a:cubicBezTo>
                    <a:pt x="1877388" y="88348"/>
                    <a:pt x="1859063" y="171106"/>
                    <a:pt x="1870918" y="259128"/>
                  </a:cubicBezTo>
                  <a:lnTo>
                    <a:pt x="1885138" y="315178"/>
                  </a:lnTo>
                  <a:lnTo>
                    <a:pt x="2331446" y="140360"/>
                  </a:lnTo>
                  <a:cubicBezTo>
                    <a:pt x="2454589" y="92125"/>
                    <a:pt x="2593518" y="152850"/>
                    <a:pt x="2641753" y="275993"/>
                  </a:cubicBezTo>
                  <a:lnTo>
                    <a:pt x="2991092" y="1167848"/>
                  </a:lnTo>
                  <a:cubicBezTo>
                    <a:pt x="3039327" y="1290991"/>
                    <a:pt x="2978602" y="1429920"/>
                    <a:pt x="2855459" y="1478155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rgbClr val="79D2FF"/>
                </a:gs>
                <a:gs pos="59000">
                  <a:srgbClr val="C1D1FF"/>
                </a:gs>
                <a:gs pos="0">
                  <a:srgbClr val="DA21FF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spc="-8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6A6C06C0-8A75-9113-81F9-D2282189F946}"/>
                </a:ext>
              </a:extLst>
            </p:cNvPr>
            <p:cNvSpPr txBox="1"/>
            <p:nvPr/>
          </p:nvSpPr>
          <p:spPr>
            <a:xfrm>
              <a:off x="3858114" y="2691094"/>
              <a:ext cx="2849926" cy="11449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4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đấy</a:t>
              </a:r>
              <a:r>
                <a:rPr lang="en-US" sz="2400" spc="-4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A6389F91-3A89-B58D-EE7B-C53C22A9C67B}"/>
              </a:ext>
            </a:extLst>
          </p:cNvPr>
          <p:cNvSpPr txBox="1"/>
          <p:nvPr/>
        </p:nvSpPr>
        <p:spPr>
          <a:xfrm>
            <a:off x="11111723" y="1888504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73AE74BC-28A6-480E-1E9A-A9303810D39E}"/>
              </a:ext>
            </a:extLst>
          </p:cNvPr>
          <p:cNvSpPr txBox="1"/>
          <p:nvPr/>
        </p:nvSpPr>
        <p:spPr>
          <a:xfrm>
            <a:off x="6858000" y="4967778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10780C77-5595-502F-1752-F274A5A767F1}"/>
              </a:ext>
            </a:extLst>
          </p:cNvPr>
          <p:cNvSpPr txBox="1"/>
          <p:nvPr/>
        </p:nvSpPr>
        <p:spPr>
          <a:xfrm>
            <a:off x="11111723" y="4967778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7D280922-F872-A3B1-9EA2-1C3E3D4196E3}"/>
              </a:ext>
            </a:extLst>
          </p:cNvPr>
          <p:cNvSpPr txBox="1"/>
          <p:nvPr/>
        </p:nvSpPr>
        <p:spPr>
          <a:xfrm>
            <a:off x="6858000" y="1888504"/>
            <a:ext cx="714137" cy="47807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844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HẠM DUYÊN 1 - 9Slide.vn">
            <a:extLst>
              <a:ext uri="{FF2B5EF4-FFF2-40B4-BE49-F238E27FC236}">
                <a16:creationId xmlns:a16="http://schemas.microsoft.com/office/drawing/2014/main" id="{B7AE2A50-53D0-9C9F-76F2-B6BA3924DD7A}"/>
              </a:ext>
            </a:extLst>
          </p:cNvPr>
          <p:cNvSpPr/>
          <p:nvPr/>
        </p:nvSpPr>
        <p:spPr>
          <a:xfrm>
            <a:off x="1737012" y="1856137"/>
            <a:ext cx="3657601" cy="914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2 - 9Slide.vn">
            <a:extLst>
              <a:ext uri="{FF2B5EF4-FFF2-40B4-BE49-F238E27FC236}">
                <a16:creationId xmlns:a16="http://schemas.microsoft.com/office/drawing/2014/main" id="{DBCC4CAB-F06C-9835-5AA0-7EF9396BF33A}"/>
              </a:ext>
            </a:extLst>
          </p:cNvPr>
          <p:cNvSpPr/>
          <p:nvPr/>
        </p:nvSpPr>
        <p:spPr>
          <a:xfrm>
            <a:off x="1737012" y="2779098"/>
            <a:ext cx="3657601" cy="914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0D2836C0-A4C1-544B-9876-8F5B6CFE11DD}"/>
              </a:ext>
            </a:extLst>
          </p:cNvPr>
          <p:cNvSpPr/>
          <p:nvPr/>
        </p:nvSpPr>
        <p:spPr>
          <a:xfrm>
            <a:off x="1737012" y="3687662"/>
            <a:ext cx="3657601" cy="914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PHẠM DUYÊN 4 - 9Slide.vn">
            <a:extLst>
              <a:ext uri="{FF2B5EF4-FFF2-40B4-BE49-F238E27FC236}">
                <a16:creationId xmlns:a16="http://schemas.microsoft.com/office/drawing/2014/main" id="{07A84FA8-ED30-93CE-6D58-3FA30BFC3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45679"/>
              </p:ext>
            </p:extLst>
          </p:nvPr>
        </p:nvGraphicFramePr>
        <p:xfrm>
          <a:off x="1737585" y="1860899"/>
          <a:ext cx="365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 cm</a:t>
                      </a:r>
                      <a:r>
                        <a:rPr lang="en-US" sz="2000" baseline="3000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B1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9509159-AA2A-70C6-E190-6B5FB02FB6E2}"/>
              </a:ext>
            </a:extLst>
          </p:cNvPr>
          <p:cNvSpPr>
            <a:spLocks/>
          </p:cNvSpPr>
          <p:nvPr/>
        </p:nvSpPr>
        <p:spPr>
          <a:xfrm>
            <a:off x="6103421" y="1491500"/>
            <a:ext cx="5661556" cy="3055435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pic>
        <p:nvPicPr>
          <p:cNvPr id="2" name="PHẠM DUYÊN 6 - 9Slide.vn">
            <a:extLst>
              <a:ext uri="{FF2B5EF4-FFF2-40B4-BE49-F238E27FC236}">
                <a16:creationId xmlns:a16="http://schemas.microsoft.com/office/drawing/2014/main" id="{9C57B3E1-F608-6029-C604-13E43F64E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" y="159657"/>
            <a:ext cx="2231572" cy="1115786"/>
          </a:xfrm>
          <a:prstGeom prst="rect">
            <a:avLst/>
          </a:prstGeom>
        </p:spPr>
      </p:pic>
      <p:sp>
        <p:nvSpPr>
          <p:cNvPr id="20" name="PHẠM DUYÊN 7 - 9Slide.vn">
            <a:extLst>
              <a:ext uri="{FF2B5EF4-FFF2-40B4-BE49-F238E27FC236}">
                <a16:creationId xmlns:a16="http://schemas.microsoft.com/office/drawing/2014/main" id="{40DCD934-E9DF-4167-4496-F9ADB09DBB1A}"/>
              </a:ext>
            </a:extLst>
          </p:cNvPr>
          <p:cNvSpPr txBox="1"/>
          <p:nvPr/>
        </p:nvSpPr>
        <p:spPr>
          <a:xfrm>
            <a:off x="7098780" y="185343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HẠM DUYÊN 8 - 9Slide.vn">
            <a:extLst>
              <a:ext uri="{FF2B5EF4-FFF2-40B4-BE49-F238E27FC236}">
                <a16:creationId xmlns:a16="http://schemas.microsoft.com/office/drawing/2014/main" id="{C6AC1AA0-64B5-A442-2555-D9FFA649375D}"/>
              </a:ext>
            </a:extLst>
          </p:cNvPr>
          <p:cNvSpPr txBox="1"/>
          <p:nvPr/>
        </p:nvSpPr>
        <p:spPr>
          <a:xfrm>
            <a:off x="5290648" y="1387203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PHẠM DUYÊN 9 - 9Slide.vn">
            <a:extLst>
              <a:ext uri="{FF2B5EF4-FFF2-40B4-BE49-F238E27FC236}">
                <a16:creationId xmlns:a16="http://schemas.microsoft.com/office/drawing/2014/main" id="{0D455034-43E8-AF71-4B52-0959E602B6E4}"/>
              </a:ext>
            </a:extLst>
          </p:cNvPr>
          <p:cNvSpPr txBox="1"/>
          <p:nvPr/>
        </p:nvSpPr>
        <p:spPr>
          <a:xfrm>
            <a:off x="1036925" y="4466477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430FB393-7019-DFBE-37F5-6DCFE23F35E5}"/>
              </a:ext>
            </a:extLst>
          </p:cNvPr>
          <p:cNvSpPr txBox="1"/>
          <p:nvPr/>
        </p:nvSpPr>
        <p:spPr>
          <a:xfrm>
            <a:off x="5290648" y="4466477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PHẠM DUYÊN 11 - 9Slide.vn">
            <a:extLst>
              <a:ext uri="{FF2B5EF4-FFF2-40B4-BE49-F238E27FC236}">
                <a16:creationId xmlns:a16="http://schemas.microsoft.com/office/drawing/2014/main" id="{EE6260C5-CEA8-EF6F-170A-CB5E80EE6533}"/>
              </a:ext>
            </a:extLst>
          </p:cNvPr>
          <p:cNvSpPr txBox="1"/>
          <p:nvPr/>
        </p:nvSpPr>
        <p:spPr>
          <a:xfrm>
            <a:off x="1036925" y="1387203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PHẠM DUYÊN 12 - 9Slide.vn">
            <a:extLst>
              <a:ext uri="{FF2B5EF4-FFF2-40B4-BE49-F238E27FC236}">
                <a16:creationId xmlns:a16="http://schemas.microsoft.com/office/drawing/2014/main" id="{89417ECF-DFF7-FA1A-395D-97B9C8E63BFA}"/>
              </a:ext>
            </a:extLst>
          </p:cNvPr>
          <p:cNvSpPr/>
          <p:nvPr/>
        </p:nvSpPr>
        <p:spPr>
          <a:xfrm rot="5400000" flipV="1">
            <a:off x="3466590" y="-130596"/>
            <a:ext cx="210910" cy="3616566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4D3123B7-40EA-3FE6-A188-E51E65250BB1}"/>
              </a:ext>
            </a:extLst>
          </p:cNvPr>
          <p:cNvSpPr txBox="1"/>
          <p:nvPr/>
        </p:nvSpPr>
        <p:spPr>
          <a:xfrm>
            <a:off x="3044086" y="10060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442D105A-B82E-4997-2EC5-DB2713914226}"/>
              </a:ext>
            </a:extLst>
          </p:cNvPr>
          <p:cNvSpPr txBox="1"/>
          <p:nvPr/>
        </p:nvSpPr>
        <p:spPr>
          <a:xfrm>
            <a:off x="7409156" y="237665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 (ô </a:t>
            </a:r>
            <a:r>
              <a:rPr lang="en-US" sz="2800" spc="-12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spc="-1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6283C2BD-3E70-0868-8608-088FAA1BB02A}"/>
              </a:ext>
            </a:extLst>
          </p:cNvPr>
          <p:cNvSpPr txBox="1"/>
          <p:nvPr/>
        </p:nvSpPr>
        <p:spPr>
          <a:xfrm>
            <a:off x="6713021" y="2899876"/>
            <a:ext cx="45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cm</a:t>
            </a:r>
            <a:r>
              <a:rPr lang="en-US" sz="2800" spc="-12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HẠM DUYÊN 13 - 9Slide.vn">
            <a:extLst>
              <a:ext uri="{FF2B5EF4-FFF2-40B4-BE49-F238E27FC236}">
                <a16:creationId xmlns:a16="http://schemas.microsoft.com/office/drawing/2014/main" id="{95139FCC-9A52-7099-01E4-67DC5791828C}"/>
              </a:ext>
            </a:extLst>
          </p:cNvPr>
          <p:cNvSpPr txBox="1"/>
          <p:nvPr/>
        </p:nvSpPr>
        <p:spPr>
          <a:xfrm>
            <a:off x="3338539" y="1004044"/>
            <a:ext cx="6485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13 - 9Slide.vn">
            <a:extLst>
              <a:ext uri="{FF2B5EF4-FFF2-40B4-BE49-F238E27FC236}">
                <a16:creationId xmlns:a16="http://schemas.microsoft.com/office/drawing/2014/main" id="{47C1B0B5-F423-93C8-7CC8-889CF82A3AC7}"/>
              </a:ext>
            </a:extLst>
          </p:cNvPr>
          <p:cNvSpPr txBox="1"/>
          <p:nvPr/>
        </p:nvSpPr>
        <p:spPr>
          <a:xfrm>
            <a:off x="3375093" y="995552"/>
            <a:ext cx="14116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pc="-60" dirty="0"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2800" spc="-6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12 - 9Slide.vn">
            <a:extLst>
              <a:ext uri="{FF2B5EF4-FFF2-40B4-BE49-F238E27FC236}">
                <a16:creationId xmlns:a16="http://schemas.microsoft.com/office/drawing/2014/main" id="{6D897592-0A7F-7E68-FDEC-6E3214102A45}"/>
              </a:ext>
            </a:extLst>
          </p:cNvPr>
          <p:cNvSpPr/>
          <p:nvPr/>
        </p:nvSpPr>
        <p:spPr>
          <a:xfrm flipV="1">
            <a:off x="1383417" y="1879261"/>
            <a:ext cx="225266" cy="272286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3 - 9Slide.vn">
            <a:extLst>
              <a:ext uri="{FF2B5EF4-FFF2-40B4-BE49-F238E27FC236}">
                <a16:creationId xmlns:a16="http://schemas.microsoft.com/office/drawing/2014/main" id="{4E863737-8391-19F0-D3BD-4BA434DD9F54}"/>
              </a:ext>
            </a:extLst>
          </p:cNvPr>
          <p:cNvSpPr txBox="1"/>
          <p:nvPr/>
        </p:nvSpPr>
        <p:spPr>
          <a:xfrm>
            <a:off x="336198" y="2992146"/>
            <a:ext cx="948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6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16 - 9Slide.vn">
            <a:extLst>
              <a:ext uri="{FF2B5EF4-FFF2-40B4-BE49-F238E27FC236}">
                <a16:creationId xmlns:a16="http://schemas.microsoft.com/office/drawing/2014/main" id="{44BBF05C-3821-B2FD-A139-53E3A9D2DD9F}"/>
              </a:ext>
            </a:extLst>
          </p:cNvPr>
          <p:cNvSpPr txBox="1"/>
          <p:nvPr/>
        </p:nvSpPr>
        <p:spPr>
          <a:xfrm>
            <a:off x="6646786" y="3402227"/>
            <a:ext cx="498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spc="-1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spc="-12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17 - 9Slide.vn">
            <a:extLst>
              <a:ext uri="{FF2B5EF4-FFF2-40B4-BE49-F238E27FC236}">
                <a16:creationId xmlns:a16="http://schemas.microsoft.com/office/drawing/2014/main" id="{9049F5F3-68DF-C232-EA86-927CCE6E645A}"/>
              </a:ext>
            </a:extLst>
          </p:cNvPr>
          <p:cNvSpPr txBox="1"/>
          <p:nvPr/>
        </p:nvSpPr>
        <p:spPr>
          <a:xfrm>
            <a:off x="7756718" y="3925447"/>
            <a:ext cx="262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 (cm</a:t>
            </a:r>
            <a:r>
              <a:rPr lang="en-US" sz="2800" spc="-12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spc="-1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spc="-1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HẠM DUYÊN 1 - 9Slide.vn">
            <a:extLst>
              <a:ext uri="{FF2B5EF4-FFF2-40B4-BE49-F238E27FC236}">
                <a16:creationId xmlns:a16="http://schemas.microsoft.com/office/drawing/2014/main" id="{B491681C-2C5A-9D0E-01AC-A23288C18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31003" y="5126904"/>
            <a:ext cx="1290092" cy="1588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1D6FF094-5AA1-EA3B-A8E7-8A89EC3721E8}"/>
              </a:ext>
            </a:extLst>
          </p:cNvPr>
          <p:cNvSpPr txBox="1"/>
          <p:nvPr/>
        </p:nvSpPr>
        <p:spPr>
          <a:xfrm>
            <a:off x="788151" y="5118504"/>
            <a:ext cx="9590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Muốn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tính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diện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tích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hình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chữ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nhật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ta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lấy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chiều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dài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nhân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với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chiều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rộng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(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cùng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đơn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vị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80" dirty="0" err="1">
                <a:solidFill>
                  <a:schemeClr val="accent6"/>
                </a:solidFill>
                <a:latin typeface="+mj-lt"/>
              </a:rPr>
              <a:t>đo</a:t>
            </a:r>
            <a:r>
              <a:rPr lang="en-US" sz="3600" spc="-80" dirty="0">
                <a:solidFill>
                  <a:schemeClr val="accent6"/>
                </a:solidFill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29520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82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3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16" grpId="0" animBg="1"/>
          <p:bldP spid="20" grpId="0"/>
          <p:bldP spid="12" grpId="0" animBg="1"/>
          <p:bldP spid="17" grpId="0"/>
          <p:bldP spid="23" grpId="0"/>
          <p:bldP spid="24" grpId="0"/>
          <p:bldP spid="3" grpId="0" animBg="1"/>
          <p:bldP spid="9" grpId="0" animBg="1"/>
          <p:bldP spid="9" grpId="1" animBg="1"/>
          <p:bldP spid="10" grpId="0" animBg="1"/>
          <p:bldP spid="11" grpId="0"/>
          <p:bldP spid="13" grpId="0"/>
          <p:bldP spid="14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4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16" grpId="0" animBg="1"/>
          <p:bldP spid="20" grpId="0"/>
          <p:bldP spid="12" grpId="0" animBg="1"/>
          <p:bldP spid="17" grpId="0"/>
          <p:bldP spid="23" grpId="0"/>
          <p:bldP spid="24" grpId="0"/>
          <p:bldP spid="3" grpId="0"/>
          <p:bldP spid="9" grpId="0"/>
          <p:bldP spid="9" grpId="1" animBg="1"/>
          <p:bldP spid="10" grpId="0" animBg="1"/>
          <p:bldP spid="11" grpId="0"/>
          <p:bldP spid="13" grpId="0"/>
          <p:bldP spid="14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58225D5-3853-BD9F-D77D-B4A1DD3216BE}"/>
              </a:ext>
            </a:extLst>
          </p:cNvPr>
          <p:cNvGrpSpPr/>
          <p:nvPr/>
        </p:nvGrpSpPr>
        <p:grpSpPr>
          <a:xfrm>
            <a:off x="1195566" y="762855"/>
            <a:ext cx="4887686" cy="3064584"/>
            <a:chOff x="1674277" y="1551213"/>
            <a:chExt cx="5553837" cy="34887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D346DF-F6F4-6831-E94A-D0E0759F9234}"/>
                </a:ext>
              </a:extLst>
            </p:cNvPr>
            <p:cNvGrpSpPr/>
            <p:nvPr/>
          </p:nvGrpSpPr>
          <p:grpSpPr>
            <a:xfrm>
              <a:off x="1674277" y="1551213"/>
              <a:ext cx="5553837" cy="3488775"/>
              <a:chOff x="1979077" y="1545771"/>
              <a:chExt cx="5553837" cy="3488775"/>
            </a:xfrm>
          </p:grpSpPr>
          <p:pic>
            <p:nvPicPr>
              <p:cNvPr id="2" name="PHẠM DUYÊN 1 - 9Slide.vn">
                <a:extLst>
                  <a:ext uri="{FF2B5EF4-FFF2-40B4-BE49-F238E27FC236}">
                    <a16:creationId xmlns:a16="http://schemas.microsoft.com/office/drawing/2014/main" id="{7F76EDF7-F492-556E-9DD4-A0274A780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16" t="44586" r="22949" b="2267"/>
              <a:stretch/>
            </p:blipFill>
            <p:spPr>
              <a:xfrm>
                <a:off x="1979077" y="1556657"/>
                <a:ext cx="5553837" cy="34778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89FFEBD-B3B9-E915-0BAA-7609FB82C7D3}"/>
                  </a:ext>
                </a:extLst>
              </p:cNvPr>
              <p:cNvSpPr/>
              <p:nvPr/>
            </p:nvSpPr>
            <p:spPr>
              <a:xfrm>
                <a:off x="2013857" y="1545771"/>
                <a:ext cx="762000" cy="1099458"/>
              </a:xfrm>
              <a:custGeom>
                <a:avLst/>
                <a:gdLst>
                  <a:gd name="connsiteX0" fmla="*/ 762000 w 762000"/>
                  <a:gd name="connsiteY0" fmla="*/ 43543 h 1099458"/>
                  <a:gd name="connsiteX1" fmla="*/ 751114 w 762000"/>
                  <a:gd name="connsiteY1" fmla="*/ 1099458 h 1099458"/>
                  <a:gd name="connsiteX2" fmla="*/ 0 w 762000"/>
                  <a:gd name="connsiteY2" fmla="*/ 1088572 h 1099458"/>
                  <a:gd name="connsiteX3" fmla="*/ 0 w 762000"/>
                  <a:gd name="connsiteY3" fmla="*/ 0 h 1099458"/>
                  <a:gd name="connsiteX4" fmla="*/ 762000 w 762000"/>
                  <a:gd name="connsiteY4" fmla="*/ 43543 h 109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1099458">
                    <a:moveTo>
                      <a:pt x="762000" y="43543"/>
                    </a:moveTo>
                    <a:lnTo>
                      <a:pt x="751114" y="1099458"/>
                    </a:lnTo>
                    <a:lnTo>
                      <a:pt x="0" y="1088572"/>
                    </a:lnTo>
                    <a:lnTo>
                      <a:pt x="0" y="0"/>
                    </a:lnTo>
                    <a:lnTo>
                      <a:pt x="762000" y="43543"/>
                    </a:lnTo>
                    <a:close/>
                  </a:path>
                </a:pathLst>
              </a:custGeom>
              <a:solidFill>
                <a:srgbClr val="E0F4FF"/>
              </a:solidFill>
              <a:ln>
                <a:solidFill>
                  <a:srgbClr val="E0F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E6556EB-7DA3-0FE4-DD4E-86D5281E351A}"/>
                  </a:ext>
                </a:extLst>
              </p:cNvPr>
              <p:cNvSpPr/>
              <p:nvPr/>
            </p:nvSpPr>
            <p:spPr>
              <a:xfrm>
                <a:off x="6792686" y="2035629"/>
                <a:ext cx="707571" cy="1632857"/>
              </a:xfrm>
              <a:custGeom>
                <a:avLst/>
                <a:gdLst>
                  <a:gd name="connsiteX0" fmla="*/ 685800 w 707571"/>
                  <a:gd name="connsiteY0" fmla="*/ 0 h 1632857"/>
                  <a:gd name="connsiteX1" fmla="*/ 0 w 707571"/>
                  <a:gd name="connsiteY1" fmla="*/ 10885 h 1632857"/>
                  <a:gd name="connsiteX2" fmla="*/ 21771 w 707571"/>
                  <a:gd name="connsiteY2" fmla="*/ 1621971 h 1632857"/>
                  <a:gd name="connsiteX3" fmla="*/ 707571 w 707571"/>
                  <a:gd name="connsiteY3" fmla="*/ 1632857 h 1632857"/>
                  <a:gd name="connsiteX4" fmla="*/ 685800 w 707571"/>
                  <a:gd name="connsiteY4" fmla="*/ 0 h 163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571" h="1632857">
                    <a:moveTo>
                      <a:pt x="685800" y="0"/>
                    </a:moveTo>
                    <a:lnTo>
                      <a:pt x="0" y="10885"/>
                    </a:lnTo>
                    <a:lnTo>
                      <a:pt x="21771" y="1621971"/>
                    </a:lnTo>
                    <a:lnTo>
                      <a:pt x="707571" y="1632857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rgbClr val="E0F4FF"/>
              </a:solidFill>
              <a:ln>
                <a:solidFill>
                  <a:srgbClr val="E0F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2BC81B6-E616-6DE2-5179-CD3801D0114D}"/>
                  </a:ext>
                </a:extLst>
              </p:cNvPr>
              <p:cNvSpPr/>
              <p:nvPr/>
            </p:nvSpPr>
            <p:spPr>
              <a:xfrm>
                <a:off x="2971800" y="1578429"/>
                <a:ext cx="2928257" cy="642257"/>
              </a:xfrm>
              <a:custGeom>
                <a:avLst/>
                <a:gdLst>
                  <a:gd name="connsiteX0" fmla="*/ 0 w 2928257"/>
                  <a:gd name="connsiteY0" fmla="*/ 0 h 642257"/>
                  <a:gd name="connsiteX1" fmla="*/ 54429 w 2928257"/>
                  <a:gd name="connsiteY1" fmla="*/ 206828 h 642257"/>
                  <a:gd name="connsiteX2" fmla="*/ 1502229 w 2928257"/>
                  <a:gd name="connsiteY2" fmla="*/ 217714 h 642257"/>
                  <a:gd name="connsiteX3" fmla="*/ 1970314 w 2928257"/>
                  <a:gd name="connsiteY3" fmla="*/ 642257 h 642257"/>
                  <a:gd name="connsiteX4" fmla="*/ 2068286 w 2928257"/>
                  <a:gd name="connsiteY4" fmla="*/ 533400 h 642257"/>
                  <a:gd name="connsiteX5" fmla="*/ 1905000 w 2928257"/>
                  <a:gd name="connsiteY5" fmla="*/ 163285 h 642257"/>
                  <a:gd name="connsiteX6" fmla="*/ 2634343 w 2928257"/>
                  <a:gd name="connsiteY6" fmla="*/ 185057 h 642257"/>
                  <a:gd name="connsiteX7" fmla="*/ 2928257 w 2928257"/>
                  <a:gd name="connsiteY7" fmla="*/ 10885 h 642257"/>
                  <a:gd name="connsiteX8" fmla="*/ 0 w 2928257"/>
                  <a:gd name="connsiteY8" fmla="*/ 0 h 642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8257" h="642257">
                    <a:moveTo>
                      <a:pt x="0" y="0"/>
                    </a:moveTo>
                    <a:lnTo>
                      <a:pt x="54429" y="206828"/>
                    </a:lnTo>
                    <a:lnTo>
                      <a:pt x="1502229" y="217714"/>
                    </a:lnTo>
                    <a:lnTo>
                      <a:pt x="1970314" y="642257"/>
                    </a:lnTo>
                    <a:lnTo>
                      <a:pt x="2068286" y="533400"/>
                    </a:lnTo>
                    <a:lnTo>
                      <a:pt x="1905000" y="163285"/>
                    </a:lnTo>
                    <a:lnTo>
                      <a:pt x="2634343" y="185057"/>
                    </a:lnTo>
                    <a:lnTo>
                      <a:pt x="2928257" y="10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F4FF"/>
              </a:solidFill>
              <a:ln>
                <a:solidFill>
                  <a:srgbClr val="E0F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PHẠM DUYÊN 9 - 9Slide.vn">
              <a:extLst>
                <a:ext uri="{FF2B5EF4-FFF2-40B4-BE49-F238E27FC236}">
                  <a16:creationId xmlns:a16="http://schemas.microsoft.com/office/drawing/2014/main" id="{2D02F51F-6ADC-F7E1-7C6D-07693A075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990" y="3252057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 cm</a:t>
              </a:r>
              <a:r>
                <a:rPr lang="en-US" altLang="en-US" sz="2000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530F915-902A-CE49-7911-C5057A2F8E00}"/>
              </a:ext>
            </a:extLst>
          </p:cNvPr>
          <p:cNvSpPr/>
          <p:nvPr/>
        </p:nvSpPr>
        <p:spPr>
          <a:xfrm>
            <a:off x="7892452" y="792456"/>
            <a:ext cx="1340139" cy="29763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HẠM DUYÊN 13 - 9Slide.vn">
            <a:extLst>
              <a:ext uri="{FF2B5EF4-FFF2-40B4-BE49-F238E27FC236}">
                <a16:creationId xmlns:a16="http://schemas.microsoft.com/office/drawing/2014/main" id="{9C9A0B27-CF8A-AF8C-2B2A-021D97C039E5}"/>
              </a:ext>
            </a:extLst>
          </p:cNvPr>
          <p:cNvSpPr txBox="1"/>
          <p:nvPr/>
        </p:nvSpPr>
        <p:spPr>
          <a:xfrm>
            <a:off x="8032246" y="330791"/>
            <a:ext cx="83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13 - 9Slide.vn">
            <a:extLst>
              <a:ext uri="{FF2B5EF4-FFF2-40B4-BE49-F238E27FC236}">
                <a16:creationId xmlns:a16="http://schemas.microsoft.com/office/drawing/2014/main" id="{51995E65-2B9E-6EF7-22FB-D021FC80490C}"/>
              </a:ext>
            </a:extLst>
          </p:cNvPr>
          <p:cNvSpPr txBox="1"/>
          <p:nvPr/>
        </p:nvSpPr>
        <p:spPr>
          <a:xfrm>
            <a:off x="9232591" y="2064315"/>
            <a:ext cx="83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spc="-6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3E6E64-FE1A-60F7-EB59-97CD4733E930}"/>
              </a:ext>
            </a:extLst>
          </p:cNvPr>
          <p:cNvSpPr/>
          <p:nvPr/>
        </p:nvSpPr>
        <p:spPr>
          <a:xfrm>
            <a:off x="6977085" y="4055838"/>
            <a:ext cx="4431143" cy="201396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13 - 9Slide.vn">
            <a:extLst>
              <a:ext uri="{FF2B5EF4-FFF2-40B4-BE49-F238E27FC236}">
                <a16:creationId xmlns:a16="http://schemas.microsoft.com/office/drawing/2014/main" id="{226C2882-3E7D-DC4A-66AD-9EC45A89D832}"/>
              </a:ext>
            </a:extLst>
          </p:cNvPr>
          <p:cNvSpPr txBox="1"/>
          <p:nvPr/>
        </p:nvSpPr>
        <p:spPr>
          <a:xfrm>
            <a:off x="6046535" y="4831988"/>
            <a:ext cx="83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spc="-6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13 - 9Slide.vn">
            <a:extLst>
              <a:ext uri="{FF2B5EF4-FFF2-40B4-BE49-F238E27FC236}">
                <a16:creationId xmlns:a16="http://schemas.microsoft.com/office/drawing/2014/main" id="{2ADB185D-DED7-D792-FF0A-B684AB0A793A}"/>
              </a:ext>
            </a:extLst>
          </p:cNvPr>
          <p:cNvSpPr txBox="1"/>
          <p:nvPr/>
        </p:nvSpPr>
        <p:spPr>
          <a:xfrm>
            <a:off x="9138979" y="6065544"/>
            <a:ext cx="83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spc="-6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89C79-98F3-4F02-B5DE-5EBD5C9FFE6A}"/>
              </a:ext>
            </a:extLst>
          </p:cNvPr>
          <p:cNvSpPr txBox="1"/>
          <p:nvPr/>
        </p:nvSpPr>
        <p:spPr>
          <a:xfrm>
            <a:off x="8002062" y="2056843"/>
            <a:ext cx="112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10 cm</a:t>
            </a:r>
            <a:r>
              <a:rPr lang="en-US" altLang="en-US" sz="20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34BBA-1467-3229-B5F0-FDC47324D3C7}"/>
              </a:ext>
            </a:extLst>
          </p:cNvPr>
          <p:cNvSpPr txBox="1"/>
          <p:nvPr/>
        </p:nvSpPr>
        <p:spPr>
          <a:xfrm>
            <a:off x="8399658" y="4829859"/>
            <a:ext cx="147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28 cm</a:t>
            </a:r>
            <a:r>
              <a:rPr lang="en-US" altLang="en-US" sz="24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627A0-AD1B-C4DD-EC5F-67779037CEF8}"/>
              </a:ext>
            </a:extLst>
          </p:cNvPr>
          <p:cNvSpPr txBox="1"/>
          <p:nvPr/>
        </p:nvSpPr>
        <p:spPr>
          <a:xfrm>
            <a:off x="1077685" y="4055838"/>
            <a:ext cx="488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chào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mào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 cm</a:t>
            </a:r>
            <a:r>
              <a:rPr lang="en-US" altLang="en-US" sz="24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en-US" sz="2400" baseline="30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1" name="Phạm Duyên 1 - 9Slide.vn">
            <a:extLst>
              <a:ext uri="{FF2B5EF4-FFF2-40B4-BE49-F238E27FC236}">
                <a16:creationId xmlns:a16="http://schemas.microsoft.com/office/drawing/2014/main" id="{0C239956-9FB2-D602-7E2B-7363735736AD}"/>
              </a:ext>
            </a:extLst>
          </p:cNvPr>
          <p:cNvSpPr/>
          <p:nvPr/>
        </p:nvSpPr>
        <p:spPr>
          <a:xfrm>
            <a:off x="2152189" y="4471336"/>
            <a:ext cx="427725" cy="384937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489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8" grpId="0"/>
      <p:bldP spid="19" grpId="0"/>
      <p:bldP spid="20" grpId="0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43DD4C27-A5A7-A7C5-9F0A-D9E199A39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B53601-5426-329D-DA0C-E0037923E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57053">
            <a:off x="1330539" y="1537442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0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PHẠM DUYÊN 1 - 9Slide.vn">
            <a:extLst>
              <a:ext uri="{FF2B5EF4-FFF2-40B4-BE49-F238E27FC236}">
                <a16:creationId xmlns:a16="http://schemas.microsoft.com/office/drawing/2014/main" id="{6852776E-BED3-8CB7-C0F2-C5B2D82F4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82588"/>
              </p:ext>
            </p:extLst>
          </p:nvPr>
        </p:nvGraphicFramePr>
        <p:xfrm>
          <a:off x="544104" y="3372792"/>
          <a:ext cx="11103792" cy="3060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5948">
                  <a:extLst>
                    <a:ext uri="{9D8B030D-6E8A-4147-A177-3AD203B41FA5}">
                      <a16:colId xmlns:a16="http://schemas.microsoft.com/office/drawing/2014/main" val="2811845259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1514541608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3823253655"/>
                    </a:ext>
                  </a:extLst>
                </a:gridCol>
                <a:gridCol w="2775948">
                  <a:extLst>
                    <a:ext uri="{9D8B030D-6E8A-4147-A177-3AD203B41FA5}">
                      <a16:colId xmlns:a16="http://schemas.microsoft.com/office/drawing/2014/main" val="357288787"/>
                    </a:ext>
                  </a:extLst>
                </a:gridCol>
              </a:tblGrid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Hình chữ nhật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ABCD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BEGC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AEGD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26720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Chiều dài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74177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Chiều rộng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/>
                        <a:t> cm</a:t>
                      </a:r>
                      <a:r>
                        <a:rPr lang="en-US" sz="3200" b="0" baseline="30000"/>
                        <a:t>2</a:t>
                      </a:r>
                      <a:endParaRPr lang="en-US" sz="32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05577"/>
                  </a:ext>
                </a:extLst>
              </a:tr>
              <a:tr h="765051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/>
                        <a:t>Diện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tích</a:t>
                      </a:r>
                      <a:endParaRPr lang="en-US" sz="3200" b="1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r>
                        <a:rPr lang="en-US" sz="3200" b="0" dirty="0"/>
                        <a:t>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3200" b="0" dirty="0"/>
                        <a:t> cm</a:t>
                      </a:r>
                      <a:r>
                        <a:rPr lang="en-US" sz="3200" b="0" baseline="30000" dirty="0"/>
                        <a:t>2</a:t>
                      </a:r>
                      <a:endParaRPr lang="en-US" sz="32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80996"/>
                  </a:ext>
                </a:extLst>
              </a:tr>
            </a:tbl>
          </a:graphicData>
        </a:graphic>
      </p:graphicFrame>
      <p:sp>
        <p:nvSpPr>
          <p:cNvPr id="35" name="PHẠM DUYÊN 2 - 9Slide.vn">
            <a:extLst>
              <a:ext uri="{FF2B5EF4-FFF2-40B4-BE49-F238E27FC236}">
                <a16:creationId xmlns:a16="http://schemas.microsoft.com/office/drawing/2014/main" id="{712B44D9-9463-F1C6-6C4D-3A5E421614DF}"/>
              </a:ext>
            </a:extLst>
          </p:cNvPr>
          <p:cNvSpPr/>
          <p:nvPr/>
        </p:nvSpPr>
        <p:spPr>
          <a:xfrm>
            <a:off x="3423740" y="1142912"/>
            <a:ext cx="5482135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61F26D9A-BEB8-FE0E-5308-97B55B7660BB}"/>
              </a:ext>
            </a:extLst>
          </p:cNvPr>
          <p:cNvSpPr/>
          <p:nvPr/>
        </p:nvSpPr>
        <p:spPr>
          <a:xfrm>
            <a:off x="3440231" y="1133387"/>
            <a:ext cx="3293944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HẠM DUYÊN 4 - 9Slide.vn">
            <a:extLst>
              <a:ext uri="{FF2B5EF4-FFF2-40B4-BE49-F238E27FC236}">
                <a16:creationId xmlns:a16="http://schemas.microsoft.com/office/drawing/2014/main" id="{D11A10B8-0E7D-05CA-E14A-2F1BCFBEF696}"/>
              </a:ext>
            </a:extLst>
          </p:cNvPr>
          <p:cNvSpPr/>
          <p:nvPr/>
        </p:nvSpPr>
        <p:spPr>
          <a:xfrm>
            <a:off x="6728915" y="1133387"/>
            <a:ext cx="2186485" cy="1638388"/>
          </a:xfrm>
          <a:prstGeom prst="rect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PHẠM DUYÊN 5 - 9Slide.vn">
            <a:extLst>
              <a:ext uri="{FF2B5EF4-FFF2-40B4-BE49-F238E27FC236}">
                <a16:creationId xmlns:a16="http://schemas.microsoft.com/office/drawing/2014/main" id="{4018EA6D-1601-6AD9-49B3-4ACAD4F65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45757"/>
              </p:ext>
            </p:extLst>
          </p:nvPr>
        </p:nvGraphicFramePr>
        <p:xfrm>
          <a:off x="3440231" y="1136772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41556958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51263164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1147622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04854504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210616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1635435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951802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826636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2614684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5187915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718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0220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61303"/>
                  </a:ext>
                </a:extLst>
              </a:tr>
            </a:tbl>
          </a:graphicData>
        </a:graphic>
      </p:graphicFrame>
      <p:sp>
        <p:nvSpPr>
          <p:cNvPr id="3" name="PHẠM DUYÊN 6 - 9Slide.vn">
            <a:extLst>
              <a:ext uri="{FF2B5EF4-FFF2-40B4-BE49-F238E27FC236}">
                <a16:creationId xmlns:a16="http://schemas.microsoft.com/office/drawing/2014/main" id="{944CAC47-5CB9-B692-61AA-ED8424F31551}"/>
              </a:ext>
            </a:extLst>
          </p:cNvPr>
          <p:cNvSpPr txBox="1"/>
          <p:nvPr/>
        </p:nvSpPr>
        <p:spPr>
          <a:xfrm>
            <a:off x="6400800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B8570EED-BBE4-DB12-AF2B-E1DFBB15AD0C}"/>
              </a:ext>
            </a:extLst>
          </p:cNvPr>
          <p:cNvSpPr txBox="1"/>
          <p:nvPr/>
        </p:nvSpPr>
        <p:spPr>
          <a:xfrm>
            <a:off x="2892662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</a:p>
        </p:txBody>
      </p:sp>
      <p:grpSp>
        <p:nvGrpSpPr>
          <p:cNvPr id="7" name="PHẠM DUYÊN 8 - 9Slide.vn">
            <a:extLst>
              <a:ext uri="{FF2B5EF4-FFF2-40B4-BE49-F238E27FC236}">
                <a16:creationId xmlns:a16="http://schemas.microsoft.com/office/drawing/2014/main" id="{6945E3D8-97E2-481C-37C9-DD6B58DBB27F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77B7E4D0-63AA-CEF1-9001-F54F0D48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9" name="91">
              <a:extLst>
                <a:ext uri="{FF2B5EF4-FFF2-40B4-BE49-F238E27FC236}">
                  <a16:creationId xmlns:a16="http://schemas.microsoft.com/office/drawing/2014/main" id="{453CB270-AF50-A0A5-BAF6-915EF383FB7F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10" name="PHẠM DUYÊN 9 - 9Slide.vn">
            <a:extLst>
              <a:ext uri="{FF2B5EF4-FFF2-40B4-BE49-F238E27FC236}">
                <a16:creationId xmlns:a16="http://schemas.microsoft.com/office/drawing/2014/main" id="{452E8438-A641-5D07-9A6D-8EF95B9A8850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11" name="PHẠM DUYÊN 1 - 9Slide.vn">
              <a:extLst>
                <a:ext uri="{FF2B5EF4-FFF2-40B4-BE49-F238E27FC236}">
                  <a16:creationId xmlns:a16="http://schemas.microsoft.com/office/drawing/2014/main" id="{7125138D-4AB4-2A3C-16C3-CE30B97E7AFD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A9FCF4C2-C5D0-1224-1709-75E785D0133D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13" name="PHẠM DUYÊN 4 - 9Slide.vn">
              <a:extLst>
                <a:ext uri="{FF2B5EF4-FFF2-40B4-BE49-F238E27FC236}">
                  <a16:creationId xmlns:a16="http://schemas.microsoft.com/office/drawing/2014/main" id="{59C87C5A-A0F3-5288-38B3-1BBE58266614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0BC12D8C-FAC9-C380-8093-752861F237BF}"/>
              </a:ext>
            </a:extLst>
          </p:cNvPr>
          <p:cNvSpPr txBox="1"/>
          <p:nvPr/>
        </p:nvSpPr>
        <p:spPr>
          <a:xfrm>
            <a:off x="8763000" y="6096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</a:t>
            </a: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8650400E-54F6-F888-4484-541453915002}"/>
              </a:ext>
            </a:extLst>
          </p:cNvPr>
          <p:cNvSpPr txBox="1"/>
          <p:nvPr/>
        </p:nvSpPr>
        <p:spPr>
          <a:xfrm>
            <a:off x="6400800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79F07CF1-E0B1-3256-0543-EC47D5AE291A}"/>
              </a:ext>
            </a:extLst>
          </p:cNvPr>
          <p:cNvSpPr txBox="1"/>
          <p:nvPr/>
        </p:nvSpPr>
        <p:spPr>
          <a:xfrm>
            <a:off x="2892662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A43F59F1-96E7-1003-DFEB-F0DF42F0E062}"/>
              </a:ext>
            </a:extLst>
          </p:cNvPr>
          <p:cNvSpPr txBox="1"/>
          <p:nvPr/>
        </p:nvSpPr>
        <p:spPr>
          <a:xfrm>
            <a:off x="8810863" y="2743200"/>
            <a:ext cx="714137" cy="5407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800" b="1" spc="-6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F1B814A1-0FC1-5ACF-AEE3-625575CFB2CF}"/>
              </a:ext>
            </a:extLst>
          </p:cNvPr>
          <p:cNvSpPr txBox="1"/>
          <p:nvPr/>
        </p:nvSpPr>
        <p:spPr>
          <a:xfrm>
            <a:off x="4648200" y="626933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 cm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E9797C0E-4AEF-853B-359F-B86373F3D6E2}"/>
              </a:ext>
            </a:extLst>
          </p:cNvPr>
          <p:cNvSpPr txBox="1"/>
          <p:nvPr/>
        </p:nvSpPr>
        <p:spPr>
          <a:xfrm>
            <a:off x="7391400" y="62693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 cm</a:t>
            </a:r>
          </a:p>
        </p:txBody>
      </p:sp>
      <p:sp>
        <p:nvSpPr>
          <p:cNvPr id="20" name="PHẠM DUYÊN 16 - 9Slide.vn">
            <a:extLst>
              <a:ext uri="{FF2B5EF4-FFF2-40B4-BE49-F238E27FC236}">
                <a16:creationId xmlns:a16="http://schemas.microsoft.com/office/drawing/2014/main" id="{270A2957-FCF1-D54F-1D3D-5EE35EE3CFD6}"/>
              </a:ext>
            </a:extLst>
          </p:cNvPr>
          <p:cNvSpPr txBox="1"/>
          <p:nvPr/>
        </p:nvSpPr>
        <p:spPr>
          <a:xfrm>
            <a:off x="2538185" y="170389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 cm</a:t>
            </a:r>
          </a:p>
        </p:txBody>
      </p:sp>
      <p:cxnSp>
        <p:nvCxnSpPr>
          <p:cNvPr id="24" name="PHẠM DUYÊN 17 - 9Slide.vn">
            <a:extLst>
              <a:ext uri="{FF2B5EF4-FFF2-40B4-BE49-F238E27FC236}">
                <a16:creationId xmlns:a16="http://schemas.microsoft.com/office/drawing/2014/main" id="{178FE0CD-F2DE-6A6F-3784-20DC398DA910}"/>
              </a:ext>
            </a:extLst>
          </p:cNvPr>
          <p:cNvCxnSpPr>
            <a:cxnSpLocks/>
          </p:cNvCxnSpPr>
          <p:nvPr/>
        </p:nvCxnSpPr>
        <p:spPr>
          <a:xfrm>
            <a:off x="6734057" y="1138238"/>
            <a:ext cx="0" cy="1644454"/>
          </a:xfrm>
          <a:prstGeom prst="lin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HẠM DUYÊN 18 - 9Slide.vn">
            <a:extLst>
              <a:ext uri="{FF2B5EF4-FFF2-40B4-BE49-F238E27FC236}">
                <a16:creationId xmlns:a16="http://schemas.microsoft.com/office/drawing/2014/main" id="{1C68A486-03A4-3771-780A-6A9C6B3DA651}"/>
              </a:ext>
            </a:extLst>
          </p:cNvPr>
          <p:cNvSpPr txBox="1"/>
          <p:nvPr/>
        </p:nvSpPr>
        <p:spPr>
          <a:xfrm>
            <a:off x="3581400" y="416798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 cm</a:t>
            </a:r>
          </a:p>
        </p:txBody>
      </p:sp>
      <p:sp>
        <p:nvSpPr>
          <p:cNvPr id="31" name="PHẠM DUYÊN 19 - 9Slide.vn">
            <a:extLst>
              <a:ext uri="{FF2B5EF4-FFF2-40B4-BE49-F238E27FC236}">
                <a16:creationId xmlns:a16="http://schemas.microsoft.com/office/drawing/2014/main" id="{06A11D16-D5B0-841C-C66A-498B5EA473CB}"/>
              </a:ext>
            </a:extLst>
          </p:cNvPr>
          <p:cNvSpPr txBox="1"/>
          <p:nvPr/>
        </p:nvSpPr>
        <p:spPr>
          <a:xfrm>
            <a:off x="3581400" y="4944605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32" name="PHẠM DUYÊN 20 - 9Slide.vn">
            <a:extLst>
              <a:ext uri="{FF2B5EF4-FFF2-40B4-BE49-F238E27FC236}">
                <a16:creationId xmlns:a16="http://schemas.microsoft.com/office/drawing/2014/main" id="{28770C92-B530-7B92-372B-3EA1BC94A185}"/>
              </a:ext>
            </a:extLst>
          </p:cNvPr>
          <p:cNvSpPr txBox="1"/>
          <p:nvPr/>
        </p:nvSpPr>
        <p:spPr>
          <a:xfrm>
            <a:off x="35052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18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6" name="PHẠM DUYÊN 21 - 9Slide.vn">
            <a:extLst>
              <a:ext uri="{FF2B5EF4-FFF2-40B4-BE49-F238E27FC236}">
                <a16:creationId xmlns:a16="http://schemas.microsoft.com/office/drawing/2014/main" id="{5D209E99-E983-979F-F194-3F2BCB0194BC}"/>
              </a:ext>
            </a:extLst>
          </p:cNvPr>
          <p:cNvSpPr txBox="1"/>
          <p:nvPr/>
        </p:nvSpPr>
        <p:spPr>
          <a:xfrm>
            <a:off x="6400800" y="416798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4 cm</a:t>
            </a:r>
          </a:p>
        </p:txBody>
      </p:sp>
      <p:sp>
        <p:nvSpPr>
          <p:cNvPr id="37" name="PHẠM DUYÊN 22 - 9Slide.vn">
            <a:extLst>
              <a:ext uri="{FF2B5EF4-FFF2-40B4-BE49-F238E27FC236}">
                <a16:creationId xmlns:a16="http://schemas.microsoft.com/office/drawing/2014/main" id="{7D919EC5-F86A-D263-ECDA-C55CBB51CBD9}"/>
              </a:ext>
            </a:extLst>
          </p:cNvPr>
          <p:cNvSpPr txBox="1"/>
          <p:nvPr/>
        </p:nvSpPr>
        <p:spPr>
          <a:xfrm>
            <a:off x="6400800" y="4944605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38" name="PHẠM DUYÊN 23 - 9Slide.vn">
            <a:extLst>
              <a:ext uri="{FF2B5EF4-FFF2-40B4-BE49-F238E27FC236}">
                <a16:creationId xmlns:a16="http://schemas.microsoft.com/office/drawing/2014/main" id="{0EF4CF2D-449C-953B-2849-B5E979773304}"/>
              </a:ext>
            </a:extLst>
          </p:cNvPr>
          <p:cNvSpPr txBox="1"/>
          <p:nvPr/>
        </p:nvSpPr>
        <p:spPr>
          <a:xfrm>
            <a:off x="63246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12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9" name="PHẠM DUYÊN 24 - 9Slide.vn">
            <a:extLst>
              <a:ext uri="{FF2B5EF4-FFF2-40B4-BE49-F238E27FC236}">
                <a16:creationId xmlns:a16="http://schemas.microsoft.com/office/drawing/2014/main" id="{B72378AB-D46C-0557-BEB2-EE99A3DE916B}"/>
              </a:ext>
            </a:extLst>
          </p:cNvPr>
          <p:cNvSpPr txBox="1"/>
          <p:nvPr/>
        </p:nvSpPr>
        <p:spPr>
          <a:xfrm>
            <a:off x="9067800" y="4167983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10 cm</a:t>
            </a:r>
          </a:p>
        </p:txBody>
      </p:sp>
      <p:sp>
        <p:nvSpPr>
          <p:cNvPr id="40" name="PHẠM DUYÊN 25 - 9Slide.vn">
            <a:extLst>
              <a:ext uri="{FF2B5EF4-FFF2-40B4-BE49-F238E27FC236}">
                <a16:creationId xmlns:a16="http://schemas.microsoft.com/office/drawing/2014/main" id="{C874EAA0-6653-4A66-2CA9-420CC9BFF355}"/>
              </a:ext>
            </a:extLst>
          </p:cNvPr>
          <p:cNvSpPr txBox="1"/>
          <p:nvPr/>
        </p:nvSpPr>
        <p:spPr>
          <a:xfrm>
            <a:off x="9067800" y="4944605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41" name="PHẠM DUYÊN 26 - 9Slide.vn">
            <a:extLst>
              <a:ext uri="{FF2B5EF4-FFF2-40B4-BE49-F238E27FC236}">
                <a16:creationId xmlns:a16="http://schemas.microsoft.com/office/drawing/2014/main" id="{909D5C9B-9886-3C80-5922-F58C967AB794}"/>
              </a:ext>
            </a:extLst>
          </p:cNvPr>
          <p:cNvSpPr txBox="1"/>
          <p:nvPr/>
        </p:nvSpPr>
        <p:spPr>
          <a:xfrm>
            <a:off x="9067800" y="5721228"/>
            <a:ext cx="2286000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6"/>
                </a:solidFill>
                <a:latin typeface="+mj-lt"/>
              </a:rPr>
              <a:t>30 cm</a:t>
            </a:r>
            <a:r>
              <a:rPr lang="en-US" sz="36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360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92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29" grpId="0" animBg="1"/>
      <p:bldP spid="29" grpId="1" animBg="1"/>
      <p:bldP spid="33" grpId="0" animBg="1"/>
      <p:bldP spid="33" grpId="1" animBg="1"/>
      <p:bldP spid="3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66828" y="431632"/>
            <a:ext cx="10644171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Một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tấm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gỗ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hình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chữ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nhật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có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chiều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rộng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5 cm,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chiều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dài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15 cm.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Tính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diện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tích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tấm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gỗ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5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đó</a:t>
            </a:r>
            <a:r>
              <a:rPr lang="en-US" sz="35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D928258C-FF6E-E9A9-0ACA-4BD71E314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6912" r="6348" b="3428"/>
          <a:stretch>
            <a:fillRect/>
          </a:stretch>
        </p:blipFill>
        <p:spPr>
          <a:xfrm>
            <a:off x="2819400" y="2286000"/>
            <a:ext cx="6905298" cy="3592354"/>
          </a:xfrm>
          <a:custGeom>
            <a:avLst/>
            <a:gdLst>
              <a:gd name="connsiteX0" fmla="*/ 603499 w 7659788"/>
              <a:gd name="connsiteY0" fmla="*/ 125 h 3984865"/>
              <a:gd name="connsiteX1" fmla="*/ 644361 w 7659788"/>
              <a:gd name="connsiteY1" fmla="*/ 2835 h 3984865"/>
              <a:gd name="connsiteX2" fmla="*/ 7491130 w 7659788"/>
              <a:gd name="connsiteY2" fmla="*/ 1154889 h 3984865"/>
              <a:gd name="connsiteX3" fmla="*/ 7656954 w 7659788"/>
              <a:gd name="connsiteY3" fmla="*/ 1387806 h 3984865"/>
              <a:gd name="connsiteX4" fmla="*/ 7248346 w 7659788"/>
              <a:gd name="connsiteY4" fmla="*/ 3816207 h 3984865"/>
              <a:gd name="connsiteX5" fmla="*/ 7015429 w 7659788"/>
              <a:gd name="connsiteY5" fmla="*/ 3982031 h 3984865"/>
              <a:gd name="connsiteX6" fmla="*/ 168659 w 7659788"/>
              <a:gd name="connsiteY6" fmla="*/ 2829978 h 3984865"/>
              <a:gd name="connsiteX7" fmla="*/ 2835 w 7659788"/>
              <a:gd name="connsiteY7" fmla="*/ 2597061 h 3984865"/>
              <a:gd name="connsiteX8" fmla="*/ 411444 w 7659788"/>
              <a:gd name="connsiteY8" fmla="*/ 168659 h 3984865"/>
              <a:gd name="connsiteX9" fmla="*/ 603499 w 7659788"/>
              <a:gd name="connsiteY9" fmla="*/ 125 h 398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59788" h="3984865">
                <a:moveTo>
                  <a:pt x="603499" y="125"/>
                </a:moveTo>
                <a:cubicBezTo>
                  <a:pt x="616924" y="-347"/>
                  <a:pt x="630597" y="520"/>
                  <a:pt x="644361" y="2835"/>
                </a:cubicBezTo>
                <a:lnTo>
                  <a:pt x="7491130" y="1154889"/>
                </a:lnTo>
                <a:cubicBezTo>
                  <a:pt x="7601239" y="1173416"/>
                  <a:pt x="7675481" y="1277696"/>
                  <a:pt x="7656954" y="1387806"/>
                </a:cubicBezTo>
                <a:lnTo>
                  <a:pt x="7248346" y="3816207"/>
                </a:lnTo>
                <a:cubicBezTo>
                  <a:pt x="7229818" y="3926316"/>
                  <a:pt x="7125538" y="4000558"/>
                  <a:pt x="7015429" y="3982031"/>
                </a:cubicBezTo>
                <a:lnTo>
                  <a:pt x="168659" y="2829978"/>
                </a:lnTo>
                <a:cubicBezTo>
                  <a:pt x="58550" y="2811450"/>
                  <a:pt x="-15692" y="2707170"/>
                  <a:pt x="2835" y="2597061"/>
                </a:cubicBezTo>
                <a:lnTo>
                  <a:pt x="411444" y="168659"/>
                </a:lnTo>
                <a:cubicBezTo>
                  <a:pt x="427655" y="72314"/>
                  <a:pt x="509521" y="3429"/>
                  <a:pt x="603499" y="125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3C752236-43B9-2C02-3B0A-909AE71ED99E}"/>
              </a:ext>
            </a:extLst>
          </p:cNvPr>
          <p:cNvSpPr/>
          <p:nvPr/>
        </p:nvSpPr>
        <p:spPr>
          <a:xfrm rot="5983638" flipV="1">
            <a:off x="6447118" y="-280871"/>
            <a:ext cx="210910" cy="5855102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DC848092-6D0B-D620-DAEF-4C134A2A6BCD}"/>
              </a:ext>
            </a:extLst>
          </p:cNvPr>
          <p:cNvSpPr/>
          <p:nvPr/>
        </p:nvSpPr>
        <p:spPr>
          <a:xfrm rot="687890" flipV="1">
            <a:off x="2784685" y="2463741"/>
            <a:ext cx="210910" cy="201657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5DAC93F0-EA5C-459B-3DC7-A572C362B074}"/>
              </a:ext>
            </a:extLst>
          </p:cNvPr>
          <p:cNvSpPr txBox="1"/>
          <p:nvPr/>
        </p:nvSpPr>
        <p:spPr>
          <a:xfrm rot="586336">
            <a:off x="6179657" y="200805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15 cm</a:t>
            </a: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4EF548D8-8FDF-81DF-8130-CDA719C38B3A}"/>
              </a:ext>
            </a:extLst>
          </p:cNvPr>
          <p:cNvSpPr txBox="1"/>
          <p:nvPr/>
        </p:nvSpPr>
        <p:spPr>
          <a:xfrm rot="586336">
            <a:off x="1706313" y="3065529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143092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897074D-FEC5-D057-9D95-42616E8FA778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EAAC947E-70CA-EA1B-EF60-8C1595DD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D5B5DF42-B47D-7C26-4388-F2F531C69F8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678D2B11-B379-8ADD-0105-FEA19059C62F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19573" y="1408253"/>
            <a:ext cx="229650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 err="1"/>
              <a:t>Chiều</a:t>
            </a:r>
            <a:r>
              <a:rPr lang="en-US" sz="3200" b="1" spc="-40" dirty="0"/>
              <a:t> </a:t>
            </a:r>
            <a:r>
              <a:rPr lang="en-US" sz="3200" b="1" spc="-40" dirty="0" err="1"/>
              <a:t>dài</a:t>
            </a:r>
            <a:r>
              <a:rPr lang="en-US" sz="3200" b="1" spc="-40" dirty="0"/>
              <a:t>:</a:t>
            </a:r>
            <a:endParaRPr lang="vi-VN" sz="3200" b="1" spc="-40" dirty="0"/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2EEEB1D6-0769-CFB1-8723-5F2F9512E7F4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19573" y="2012033"/>
            <a:ext cx="2679406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 err="1"/>
              <a:t>Chiều</a:t>
            </a:r>
            <a:r>
              <a:rPr lang="en-US" sz="3200" b="1" spc="-40" dirty="0"/>
              <a:t> </a:t>
            </a:r>
            <a:r>
              <a:rPr lang="en-US" sz="3200" b="1" spc="-40" dirty="0" err="1"/>
              <a:t>rộng</a:t>
            </a:r>
            <a:r>
              <a:rPr lang="en-US" sz="3200" b="1" spc="-40" dirty="0"/>
              <a:t>:</a:t>
            </a:r>
            <a:endParaRPr lang="vi-VN" sz="3200" b="1" spc="-40" dirty="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1421A0B6-51D7-8BBD-3125-EF80A1283376}"/>
              </a:ext>
            </a:extLst>
          </p:cNvPr>
          <p:cNvSpPr txBox="1"/>
          <p:nvPr/>
        </p:nvSpPr>
        <p:spPr>
          <a:xfrm>
            <a:off x="7543065" y="740647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chemeClr val="accent6"/>
                </a:solidFill>
                <a:latin typeface="+mj-lt"/>
              </a:rPr>
              <a:t>Tóm</a:t>
            </a: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b="1" u="sng" dirty="0" err="1">
                <a:solidFill>
                  <a:schemeClr val="accent6"/>
                </a:solidFill>
                <a:latin typeface="+mj-lt"/>
              </a:rPr>
              <a:t>tắt</a:t>
            </a:r>
            <a:endParaRPr lang="en-US" sz="3600" b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PHẠM DUYÊN 5 - 9Slide.vn">
            <a:extLst>
              <a:ext uri="{FF2B5EF4-FFF2-40B4-BE49-F238E27FC236}">
                <a16:creationId xmlns:a16="http://schemas.microsoft.com/office/drawing/2014/main" id="{914C80DD-4053-D716-9216-AD79B05AF85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896545" y="1408253"/>
            <a:ext cx="1620958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/>
              <a:t>15 cm</a:t>
            </a:r>
            <a:endParaRPr lang="vi-VN" sz="3200" b="1" spc="-40"/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65A92DA9-CB1B-ADA3-5EB4-2EC2EF512F8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145903" y="2012033"/>
            <a:ext cx="1625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 dirty="0"/>
              <a:t>5 cm</a:t>
            </a:r>
            <a:endParaRPr lang="vi-VN" sz="3200" b="1" spc="-40" dirty="0"/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55C1F7BD-23B0-0616-2F01-8F8A1394BD1D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19573" y="2615813"/>
            <a:ext cx="230253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/>
              <a:t>Diện tích:</a:t>
            </a:r>
            <a:endParaRPr lang="vi-VN" sz="3200" b="1" spc="-40"/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9BD0C29F-B56E-01C8-3E20-4240728E62C5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8763000" y="2615813"/>
            <a:ext cx="162521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spc="-40"/>
              <a:t>... cm</a:t>
            </a:r>
            <a:r>
              <a:rPr lang="en-US" sz="3200" b="1" spc="-40" baseline="30000"/>
              <a:t>2 </a:t>
            </a:r>
            <a:r>
              <a:rPr lang="en-US" sz="3200" b="1" spc="-40"/>
              <a:t>?</a:t>
            </a:r>
            <a:endParaRPr lang="vi-VN" sz="3200" b="1" spc="-40"/>
          </a:p>
        </p:txBody>
      </p:sp>
      <p:sp>
        <p:nvSpPr>
          <p:cNvPr id="18" name="PHẠM DUYÊN 9 - 9Slide.vn">
            <a:extLst>
              <a:ext uri="{FF2B5EF4-FFF2-40B4-BE49-F238E27FC236}">
                <a16:creationId xmlns:a16="http://schemas.microsoft.com/office/drawing/2014/main" id="{548388F5-0255-A1C8-56D0-DF9C3F4C172B}"/>
              </a:ext>
            </a:extLst>
          </p:cNvPr>
          <p:cNvSpPr txBox="1"/>
          <p:nvPr/>
        </p:nvSpPr>
        <p:spPr>
          <a:xfrm>
            <a:off x="7876321" y="3593419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schemeClr val="accent6"/>
                </a:solidFill>
                <a:latin typeface="+mj-lt"/>
              </a:rPr>
              <a:t>Bài</a:t>
            </a:r>
            <a:r>
              <a:rPr lang="en-US" sz="3600" u="sng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u="sng" dirty="0" err="1">
                <a:solidFill>
                  <a:schemeClr val="accent6"/>
                </a:solidFill>
                <a:latin typeface="+mj-lt"/>
              </a:rPr>
              <a:t>giải</a:t>
            </a:r>
            <a:endParaRPr lang="en-US" sz="3600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PHẠM DUYÊN 10 - 9Slide.vn">
            <a:extLst>
              <a:ext uri="{FF2B5EF4-FFF2-40B4-BE49-F238E27FC236}">
                <a16:creationId xmlns:a16="http://schemas.microsoft.com/office/drawing/2014/main" id="{6EE95A0A-B29F-09AF-811E-EBE9EC41022C}"/>
              </a:ext>
            </a:extLst>
          </p:cNvPr>
          <p:cNvSpPr txBox="1"/>
          <p:nvPr/>
        </p:nvSpPr>
        <p:spPr>
          <a:xfrm>
            <a:off x="7385377" y="4891880"/>
            <a:ext cx="3307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15 x 5 </a:t>
            </a:r>
            <a:r>
              <a:rPr lang="vi-VN" sz="3000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=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b="1" spc="-100" dirty="0">
                <a:solidFill>
                  <a:srgbClr val="FF0000"/>
                </a:solidFill>
                <a:latin typeface="+mj-lt"/>
              </a:rPr>
              <a:t>75</a:t>
            </a:r>
            <a:r>
              <a:rPr lang="en-US" sz="3000" b="1" dirty="0"/>
              <a:t>  (</a:t>
            </a:r>
            <a:r>
              <a:rPr lang="vi-VN" sz="3000" b="1" spc="-60" dirty="0" err="1"/>
              <a:t>cm</a:t>
            </a:r>
            <a:r>
              <a:rPr lang="en-US" sz="3000" b="1" spc="-60" baseline="30000" dirty="0"/>
              <a:t>2</a:t>
            </a:r>
            <a:r>
              <a:rPr lang="en-US" sz="3000" b="1" dirty="0"/>
              <a:t>)</a:t>
            </a:r>
          </a:p>
        </p:txBody>
      </p:sp>
      <p:sp>
        <p:nvSpPr>
          <p:cNvPr id="23" name="PHẠM DUYÊN 12 - 9Slide.vn">
            <a:extLst>
              <a:ext uri="{FF2B5EF4-FFF2-40B4-BE49-F238E27FC236}">
                <a16:creationId xmlns:a16="http://schemas.microsoft.com/office/drawing/2014/main" id="{54BEF723-DE53-07EF-9A02-4040BD9F9972}"/>
              </a:ext>
            </a:extLst>
          </p:cNvPr>
          <p:cNvSpPr txBox="1"/>
          <p:nvPr/>
        </p:nvSpPr>
        <p:spPr>
          <a:xfrm>
            <a:off x="6919573" y="4260678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spc="20" dirty="0"/>
              <a:t>Diện tích </a:t>
            </a:r>
            <a:r>
              <a:rPr lang="en-US" sz="3200" b="1" spc="20" dirty="0" err="1"/>
              <a:t>tấm</a:t>
            </a:r>
            <a:r>
              <a:rPr lang="en-US" sz="3200" b="1" spc="20" dirty="0"/>
              <a:t> </a:t>
            </a:r>
            <a:r>
              <a:rPr lang="en-US" sz="3200" b="1" spc="20" dirty="0" err="1"/>
              <a:t>gỗ</a:t>
            </a:r>
            <a:r>
              <a:rPr lang="vi-VN" sz="3200" b="1" spc="20" dirty="0"/>
              <a:t> là:</a:t>
            </a:r>
            <a:endParaRPr lang="en-US" sz="3200" b="1" spc="20" dirty="0"/>
          </a:p>
        </p:txBody>
      </p:sp>
      <p:sp>
        <p:nvSpPr>
          <p:cNvPr id="24" name="PHẠM DUYÊN 13 - 9Slide.vn">
            <a:extLst>
              <a:ext uri="{FF2B5EF4-FFF2-40B4-BE49-F238E27FC236}">
                <a16:creationId xmlns:a16="http://schemas.microsoft.com/office/drawing/2014/main" id="{E0E99472-06B5-532A-9C8B-EFD983D2C4E0}"/>
              </a:ext>
            </a:extLst>
          </p:cNvPr>
          <p:cNvSpPr txBox="1"/>
          <p:nvPr/>
        </p:nvSpPr>
        <p:spPr>
          <a:xfrm>
            <a:off x="8449724" y="5492305"/>
            <a:ext cx="2751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00" dirty="0" err="1"/>
              <a:t>Đáp</a:t>
            </a:r>
            <a:r>
              <a:rPr lang="en-US" sz="3000" b="1" spc="-100" dirty="0"/>
              <a:t> </a:t>
            </a:r>
            <a:r>
              <a:rPr lang="en-US" sz="3000" b="1" spc="-100" dirty="0" err="1"/>
              <a:t>số</a:t>
            </a:r>
            <a:r>
              <a:rPr lang="en-US" sz="3000" b="1" spc="-100" dirty="0"/>
              <a:t>: </a:t>
            </a:r>
            <a:r>
              <a:rPr lang="en-US" sz="3000" b="1" spc="-100" dirty="0">
                <a:solidFill>
                  <a:srgbClr val="FF0000"/>
                </a:solidFill>
                <a:latin typeface="+mj-lt"/>
              </a:rPr>
              <a:t>75</a:t>
            </a:r>
            <a:r>
              <a:rPr lang="en-US" sz="3000" b="1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3000" b="1" spc="-60" dirty="0" err="1"/>
              <a:t>cm</a:t>
            </a:r>
            <a:r>
              <a:rPr lang="en-US" sz="3000" b="1" spc="-60" baseline="30000" dirty="0"/>
              <a:t>2</a:t>
            </a:r>
            <a:endParaRPr lang="en-US" sz="3000" b="1" spc="-100" dirty="0"/>
          </a:p>
        </p:txBody>
      </p:sp>
      <p:grpSp>
        <p:nvGrpSpPr>
          <p:cNvPr id="30" name="PHẠM DUYÊN 14 - 9Slide.vn">
            <a:extLst>
              <a:ext uri="{FF2B5EF4-FFF2-40B4-BE49-F238E27FC236}">
                <a16:creationId xmlns:a16="http://schemas.microsoft.com/office/drawing/2014/main" id="{E855079E-4073-BF50-DA21-0B07F21A4464}"/>
              </a:ext>
            </a:extLst>
          </p:cNvPr>
          <p:cNvGrpSpPr/>
          <p:nvPr/>
        </p:nvGrpSpPr>
        <p:grpSpPr>
          <a:xfrm>
            <a:off x="418099" y="2139884"/>
            <a:ext cx="5721157" cy="2777085"/>
            <a:chOff x="-808792" y="1541094"/>
            <a:chExt cx="8139082" cy="3950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C139E8F-9F7D-28BD-A27A-14733069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6912" r="6348" b="3428"/>
            <a:stretch>
              <a:fillRect/>
            </a:stretch>
          </p:blipFill>
          <p:spPr>
            <a:xfrm>
              <a:off x="424992" y="1899501"/>
              <a:ext cx="6905298" cy="3592354"/>
            </a:xfrm>
            <a:custGeom>
              <a:avLst/>
              <a:gdLst>
                <a:gd name="connsiteX0" fmla="*/ 603499 w 7659788"/>
                <a:gd name="connsiteY0" fmla="*/ 125 h 3984865"/>
                <a:gd name="connsiteX1" fmla="*/ 644361 w 7659788"/>
                <a:gd name="connsiteY1" fmla="*/ 2835 h 3984865"/>
                <a:gd name="connsiteX2" fmla="*/ 7491130 w 7659788"/>
                <a:gd name="connsiteY2" fmla="*/ 1154889 h 3984865"/>
                <a:gd name="connsiteX3" fmla="*/ 7656954 w 7659788"/>
                <a:gd name="connsiteY3" fmla="*/ 1387806 h 3984865"/>
                <a:gd name="connsiteX4" fmla="*/ 7248346 w 7659788"/>
                <a:gd name="connsiteY4" fmla="*/ 3816207 h 3984865"/>
                <a:gd name="connsiteX5" fmla="*/ 7015429 w 7659788"/>
                <a:gd name="connsiteY5" fmla="*/ 3982031 h 3984865"/>
                <a:gd name="connsiteX6" fmla="*/ 168659 w 7659788"/>
                <a:gd name="connsiteY6" fmla="*/ 2829978 h 3984865"/>
                <a:gd name="connsiteX7" fmla="*/ 2835 w 7659788"/>
                <a:gd name="connsiteY7" fmla="*/ 2597061 h 3984865"/>
                <a:gd name="connsiteX8" fmla="*/ 411444 w 7659788"/>
                <a:gd name="connsiteY8" fmla="*/ 168659 h 3984865"/>
                <a:gd name="connsiteX9" fmla="*/ 603499 w 7659788"/>
                <a:gd name="connsiteY9" fmla="*/ 125 h 39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9788" h="3984865">
                  <a:moveTo>
                    <a:pt x="603499" y="125"/>
                  </a:moveTo>
                  <a:cubicBezTo>
                    <a:pt x="616924" y="-347"/>
                    <a:pt x="630597" y="520"/>
                    <a:pt x="644361" y="2835"/>
                  </a:cubicBezTo>
                  <a:lnTo>
                    <a:pt x="7491130" y="1154889"/>
                  </a:lnTo>
                  <a:cubicBezTo>
                    <a:pt x="7601239" y="1173416"/>
                    <a:pt x="7675481" y="1277696"/>
                    <a:pt x="7656954" y="1387806"/>
                  </a:cubicBezTo>
                  <a:lnTo>
                    <a:pt x="7248346" y="3816207"/>
                  </a:lnTo>
                  <a:cubicBezTo>
                    <a:pt x="7229818" y="3926316"/>
                    <a:pt x="7125538" y="4000558"/>
                    <a:pt x="7015429" y="3982031"/>
                  </a:cubicBezTo>
                  <a:lnTo>
                    <a:pt x="168659" y="2829978"/>
                  </a:lnTo>
                  <a:cubicBezTo>
                    <a:pt x="58550" y="2811450"/>
                    <a:pt x="-15692" y="2707170"/>
                    <a:pt x="2835" y="2597061"/>
                  </a:cubicBezTo>
                  <a:lnTo>
                    <a:pt x="411444" y="168659"/>
                  </a:lnTo>
                  <a:cubicBezTo>
                    <a:pt x="427655" y="72314"/>
                    <a:pt x="509521" y="3429"/>
                    <a:pt x="603499" y="125"/>
                  </a:cubicBezTo>
                  <a:close/>
                </a:path>
              </a:pathLst>
            </a:custGeom>
            <a:effectLst>
              <a:softEdge rad="127000"/>
            </a:effectLst>
          </p:spPr>
        </p:pic>
        <p:sp>
          <p:nvSpPr>
            <p:cNvPr id="26" name="PHẠM DUYÊN 18 - 9Slide.vn">
              <a:extLst>
                <a:ext uri="{FF2B5EF4-FFF2-40B4-BE49-F238E27FC236}">
                  <a16:creationId xmlns:a16="http://schemas.microsoft.com/office/drawing/2014/main" id="{852039BC-75B1-466A-98AF-B704D7CB5C6F}"/>
                </a:ext>
              </a:extLst>
            </p:cNvPr>
            <p:cNvSpPr/>
            <p:nvPr/>
          </p:nvSpPr>
          <p:spPr>
            <a:xfrm rot="5983638" flipV="1">
              <a:off x="4052710" y="-667370"/>
              <a:ext cx="210910" cy="5855102"/>
            </a:xfrm>
            <a:prstGeom prst="leftBrace">
              <a:avLst>
                <a:gd name="adj1" fmla="val 83421"/>
                <a:gd name="adj2" fmla="val 50000"/>
              </a:avLst>
            </a:prstGeom>
            <a:ln w="28575" cap="rnd">
              <a:solidFill>
                <a:srgbClr val="FF0000"/>
              </a:solidFill>
              <a:round/>
              <a:headEnd w="med" len="sm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HẠM DUYÊN 18 - 9Slide.vn">
              <a:extLst>
                <a:ext uri="{FF2B5EF4-FFF2-40B4-BE49-F238E27FC236}">
                  <a16:creationId xmlns:a16="http://schemas.microsoft.com/office/drawing/2014/main" id="{A7C8BEE2-41B6-9D67-EB13-70409CCA07A0}"/>
                </a:ext>
              </a:extLst>
            </p:cNvPr>
            <p:cNvSpPr/>
            <p:nvPr/>
          </p:nvSpPr>
          <p:spPr>
            <a:xfrm rot="687890" flipV="1">
              <a:off x="390277" y="2077242"/>
              <a:ext cx="210910" cy="2016574"/>
            </a:xfrm>
            <a:prstGeom prst="leftBrace">
              <a:avLst>
                <a:gd name="adj1" fmla="val 83421"/>
                <a:gd name="adj2" fmla="val 50000"/>
              </a:avLst>
            </a:prstGeom>
            <a:ln w="28575" cap="rnd">
              <a:solidFill>
                <a:srgbClr val="FF0000"/>
              </a:solidFill>
              <a:round/>
              <a:headEnd w="med" len="sm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HẠM DUYÊN 19 - 9Slide.vn">
              <a:extLst>
                <a:ext uri="{FF2B5EF4-FFF2-40B4-BE49-F238E27FC236}">
                  <a16:creationId xmlns:a16="http://schemas.microsoft.com/office/drawing/2014/main" id="{4927F4AB-7E0D-2503-7D66-DA22F706C13B}"/>
                </a:ext>
              </a:extLst>
            </p:cNvPr>
            <p:cNvSpPr txBox="1"/>
            <p:nvPr/>
          </p:nvSpPr>
          <p:spPr>
            <a:xfrm rot="586336">
              <a:off x="3731606" y="1541094"/>
              <a:ext cx="96212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15 cm</a:t>
              </a:r>
            </a:p>
          </p:txBody>
        </p:sp>
        <p:sp>
          <p:nvSpPr>
            <p:cNvPr id="29" name="PHẠM DUYÊN 19 - 9Slide.vn">
              <a:extLst>
                <a:ext uri="{FF2B5EF4-FFF2-40B4-BE49-F238E27FC236}">
                  <a16:creationId xmlns:a16="http://schemas.microsoft.com/office/drawing/2014/main" id="{2E7D55D4-1B04-504A-67C1-E645C20E79D6}"/>
                </a:ext>
              </a:extLst>
            </p:cNvPr>
            <p:cNvSpPr txBox="1"/>
            <p:nvPr/>
          </p:nvSpPr>
          <p:spPr>
            <a:xfrm rot="586336">
              <a:off x="-808792" y="2504687"/>
              <a:ext cx="8643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37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D2FA338-6FE1-0169-C704-03FF8A9E35E4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FCA4EC4F-B780-E042-7434-C7DB3745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CA94039-E611-6EC1-0C16-B9C70CFC1E6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A2955EBD-EC83-9669-C863-E356C70B5F47}"/>
              </a:ext>
            </a:extLst>
          </p:cNvPr>
          <p:cNvSpPr txBox="1"/>
          <p:nvPr/>
        </p:nvSpPr>
        <p:spPr>
          <a:xfrm>
            <a:off x="1166828" y="431632"/>
            <a:ext cx="10644171" cy="18388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Bu-ra-ti-nô bẻ miếng sô-cô-la thành bốn miếng nhỏ rồi chia cho bốn bạn như hình vẽ. Hỏi mỗi bạn nhận được miếng sô-cô-la bao nhiêu xăng-ti-mét-vuông?</a:t>
            </a:r>
            <a:endParaRPr lang="en-US" sz="3400" spc="-6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4D835160-04BE-FDB9-1AFE-A75B3124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329433"/>
            <a:ext cx="5715000" cy="4281202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1878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PHẠM DUYÊN 2">
    <a:dk1>
      <a:sysClr val="windowText" lastClr="000000"/>
    </a:dk1>
    <a:lt1>
      <a:sysClr val="window" lastClr="FFFFFF"/>
    </a:lt1>
    <a:dk2>
      <a:srgbClr val="092D6C"/>
    </a:dk2>
    <a:lt2>
      <a:srgbClr val="FCECD0"/>
    </a:lt2>
    <a:accent1>
      <a:srgbClr val="8C70CC"/>
    </a:accent1>
    <a:accent2>
      <a:srgbClr val="7473B7"/>
    </a:accent2>
    <a:accent3>
      <a:srgbClr val="7DAED9"/>
    </a:accent3>
    <a:accent4>
      <a:srgbClr val="8178C3"/>
    </a:accent4>
    <a:accent5>
      <a:srgbClr val="B1458F"/>
    </a:accent5>
    <a:accent6>
      <a:srgbClr val="F05945"/>
    </a:accent6>
    <a:hlink>
      <a:srgbClr val="6C4706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676</Words>
  <Application>Microsoft Office PowerPoint</Application>
  <PresentationFormat>Widescreen</PresentationFormat>
  <Paragraphs>141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#9Slide01 Noi dung ngan</vt:lpstr>
      <vt:lpstr>#9Slide03 HelveBold</vt:lpstr>
      <vt:lpstr>Arial</vt:lpstr>
      <vt:lpstr>Calibri</vt:lpstr>
      <vt:lpstr>Cambria</vt:lpstr>
      <vt:lpstr>inpin heiti</vt:lpstr>
      <vt:lpstr>Times New Roman</vt:lpstr>
      <vt:lpstr>字魂105号-简雅黑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Admin</cp:lastModifiedBy>
  <cp:revision>7</cp:revision>
  <dcterms:created xsi:type="dcterms:W3CDTF">2023-01-30T13:37:16Z</dcterms:created>
  <dcterms:modified xsi:type="dcterms:W3CDTF">2026-01-13T07:54:54Z</dcterms:modified>
</cp:coreProperties>
</file>