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2" r:id="rId4"/>
  </p:sldMasterIdLst>
  <p:notesMasterIdLst>
    <p:notesMasterId r:id="rId29"/>
  </p:notesMasterIdLst>
  <p:sldIdLst>
    <p:sldId id="257" r:id="rId5"/>
    <p:sldId id="256" r:id="rId6"/>
    <p:sldId id="261" r:id="rId7"/>
    <p:sldId id="262" r:id="rId8"/>
    <p:sldId id="343" r:id="rId9"/>
    <p:sldId id="2654" r:id="rId10"/>
    <p:sldId id="3203" r:id="rId11"/>
    <p:sldId id="344" r:id="rId12"/>
    <p:sldId id="3227" r:id="rId13"/>
    <p:sldId id="3228" r:id="rId14"/>
    <p:sldId id="374" r:id="rId15"/>
    <p:sldId id="3220" r:id="rId16"/>
    <p:sldId id="3218" r:id="rId17"/>
    <p:sldId id="3221" r:id="rId18"/>
    <p:sldId id="376" r:id="rId19"/>
    <p:sldId id="3222" r:id="rId20"/>
    <p:sldId id="3223" r:id="rId21"/>
    <p:sldId id="3224" r:id="rId22"/>
    <p:sldId id="377" r:id="rId23"/>
    <p:sldId id="352" r:id="rId24"/>
    <p:sldId id="3217" r:id="rId25"/>
    <p:sldId id="357" r:id="rId26"/>
    <p:sldId id="381" r:id="rId27"/>
    <p:sldId id="321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0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8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06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6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8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48554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6D91D40-691A-E7EE-4CF6-17E054FA1F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9.emf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39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BA388-080C-A1B9-32D2-FBF3B0FCB706}"/>
              </a:ext>
            </a:extLst>
          </p:cNvPr>
          <p:cNvSpPr/>
          <p:nvPr/>
        </p:nvSpPr>
        <p:spPr>
          <a:xfrm>
            <a:off x="3244312" y="2204634"/>
            <a:ext cx="5703376" cy="2231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87366-6DF1-B7F7-4682-E7F156CACA4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PHẠM DUYÊN 24 - 9Slide.vn">
            <a:extLst>
              <a:ext uri="{FF2B5EF4-FFF2-40B4-BE49-F238E27FC236}">
                <a16:creationId xmlns:a16="http://schemas.microsoft.com/office/drawing/2014/main" id="{6C919233-FE6A-8062-9B01-7A0472663819}"/>
              </a:ext>
            </a:extLst>
          </p:cNvPr>
          <p:cNvGrpSpPr/>
          <p:nvPr/>
        </p:nvGrpSpPr>
        <p:grpSpPr>
          <a:xfrm>
            <a:off x="6526508" y="5219579"/>
            <a:ext cx="4119215" cy="587655"/>
            <a:chOff x="6158723" y="3701377"/>
            <a:chExt cx="4119214" cy="58765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663B884-53FE-900B-066E-EE35D3152B2E}"/>
                </a:ext>
              </a:extLst>
            </p:cNvPr>
            <p:cNvSpPr txBox="1"/>
            <p:nvPr/>
          </p:nvSpPr>
          <p:spPr>
            <a:xfrm>
              <a:off x="8130244" y="370137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1718AA-A783-6D80-7E29-FD7577383FF6}"/>
                </a:ext>
              </a:extLst>
            </p:cNvPr>
            <p:cNvSpPr txBox="1"/>
            <p:nvPr/>
          </p:nvSpPr>
          <p:spPr>
            <a:xfrm>
              <a:off x="6487052" y="3735034"/>
              <a:ext cx="1358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10 000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18C2C43-6872-1A68-3A30-B03C7EBF1791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F7BBD9-A37D-7901-BAB6-F1E0ED25FD8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8C8AC3F-5043-FDF3-E44E-098B24A49911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EC6C9E-9B00-43A0-A1D7-E169F687515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533C3220-E8BC-8767-80A6-D266A2E5FC31}"/>
              </a:ext>
            </a:extLst>
          </p:cNvPr>
          <p:cNvGrpSpPr/>
          <p:nvPr/>
        </p:nvGrpSpPr>
        <p:grpSpPr>
          <a:xfrm>
            <a:off x="4613343" y="3007380"/>
            <a:ext cx="3665156" cy="553998"/>
            <a:chOff x="6612782" y="3719000"/>
            <a:chExt cx="3665155" cy="5539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D1E190-980B-4F08-BBC0-76A5D5EA42B9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91EDD9-017C-E505-9E24-416BE7D1E2E7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33B961-B2D6-C480-75D6-A20B3154C1B4}"/>
                </a:ext>
              </a:extLst>
            </p:cNvPr>
            <p:cNvSpPr txBox="1"/>
            <p:nvPr/>
          </p:nvSpPr>
          <p:spPr>
            <a:xfrm>
              <a:off x="7714439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C12824-02E6-D9F6-E421-92E80BAF4E64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EFE827-6188-D81C-4942-E61BEBE51DFE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31" name="PHẠM DUYÊN 17 - 9Slide.vn">
            <a:extLst>
              <a:ext uri="{FF2B5EF4-FFF2-40B4-BE49-F238E27FC236}">
                <a16:creationId xmlns:a16="http://schemas.microsoft.com/office/drawing/2014/main" id="{CF934471-FCAC-98A5-7E4A-DAD864CC9DC0}"/>
              </a:ext>
            </a:extLst>
          </p:cNvPr>
          <p:cNvGrpSpPr/>
          <p:nvPr/>
        </p:nvGrpSpPr>
        <p:grpSpPr>
          <a:xfrm>
            <a:off x="7705925" y="2996447"/>
            <a:ext cx="1144865" cy="553998"/>
            <a:chOff x="8370353" y="3530887"/>
            <a:chExt cx="1144865" cy="553998"/>
          </a:xfrm>
        </p:grpSpPr>
        <p:sp>
          <p:nvSpPr>
            <p:cNvPr id="32" name="Jellyfish 17 - 9Slide.vn">
              <a:extLst>
                <a:ext uri="{FF2B5EF4-FFF2-40B4-BE49-F238E27FC236}">
                  <a16:creationId xmlns:a16="http://schemas.microsoft.com/office/drawing/2014/main" id="{3E53A1F8-2011-9DC3-0F66-A78C36870875}"/>
                </a:ext>
              </a:extLst>
            </p:cNvPr>
            <p:cNvSpPr/>
            <p:nvPr/>
          </p:nvSpPr>
          <p:spPr>
            <a:xfrm>
              <a:off x="8422374" y="3588522"/>
              <a:ext cx="104082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2E5D2-AABD-CA2A-7CB5-BC148E5E3220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50" name="PHẠM DUYÊN 18 - 9Slide.vn">
            <a:extLst>
              <a:ext uri="{FF2B5EF4-FFF2-40B4-BE49-F238E27FC236}">
                <a16:creationId xmlns:a16="http://schemas.microsoft.com/office/drawing/2014/main" id="{89672186-FCAD-F6E8-DC9C-6A804E06C89D}"/>
              </a:ext>
            </a:extLst>
          </p:cNvPr>
          <p:cNvGrpSpPr/>
          <p:nvPr/>
        </p:nvGrpSpPr>
        <p:grpSpPr>
          <a:xfrm>
            <a:off x="883088" y="4343893"/>
            <a:ext cx="4119217" cy="558022"/>
            <a:chOff x="6158721" y="3714976"/>
            <a:chExt cx="4119216" cy="55802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CAEB8-7255-EFCB-FD88-9D816B1F525E}"/>
                </a:ext>
              </a:extLst>
            </p:cNvPr>
            <p:cNvSpPr txBox="1"/>
            <p:nvPr/>
          </p:nvSpPr>
          <p:spPr>
            <a:xfrm>
              <a:off x="7997491" y="3714976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2EF408-06ED-14E2-1D2F-35565E96DCA1}"/>
                </a:ext>
              </a:extLst>
            </p:cNvPr>
            <p:cNvSpPr txBox="1"/>
            <p:nvPr/>
          </p:nvSpPr>
          <p:spPr>
            <a:xfrm>
              <a:off x="6596489" y="3714976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639A92B-317B-CE18-45CF-D2CE06DF4853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17B03A-193E-C91B-6ACD-CB49973325DB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A70753-EA8F-4C39-EF80-86CB8981DD4C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DD3D8EB-DB5C-8347-FDC4-839A2BCD8DB0}"/>
                </a:ext>
              </a:extLst>
            </p:cNvPr>
            <p:cNvSpPr txBox="1"/>
            <p:nvPr/>
          </p:nvSpPr>
          <p:spPr>
            <a:xfrm>
              <a:off x="6158721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56" name="PHẠM DUYÊN 19 - 9Slide.vn">
            <a:extLst>
              <a:ext uri="{FF2B5EF4-FFF2-40B4-BE49-F238E27FC236}">
                <a16:creationId xmlns:a16="http://schemas.microsoft.com/office/drawing/2014/main" id="{2848EA29-E224-E0C8-85C1-216FEF7C6956}"/>
              </a:ext>
            </a:extLst>
          </p:cNvPr>
          <p:cNvGrpSpPr/>
          <p:nvPr/>
        </p:nvGrpSpPr>
        <p:grpSpPr>
          <a:xfrm>
            <a:off x="4429731" y="4336983"/>
            <a:ext cx="1144865" cy="553998"/>
            <a:chOff x="8370353" y="3530887"/>
            <a:chExt cx="1144864" cy="553998"/>
          </a:xfrm>
        </p:grpSpPr>
        <p:sp>
          <p:nvSpPr>
            <p:cNvPr id="57" name="Jellyfish 17 - 9Slide.vn">
              <a:extLst>
                <a:ext uri="{FF2B5EF4-FFF2-40B4-BE49-F238E27FC236}">
                  <a16:creationId xmlns:a16="http://schemas.microsoft.com/office/drawing/2014/main" id="{5EB64655-4291-EDF0-176F-FC2273D0762F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6D145-A34D-2B27-6B1C-D3938C4B7440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grpSp>
        <p:nvGrpSpPr>
          <p:cNvPr id="75" name="PHẠM DUYÊN 20 - 9Slide.vn">
            <a:extLst>
              <a:ext uri="{FF2B5EF4-FFF2-40B4-BE49-F238E27FC236}">
                <a16:creationId xmlns:a16="http://schemas.microsoft.com/office/drawing/2014/main" id="{5C7C9912-FAD6-7B01-71DD-ED3B156CF480}"/>
              </a:ext>
            </a:extLst>
          </p:cNvPr>
          <p:cNvGrpSpPr/>
          <p:nvPr/>
        </p:nvGrpSpPr>
        <p:grpSpPr>
          <a:xfrm>
            <a:off x="6526508" y="4314228"/>
            <a:ext cx="4119215" cy="587895"/>
            <a:chOff x="6158723" y="3685311"/>
            <a:chExt cx="4119214" cy="58789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AB953F0-0219-967B-BE34-F880D8F53582}"/>
                </a:ext>
              </a:extLst>
            </p:cNvPr>
            <p:cNvSpPr txBox="1"/>
            <p:nvPr/>
          </p:nvSpPr>
          <p:spPr>
            <a:xfrm>
              <a:off x="8082738" y="3685311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ADBEDD-B4A5-2FEF-355C-EF253280F98F}"/>
                </a:ext>
              </a:extLst>
            </p:cNvPr>
            <p:cNvSpPr txBox="1"/>
            <p:nvPr/>
          </p:nvSpPr>
          <p:spPr>
            <a:xfrm>
              <a:off x="6570148" y="3719208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8 000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9193AB-BC5D-057B-D932-914DADF13D00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857708-879A-6157-A6C1-DAA05B452B7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F1F93ED-778A-0757-1BE4-5AD9DA861D55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C00859-2E54-BDA5-8CF1-0F45BDC8D4A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97" name="PHẠM DUYÊN 21 - 9Slide.vn">
            <a:extLst>
              <a:ext uri="{FF2B5EF4-FFF2-40B4-BE49-F238E27FC236}">
                <a16:creationId xmlns:a16="http://schemas.microsoft.com/office/drawing/2014/main" id="{4E17B56F-1368-BC7D-41FB-582466153866}"/>
              </a:ext>
            </a:extLst>
          </p:cNvPr>
          <p:cNvGrpSpPr/>
          <p:nvPr/>
        </p:nvGrpSpPr>
        <p:grpSpPr>
          <a:xfrm>
            <a:off x="10073149" y="4336983"/>
            <a:ext cx="1144865" cy="553998"/>
            <a:chOff x="8370353" y="3530887"/>
            <a:chExt cx="1144864" cy="553998"/>
          </a:xfrm>
        </p:grpSpPr>
        <p:sp>
          <p:nvSpPr>
            <p:cNvPr id="98" name="Jellyfish 17 - 9Slide.vn">
              <a:extLst>
                <a:ext uri="{FF2B5EF4-FFF2-40B4-BE49-F238E27FC236}">
                  <a16:creationId xmlns:a16="http://schemas.microsoft.com/office/drawing/2014/main" id="{5C8F1F42-E1BE-1A15-1DB1-8C2C58B44CE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0AF8E90-E814-5D25-CD42-9BBE66BB8A08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</p:grpSp>
      <p:grpSp>
        <p:nvGrpSpPr>
          <p:cNvPr id="100" name="PHẠM DUYÊN 22 - 9Slide.vn">
            <a:extLst>
              <a:ext uri="{FF2B5EF4-FFF2-40B4-BE49-F238E27FC236}">
                <a16:creationId xmlns:a16="http://schemas.microsoft.com/office/drawing/2014/main" id="{C59E0BB3-09B9-4AA6-067B-033C2AB72C11}"/>
              </a:ext>
            </a:extLst>
          </p:cNvPr>
          <p:cNvGrpSpPr/>
          <p:nvPr/>
        </p:nvGrpSpPr>
        <p:grpSpPr>
          <a:xfrm>
            <a:off x="905530" y="5219579"/>
            <a:ext cx="4096775" cy="652002"/>
            <a:chOff x="6181163" y="3701377"/>
            <a:chExt cx="4096774" cy="65200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17BD03-550E-A216-4BEC-7859430F48D3}"/>
                </a:ext>
              </a:extLst>
            </p:cNvPr>
            <p:cNvSpPr txBox="1"/>
            <p:nvPr/>
          </p:nvSpPr>
          <p:spPr>
            <a:xfrm>
              <a:off x="8066058" y="370137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9193499-BB07-C88F-90A7-4FD3E0D4B50B}"/>
                </a:ext>
              </a:extLst>
            </p:cNvPr>
            <p:cNvSpPr txBox="1"/>
            <p:nvPr/>
          </p:nvSpPr>
          <p:spPr>
            <a:xfrm>
              <a:off x="6567512" y="3799381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125342C-0EC8-1617-73C0-88CD114F9FF1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963B49-C5EE-B78B-E5B8-1CACB05585DD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D3BB8D-D9B1-5463-95F1-143CF80D736E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CF45B41-145A-8F46-BAE2-3C8E7BAF65BC}"/>
                </a:ext>
              </a:extLst>
            </p:cNvPr>
            <p:cNvSpPr txBox="1"/>
            <p:nvPr/>
          </p:nvSpPr>
          <p:spPr>
            <a:xfrm>
              <a:off x="6181163" y="3719000"/>
              <a:ext cx="4828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07" name="PHẠM DUYÊN 23 - 9Slide.vn">
            <a:extLst>
              <a:ext uri="{FF2B5EF4-FFF2-40B4-BE49-F238E27FC236}">
                <a16:creationId xmlns:a16="http://schemas.microsoft.com/office/drawing/2014/main" id="{210C25AF-4810-EA64-540C-68EA93E60379}"/>
              </a:ext>
            </a:extLst>
          </p:cNvPr>
          <p:cNvGrpSpPr/>
          <p:nvPr/>
        </p:nvGrpSpPr>
        <p:grpSpPr>
          <a:xfrm>
            <a:off x="4429731" y="5226269"/>
            <a:ext cx="1144865" cy="553998"/>
            <a:chOff x="8370353" y="3530887"/>
            <a:chExt cx="1144864" cy="553998"/>
          </a:xfrm>
        </p:grpSpPr>
        <p:sp>
          <p:nvSpPr>
            <p:cNvPr id="108" name="Jellyfish 17 - 9Slide.vn">
              <a:extLst>
                <a:ext uri="{FF2B5EF4-FFF2-40B4-BE49-F238E27FC236}">
                  <a16:creationId xmlns:a16="http://schemas.microsoft.com/office/drawing/2014/main" id="{B6553640-E9DC-5B38-E9E8-C8360745926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3520C9B-5CE9-F10E-DA13-CC4E2414EAC6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</p:grpSp>
      <p:grpSp>
        <p:nvGrpSpPr>
          <p:cNvPr id="117" name="PHẠM DUYÊN 25 - 9Slide.vn">
            <a:extLst>
              <a:ext uri="{FF2B5EF4-FFF2-40B4-BE49-F238E27FC236}">
                <a16:creationId xmlns:a16="http://schemas.microsoft.com/office/drawing/2014/main" id="{F63C18C3-35AD-FE28-E119-281345C039E3}"/>
              </a:ext>
            </a:extLst>
          </p:cNvPr>
          <p:cNvGrpSpPr/>
          <p:nvPr/>
        </p:nvGrpSpPr>
        <p:grpSpPr>
          <a:xfrm>
            <a:off x="10106645" y="5226269"/>
            <a:ext cx="1144865" cy="553998"/>
            <a:chOff x="8370353" y="3530887"/>
            <a:chExt cx="1144864" cy="553998"/>
          </a:xfrm>
        </p:grpSpPr>
        <p:sp>
          <p:nvSpPr>
            <p:cNvPr id="118" name="Jellyfish 17 - 9Slide.vn">
              <a:extLst>
                <a:ext uri="{FF2B5EF4-FFF2-40B4-BE49-F238E27FC236}">
                  <a16:creationId xmlns:a16="http://schemas.microsoft.com/office/drawing/2014/main" id="{73A7B9DA-DF76-79A2-961E-FFE03893D41C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D424378-D182-48A7-83BE-CFD948A66AB2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89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369663" y="3249670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95" name="Jellyfish 17 - 9Slide.vn">
            <a:extLst>
              <a:ext uri="{FF2B5EF4-FFF2-40B4-BE49-F238E27FC236}">
                <a16:creationId xmlns:a16="http://schemas.microsoft.com/office/drawing/2014/main" id="{166090AB-F72F-9408-A537-F00656E26BA1}"/>
              </a:ext>
            </a:extLst>
          </p:cNvPr>
          <p:cNvSpPr/>
          <p:nvPr/>
        </p:nvSpPr>
        <p:spPr>
          <a:xfrm>
            <a:off x="6492548" y="3984215"/>
            <a:ext cx="1010772" cy="438728"/>
          </a:xfrm>
          <a:prstGeom prst="roundRect">
            <a:avLst>
              <a:gd name="adj" fmla="val 17858"/>
            </a:avLst>
          </a:prstGeom>
          <a:solidFill>
            <a:srgbClr val="FDE9E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369663" y="3249670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7 500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8237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2" y="3926580"/>
            <a:ext cx="1144865" cy="553998"/>
            <a:chOff x="8370353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7 200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4 300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775661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3" y="3926580"/>
            <a:ext cx="1144865" cy="553998"/>
            <a:chOff x="8370354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4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2 300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22 - 9Slide.vn">
            <a:extLst>
              <a:ext uri="{FF2B5EF4-FFF2-40B4-BE49-F238E27FC236}">
                <a16:creationId xmlns:a16="http://schemas.microsoft.com/office/drawing/2014/main" id="{805D83AF-FD8E-2DA9-7BBE-801872A4275F}"/>
              </a:ext>
            </a:extLst>
          </p:cNvPr>
          <p:cNvGrpSpPr/>
          <p:nvPr/>
        </p:nvGrpSpPr>
        <p:grpSpPr>
          <a:xfrm>
            <a:off x="887095" y="2652819"/>
            <a:ext cx="4128034" cy="646331"/>
            <a:chOff x="6162728" y="3719000"/>
            <a:chExt cx="412803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3A68C3-8C4F-DB09-9D0E-296AB0ED2FDF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1AAD41-4F4F-D810-36AB-E9DEDA3C9028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6 700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63571-A714-E7EC-D718-8DA384A77C8C}"/>
                </a:ext>
              </a:extLst>
            </p:cNvPr>
            <p:cNvSpPr txBox="1"/>
            <p:nvPr/>
          </p:nvSpPr>
          <p:spPr>
            <a:xfrm>
              <a:off x="7698003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A7E4C5-710A-F828-CC3F-9AE24FA04B20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58BC28-9456-BCE2-B7B2-B093CFAD24A2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F00E86-ABC7-9966-6FF4-8E5D4721713F}"/>
                </a:ext>
              </a:extLst>
            </p:cNvPr>
            <p:cNvSpPr txBox="1"/>
            <p:nvPr/>
          </p:nvSpPr>
          <p:spPr>
            <a:xfrm>
              <a:off x="6162728" y="3719000"/>
              <a:ext cx="519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23" name="PHẠM DUYÊN 18 - 9Slide.vn">
            <a:extLst>
              <a:ext uri="{FF2B5EF4-FFF2-40B4-BE49-F238E27FC236}">
                <a16:creationId xmlns:a16="http://schemas.microsoft.com/office/drawing/2014/main" id="{D2FA9D23-BC5A-3B51-AC6C-9872DE0A9620}"/>
              </a:ext>
            </a:extLst>
          </p:cNvPr>
          <p:cNvGrpSpPr/>
          <p:nvPr/>
        </p:nvGrpSpPr>
        <p:grpSpPr>
          <a:xfrm>
            <a:off x="874271" y="1763534"/>
            <a:ext cx="4140858" cy="646331"/>
            <a:chOff x="6149904" y="3719000"/>
            <a:chExt cx="4140857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49DC8-06EA-92DD-4C04-2A5B2532B18C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18E509-E8A2-E7BF-EA64-FF580CB75766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AB39B9-2D85-6DFB-B7F1-8803E08855A7}"/>
                </a:ext>
              </a:extLst>
            </p:cNvPr>
            <p:cNvSpPr txBox="1"/>
            <p:nvPr/>
          </p:nvSpPr>
          <p:spPr>
            <a:xfrm>
              <a:off x="7698003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6D92B-D490-0CE3-A2E3-EA9610D429F8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399AB5-4E55-05B2-51FD-B522F31BF7AB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A4CAB7-22E7-1E21-B9FD-FA44D24F9C9F}"/>
                </a:ext>
              </a:extLst>
            </p:cNvPr>
            <p:cNvSpPr txBox="1"/>
            <p:nvPr/>
          </p:nvSpPr>
          <p:spPr>
            <a:xfrm>
              <a:off x="6149904" y="3719000"/>
              <a:ext cx="545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" name="PHẠM DUYÊN 24 - 9Slide.vn">
            <a:extLst>
              <a:ext uri="{FF2B5EF4-FFF2-40B4-BE49-F238E27FC236}">
                <a16:creationId xmlns:a16="http://schemas.microsoft.com/office/drawing/2014/main" id="{C686EC67-9AAA-3C72-EC4B-B246827DCF10}"/>
              </a:ext>
            </a:extLst>
          </p:cNvPr>
          <p:cNvGrpSpPr/>
          <p:nvPr/>
        </p:nvGrpSpPr>
        <p:grpSpPr>
          <a:xfrm>
            <a:off x="6507271" y="2639930"/>
            <a:ext cx="4151276" cy="659220"/>
            <a:chOff x="6139486" y="3706111"/>
            <a:chExt cx="4151275" cy="659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C829B9-B705-FD61-8E59-3EAF670EC0F0}"/>
                </a:ext>
              </a:extLst>
            </p:cNvPr>
            <p:cNvSpPr txBox="1"/>
            <p:nvPr/>
          </p:nvSpPr>
          <p:spPr>
            <a:xfrm>
              <a:off x="7997658" y="3706111"/>
              <a:ext cx="149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10F07-C289-7B85-8746-BF5BC0FA1164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8 400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E43F3-1516-8322-F7BD-3208C071DE8B}"/>
                </a:ext>
              </a:extLst>
            </p:cNvPr>
            <p:cNvSpPr txBox="1"/>
            <p:nvPr/>
          </p:nvSpPr>
          <p:spPr>
            <a:xfrm>
              <a:off x="769338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11EA47-D256-6E0C-4699-FA891968E85F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087041-2692-04E6-CC12-035BDD4F9A7E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8F8C5-F5E7-C642-1288-1B323CCA3BB9}"/>
                </a:ext>
              </a:extLst>
            </p:cNvPr>
            <p:cNvSpPr txBox="1"/>
            <p:nvPr/>
          </p:nvSpPr>
          <p:spPr>
            <a:xfrm>
              <a:off x="6139486" y="3719000"/>
              <a:ext cx="566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5F46FA38-96BC-92FE-BBBF-5BD9B160CDC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A2020E-32A9-ED39-5E54-CC4259845B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2BD2105-5A4A-6352-AABF-6B7F422E5C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D6A9CDD-1656-5C29-5A8A-750FF3F974D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B8D3DD-94C2-1723-2BAA-32DB999224C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6DD652F3-12D5-C75F-512D-BE1A65306A1A}"/>
              </a:ext>
            </a:extLst>
          </p:cNvPr>
          <p:cNvSpPr txBox="1"/>
          <p:nvPr/>
        </p:nvSpPr>
        <p:spPr>
          <a:xfrm>
            <a:off x="1509623" y="564346"/>
            <a:ext cx="560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vi-VN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HẠM DUYÊN 19 - 9Slide.vn">
            <a:extLst>
              <a:ext uri="{FF2B5EF4-FFF2-40B4-BE49-F238E27FC236}">
                <a16:creationId xmlns:a16="http://schemas.microsoft.com/office/drawing/2014/main" id="{A8081178-E5B1-5A23-B1B3-BB5C1CDB09B6}"/>
              </a:ext>
            </a:extLst>
          </p:cNvPr>
          <p:cNvGrpSpPr/>
          <p:nvPr/>
        </p:nvGrpSpPr>
        <p:grpSpPr>
          <a:xfrm>
            <a:off x="4332748" y="1752600"/>
            <a:ext cx="1338829" cy="646331"/>
            <a:chOff x="8273371" y="3530887"/>
            <a:chExt cx="1338828" cy="646331"/>
          </a:xfrm>
        </p:grpSpPr>
        <p:sp>
          <p:nvSpPr>
            <p:cNvPr id="31" name="Jellyfish 17 - 9Slide.vn">
              <a:extLst>
                <a:ext uri="{FF2B5EF4-FFF2-40B4-BE49-F238E27FC236}">
                  <a16:creationId xmlns:a16="http://schemas.microsoft.com/office/drawing/2014/main" id="{44034F09-DD54-5CFF-A435-879AF084DB62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47824-1988-ABD3-1435-5FBDAB11900C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33" name="PHẠM DUYÊN 20 - 9Slide.vn">
            <a:extLst>
              <a:ext uri="{FF2B5EF4-FFF2-40B4-BE49-F238E27FC236}">
                <a16:creationId xmlns:a16="http://schemas.microsoft.com/office/drawing/2014/main" id="{FCE1D2DD-2E6E-0E1C-96F2-03F92F605C63}"/>
              </a:ext>
            </a:extLst>
          </p:cNvPr>
          <p:cNvGrpSpPr/>
          <p:nvPr/>
        </p:nvGrpSpPr>
        <p:grpSpPr>
          <a:xfrm>
            <a:off x="6507271" y="1711612"/>
            <a:ext cx="4151276" cy="698253"/>
            <a:chOff x="6139486" y="3667078"/>
            <a:chExt cx="4151275" cy="69825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8160EA-199A-C43F-59B8-2BAE6929E935}"/>
                </a:ext>
              </a:extLst>
            </p:cNvPr>
            <p:cNvSpPr txBox="1"/>
            <p:nvPr/>
          </p:nvSpPr>
          <p:spPr>
            <a:xfrm>
              <a:off x="7960659" y="3667078"/>
              <a:ext cx="1633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B70653-50C9-14E4-9337-2BEA20E6DF1D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3 500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E3DE1D-E44A-1DD2-E86E-03C003A3715F}"/>
                </a:ext>
              </a:extLst>
            </p:cNvPr>
            <p:cNvSpPr txBox="1"/>
            <p:nvPr/>
          </p:nvSpPr>
          <p:spPr>
            <a:xfrm>
              <a:off x="769338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78632F-DA72-7DD4-4678-533F966A6F9A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BC5021-F6D7-6FFC-6347-884E729C2B4C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5CD94D-06F1-7E48-3A71-456384E08713}"/>
                </a:ext>
              </a:extLst>
            </p:cNvPr>
            <p:cNvSpPr txBox="1"/>
            <p:nvPr/>
          </p:nvSpPr>
          <p:spPr>
            <a:xfrm>
              <a:off x="6139486" y="3719000"/>
              <a:ext cx="566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40" name="PHẠM DUYÊN 21 - 9Slide.vn">
            <a:extLst>
              <a:ext uri="{FF2B5EF4-FFF2-40B4-BE49-F238E27FC236}">
                <a16:creationId xmlns:a16="http://schemas.microsoft.com/office/drawing/2014/main" id="{598C7EF8-7D0F-661D-3689-C89323D63A64}"/>
              </a:ext>
            </a:extLst>
          </p:cNvPr>
          <p:cNvGrpSpPr/>
          <p:nvPr/>
        </p:nvGrpSpPr>
        <p:grpSpPr>
          <a:xfrm>
            <a:off x="10153618" y="1706433"/>
            <a:ext cx="1338829" cy="646331"/>
            <a:chOff x="8273371" y="3530887"/>
            <a:chExt cx="1338828" cy="646331"/>
          </a:xfrm>
        </p:grpSpPr>
        <p:sp>
          <p:nvSpPr>
            <p:cNvPr id="41" name="Jellyfish 17 - 9Slide.vn">
              <a:extLst>
                <a:ext uri="{FF2B5EF4-FFF2-40B4-BE49-F238E27FC236}">
                  <a16:creationId xmlns:a16="http://schemas.microsoft.com/office/drawing/2014/main" id="{6ADD529F-706C-CEC6-C473-B4F10FCC4134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492CEF-DA6D-C755-E7F1-64B5506798DC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2 500</a:t>
              </a:r>
            </a:p>
          </p:txBody>
        </p:sp>
      </p:grpSp>
      <p:grpSp>
        <p:nvGrpSpPr>
          <p:cNvPr id="50" name="PHẠM DUYÊN 23 - 9Slide.vn">
            <a:extLst>
              <a:ext uri="{FF2B5EF4-FFF2-40B4-BE49-F238E27FC236}">
                <a16:creationId xmlns:a16="http://schemas.microsoft.com/office/drawing/2014/main" id="{95883122-9631-3B57-89A1-58488F62AF7A}"/>
              </a:ext>
            </a:extLst>
          </p:cNvPr>
          <p:cNvGrpSpPr/>
          <p:nvPr/>
        </p:nvGrpSpPr>
        <p:grpSpPr>
          <a:xfrm>
            <a:off x="4332748" y="2641886"/>
            <a:ext cx="1338829" cy="646331"/>
            <a:chOff x="8273371" y="3530887"/>
            <a:chExt cx="1338828" cy="646331"/>
          </a:xfrm>
        </p:grpSpPr>
        <p:sp>
          <p:nvSpPr>
            <p:cNvPr id="51" name="Jellyfish 17 - 9Slide.vn">
              <a:extLst>
                <a:ext uri="{FF2B5EF4-FFF2-40B4-BE49-F238E27FC236}">
                  <a16:creationId xmlns:a16="http://schemas.microsoft.com/office/drawing/2014/main" id="{FDC5367B-0FA0-0866-9136-EA4D3889120D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F9327C-3078-755E-433D-A61A136ED0C9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6 100</a:t>
              </a:r>
            </a:p>
          </p:txBody>
        </p:sp>
      </p:grpSp>
      <p:grpSp>
        <p:nvGrpSpPr>
          <p:cNvPr id="53" name="PHẠM DUYÊN 25 - 9Slide.vn">
            <a:extLst>
              <a:ext uri="{FF2B5EF4-FFF2-40B4-BE49-F238E27FC236}">
                <a16:creationId xmlns:a16="http://schemas.microsoft.com/office/drawing/2014/main" id="{6BBEA3A9-C07D-4F45-285B-9589B9813EEB}"/>
              </a:ext>
            </a:extLst>
          </p:cNvPr>
          <p:cNvGrpSpPr/>
          <p:nvPr/>
        </p:nvGrpSpPr>
        <p:grpSpPr>
          <a:xfrm>
            <a:off x="10166896" y="2639929"/>
            <a:ext cx="1338829" cy="646331"/>
            <a:chOff x="8273371" y="3530887"/>
            <a:chExt cx="1338828" cy="646331"/>
          </a:xfrm>
        </p:grpSpPr>
        <p:sp>
          <p:nvSpPr>
            <p:cNvPr id="54" name="Jellyfish 17 - 9Slide.vn">
              <a:extLst>
                <a:ext uri="{FF2B5EF4-FFF2-40B4-BE49-F238E27FC236}">
                  <a16:creationId xmlns:a16="http://schemas.microsoft.com/office/drawing/2014/main" id="{85A4FEAB-CD56-F214-04D6-7C72AC6B764A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8BA519-362F-06F7-DD25-204308066918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2 400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176F75B-8903-AAC9-B2E1-714762C5A1A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6 378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2 549 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5 624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4 718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4 628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719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39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3CB5B09-C31B-F6F8-628D-72763A508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6 378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2 549 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5 624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4 718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4 628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719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BB5D2D-0568-A5E6-5924-E01C8EEA2463}"/>
              </a:ext>
            </a:extLst>
          </p:cNvPr>
          <p:cNvGrpSpPr/>
          <p:nvPr/>
        </p:nvGrpSpPr>
        <p:grpSpPr>
          <a:xfrm>
            <a:off x="728547" y="3354674"/>
            <a:ext cx="1627194" cy="1686057"/>
            <a:chOff x="1054012" y="2750240"/>
            <a:chExt cx="1627194" cy="1686057"/>
          </a:xfrm>
        </p:grpSpPr>
        <p:sp>
          <p:nvSpPr>
            <p:cNvPr id="20" name="PHẠM DUYÊN 5 - 9Slide.vn">
              <a:extLst>
                <a:ext uri="{FF2B5EF4-FFF2-40B4-BE49-F238E27FC236}">
                  <a16:creationId xmlns:a16="http://schemas.microsoft.com/office/drawing/2014/main" id="{D0C69440-9AC3-750C-A33A-3A2DEB2494A4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6D07987C-4C03-E644-BA53-2C20DDFF9C07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6 378 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6A42A09E-A2C4-F30B-1D82-2832921D7DD1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2 549</a:t>
              </a:r>
            </a:p>
          </p:txBody>
        </p:sp>
        <p:cxnSp>
          <p:nvCxnSpPr>
            <p:cNvPr id="23" name="PHẠM DUYÊN 6 - 9Slide.vn">
              <a:extLst>
                <a:ext uri="{FF2B5EF4-FFF2-40B4-BE49-F238E27FC236}">
                  <a16:creationId xmlns:a16="http://schemas.microsoft.com/office/drawing/2014/main" id="{DE21DAFF-C094-2BE8-CD75-D3BCBDB4D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2EB6A6FF-16CD-793D-148B-C0AD99CA2C1B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3 829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95B4A-4540-E125-5D8A-35C84C88BBD5}"/>
              </a:ext>
            </a:extLst>
          </p:cNvPr>
          <p:cNvGrpSpPr/>
          <p:nvPr/>
        </p:nvGrpSpPr>
        <p:grpSpPr>
          <a:xfrm>
            <a:off x="3484663" y="3279020"/>
            <a:ext cx="1779228" cy="1705133"/>
            <a:chOff x="1054012" y="2750240"/>
            <a:chExt cx="1779228" cy="1705133"/>
          </a:xfrm>
        </p:grpSpPr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9E3C3335-664A-4333-09EC-6077958F2A09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37BCD47E-E233-39DE-4792-F8C749B055F1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5 624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07CB8EE5-C08A-79DB-C47F-1B3A1AC4813E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4 718</a:t>
              </a:r>
            </a:p>
          </p:txBody>
        </p:sp>
        <p:cxnSp>
          <p:nvCxnSpPr>
            <p:cNvPr id="12" name="PHẠM DUYÊN 6 - 9Slide.vn">
              <a:extLst>
                <a:ext uri="{FF2B5EF4-FFF2-40B4-BE49-F238E27FC236}">
                  <a16:creationId xmlns:a16="http://schemas.microsoft.com/office/drawing/2014/main" id="{565E6131-1FA7-2B08-36B9-53933D2CA0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C9092B0D-764B-A2F2-4DD1-E3F57082C211}"/>
                </a:ext>
              </a:extLst>
            </p:cNvPr>
            <p:cNvSpPr txBox="1"/>
            <p:nvPr/>
          </p:nvSpPr>
          <p:spPr>
            <a:xfrm>
              <a:off x="1503886" y="393215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24BE00-9828-03C6-2D51-5C202ACE0D65}"/>
              </a:ext>
            </a:extLst>
          </p:cNvPr>
          <p:cNvGrpSpPr/>
          <p:nvPr/>
        </p:nvGrpSpPr>
        <p:grpSpPr>
          <a:xfrm>
            <a:off x="6614550" y="3239316"/>
            <a:ext cx="1751179" cy="1686057"/>
            <a:chOff x="1054012" y="2750240"/>
            <a:chExt cx="1751179" cy="1686057"/>
          </a:xfrm>
        </p:grpSpPr>
        <p:sp>
          <p:nvSpPr>
            <p:cNvPr id="24" name="PHẠM DUYÊN 5 - 9Slide.vn">
              <a:extLst>
                <a:ext uri="{FF2B5EF4-FFF2-40B4-BE49-F238E27FC236}">
                  <a16:creationId xmlns:a16="http://schemas.microsoft.com/office/drawing/2014/main" id="{3AF34813-BCD1-A400-D9BA-BC1B6BD06B69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0DC9B2D5-5835-DB7C-D016-044A1F2203C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4 628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C6AD7983-1F79-FBED-B7D1-B254DCD754C0}"/>
                </a:ext>
              </a:extLst>
            </p:cNvPr>
            <p:cNvSpPr txBox="1"/>
            <p:nvPr/>
          </p:nvSpPr>
          <p:spPr>
            <a:xfrm>
              <a:off x="1475837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719</a:t>
              </a:r>
            </a:p>
          </p:txBody>
        </p: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BEC680E9-3339-86C0-A5A1-F623E43405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HẠM DUYÊN 3 - 9Slide.vn">
              <a:extLst>
                <a:ext uri="{FF2B5EF4-FFF2-40B4-BE49-F238E27FC236}">
                  <a16:creationId xmlns:a16="http://schemas.microsoft.com/office/drawing/2014/main" id="{3635B0EC-B227-9F8B-31ED-143B235DD6BC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3 909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AA0664-679C-80A4-88E0-C21F8F575358}"/>
              </a:ext>
            </a:extLst>
          </p:cNvPr>
          <p:cNvGrpSpPr/>
          <p:nvPr/>
        </p:nvGrpSpPr>
        <p:grpSpPr>
          <a:xfrm>
            <a:off x="9459727" y="3159728"/>
            <a:ext cx="1813171" cy="1686057"/>
            <a:chOff x="1054012" y="2750240"/>
            <a:chExt cx="1813171" cy="1686057"/>
          </a:xfrm>
        </p:grpSpPr>
        <p:sp>
          <p:nvSpPr>
            <p:cNvPr id="64" name="PHẠM DUYÊN 5 - 9Slide.vn">
              <a:extLst>
                <a:ext uri="{FF2B5EF4-FFF2-40B4-BE49-F238E27FC236}">
                  <a16:creationId xmlns:a16="http://schemas.microsoft.com/office/drawing/2014/main" id="{3BC020EB-2B92-5468-3B6A-1B15DAAE415D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6A1B3780-0954-96B4-5F5D-F265FAA2D01A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8 372</a:t>
              </a:r>
            </a:p>
          </p:txBody>
        </p:sp>
        <p:sp>
          <p:nvSpPr>
            <p:cNvPr id="66" name="PHẠM DUYÊN 3 - 9Slide.vn">
              <a:extLst>
                <a:ext uri="{FF2B5EF4-FFF2-40B4-BE49-F238E27FC236}">
                  <a16:creationId xmlns:a16="http://schemas.microsoft.com/office/drawing/2014/main" id="{CB883989-DA04-9172-FF53-A7F398BE1B87}"/>
                </a:ext>
              </a:extLst>
            </p:cNvPr>
            <p:cNvSpPr txBox="1"/>
            <p:nvPr/>
          </p:nvSpPr>
          <p:spPr>
            <a:xfrm>
              <a:off x="1537829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39</a:t>
              </a:r>
            </a:p>
          </p:txBody>
        </p:sp>
        <p:cxnSp>
          <p:nvCxnSpPr>
            <p:cNvPr id="67" name="PHẠM DUYÊN 6 - 9Slide.vn">
              <a:extLst>
                <a:ext uri="{FF2B5EF4-FFF2-40B4-BE49-F238E27FC236}">
                  <a16:creationId xmlns:a16="http://schemas.microsoft.com/office/drawing/2014/main" id="{0EFA89DB-19EC-CDE4-CEF1-8F61998A0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HẠM DUYÊN 3 - 9Slide.vn">
              <a:extLst>
                <a:ext uri="{FF2B5EF4-FFF2-40B4-BE49-F238E27FC236}">
                  <a16:creationId xmlns:a16="http://schemas.microsoft.com/office/drawing/2014/main" id="{239FC5E9-8C9B-FD4B-F433-2B8E58EFCB35}"/>
                </a:ext>
              </a:extLst>
            </p:cNvPr>
            <p:cNvSpPr txBox="1"/>
            <p:nvPr/>
          </p:nvSpPr>
          <p:spPr>
            <a:xfrm>
              <a:off x="1320856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8 333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0349965-E79F-4D79-F77A-614E79F9F8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472495" y="600913"/>
            <a:ext cx="10214679" cy="179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xe chở 9 000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dầu. Lần đầu, xe bơm 2 500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xăng dầu. Lần sau, xe bơm 2 200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khác. Hỏi trong xe còn lại bao nhiêu lít dầu?</a:t>
            </a:r>
            <a:endParaRPr kumimoji="0" lang="en-US" sz="3400" b="0" i="0" u="none" strike="noStrike" kern="1200" cap="none" spc="-173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267201" y="3461213"/>
            <a:ext cx="83318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267201" y="4097396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đầu: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5029200" y="2667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029200" y="3461213"/>
            <a:ext cx="257576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84016DF6-E8A7-122B-8448-41DC84A2FE9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943601" y="4097396"/>
            <a:ext cx="181331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C75D446-4D2A-528F-D57F-6023AB2B4EA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2672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sau: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46C70BF2-B490-7448-2165-377B71C87EF1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9436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2 200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F0AEA8F2-287E-3508-54BA-F297319BDBF5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267201" y="5369761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Còn lại: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2A28CF74-CF58-8B50-AC0A-908FF2863303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5943601" y="5369761"/>
            <a:ext cx="2286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</a:t>
            </a:r>
            <a:r>
              <a:rPr kumimoji="0" lang="en-US" sz="3200" b="1" i="0" u="none" strike="noStrike" kern="1200" cap="none" spc="-173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3FC22B-078F-3B16-2EDE-6C393FE5D369}"/>
              </a:ext>
            </a:extLst>
          </p:cNvPr>
          <p:cNvCxnSpPr>
            <a:cxnSpLocks/>
          </p:cNvCxnSpPr>
          <p:nvPr/>
        </p:nvCxnSpPr>
        <p:spPr>
          <a:xfrm>
            <a:off x="2880427" y="1152121"/>
            <a:ext cx="2388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7318-F78E-DDB0-D104-E24367F39C0A}"/>
              </a:ext>
            </a:extLst>
          </p:cNvPr>
          <p:cNvCxnSpPr>
            <a:cxnSpLocks/>
          </p:cNvCxnSpPr>
          <p:nvPr/>
        </p:nvCxnSpPr>
        <p:spPr>
          <a:xfrm>
            <a:off x="5569848" y="1152121"/>
            <a:ext cx="4674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4AC58-4AC3-81B2-0D22-D9CD312FA70F}"/>
              </a:ext>
            </a:extLst>
          </p:cNvPr>
          <p:cNvCxnSpPr>
            <a:cxnSpLocks/>
          </p:cNvCxnSpPr>
          <p:nvPr/>
        </p:nvCxnSpPr>
        <p:spPr>
          <a:xfrm>
            <a:off x="4032933" y="1707477"/>
            <a:ext cx="4537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3E9828-7C69-97FD-CD53-E878D030229A}"/>
              </a:ext>
            </a:extLst>
          </p:cNvPr>
          <p:cNvCxnSpPr>
            <a:cxnSpLocks/>
          </p:cNvCxnSpPr>
          <p:nvPr/>
        </p:nvCxnSpPr>
        <p:spPr>
          <a:xfrm>
            <a:off x="2374614" y="2280912"/>
            <a:ext cx="4674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B0149C24-68D7-9154-3840-FF8F9ACC4D6E}"/>
              </a:ext>
            </a:extLst>
          </p:cNvPr>
          <p:cNvSpPr/>
          <p:nvPr/>
        </p:nvSpPr>
        <p:spPr>
          <a:xfrm>
            <a:off x="84157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730AA0-83BE-AD42-B2BB-3ECA55EA0C73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2F2C7033-789F-F8FD-DB9E-8787D5497082}"/>
              </a:ext>
            </a:extLst>
          </p:cNvPr>
          <p:cNvSpPr>
            <a:spLocks/>
          </p:cNvSpPr>
          <p:nvPr/>
        </p:nvSpPr>
        <p:spPr>
          <a:xfrm>
            <a:off x="4250708" y="1030514"/>
            <a:ext cx="7418520" cy="4394989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22772" y="2089613"/>
            <a:ext cx="83318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22772" y="2725796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đầu: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284771" y="12954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284771" y="2089613"/>
            <a:ext cx="257576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84016DF6-E8A7-122B-8448-41DC84A2FE9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199172" y="2725796"/>
            <a:ext cx="181331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C75D446-4D2A-528F-D57F-6023AB2B4EA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22772" y="33619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sau: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46C70BF2-B490-7448-2165-377B71C87EF1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199172" y="33619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2 200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F0AEA8F2-287E-3508-54BA-F297319BDBF5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22772" y="3998161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Còn lại: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2A28CF74-CF58-8B50-AC0A-908FF2863303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199172" y="3997843"/>
            <a:ext cx="2286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</a:t>
            </a:r>
            <a:r>
              <a:rPr kumimoji="0" lang="en-US" sz="3200" b="1" i="0" u="none" strike="noStrike" kern="1200" cap="none" spc="-173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33AEEABB-DC6A-1837-865C-616C8D6D7EC9}"/>
              </a:ext>
            </a:extLst>
          </p:cNvPr>
          <p:cNvSpPr txBox="1"/>
          <p:nvPr/>
        </p:nvSpPr>
        <p:spPr>
          <a:xfrm>
            <a:off x="5260102" y="2725796"/>
            <a:ext cx="557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 + 2 200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(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5F950C83-2AA5-0282-6285-4DC27B184DE2}"/>
              </a:ext>
            </a:extLst>
          </p:cNvPr>
          <p:cNvGrpSpPr/>
          <p:nvPr/>
        </p:nvGrpSpPr>
        <p:grpSpPr>
          <a:xfrm>
            <a:off x="7718566" y="2713189"/>
            <a:ext cx="1228221" cy="584775"/>
            <a:chOff x="3596673" y="2882840"/>
            <a:chExt cx="1228221" cy="5847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6554670-DA8C-A931-8E26-6D45D7D3373A}"/>
                </a:ext>
              </a:extLst>
            </p:cNvPr>
            <p:cNvSpPr/>
            <p:nvPr/>
          </p:nvSpPr>
          <p:spPr>
            <a:xfrm>
              <a:off x="3662221" y="2965072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4B9EFE-FF8F-D2C1-E787-B358E9179809}"/>
                </a:ext>
              </a:extLst>
            </p:cNvPr>
            <p:cNvSpPr txBox="1"/>
            <p:nvPr/>
          </p:nvSpPr>
          <p:spPr>
            <a:xfrm>
              <a:off x="3596673" y="2882840"/>
              <a:ext cx="1228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4 700</a:t>
              </a:r>
            </a:p>
          </p:txBody>
        </p:sp>
      </p:grpSp>
      <p:sp>
        <p:nvSpPr>
          <p:cNvPr id="23" name="PHẠM DUYÊN 11 - 9Slide.vn">
            <a:extLst>
              <a:ext uri="{FF2B5EF4-FFF2-40B4-BE49-F238E27FC236}">
                <a16:creationId xmlns:a16="http://schemas.microsoft.com/office/drawing/2014/main" id="{965D1CE5-CF7F-DE5B-EFE2-791A5E869ECF}"/>
              </a:ext>
            </a:extLst>
          </p:cNvPr>
          <p:cNvSpPr txBox="1"/>
          <p:nvPr/>
        </p:nvSpPr>
        <p:spPr>
          <a:xfrm>
            <a:off x="7696200" y="4683960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 số:</a:t>
            </a:r>
            <a:endParaRPr kumimoji="0" lang="vi-VN" sz="32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4" name="PHẠM DUYÊN 12 - 9Slide.vn">
            <a:extLst>
              <a:ext uri="{FF2B5EF4-FFF2-40B4-BE49-F238E27FC236}">
                <a16:creationId xmlns:a16="http://schemas.microsoft.com/office/drawing/2014/main" id="{BFBD77F5-9EFE-2FBA-0324-CBF50E399066}"/>
              </a:ext>
            </a:extLst>
          </p:cNvPr>
          <p:cNvSpPr txBox="1"/>
          <p:nvPr/>
        </p:nvSpPr>
        <p:spPr>
          <a:xfrm>
            <a:off x="9110548" y="4683960"/>
            <a:ext cx="2490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4 300</a:t>
            </a:r>
            <a:r>
              <a:rPr kumimoji="0" lang="en-US" sz="32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kumimoji="0" lang="en-US" sz="3200" b="0" i="0" u="none" strike="noStrike" kern="1200" cap="none" spc="-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-1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421DB418-9033-8DDB-C753-23DB659ABF87}"/>
              </a:ext>
            </a:extLst>
          </p:cNvPr>
          <p:cNvSpPr txBox="1"/>
          <p:nvPr/>
        </p:nvSpPr>
        <p:spPr>
          <a:xfrm>
            <a:off x="6858000" y="1295400"/>
            <a:ext cx="190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  <a:endParaRPr kumimoji="0" lang="vi-VN" sz="36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B0CC565D-2C65-7209-EF58-C52C47737612}"/>
              </a:ext>
            </a:extLst>
          </p:cNvPr>
          <p:cNvSpPr txBox="1"/>
          <p:nvPr/>
        </p:nvSpPr>
        <p:spPr>
          <a:xfrm>
            <a:off x="4456143" y="2089613"/>
            <a:ext cx="674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 hai lần xe bơm số lít dầu là</a:t>
            </a:r>
            <a:r>
              <a:rPr kumimoji="0" lang="en-US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3600" b="0" i="0" u="none" strike="noStrike" kern="1200" cap="none" spc="-4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EE11E55D-9ACC-3F3C-DA0E-10DD07D03968}"/>
              </a:ext>
            </a:extLst>
          </p:cNvPr>
          <p:cNvSpPr txBox="1"/>
          <p:nvPr/>
        </p:nvSpPr>
        <p:spPr>
          <a:xfrm>
            <a:off x="5278404" y="3997843"/>
            <a:ext cx="506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kumimoji="0" lang="en-US" sz="320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4 700 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(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grpSp>
        <p:nvGrpSpPr>
          <p:cNvPr id="28" name="PHẠM DUYÊN 10 - 9Slide.vn">
            <a:extLst>
              <a:ext uri="{FF2B5EF4-FFF2-40B4-BE49-F238E27FC236}">
                <a16:creationId xmlns:a16="http://schemas.microsoft.com/office/drawing/2014/main" id="{5A86626A-485F-C3A3-7AF5-C97B5177B842}"/>
              </a:ext>
            </a:extLst>
          </p:cNvPr>
          <p:cNvGrpSpPr/>
          <p:nvPr/>
        </p:nvGrpSpPr>
        <p:grpSpPr>
          <a:xfrm>
            <a:off x="7696200" y="4008310"/>
            <a:ext cx="1250587" cy="584775"/>
            <a:chOff x="3154905" y="2893307"/>
            <a:chExt cx="1250587" cy="58477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247A662-B049-7FCD-59C8-6B1428CCF7B3}"/>
                </a:ext>
              </a:extLst>
            </p:cNvPr>
            <p:cNvSpPr/>
            <p:nvPr/>
          </p:nvSpPr>
          <p:spPr>
            <a:xfrm>
              <a:off x="3308374" y="2916185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71364E-1D7F-5A02-9056-F1CB93554197}"/>
                </a:ext>
              </a:extLst>
            </p:cNvPr>
            <p:cNvSpPr txBox="1"/>
            <p:nvPr/>
          </p:nvSpPr>
          <p:spPr>
            <a:xfrm>
              <a:off x="3154905" y="2893307"/>
              <a:ext cx="12346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4 300</a:t>
              </a:r>
            </a:p>
          </p:txBody>
        </p:sp>
      </p:grpSp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14AD34A8-35A7-D4C2-2909-C6FBA5666400}"/>
              </a:ext>
            </a:extLst>
          </p:cNvPr>
          <p:cNvSpPr txBox="1"/>
          <p:nvPr/>
        </p:nvSpPr>
        <p:spPr>
          <a:xfrm>
            <a:off x="4456143" y="3361979"/>
            <a:ext cx="674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Trong xe còn lại số lít dầu là</a:t>
            </a:r>
            <a:r>
              <a:rPr kumimoji="0" lang="en-US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3600" b="0" i="0" u="none" strike="noStrike" kern="1200" cap="none" spc="-4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47618-175D-4DCC-A694-E38B0B9531E7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1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B3D63-6826-90D1-E1FE-1C05B88D490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1028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05957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1 234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trừ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2 34</a:t>
                </a:r>
                <a:r>
                  <a:rPr lang="en-US" sz="4800" b="1" i="1" dirty="0">
                    <a:solidFill>
                      <a:schemeClr val="tx2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5 – 1 345 </a:t>
                </a:r>
                <a:r>
                  <a:rPr lang="en-US" sz="4800" b="1" dirty="0" err="1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rên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Khi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thực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hiện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tính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trừ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, ta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tính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từ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…..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03155" y="5257800"/>
            <a:ext cx="1701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E245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Tiết 2 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E4CC5D2B-98AE-0874-B0EE-8B493D538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2058598" cy="231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AA0D6-6A85-A145-ACD9-86D73E7E2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85" y="1219200"/>
            <a:ext cx="3726028" cy="168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B9A42-355F-FFB5-D187-345AED0B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93" y="2667000"/>
            <a:ext cx="6822015" cy="2493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8A5E9-F18D-D0DD-32AC-3A6DF3BCD41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9033509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1524435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054683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807A4E-C973-7369-BFDE-1047C150FD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394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5186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801</Words>
  <Application>Microsoft Office PowerPoint</Application>
  <PresentationFormat>Widescreen</PresentationFormat>
  <Paragraphs>271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#9Slide03 Sofia Pro Soft</vt:lpstr>
      <vt:lpstr>#9Slide03 Sofia Pro Soft Bold</vt:lpstr>
      <vt:lpstr>Arial</vt:lpstr>
      <vt:lpstr>Calibri</vt:lpstr>
      <vt:lpstr>Calibri Light</vt:lpstr>
      <vt:lpstr>Cambria</vt:lpstr>
      <vt:lpstr>Tahoma</vt:lpstr>
      <vt:lpstr>Times New Roman</vt:lpstr>
      <vt:lpstr>UTM Sharnay</vt:lpstr>
      <vt:lpstr>UTM Showcard</vt:lpstr>
      <vt:lpstr>UVN Binh Duong</vt:lpstr>
      <vt:lpstr>office</vt:lpstr>
      <vt:lpstr>Office Theme</vt:lpstr>
      <vt:lpstr>1_包图主题2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49</cp:revision>
  <dcterms:created xsi:type="dcterms:W3CDTF">2022-09-24T11:33:19Z</dcterms:created>
  <dcterms:modified xsi:type="dcterms:W3CDTF">2024-02-24T13:55:35Z</dcterms:modified>
</cp:coreProperties>
</file>