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3"/>
  </p:notesMasterIdLst>
  <p:sldIdLst>
    <p:sldId id="289" r:id="rId3"/>
    <p:sldId id="312" r:id="rId4"/>
    <p:sldId id="326" r:id="rId5"/>
    <p:sldId id="260" r:id="rId6"/>
    <p:sldId id="360" r:id="rId7"/>
    <p:sldId id="265" r:id="rId8"/>
    <p:sldId id="359" r:id="rId9"/>
    <p:sldId id="335" r:id="rId10"/>
    <p:sldId id="292" r:id="rId11"/>
    <p:sldId id="258" r:id="rId12"/>
    <p:sldId id="337" r:id="rId13"/>
    <p:sldId id="298" r:id="rId14"/>
    <p:sldId id="336" r:id="rId15"/>
    <p:sldId id="344" r:id="rId16"/>
    <p:sldId id="338" r:id="rId17"/>
    <p:sldId id="301" r:id="rId18"/>
    <p:sldId id="302" r:id="rId19"/>
    <p:sldId id="346" r:id="rId20"/>
    <p:sldId id="348"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81" d="100"/>
          <a:sy n="81"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5" Type="http://schemas.microsoft.com/office/2007/relationships/hdphoto" Target="../media/hdphoto3.wdp"/><Relationship Id="rId10" Type="http://schemas.openxmlformats.org/officeDocument/2006/relationships/image" Target="../media/image16.svg"/><Relationship Id="rId19"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1.png"/><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1.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4.png"/><Relationship Id="rId7" Type="http://schemas.openxmlformats.org/officeDocument/2006/relationships/image" Target="../media/image19.png"/><Relationship Id="rId12"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7.wdp"/><Relationship Id="rId11" Type="http://schemas.openxmlformats.org/officeDocument/2006/relationships/image" Target="../media/image48.svg"/><Relationship Id="rId5" Type="http://schemas.openxmlformats.org/officeDocument/2006/relationships/image" Target="../media/image46.pn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17" Type="http://schemas.microsoft.com/office/2007/relationships/hdphoto" Target="../media/hdphoto9.wdp"/><Relationship Id="rId2" Type="http://schemas.openxmlformats.org/officeDocument/2006/relationships/image" Target="../media/image39.png"/><Relationship Id="rId16"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1.png"/><Relationship Id="rId15" Type="http://schemas.microsoft.com/office/2007/relationships/hdphoto" Target="../media/hdphoto8.wdp"/><Relationship Id="rId10" Type="http://schemas.openxmlformats.org/officeDocument/2006/relationships/image" Target="../media/image42.png"/><Relationship Id="rId19" Type="http://schemas.openxmlformats.org/officeDocument/2006/relationships/image" Target="../media/image52.png"/><Relationship Id="rId4" Type="http://schemas.openxmlformats.org/officeDocument/2006/relationships/image" Target="../media/image40.png"/><Relationship Id="rId9" Type="http://schemas.openxmlformats.org/officeDocument/2006/relationships/image" Target="../media/image41.pn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53.png"/><Relationship Id="rId4" Type="http://schemas.openxmlformats.org/officeDocument/2006/relationships/image" Target="../media/image45.png"/><Relationship Id="rId9" Type="http://schemas.microsoft.com/office/2007/relationships/hdphoto" Target="../media/hdphoto10.wdp"/></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1.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1.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9.png"/><Relationship Id="rId16"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1.png"/><Relationship Id="rId15" Type="http://schemas.microsoft.com/office/2007/relationships/hdphoto" Target="../media/hdphoto11.wdp"/><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1.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microsoft.com/office/2007/relationships/hdphoto" Target="../media/hdphoto12.wdp"/><Relationship Id="rId7" Type="http://schemas.openxmlformats.org/officeDocument/2006/relationships/image" Target="../media/image31.png"/><Relationship Id="rId12" Type="http://schemas.openxmlformats.org/officeDocument/2006/relationships/image" Target="../media/image42.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1.png"/><Relationship Id="rId5" Type="http://schemas.microsoft.com/office/2007/relationships/hdphoto" Target="../media/hdphoto2.wdp"/><Relationship Id="rId1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39.png"/><Relationship Id="rId9" Type="http://schemas.openxmlformats.org/officeDocument/2006/relationships/image" Target="../media/image18.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6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2.png"/><Relationship Id="rId15" Type="http://schemas.openxmlformats.org/officeDocument/2006/relationships/image" Target="../media/image61.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33.png"/><Relationship Id="rId12"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38.png"/><Relationship Id="rId10" Type="http://schemas.microsoft.com/office/2007/relationships/hdphoto" Target="../media/hdphoto5.wdp"/><Relationship Id="rId4" Type="http://schemas.openxmlformats.org/officeDocument/2006/relationships/image" Target="../media/image20.png"/><Relationship Id="rId9" Type="http://schemas.openxmlformats.org/officeDocument/2006/relationships/image" Target="../media/image34.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
        <p:nvSpPr>
          <p:cNvPr id="3" name="TextBox 2">
            <a:extLst>
              <a:ext uri="{FF2B5EF4-FFF2-40B4-BE49-F238E27FC236}">
                <a16:creationId xmlns:a16="http://schemas.microsoft.com/office/drawing/2014/main" id="{5B2A3A7D-9440-4ED3-306D-F6CCF986DBCD}"/>
              </a:ext>
            </a:extLst>
          </p:cNvPr>
          <p:cNvSpPr txBox="1"/>
          <p:nvPr/>
        </p:nvSpPr>
        <p:spPr>
          <a:xfrm>
            <a:off x="3521609" y="4454599"/>
            <a:ext cx="6043241" cy="646331"/>
          </a:xfrm>
          <a:prstGeom prst="rect">
            <a:avLst/>
          </a:prstGeom>
          <a:noFill/>
        </p:spPr>
        <p:txBody>
          <a:bodyPr wrap="square" rtlCol="0">
            <a:spAutoFit/>
          </a:bodyPr>
          <a:lstStyle/>
          <a:p>
            <a:pPr algn="ctr"/>
            <a:r>
              <a:rPr lang="en-GB" sz="3600" dirty="0">
                <a:latin typeface="Times New Roman" panose="02020603050405020304" pitchFamily="18" charset="0"/>
                <a:cs typeface="Times New Roman" panose="02020603050405020304" pitchFamily="18" charset="0"/>
              </a:rPr>
              <a:t>TRANG 12</a:t>
            </a:r>
          </a:p>
        </p:txBody>
      </p:sp>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757813" y="599298"/>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D048690-3BBF-4275-963A-32E303EF3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3" name="图片 6">
            <a:extLst>
              <a:ext uri="{FF2B5EF4-FFF2-40B4-BE49-F238E27FC236}">
                <a16:creationId xmlns:a16="http://schemas.microsoft.com/office/drawing/2014/main" id="{4CA027E4-FABF-4203-BCA4-F83BAC05A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114447"/>
            <a:ext cx="12405353" cy="6970749"/>
          </a:xfrm>
          <a:prstGeom prst="rect">
            <a:avLst/>
          </a:prstGeom>
        </p:spPr>
      </p:pic>
      <p:pic>
        <p:nvPicPr>
          <p:cNvPr id="5" name="图片 5">
            <a:extLst>
              <a:ext uri="{FF2B5EF4-FFF2-40B4-BE49-F238E27FC236}">
                <a16:creationId xmlns:a16="http://schemas.microsoft.com/office/drawing/2014/main" id="{95E3E467-9B32-4D3F-82C2-8CB3B613DF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453880" y="3946472"/>
            <a:ext cx="2365920" cy="1743309"/>
          </a:xfrm>
          <a:prstGeom prst="rect">
            <a:avLst/>
          </a:prstGeom>
        </p:spPr>
      </p:pic>
      <p:sp>
        <p:nvSpPr>
          <p:cNvPr id="8" name="Rectangle 7">
            <a:extLst>
              <a:ext uri="{FF2B5EF4-FFF2-40B4-BE49-F238E27FC236}">
                <a16:creationId xmlns:a16="http://schemas.microsoft.com/office/drawing/2014/main" id="{4F2A8D67-38C1-4C42-A498-2DB6911E69E3}"/>
              </a:ext>
            </a:extLst>
          </p:cNvPr>
          <p:cNvSpPr/>
          <p:nvPr/>
        </p:nvSpPr>
        <p:spPr>
          <a:xfrm>
            <a:off x="1097012" y="1247955"/>
            <a:ext cx="10010676" cy="304698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C</a:t>
            </a:r>
            <a:r>
              <a:rPr lang="vi-VN" sz="3200" dirty="0">
                <a:solidFill>
                  <a:schemeClr val="bg1"/>
                </a:solidFill>
                <a:latin typeface="Times New Roman" panose="02020603050405020304" pitchFamily="18" charset="0"/>
                <a:cs typeface="Times New Roman" panose="02020603050405020304" pitchFamily="18" charset="0"/>
              </a:rPr>
              <a:t>hữ số La Mã là hệ thống chữ số cổ đại, </a:t>
            </a:r>
            <a:r>
              <a:rPr lang="en-US" sz="3200" dirty="0">
                <a:solidFill>
                  <a:schemeClr val="bg1"/>
                </a:solidFill>
                <a:latin typeface="Times New Roman" panose="02020603050405020304" pitchFamily="18" charset="0"/>
                <a:cs typeface="Times New Roman" panose="02020603050405020304" pitchFamily="18" charset="0"/>
              </a:rPr>
              <a:t>đ</a:t>
            </a:r>
            <a:r>
              <a:rPr lang="vi-VN" sz="3200" dirty="0">
                <a:solidFill>
                  <a:schemeClr val="bg1"/>
                </a:solidFill>
                <a:latin typeface="Times New Roman" panose="02020603050405020304" pitchFamily="18" charset="0"/>
                <a:cs typeface="Times New Roman" panose="02020603050405020304" pitchFamily="18" charset="0"/>
              </a:rPr>
              <a:t>ư</a:t>
            </a:r>
            <a:r>
              <a:rPr lang="en-US" sz="3200" dirty="0" err="1">
                <a:solidFill>
                  <a:schemeClr val="bg1"/>
                </a:solidFill>
                <a:latin typeface="Times New Roman" panose="02020603050405020304" pitchFamily="18" charset="0"/>
                <a:cs typeface="Times New Roman" panose="02020603050405020304" pitchFamily="18" charset="0"/>
              </a:rPr>
              <a:t>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dùng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cổ</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nay </a:t>
            </a:r>
            <a:r>
              <a:rPr lang="en-US" sz="3200" dirty="0" err="1">
                <a:solidFill>
                  <a:schemeClr val="bg1"/>
                </a:solidFill>
                <a:latin typeface="Times New Roman" panose="02020603050405020304" pitchFamily="18" charset="0"/>
                <a:cs typeface="Times New Roman" panose="02020603050405020304" pitchFamily="18" charset="0"/>
              </a:rPr>
              <a:t>vẫn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còn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dụng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Chúng</a:t>
            </a:r>
            <a:r>
              <a:rPr lang="en-US" sz="3200" dirty="0">
                <a:solidFill>
                  <a:schemeClr val="bg1"/>
                </a:solidFill>
                <a:latin typeface="Times New Roman" panose="02020603050405020304" pitchFamily="18" charset="0"/>
                <a:cs typeface="Times New Roman" panose="02020603050405020304" pitchFamily="18" charset="0"/>
              </a:rPr>
              <a:t> ta </a:t>
            </a:r>
            <a:r>
              <a:rPr lang="en-US" sz="3200" dirty="0" err="1">
                <a:solidFill>
                  <a:schemeClr val="bg1"/>
                </a:solidFill>
                <a:latin typeface="Times New Roman" panose="02020603050405020304" pitchFamily="18" charset="0"/>
                <a:cs typeface="Times New Roman" panose="02020603050405020304" pitchFamily="18" charset="0"/>
              </a:rPr>
              <a:t>th</a:t>
            </a:r>
            <a:r>
              <a:rPr lang="vi-VN" sz="3200" dirty="0">
                <a:solidFill>
                  <a:schemeClr val="bg1"/>
                </a:solidFill>
                <a:latin typeface="Times New Roman" panose="02020603050405020304" pitchFamily="18" charset="0"/>
                <a:cs typeface="Times New Roman" panose="02020603050405020304" pitchFamily="18" charset="0"/>
              </a:rPr>
              <a:t>ư</a:t>
            </a:r>
            <a:r>
              <a:rPr lang="en-US" sz="3200" dirty="0" err="1">
                <a:solidFill>
                  <a:schemeClr val="bg1"/>
                </a:solidFill>
                <a:latin typeface="Times New Roman" panose="02020603050405020304" pitchFamily="18" charset="0"/>
                <a:cs typeface="Times New Roman" panose="02020603050405020304" pitchFamily="18" charset="0"/>
              </a:rPr>
              <a:t>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dụng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La </a:t>
            </a:r>
            <a:r>
              <a:rPr lang="en-US" sz="3200" dirty="0" err="1">
                <a:solidFill>
                  <a:schemeClr val="bg1"/>
                </a:solidFill>
                <a:latin typeface="Times New Roman" panose="02020603050405020304" pitchFamily="18" charset="0"/>
                <a:cs typeface="Times New Roman" panose="02020603050405020304" pitchFamily="18" charset="0"/>
              </a:rPr>
              <a:t>Mã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để</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đánh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bản,viết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thế</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mặt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đồng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hồ</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7 </a:t>
            </a:r>
            <a:r>
              <a:rPr lang="en-US" sz="3200" dirty="0" err="1">
                <a:solidFill>
                  <a:schemeClr val="bg1"/>
                </a:solidFill>
                <a:latin typeface="Times New Roman" panose="02020603050405020304" pitchFamily="18" charset="0"/>
                <a:cs typeface="Times New Roman" panose="02020603050405020304" pitchFamily="18" charset="0"/>
              </a:rPr>
              <a:t>chữ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a:t>
            </a:r>
            <a:r>
              <a:rPr lang="vi-VN" sz="3200" dirty="0">
                <a:solidFill>
                  <a:schemeClr val="bg1"/>
                </a:solidFill>
                <a:latin typeface="Times New Roman" panose="02020603050405020304" pitchFamily="18" charset="0"/>
                <a:cs typeface="Times New Roman" panose="02020603050405020304" pitchFamily="18" charset="0"/>
              </a:rPr>
              <a:t>ư</a:t>
            </a:r>
            <a:r>
              <a:rPr lang="en-US" sz="3200" dirty="0">
                <a:solidFill>
                  <a:schemeClr val="bg1"/>
                </a:solidFill>
                <a:latin typeface="Times New Roman" panose="02020603050405020304" pitchFamily="18" charset="0"/>
                <a:cs typeface="Times New Roman" panose="02020603050405020304" pitchFamily="18" charset="0"/>
              </a:rPr>
              <a:t>ng </a:t>
            </a:r>
            <a:r>
              <a:rPr lang="en-US" sz="3200" dirty="0" err="1">
                <a:solidFill>
                  <a:schemeClr val="bg1"/>
                </a:solidFill>
                <a:latin typeface="Times New Roman" panose="02020603050405020304" pitchFamily="18" charset="0"/>
                <a:cs typeface="Times New Roman" panose="02020603050405020304" pitchFamily="18" charset="0"/>
              </a:rPr>
              <a:t>chúng</a:t>
            </a:r>
            <a:r>
              <a:rPr lang="en-US" sz="3200" dirty="0">
                <a:solidFill>
                  <a:schemeClr val="bg1"/>
                </a:solidFill>
                <a:latin typeface="Times New Roman" panose="02020603050405020304" pitchFamily="18" charset="0"/>
                <a:cs typeface="Times New Roman" panose="02020603050405020304" pitchFamily="18" charset="0"/>
              </a:rPr>
              <a:t> ta </a:t>
            </a:r>
            <a:r>
              <a:rPr lang="en-US" sz="3200" dirty="0" err="1">
                <a:solidFill>
                  <a:schemeClr val="bg1"/>
                </a:solidFill>
                <a:latin typeface="Times New Roman" panose="02020603050405020304" pitchFamily="18" charset="0"/>
                <a:cs typeface="Times New Roman" panose="02020603050405020304" pitchFamily="18" charset="0"/>
              </a:rPr>
              <a:t>th</a:t>
            </a:r>
            <a:r>
              <a:rPr lang="vi-VN" sz="3200" dirty="0">
                <a:solidFill>
                  <a:schemeClr val="bg1"/>
                </a:solidFill>
                <a:latin typeface="Times New Roman" panose="02020603050405020304" pitchFamily="18" charset="0"/>
                <a:cs typeface="Times New Roman" panose="02020603050405020304" pitchFamily="18" charset="0"/>
              </a:rPr>
              <a:t>ư</a:t>
            </a:r>
            <a:r>
              <a:rPr lang="en-US" sz="3200" dirty="0" err="1">
                <a:solidFill>
                  <a:schemeClr val="bg1"/>
                </a:solidFill>
                <a:latin typeface="Times New Roman" panose="02020603050405020304" pitchFamily="18" charset="0"/>
                <a:cs typeface="Times New Roman" panose="02020603050405020304" pitchFamily="18" charset="0"/>
              </a:rPr>
              <a:t>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dùng</a:t>
            </a:r>
            <a:r>
              <a:rPr lang="en-US" sz="3200"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chữ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c</a:t>
            </a:r>
            <a:r>
              <a:rPr lang="vi-VN" sz="3200" dirty="0">
                <a:solidFill>
                  <a:schemeClr val="bg1"/>
                </a:solidFill>
                <a:latin typeface="Times New Roman" panose="02020603050405020304" pitchFamily="18" charset="0"/>
                <a:cs typeface="Times New Roman" panose="02020603050405020304" pitchFamily="18" charset="0"/>
              </a:rPr>
              <a:t>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sau</a:t>
            </a:r>
            <a:endParaRPr lang="en-US" sz="32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15643730"/>
      </p:ext>
    </p:extLst>
  </p:cSld>
  <p:clrMapOvr>
    <a:masterClrMapping/>
  </p:clrMapOvr>
  <mc:AlternateContent xmlns:mc="http://schemas.openxmlformats.org/markup-compatibility/2006" xmlns:p14="http://schemas.microsoft.com/office/powerpoint/2010/main">
    <mc:Choice Requires="p14">
      <p:transition spd="slow" p14:dur="2000" advTm="30480"/>
    </mc:Choice>
    <mc:Fallback xmlns="">
      <p:transition spd="slow" advTm="30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4D048690-3BBF-4275-963A-32E303EF3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700" cy="6858000"/>
          </a:xfrm>
          <a:prstGeom prst="rect">
            <a:avLst/>
          </a:prstGeom>
        </p:spPr>
      </p:pic>
      <p:pic>
        <p:nvPicPr>
          <p:cNvPr id="4" name="图片 6">
            <a:extLst>
              <a:ext uri="{FF2B5EF4-FFF2-40B4-BE49-F238E27FC236}">
                <a16:creationId xmlns:a16="http://schemas.microsoft.com/office/drawing/2014/main" id="{4CA027E4-FABF-4203-BCA4-F83BAC05A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9" y="60485"/>
            <a:ext cx="12405353" cy="6970749"/>
          </a:xfrm>
          <a:prstGeom prst="rect">
            <a:avLst/>
          </a:prstGeom>
        </p:spPr>
      </p:pic>
      <p:sp>
        <p:nvSpPr>
          <p:cNvPr id="5" name="TextBox 4"/>
          <p:cNvSpPr txBox="1"/>
          <p:nvPr/>
        </p:nvSpPr>
        <p:spPr>
          <a:xfrm>
            <a:off x="4044298" y="902232"/>
            <a:ext cx="6040821"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La </a:t>
            </a:r>
            <a:r>
              <a:rPr lang="en-US" sz="2800" dirty="0" err="1">
                <a:solidFill>
                  <a:schemeClr val="bg1"/>
                </a:solidFill>
                <a:latin typeface="Times New Roman" panose="02020603050405020304" pitchFamily="18" charset="0"/>
                <a:cs typeface="Times New Roman" panose="02020603050405020304" pitchFamily="18" charset="0"/>
              </a:rPr>
              <a:t>Mã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dùng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90254" y="1969728"/>
            <a:ext cx="1447800"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I: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360303" y="2027265"/>
            <a:ext cx="1458687"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V: </a:t>
            </a:r>
            <a:r>
              <a:rPr lang="en-US" sz="3200" dirty="0" err="1">
                <a:solidFill>
                  <a:schemeClr val="bg1"/>
                </a:solidFill>
                <a:latin typeface="Times New Roman" panose="02020603050405020304" pitchFamily="18" charset="0"/>
                <a:cs typeface="Times New Roman" panose="02020603050405020304" pitchFamily="18" charset="0"/>
              </a:rPr>
              <a:t>năm</a:t>
            </a:r>
            <a:r>
              <a:rPr lang="en-US" sz="3200" dirty="0">
                <a:solidFill>
                  <a:schemeClr val="bg1"/>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7001773" y="1969142"/>
            <a:ext cx="1669148"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X: </a:t>
            </a:r>
            <a:r>
              <a:rPr lang="en-US" sz="3200" dirty="0" err="1">
                <a:solidFill>
                  <a:schemeClr val="bg1"/>
                </a:solidFill>
                <a:latin typeface="Times New Roman" panose="02020603050405020304" pitchFamily="18" charset="0"/>
                <a:cs typeface="Times New Roman" panose="02020603050405020304" pitchFamily="18" charset="0"/>
              </a:rPr>
              <a:t>mười</a:t>
            </a:r>
            <a:r>
              <a:rPr lang="en-US" sz="3200" dirty="0">
                <a:solidFill>
                  <a:schemeClr val="bg1"/>
                </a:solidFill>
                <a:latin typeface="Times New Roman" panose="02020603050405020304" pitchFamily="18" charset="0"/>
                <a:cs typeface="Times New Roman" panose="02020603050405020304" pitchFamily="18"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3887475856"/>
              </p:ext>
            </p:extLst>
          </p:nvPr>
        </p:nvGraphicFramePr>
        <p:xfrm>
          <a:off x="1611757" y="3053538"/>
          <a:ext cx="9696358" cy="1158240"/>
        </p:xfrm>
        <a:graphic>
          <a:graphicData uri="http://schemas.openxmlformats.org/drawingml/2006/table">
            <a:tbl>
              <a:tblPr firstRow="1" bandRow="1">
                <a:tableStyleId>{5C22544A-7EE6-4342-B048-85BDC9FD1C3A}</a:tableStyleId>
              </a:tblPr>
              <a:tblGrid>
                <a:gridCol w="692597">
                  <a:extLst>
                    <a:ext uri="{9D8B030D-6E8A-4147-A177-3AD203B41FA5}">
                      <a16:colId xmlns:a16="http://schemas.microsoft.com/office/drawing/2014/main" val="1576097403"/>
                    </a:ext>
                  </a:extLst>
                </a:gridCol>
                <a:gridCol w="692597">
                  <a:extLst>
                    <a:ext uri="{9D8B030D-6E8A-4147-A177-3AD203B41FA5}">
                      <a16:colId xmlns:a16="http://schemas.microsoft.com/office/drawing/2014/main" val="2309639924"/>
                    </a:ext>
                  </a:extLst>
                </a:gridCol>
                <a:gridCol w="692597">
                  <a:extLst>
                    <a:ext uri="{9D8B030D-6E8A-4147-A177-3AD203B41FA5}">
                      <a16:colId xmlns:a16="http://schemas.microsoft.com/office/drawing/2014/main" val="2870700070"/>
                    </a:ext>
                  </a:extLst>
                </a:gridCol>
                <a:gridCol w="692597">
                  <a:extLst>
                    <a:ext uri="{9D8B030D-6E8A-4147-A177-3AD203B41FA5}">
                      <a16:colId xmlns:a16="http://schemas.microsoft.com/office/drawing/2014/main" val="2412086838"/>
                    </a:ext>
                  </a:extLst>
                </a:gridCol>
                <a:gridCol w="692597">
                  <a:extLst>
                    <a:ext uri="{9D8B030D-6E8A-4147-A177-3AD203B41FA5}">
                      <a16:colId xmlns:a16="http://schemas.microsoft.com/office/drawing/2014/main" val="1315246112"/>
                    </a:ext>
                  </a:extLst>
                </a:gridCol>
                <a:gridCol w="692597">
                  <a:extLst>
                    <a:ext uri="{9D8B030D-6E8A-4147-A177-3AD203B41FA5}">
                      <a16:colId xmlns:a16="http://schemas.microsoft.com/office/drawing/2014/main" val="3348421420"/>
                    </a:ext>
                  </a:extLst>
                </a:gridCol>
                <a:gridCol w="692597">
                  <a:extLst>
                    <a:ext uri="{9D8B030D-6E8A-4147-A177-3AD203B41FA5}">
                      <a16:colId xmlns:a16="http://schemas.microsoft.com/office/drawing/2014/main" val="2175893617"/>
                    </a:ext>
                  </a:extLst>
                </a:gridCol>
                <a:gridCol w="827237">
                  <a:extLst>
                    <a:ext uri="{9D8B030D-6E8A-4147-A177-3AD203B41FA5}">
                      <a16:colId xmlns:a16="http://schemas.microsoft.com/office/drawing/2014/main" val="3457465572"/>
                    </a:ext>
                  </a:extLst>
                </a:gridCol>
                <a:gridCol w="557957">
                  <a:extLst>
                    <a:ext uri="{9D8B030D-6E8A-4147-A177-3AD203B41FA5}">
                      <a16:colId xmlns:a16="http://schemas.microsoft.com/office/drawing/2014/main" val="1371052644"/>
                    </a:ext>
                  </a:extLst>
                </a:gridCol>
                <a:gridCol w="692597">
                  <a:extLst>
                    <a:ext uri="{9D8B030D-6E8A-4147-A177-3AD203B41FA5}">
                      <a16:colId xmlns:a16="http://schemas.microsoft.com/office/drawing/2014/main" val="3602851620"/>
                    </a:ext>
                  </a:extLst>
                </a:gridCol>
                <a:gridCol w="692597">
                  <a:extLst>
                    <a:ext uri="{9D8B030D-6E8A-4147-A177-3AD203B41FA5}">
                      <a16:colId xmlns:a16="http://schemas.microsoft.com/office/drawing/2014/main" val="3713050928"/>
                    </a:ext>
                  </a:extLst>
                </a:gridCol>
                <a:gridCol w="692597">
                  <a:extLst>
                    <a:ext uri="{9D8B030D-6E8A-4147-A177-3AD203B41FA5}">
                      <a16:colId xmlns:a16="http://schemas.microsoft.com/office/drawing/2014/main" val="3834827464"/>
                    </a:ext>
                  </a:extLst>
                </a:gridCol>
                <a:gridCol w="692597">
                  <a:extLst>
                    <a:ext uri="{9D8B030D-6E8A-4147-A177-3AD203B41FA5}">
                      <a16:colId xmlns:a16="http://schemas.microsoft.com/office/drawing/2014/main" val="387936101"/>
                    </a:ext>
                  </a:extLst>
                </a:gridCol>
                <a:gridCol w="692597">
                  <a:extLst>
                    <a:ext uri="{9D8B030D-6E8A-4147-A177-3AD203B41FA5}">
                      <a16:colId xmlns:a16="http://schemas.microsoft.com/office/drawing/2014/main" val="3342075578"/>
                    </a:ext>
                  </a:extLst>
                </a:gridCol>
              </a:tblGrid>
              <a:tr h="0">
                <a:tc>
                  <a:txBody>
                    <a:bodyPr/>
                    <a:lstStyle/>
                    <a:p>
                      <a:pPr algn="ctr"/>
                      <a:endParaRPr lang="en-US" sz="32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dirty="0"/>
                    </a:p>
                  </a:txBody>
                  <a:tcPr>
                    <a:solidFill>
                      <a:srgbClr val="FFC000"/>
                    </a:solidFill>
                  </a:tcPr>
                </a:tc>
                <a:tc>
                  <a:txBody>
                    <a:bodyPr/>
                    <a:lstStyle/>
                    <a:p>
                      <a:endParaRPr lang="en-US" dirty="0"/>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9274158"/>
                  </a:ext>
                </a:extLst>
              </a:tr>
              <a:tr h="413658">
                <a:tc>
                  <a:txBody>
                    <a:bodyPr/>
                    <a:lstStyle/>
                    <a:p>
                      <a:pPr algn="ctr"/>
                      <a:r>
                        <a:rPr lang="en-US" sz="3200" dirty="0">
                          <a:latin typeface="Times New Roman" panose="02020603050405020304" pitchFamily="18" charset="0"/>
                          <a:cs typeface="Times New Roman" panose="02020603050405020304" pitchFamily="18" charset="0"/>
                        </a:rPr>
                        <a:t>1</a:t>
                      </a:r>
                    </a:p>
                  </a:txBody>
                  <a:tcPr>
                    <a:solidFill>
                      <a:srgbClr val="CFD5EA"/>
                    </a:solidFill>
                  </a:tcPr>
                </a:tc>
                <a:tc>
                  <a:txBody>
                    <a:bodyPr/>
                    <a:lstStyle/>
                    <a:p>
                      <a:pPr algn="ctr"/>
                      <a:r>
                        <a:rPr lang="en-US" sz="3200" dirty="0">
                          <a:latin typeface="Times New Roman" panose="02020603050405020304" pitchFamily="18" charset="0"/>
                          <a:cs typeface="Times New Roman" panose="02020603050405020304" pitchFamily="18" charset="0"/>
                        </a:rPr>
                        <a:t>2</a:t>
                      </a:r>
                    </a:p>
                  </a:txBody>
                  <a:tcPr>
                    <a:solidFill>
                      <a:srgbClr val="CFD5EA"/>
                    </a:solidFill>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tc>
                  <a:txBody>
                    <a:bodyPr/>
                    <a:lstStyle/>
                    <a:p>
                      <a:pPr algn="ctr"/>
                      <a:r>
                        <a:rPr lang="en-US" sz="3200" dirty="0">
                          <a:latin typeface="Times New Roman" panose="02020603050405020304" pitchFamily="18" charset="0"/>
                          <a:cs typeface="Times New Roman" panose="02020603050405020304" pitchFamily="18" charset="0"/>
                        </a:rPr>
                        <a:t>11</a:t>
                      </a:r>
                    </a:p>
                  </a:txBody>
                  <a:tcPr/>
                </a:tc>
                <a:tc>
                  <a:txBody>
                    <a:bodyPr/>
                    <a:lstStyle/>
                    <a:p>
                      <a:pPr algn="ctr"/>
                      <a:r>
                        <a:rPr lang="en-US" sz="3200" dirty="0">
                          <a:latin typeface="Times New Roman" panose="02020603050405020304" pitchFamily="18" charset="0"/>
                          <a:cs typeface="Times New Roman" panose="02020603050405020304" pitchFamily="18" charset="0"/>
                        </a:rPr>
                        <a:t>12</a:t>
                      </a:r>
                    </a:p>
                  </a:txBody>
                  <a:tcPr/>
                </a:tc>
                <a:tc>
                  <a:txBody>
                    <a:bodyPr/>
                    <a:lstStyle/>
                    <a:p>
                      <a:pPr algn="ctr"/>
                      <a:r>
                        <a:rPr lang="en-US" sz="3200" dirty="0">
                          <a:latin typeface="Times New Roman" panose="02020603050405020304" pitchFamily="18" charset="0"/>
                          <a:cs typeface="Times New Roman" panose="02020603050405020304" pitchFamily="18" charset="0"/>
                        </a:rPr>
                        <a:t>20</a:t>
                      </a:r>
                    </a:p>
                  </a:txBody>
                  <a:tcPr/>
                </a:tc>
                <a:tc>
                  <a:txBody>
                    <a:bodyPr/>
                    <a:lstStyle/>
                    <a:p>
                      <a:pPr algn="ctr"/>
                      <a:r>
                        <a:rPr lang="en-US" sz="3200"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3180010570"/>
                  </a:ext>
                </a:extLst>
              </a:tr>
            </a:tbl>
          </a:graphicData>
        </a:graphic>
      </p:graphicFrame>
      <p:sp>
        <p:nvSpPr>
          <p:cNvPr id="11" name="TextBox 10"/>
          <p:cNvSpPr txBox="1"/>
          <p:nvPr/>
        </p:nvSpPr>
        <p:spPr>
          <a:xfrm>
            <a:off x="5320837" y="2027264"/>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a:t>
            </a:r>
          </a:p>
        </p:txBody>
      </p:sp>
      <p:sp>
        <p:nvSpPr>
          <p:cNvPr id="13" name="TextBox 12"/>
          <p:cNvSpPr txBox="1"/>
          <p:nvPr/>
        </p:nvSpPr>
        <p:spPr>
          <a:xfrm>
            <a:off x="6959731" y="1969140"/>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15" name="TextBox 14"/>
          <p:cNvSpPr txBox="1"/>
          <p:nvPr/>
        </p:nvSpPr>
        <p:spPr>
          <a:xfrm>
            <a:off x="2603846" y="295016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16" name="TextBox 15"/>
          <p:cNvSpPr txBox="1"/>
          <p:nvPr/>
        </p:nvSpPr>
        <p:spPr>
          <a:xfrm>
            <a:off x="2466839" y="295016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3183602" y="295016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18" name="TextBox 17"/>
          <p:cNvSpPr txBox="1"/>
          <p:nvPr/>
        </p:nvSpPr>
        <p:spPr>
          <a:xfrm>
            <a:off x="3046595" y="295016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19" name="TextBox 18"/>
          <p:cNvSpPr txBox="1"/>
          <p:nvPr/>
        </p:nvSpPr>
        <p:spPr>
          <a:xfrm>
            <a:off x="3320485" y="2950164"/>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20" name="TextBox 19"/>
          <p:cNvSpPr txBox="1"/>
          <p:nvPr/>
        </p:nvSpPr>
        <p:spPr>
          <a:xfrm>
            <a:off x="3589930" y="1969141"/>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21" name="TextBox 20"/>
          <p:cNvSpPr txBox="1"/>
          <p:nvPr/>
        </p:nvSpPr>
        <p:spPr>
          <a:xfrm>
            <a:off x="5379695" y="2950164"/>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22" name="TextBox 21"/>
          <p:cNvSpPr txBox="1"/>
          <p:nvPr/>
        </p:nvSpPr>
        <p:spPr>
          <a:xfrm>
            <a:off x="5161342" y="2950163"/>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a:t>
            </a:r>
          </a:p>
        </p:txBody>
      </p:sp>
      <p:sp>
        <p:nvSpPr>
          <p:cNvPr id="23" name="TextBox 22"/>
          <p:cNvSpPr txBox="1"/>
          <p:nvPr/>
        </p:nvSpPr>
        <p:spPr>
          <a:xfrm>
            <a:off x="5986178" y="296108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24" name="TextBox 23"/>
          <p:cNvSpPr txBox="1"/>
          <p:nvPr/>
        </p:nvSpPr>
        <p:spPr>
          <a:xfrm>
            <a:off x="5767825"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a:t>
            </a:r>
          </a:p>
        </p:txBody>
      </p:sp>
      <p:sp>
        <p:nvSpPr>
          <p:cNvPr id="25" name="TextBox 24"/>
          <p:cNvSpPr txBox="1"/>
          <p:nvPr/>
        </p:nvSpPr>
        <p:spPr>
          <a:xfrm>
            <a:off x="6133800"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29" name="TextBox 28"/>
          <p:cNvSpPr txBox="1"/>
          <p:nvPr/>
        </p:nvSpPr>
        <p:spPr>
          <a:xfrm>
            <a:off x="6613654" y="2965993"/>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0" name="TextBox 29"/>
          <p:cNvSpPr txBox="1"/>
          <p:nvPr/>
        </p:nvSpPr>
        <p:spPr>
          <a:xfrm>
            <a:off x="6404872"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a:t>
            </a:r>
          </a:p>
        </p:txBody>
      </p:sp>
      <p:sp>
        <p:nvSpPr>
          <p:cNvPr id="31" name="TextBox 30"/>
          <p:cNvSpPr txBox="1"/>
          <p:nvPr/>
        </p:nvSpPr>
        <p:spPr>
          <a:xfrm>
            <a:off x="6761276" y="2965992"/>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2" name="TextBox 31"/>
          <p:cNvSpPr txBox="1"/>
          <p:nvPr/>
        </p:nvSpPr>
        <p:spPr>
          <a:xfrm>
            <a:off x="6894628" y="2965992"/>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8706188" y="2938657"/>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4" name="TextBox 33"/>
          <p:cNvSpPr txBox="1"/>
          <p:nvPr/>
        </p:nvSpPr>
        <p:spPr>
          <a:xfrm>
            <a:off x="8487835" y="293865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35" name="TextBox 34"/>
          <p:cNvSpPr txBox="1"/>
          <p:nvPr/>
        </p:nvSpPr>
        <p:spPr>
          <a:xfrm>
            <a:off x="9312671"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6" name="TextBox 35"/>
          <p:cNvSpPr txBox="1"/>
          <p:nvPr/>
        </p:nvSpPr>
        <p:spPr>
          <a:xfrm>
            <a:off x="9094951"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37" name="TextBox 36"/>
          <p:cNvSpPr txBox="1"/>
          <p:nvPr/>
        </p:nvSpPr>
        <p:spPr>
          <a:xfrm>
            <a:off x="9472326"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38" name="TextBox 37"/>
          <p:cNvSpPr txBox="1"/>
          <p:nvPr/>
        </p:nvSpPr>
        <p:spPr>
          <a:xfrm>
            <a:off x="10650329" y="293865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39" name="TextBox 38"/>
          <p:cNvSpPr txBox="1"/>
          <p:nvPr/>
        </p:nvSpPr>
        <p:spPr>
          <a:xfrm>
            <a:off x="10432609" y="2938656"/>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40" name="TextBox 39"/>
          <p:cNvSpPr txBox="1"/>
          <p:nvPr/>
        </p:nvSpPr>
        <p:spPr>
          <a:xfrm>
            <a:off x="10844272" y="2939614"/>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41" name="TextBox 40"/>
          <p:cNvSpPr txBox="1"/>
          <p:nvPr/>
        </p:nvSpPr>
        <p:spPr>
          <a:xfrm>
            <a:off x="10043213"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42" name="TextBox 41"/>
          <p:cNvSpPr txBox="1"/>
          <p:nvPr/>
        </p:nvSpPr>
        <p:spPr>
          <a:xfrm>
            <a:off x="9825493" y="296108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44" name="Rectangle 43">
            <a:extLst>
              <a:ext uri="{FF2B5EF4-FFF2-40B4-BE49-F238E27FC236}">
                <a16:creationId xmlns:a16="http://schemas.microsoft.com/office/drawing/2014/main" id="{4F2A8D67-38C1-4C42-A498-2DB6911E69E3}"/>
              </a:ext>
            </a:extLst>
          </p:cNvPr>
          <p:cNvSpPr/>
          <p:nvPr/>
        </p:nvSpPr>
        <p:spPr>
          <a:xfrm>
            <a:off x="1400784" y="4211192"/>
            <a:ext cx="9808142" cy="461665"/>
          </a:xfrm>
          <a:prstGeom prst="rect">
            <a:avLst/>
          </a:prstGeom>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rPr>
              <a:t>1.Ghép </a:t>
            </a:r>
            <a:r>
              <a:rPr lang="en-US" sz="2400" dirty="0" err="1">
                <a:solidFill>
                  <a:schemeClr val="bg1"/>
                </a:solidFill>
                <a:latin typeface="Times New Roman" panose="02020603050405020304" pitchFamily="18" charset="0"/>
                <a:cs typeface="Times New Roman" panose="02020603050405020304" pitchFamily="18" charset="0"/>
              </a:rPr>
              <a:t>chữ</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I, II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002392" y="2938655"/>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a:t>
            </a:r>
          </a:p>
        </p:txBody>
      </p:sp>
      <p:sp>
        <p:nvSpPr>
          <p:cNvPr id="46" name="TextBox 45"/>
          <p:cNvSpPr txBox="1"/>
          <p:nvPr/>
        </p:nvSpPr>
        <p:spPr>
          <a:xfrm>
            <a:off x="3763111" y="2933587"/>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47" name="TextBox 46"/>
          <p:cNvSpPr txBox="1"/>
          <p:nvPr/>
        </p:nvSpPr>
        <p:spPr>
          <a:xfrm>
            <a:off x="7380689" y="2944428"/>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X</a:t>
            </a:r>
          </a:p>
        </p:txBody>
      </p:sp>
      <p:sp>
        <p:nvSpPr>
          <p:cNvPr id="48" name="TextBox 47"/>
          <p:cNvSpPr txBox="1"/>
          <p:nvPr/>
        </p:nvSpPr>
        <p:spPr>
          <a:xfrm>
            <a:off x="7141408" y="2939360"/>
            <a:ext cx="53703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a:t>
            </a:r>
          </a:p>
        </p:txBody>
      </p:sp>
      <p:sp>
        <p:nvSpPr>
          <p:cNvPr id="49" name="Rectangle 48">
            <a:extLst>
              <a:ext uri="{FF2B5EF4-FFF2-40B4-BE49-F238E27FC236}">
                <a16:creationId xmlns:a16="http://schemas.microsoft.com/office/drawing/2014/main" id="{4F2A8D67-38C1-4C42-A498-2DB6911E69E3}"/>
              </a:ext>
            </a:extLst>
          </p:cNvPr>
          <p:cNvSpPr/>
          <p:nvPr/>
        </p:nvSpPr>
        <p:spPr>
          <a:xfrm>
            <a:off x="1400784" y="4670133"/>
            <a:ext cx="9808142" cy="461665"/>
          </a:xfrm>
          <a:prstGeom prst="rect">
            <a:avLst/>
          </a:prstGeom>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rPr>
              <a:t>2.Ghép </a:t>
            </a:r>
            <a:r>
              <a:rPr lang="en-US" sz="2400" dirty="0" err="1">
                <a:solidFill>
                  <a:schemeClr val="bg1"/>
                </a:solidFill>
                <a:latin typeface="Times New Roman" panose="02020603050405020304" pitchFamily="18" charset="0"/>
                <a:cs typeface="Times New Roman" panose="02020603050405020304" pitchFamily="18" charset="0"/>
              </a:rPr>
              <a:t>chữ</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I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bớt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52" name="&quot;No&quot; Symbol 51"/>
          <p:cNvSpPr/>
          <p:nvPr/>
        </p:nvSpPr>
        <p:spPr>
          <a:xfrm>
            <a:off x="3665668" y="2463649"/>
            <a:ext cx="849168" cy="51612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3610520" y="2430927"/>
            <a:ext cx="105965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IIII</a:t>
            </a:r>
          </a:p>
        </p:txBody>
      </p:sp>
      <p:sp>
        <p:nvSpPr>
          <p:cNvPr id="55" name="&quot;No&quot; Symbol 54"/>
          <p:cNvSpPr/>
          <p:nvPr/>
        </p:nvSpPr>
        <p:spPr>
          <a:xfrm>
            <a:off x="7172508" y="2427809"/>
            <a:ext cx="849168" cy="51612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7084616" y="2394996"/>
            <a:ext cx="1059650" cy="584775"/>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VIIII</a:t>
            </a:r>
          </a:p>
        </p:txBody>
      </p:sp>
      <p:sp>
        <p:nvSpPr>
          <p:cNvPr id="57" name="Rectangle 56">
            <a:extLst>
              <a:ext uri="{FF2B5EF4-FFF2-40B4-BE49-F238E27FC236}">
                <a16:creationId xmlns:a16="http://schemas.microsoft.com/office/drawing/2014/main" id="{4F2A8D67-38C1-4C42-A498-2DB6911E69E3}"/>
              </a:ext>
            </a:extLst>
          </p:cNvPr>
          <p:cNvSpPr/>
          <p:nvPr/>
        </p:nvSpPr>
        <p:spPr>
          <a:xfrm>
            <a:off x="1400784" y="5086358"/>
            <a:ext cx="9980518" cy="1200329"/>
          </a:xfrm>
          <a:prstGeom prst="rect">
            <a:avLst/>
          </a:prstGeom>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4 La </a:t>
            </a:r>
            <a:r>
              <a:rPr lang="en-US" sz="2400" dirty="0" err="1">
                <a:solidFill>
                  <a:schemeClr val="bg1"/>
                </a:solidFill>
                <a:latin typeface="Times New Roman" panose="02020603050405020304" pitchFamily="18" charset="0"/>
                <a:cs typeface="Times New Roman" panose="02020603050405020304" pitchFamily="18" charset="0"/>
              </a:rPr>
              <a:t>Mã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 “IV”, </a:t>
            </a:r>
            <a:r>
              <a:rPr lang="en-US" sz="2400" dirty="0" err="1">
                <a:solidFill>
                  <a:schemeClr val="bg1"/>
                </a:solidFill>
                <a:latin typeface="Times New Roman" panose="02020603050405020304" pitchFamily="18" charset="0"/>
                <a:cs typeface="Times New Roman" panose="02020603050405020304" pitchFamily="18" charset="0"/>
              </a:rPr>
              <a:t>tuyệt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bốn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I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4 La </a:t>
            </a:r>
            <a:r>
              <a:rPr lang="en-US" sz="2400" dirty="0" err="1">
                <a:solidFill>
                  <a:schemeClr val="bg1"/>
                </a:solidFill>
                <a:latin typeface="Times New Roman" panose="02020603050405020304" pitchFamily="18" charset="0"/>
                <a:cs typeface="Times New Roman" panose="02020603050405020304" pitchFamily="18" charset="0"/>
              </a:rPr>
              <a:t>Mã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9 La </a:t>
            </a:r>
            <a:r>
              <a:rPr lang="en-US" sz="2400" dirty="0" err="1">
                <a:solidFill>
                  <a:schemeClr val="bg1"/>
                </a:solidFill>
                <a:latin typeface="Times New Roman" panose="02020603050405020304" pitchFamily="18" charset="0"/>
                <a:cs typeface="Times New Roman" panose="02020603050405020304" pitchFamily="18" charset="0"/>
              </a:rPr>
              <a:t>Mã</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VIIII </a:t>
            </a:r>
            <a:r>
              <a:rPr lang="en-US" sz="2400" dirty="0" err="1">
                <a:solidFill>
                  <a:schemeClr val="bg1"/>
                </a:solidFill>
                <a:latin typeface="Times New Roman" panose="02020603050405020304" pitchFamily="18" charset="0"/>
                <a:cs typeface="Times New Roman" panose="02020603050405020304" pitchFamily="18" charset="0"/>
              </a:rPr>
              <a:t>mà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IX. </a:t>
            </a:r>
          </a:p>
        </p:txBody>
      </p:sp>
    </p:spTree>
    <p:custDataLst>
      <p:tags r:id="rId1"/>
    </p:custDataLst>
    <p:extLst>
      <p:ext uri="{BB962C8B-B14F-4D97-AF65-F5344CB8AC3E}">
        <p14:creationId xmlns:p14="http://schemas.microsoft.com/office/powerpoint/2010/main" val="3267338555"/>
      </p:ext>
    </p:extLst>
  </p:cSld>
  <p:clrMapOvr>
    <a:masterClrMapping/>
  </p:clrMapOvr>
  <mc:AlternateContent xmlns:mc="http://schemas.openxmlformats.org/markup-compatibility/2006" xmlns:p14="http://schemas.microsoft.com/office/powerpoint/2010/main">
    <mc:Choice Requires="p14">
      <p:transition spd="slow" p14:dur="2000" advTm="439413"/>
    </mc:Choice>
    <mc:Fallback xmlns="">
      <p:transition spd="slow" advTm="439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2"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2" nodeType="withEffect">
                                  <p:stCondLst>
                                    <p:cond delay="0"/>
                                  </p:stCondLst>
                                  <p:iterate type="lt">
                                    <p:tmPct val="0"/>
                                  </p:iterate>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2" nodeType="with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iterate type="lt">
                                    <p:tmPct val="0"/>
                                  </p:iterate>
                                  <p:childTnLst>
                                    <p:animMotion origin="layout" path="M 3.75E-6 3.7037E-7 L -0.1405 0.14051 " pathEditMode="relative" rAng="0" ptsTypes="AA">
                                      <p:cBhvr>
                                        <p:cTn id="35" dur="2000" fill="hold"/>
                                        <p:tgtEl>
                                          <p:spTgt spid="20"/>
                                        </p:tgtEl>
                                        <p:attrNameLst>
                                          <p:attrName>ppt_x</p:attrName>
                                          <p:attrName>ppt_y</p:attrName>
                                        </p:attrNameLst>
                                      </p:cBhvr>
                                      <p:rCtr x="-7031" y="7014"/>
                                    </p:animMotion>
                                  </p:childTnLst>
                                </p:cTn>
                              </p:par>
                            </p:childTnLst>
                          </p:cTn>
                        </p:par>
                        <p:par>
                          <p:cTn id="36" fill="hold">
                            <p:stCondLst>
                              <p:cond delay="2000"/>
                            </p:stCondLst>
                            <p:childTnLst>
                              <p:par>
                                <p:cTn id="37" presetID="16" presetClass="emph" presetSubtype="0" fill="hold" grpId="1" nodeType="afterEffect">
                                  <p:stCondLst>
                                    <p:cond delay="0"/>
                                  </p:stCondLst>
                                  <p:iterate type="lt">
                                    <p:tmPct val="4000"/>
                                  </p:iterate>
                                  <p:childTnLst>
                                    <p:set>
                                      <p:cBhvr override="childStyle">
                                        <p:cTn id="38" dur="1000" fill="hold"/>
                                        <p:tgtEl>
                                          <p:spTgt spid="20"/>
                                        </p:tgtEl>
                                        <p:attrNameLst>
                                          <p:attrName>style.color</p:attrName>
                                        </p:attrNameLst>
                                      </p:cBhvr>
                                      <p:to>
                                        <p:clrVal>
                                          <a:srgbClr val="FF0000"/>
                                        </p:clrVal>
                                      </p:to>
                                    </p:set>
                                    <p:set>
                                      <p:cBhvr>
                                        <p:cTn id="39" dur="1000" fill="hold"/>
                                        <p:tgtEl>
                                          <p:spTgt spid="20"/>
                                        </p:tgtEl>
                                        <p:attrNameLst>
                                          <p:attrName>fillcolor</p:attrName>
                                        </p:attrNameLst>
                                      </p:cBhvr>
                                      <p:to>
                                        <p:clrVal>
                                          <a:srgbClr val="FF0000"/>
                                        </p:clrVal>
                                      </p:to>
                                    </p:set>
                                    <p:set>
                                      <p:cBhvr>
                                        <p:cTn id="40" dur="1000" fill="hold"/>
                                        <p:tgtEl>
                                          <p:spTgt spid="20"/>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iterate type="lt">
                                    <p:tmPct val="0"/>
                                  </p:iterate>
                                  <p:childTnLst>
                                    <p:animMotion origin="layout" path="M -3.54167E-6 -4.44444E-6 L -0.06302 0.12547 " pathEditMode="relative" rAng="0" ptsTypes="AA">
                                      <p:cBhvr>
                                        <p:cTn id="44" dur="2000" fill="hold"/>
                                        <p:tgtEl>
                                          <p:spTgt spid="11"/>
                                        </p:tgtEl>
                                        <p:attrNameLst>
                                          <p:attrName>ppt_x</p:attrName>
                                          <p:attrName>ppt_y</p:attrName>
                                        </p:attrNameLst>
                                      </p:cBhvr>
                                      <p:rCtr x="-3151" y="6273"/>
                                    </p:animMotion>
                                  </p:childTnLst>
                                </p:cTn>
                              </p:par>
                            </p:childTnLst>
                          </p:cTn>
                        </p:par>
                        <p:par>
                          <p:cTn id="45" fill="hold">
                            <p:stCondLst>
                              <p:cond delay="2000"/>
                            </p:stCondLst>
                            <p:childTnLst>
                              <p:par>
                                <p:cTn id="46" presetID="16" presetClass="emph" presetSubtype="0" fill="hold" grpId="1" nodeType="afterEffect">
                                  <p:stCondLst>
                                    <p:cond delay="0"/>
                                  </p:stCondLst>
                                  <p:iterate type="lt">
                                    <p:tmPct val="4000"/>
                                  </p:iterate>
                                  <p:childTnLst>
                                    <p:set>
                                      <p:cBhvr override="childStyle">
                                        <p:cTn id="47" dur="1000" fill="hold"/>
                                        <p:tgtEl>
                                          <p:spTgt spid="11"/>
                                        </p:tgtEl>
                                        <p:attrNameLst>
                                          <p:attrName>style.color</p:attrName>
                                        </p:attrNameLst>
                                      </p:cBhvr>
                                      <p:to>
                                        <p:clrVal>
                                          <a:srgbClr val="FF0000"/>
                                        </p:clrVal>
                                      </p:to>
                                    </p:set>
                                    <p:set>
                                      <p:cBhvr>
                                        <p:cTn id="48" dur="1000" fill="hold"/>
                                        <p:tgtEl>
                                          <p:spTgt spid="11"/>
                                        </p:tgtEl>
                                        <p:attrNameLst>
                                          <p:attrName>fillcolor</p:attrName>
                                        </p:attrNameLst>
                                      </p:cBhvr>
                                      <p:to>
                                        <p:clrVal>
                                          <a:srgbClr val="FF0000"/>
                                        </p:clrVal>
                                      </p:to>
                                    </p:set>
                                    <p:set>
                                      <p:cBhvr>
                                        <p:cTn id="49" dur="1000" fill="hold"/>
                                        <p:tgtEl>
                                          <p:spTgt spid="11"/>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iterate type="lt">
                                    <p:tmPct val="0"/>
                                  </p:iterate>
                                  <p:childTnLst>
                                    <p:animMotion origin="layout" path="M 1.45833E-6 3.7037E-7 L 0.07864 0.13912 " pathEditMode="relative" rAng="0" ptsTypes="AA">
                                      <p:cBhvr>
                                        <p:cTn id="53" dur="2000" fill="hold"/>
                                        <p:tgtEl>
                                          <p:spTgt spid="13"/>
                                        </p:tgtEl>
                                        <p:attrNameLst>
                                          <p:attrName>ppt_x</p:attrName>
                                          <p:attrName>ppt_y</p:attrName>
                                        </p:attrNameLst>
                                      </p:cBhvr>
                                      <p:rCtr x="3932" y="6944"/>
                                    </p:animMotion>
                                  </p:childTnLst>
                                </p:cTn>
                              </p:par>
                            </p:childTnLst>
                          </p:cTn>
                        </p:par>
                        <p:par>
                          <p:cTn id="54" fill="hold">
                            <p:stCondLst>
                              <p:cond delay="2000"/>
                            </p:stCondLst>
                            <p:childTnLst>
                              <p:par>
                                <p:cTn id="55" presetID="16" presetClass="emph" presetSubtype="0" fill="hold" grpId="1" nodeType="afterEffect">
                                  <p:stCondLst>
                                    <p:cond delay="0"/>
                                  </p:stCondLst>
                                  <p:iterate type="lt">
                                    <p:tmPct val="4000"/>
                                  </p:iterate>
                                  <p:childTnLst>
                                    <p:set>
                                      <p:cBhvr override="childStyle">
                                        <p:cTn id="56" dur="1000" fill="hold"/>
                                        <p:tgtEl>
                                          <p:spTgt spid="13"/>
                                        </p:tgtEl>
                                        <p:attrNameLst>
                                          <p:attrName>style.color</p:attrName>
                                        </p:attrNameLst>
                                      </p:cBhvr>
                                      <p:to>
                                        <p:clrVal>
                                          <a:srgbClr val="FF0000"/>
                                        </p:clrVal>
                                      </p:to>
                                    </p:set>
                                    <p:set>
                                      <p:cBhvr>
                                        <p:cTn id="57" dur="1000" fill="hold"/>
                                        <p:tgtEl>
                                          <p:spTgt spid="13"/>
                                        </p:tgtEl>
                                        <p:attrNameLst>
                                          <p:attrName>fillcolor</p:attrName>
                                        </p:attrNameLst>
                                      </p:cBhvr>
                                      <p:to>
                                        <p:clrVal>
                                          <a:srgbClr val="FF0000"/>
                                        </p:clrVal>
                                      </p:to>
                                    </p:set>
                                    <p:set>
                                      <p:cBhvr>
                                        <p:cTn id="58" dur="1000" fill="hold"/>
                                        <p:tgtEl>
                                          <p:spTgt spid="13"/>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fill="hold"/>
                                        <p:tgtEl>
                                          <p:spTgt spid="34"/>
                                        </p:tgtEl>
                                        <p:attrNameLst>
                                          <p:attrName>ppt_x</p:attrName>
                                        </p:attrNameLst>
                                      </p:cBhvr>
                                      <p:tavLst>
                                        <p:tav tm="0">
                                          <p:val>
                                            <p:strVal val="#ppt_x"/>
                                          </p:val>
                                        </p:tav>
                                        <p:tav tm="100000">
                                          <p:val>
                                            <p:strVal val="#ppt_x"/>
                                          </p:val>
                                        </p:tav>
                                      </p:tavLst>
                                    </p:anim>
                                    <p:anim calcmode="lin" valueType="num">
                                      <p:cBhvr additive="base">
                                        <p:cTn id="1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3"/>
                                        </p:tgtEl>
                                        <p:attrNameLst>
                                          <p:attrName>style.visibility</p:attrName>
                                        </p:attrNameLst>
                                      </p:cBhvr>
                                      <p:to>
                                        <p:strVal val="visible"/>
                                      </p:to>
                                    </p:set>
                                    <p:anim calcmode="lin" valueType="num">
                                      <p:cBhvr additive="base">
                                        <p:cTn id="145" dur="500" fill="hold"/>
                                        <p:tgtEl>
                                          <p:spTgt spid="33"/>
                                        </p:tgtEl>
                                        <p:attrNameLst>
                                          <p:attrName>ppt_x</p:attrName>
                                        </p:attrNameLst>
                                      </p:cBhvr>
                                      <p:tavLst>
                                        <p:tav tm="0">
                                          <p:val>
                                            <p:strVal val="#ppt_x"/>
                                          </p:val>
                                        </p:tav>
                                        <p:tav tm="100000">
                                          <p:val>
                                            <p:strVal val="#ppt_x"/>
                                          </p:val>
                                        </p:tav>
                                      </p:tavLst>
                                    </p:anim>
                                    <p:anim calcmode="lin" valueType="num">
                                      <p:cBhvr additive="base">
                                        <p:cTn id="1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additive="base">
                                        <p:cTn id="155" dur="500" fill="hold"/>
                                        <p:tgtEl>
                                          <p:spTgt spid="35"/>
                                        </p:tgtEl>
                                        <p:attrNameLst>
                                          <p:attrName>ppt_x</p:attrName>
                                        </p:attrNameLst>
                                      </p:cBhvr>
                                      <p:tavLst>
                                        <p:tav tm="0">
                                          <p:val>
                                            <p:strVal val="#ppt_x"/>
                                          </p:val>
                                        </p:tav>
                                        <p:tav tm="100000">
                                          <p:val>
                                            <p:strVal val="#ppt_x"/>
                                          </p:val>
                                        </p:tav>
                                      </p:tavLst>
                                    </p:anim>
                                    <p:anim calcmode="lin" valueType="num">
                                      <p:cBhvr additive="base">
                                        <p:cTn id="1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fill="hold"/>
                                        <p:tgtEl>
                                          <p:spTgt spid="37"/>
                                        </p:tgtEl>
                                        <p:attrNameLst>
                                          <p:attrName>ppt_x</p:attrName>
                                        </p:attrNameLst>
                                      </p:cBhvr>
                                      <p:tavLst>
                                        <p:tav tm="0">
                                          <p:val>
                                            <p:strVal val="#ppt_x"/>
                                          </p:val>
                                        </p:tav>
                                        <p:tav tm="100000">
                                          <p:val>
                                            <p:strVal val="#ppt_x"/>
                                          </p:val>
                                        </p:tav>
                                      </p:tavLst>
                                    </p:anim>
                                    <p:anim calcmode="lin" valueType="num">
                                      <p:cBhvr additive="base">
                                        <p:cTn id="1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4" presetClass="entr" presetSubtype="10" fill="hold" grpId="0" nodeType="click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randombar(horizontal)">
                                      <p:cBhvr>
                                        <p:cTn id="167" dur="500"/>
                                        <p:tgtEl>
                                          <p:spTgt spid="44"/>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42"/>
                                        </p:tgtEl>
                                        <p:attrNameLst>
                                          <p:attrName>style.visibility</p:attrName>
                                        </p:attrNameLst>
                                      </p:cBhvr>
                                      <p:to>
                                        <p:strVal val="visible"/>
                                      </p:to>
                                    </p:set>
                                    <p:anim calcmode="lin" valueType="num">
                                      <p:cBhvr additive="base">
                                        <p:cTn id="172" dur="500" fill="hold"/>
                                        <p:tgtEl>
                                          <p:spTgt spid="42"/>
                                        </p:tgtEl>
                                        <p:attrNameLst>
                                          <p:attrName>ppt_x</p:attrName>
                                        </p:attrNameLst>
                                      </p:cBhvr>
                                      <p:tavLst>
                                        <p:tav tm="0">
                                          <p:val>
                                            <p:strVal val="#ppt_x"/>
                                          </p:val>
                                        </p:tav>
                                        <p:tav tm="100000">
                                          <p:val>
                                            <p:strVal val="#ppt_x"/>
                                          </p:val>
                                        </p:tav>
                                      </p:tavLst>
                                    </p:anim>
                                    <p:anim calcmode="lin" valueType="num">
                                      <p:cBhvr additive="base">
                                        <p:cTn id="17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41"/>
                                        </p:tgtEl>
                                        <p:attrNameLst>
                                          <p:attrName>style.visibility</p:attrName>
                                        </p:attrNameLst>
                                      </p:cBhvr>
                                      <p:to>
                                        <p:strVal val="visible"/>
                                      </p:to>
                                    </p:set>
                                    <p:anim calcmode="lin" valueType="num">
                                      <p:cBhvr additive="base">
                                        <p:cTn id="178" dur="500" fill="hold"/>
                                        <p:tgtEl>
                                          <p:spTgt spid="41"/>
                                        </p:tgtEl>
                                        <p:attrNameLst>
                                          <p:attrName>ppt_x</p:attrName>
                                        </p:attrNameLst>
                                      </p:cBhvr>
                                      <p:tavLst>
                                        <p:tav tm="0">
                                          <p:val>
                                            <p:strVal val="#ppt_x"/>
                                          </p:val>
                                        </p:tav>
                                        <p:tav tm="100000">
                                          <p:val>
                                            <p:strVal val="#ppt_x"/>
                                          </p:val>
                                        </p:tav>
                                      </p:tavLst>
                                    </p:anim>
                                    <p:anim calcmode="lin" valueType="num">
                                      <p:cBhvr additive="base">
                                        <p:cTn id="17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39"/>
                                        </p:tgtEl>
                                        <p:attrNameLst>
                                          <p:attrName>style.visibility</p:attrName>
                                        </p:attrNameLst>
                                      </p:cBhvr>
                                      <p:to>
                                        <p:strVal val="visible"/>
                                      </p:to>
                                    </p:set>
                                    <p:anim calcmode="lin" valueType="num">
                                      <p:cBhvr additive="base">
                                        <p:cTn id="184" dur="500" fill="hold"/>
                                        <p:tgtEl>
                                          <p:spTgt spid="39"/>
                                        </p:tgtEl>
                                        <p:attrNameLst>
                                          <p:attrName>ppt_x</p:attrName>
                                        </p:attrNameLst>
                                      </p:cBhvr>
                                      <p:tavLst>
                                        <p:tav tm="0">
                                          <p:val>
                                            <p:strVal val="#ppt_x"/>
                                          </p:val>
                                        </p:tav>
                                        <p:tav tm="100000">
                                          <p:val>
                                            <p:strVal val="#ppt_x"/>
                                          </p:val>
                                        </p:tav>
                                      </p:tavLst>
                                    </p:anim>
                                    <p:anim calcmode="lin" valueType="num">
                                      <p:cBhvr additive="base">
                                        <p:cTn id="185" dur="500" fill="hold"/>
                                        <p:tgtEl>
                                          <p:spTgt spid="39"/>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38"/>
                                        </p:tgtEl>
                                        <p:attrNameLst>
                                          <p:attrName>style.visibility</p:attrName>
                                        </p:attrNameLst>
                                      </p:cBhvr>
                                      <p:to>
                                        <p:strVal val="visible"/>
                                      </p:to>
                                    </p:set>
                                    <p:anim calcmode="lin" valueType="num">
                                      <p:cBhvr additive="base">
                                        <p:cTn id="188" dur="500" fill="hold"/>
                                        <p:tgtEl>
                                          <p:spTgt spid="38"/>
                                        </p:tgtEl>
                                        <p:attrNameLst>
                                          <p:attrName>ppt_x</p:attrName>
                                        </p:attrNameLst>
                                      </p:cBhvr>
                                      <p:tavLst>
                                        <p:tav tm="0">
                                          <p:val>
                                            <p:strVal val="#ppt_x"/>
                                          </p:val>
                                        </p:tav>
                                        <p:tav tm="100000">
                                          <p:val>
                                            <p:strVal val="#ppt_x"/>
                                          </p:val>
                                        </p:tav>
                                      </p:tavLst>
                                    </p:anim>
                                    <p:anim calcmode="lin" valueType="num">
                                      <p:cBhvr additive="base">
                                        <p:cTn id="18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40"/>
                                        </p:tgtEl>
                                        <p:attrNameLst>
                                          <p:attrName>style.visibility</p:attrName>
                                        </p:attrNameLst>
                                      </p:cBhvr>
                                      <p:to>
                                        <p:strVal val="visible"/>
                                      </p:to>
                                    </p:set>
                                    <p:anim calcmode="lin" valueType="num">
                                      <p:cBhvr additive="base">
                                        <p:cTn id="194" dur="500" fill="hold"/>
                                        <p:tgtEl>
                                          <p:spTgt spid="40"/>
                                        </p:tgtEl>
                                        <p:attrNameLst>
                                          <p:attrName>ppt_x</p:attrName>
                                        </p:attrNameLst>
                                      </p:cBhvr>
                                      <p:tavLst>
                                        <p:tav tm="0">
                                          <p:val>
                                            <p:strVal val="#ppt_x"/>
                                          </p:val>
                                        </p:tav>
                                        <p:tav tm="100000">
                                          <p:val>
                                            <p:strVal val="#ppt_x"/>
                                          </p:val>
                                        </p:tav>
                                      </p:tavLst>
                                    </p:anim>
                                    <p:anim calcmode="lin" valueType="num">
                                      <p:cBhvr additive="base">
                                        <p:cTn id="19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grpId="0" nodeType="click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additive="base">
                                        <p:cTn id="200" dur="500" fill="hold"/>
                                        <p:tgtEl>
                                          <p:spTgt spid="45"/>
                                        </p:tgtEl>
                                        <p:attrNameLst>
                                          <p:attrName>ppt_x</p:attrName>
                                        </p:attrNameLst>
                                      </p:cBhvr>
                                      <p:tavLst>
                                        <p:tav tm="0">
                                          <p:val>
                                            <p:strVal val="#ppt_x"/>
                                          </p:val>
                                        </p:tav>
                                        <p:tav tm="100000">
                                          <p:val>
                                            <p:strVal val="#ppt_x"/>
                                          </p:val>
                                        </p:tav>
                                      </p:tavLst>
                                    </p:anim>
                                    <p:anim calcmode="lin" valueType="num">
                                      <p:cBhvr additive="base">
                                        <p:cTn id="20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grpId="0" nodeType="clickEffect">
                                  <p:stCondLst>
                                    <p:cond delay="0"/>
                                  </p:stCondLst>
                                  <p:childTnLst>
                                    <p:set>
                                      <p:cBhvr>
                                        <p:cTn id="205" dur="1" fill="hold">
                                          <p:stCondLst>
                                            <p:cond delay="0"/>
                                          </p:stCondLst>
                                        </p:cTn>
                                        <p:tgtEl>
                                          <p:spTgt spid="46"/>
                                        </p:tgtEl>
                                        <p:attrNameLst>
                                          <p:attrName>style.visibility</p:attrName>
                                        </p:attrNameLst>
                                      </p:cBhvr>
                                      <p:to>
                                        <p:strVal val="visible"/>
                                      </p:to>
                                    </p:set>
                                    <p:anim calcmode="lin" valueType="num">
                                      <p:cBhvr additive="base">
                                        <p:cTn id="206" dur="500" fill="hold"/>
                                        <p:tgtEl>
                                          <p:spTgt spid="46"/>
                                        </p:tgtEl>
                                        <p:attrNameLst>
                                          <p:attrName>ppt_x</p:attrName>
                                        </p:attrNameLst>
                                      </p:cBhvr>
                                      <p:tavLst>
                                        <p:tav tm="0">
                                          <p:val>
                                            <p:strVal val="#ppt_x"/>
                                          </p:val>
                                        </p:tav>
                                        <p:tav tm="100000">
                                          <p:val>
                                            <p:strVal val="#ppt_x"/>
                                          </p:val>
                                        </p:tav>
                                      </p:tavLst>
                                    </p:anim>
                                    <p:anim calcmode="lin" valueType="num">
                                      <p:cBhvr additive="base">
                                        <p:cTn id="20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14" presetClass="entr" presetSubtype="10" fill="hold" grpId="0" nodeType="click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randombar(horizontal)">
                                      <p:cBhvr>
                                        <p:cTn id="212" dur="500"/>
                                        <p:tgtEl>
                                          <p:spTgt spid="49"/>
                                        </p:tgtEl>
                                      </p:cBhvr>
                                    </p:animEffec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53"/>
                                        </p:tgtEl>
                                        <p:attrNameLst>
                                          <p:attrName>style.visibility</p:attrName>
                                        </p:attrNameLst>
                                      </p:cBhvr>
                                      <p:to>
                                        <p:strVal val="visible"/>
                                      </p:to>
                                    </p:set>
                                    <p:anim calcmode="lin" valueType="num">
                                      <p:cBhvr additive="base">
                                        <p:cTn id="217" dur="500" fill="hold"/>
                                        <p:tgtEl>
                                          <p:spTgt spid="53"/>
                                        </p:tgtEl>
                                        <p:attrNameLst>
                                          <p:attrName>ppt_x</p:attrName>
                                        </p:attrNameLst>
                                      </p:cBhvr>
                                      <p:tavLst>
                                        <p:tav tm="0">
                                          <p:val>
                                            <p:strVal val="#ppt_x"/>
                                          </p:val>
                                        </p:tav>
                                        <p:tav tm="100000">
                                          <p:val>
                                            <p:strVal val="#ppt_x"/>
                                          </p:val>
                                        </p:tav>
                                      </p:tavLst>
                                    </p:anim>
                                    <p:anim calcmode="lin" valueType="num">
                                      <p:cBhvr additive="base">
                                        <p:cTn id="21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4" presetClass="entr" presetSubtype="10" fill="hold" grpId="0" nodeType="clickEffect">
                                  <p:stCondLst>
                                    <p:cond delay="0"/>
                                  </p:stCondLst>
                                  <p:childTnLst>
                                    <p:set>
                                      <p:cBhvr>
                                        <p:cTn id="222" dur="1" fill="hold">
                                          <p:stCondLst>
                                            <p:cond delay="0"/>
                                          </p:stCondLst>
                                        </p:cTn>
                                        <p:tgtEl>
                                          <p:spTgt spid="52"/>
                                        </p:tgtEl>
                                        <p:attrNameLst>
                                          <p:attrName>style.visibility</p:attrName>
                                        </p:attrNameLst>
                                      </p:cBhvr>
                                      <p:to>
                                        <p:strVal val="visible"/>
                                      </p:to>
                                    </p:set>
                                    <p:animEffect transition="in" filter="randombar(horizontal)">
                                      <p:cBhvr>
                                        <p:cTn id="223" dur="500"/>
                                        <p:tgtEl>
                                          <p:spTgt spid="52"/>
                                        </p:tgtEl>
                                      </p:cBhvr>
                                    </p:animEffect>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47"/>
                                        </p:tgtEl>
                                        <p:attrNameLst>
                                          <p:attrName>style.visibility</p:attrName>
                                        </p:attrNameLst>
                                      </p:cBhvr>
                                      <p:to>
                                        <p:strVal val="visible"/>
                                      </p:to>
                                    </p:set>
                                    <p:anim calcmode="lin" valueType="num">
                                      <p:cBhvr additive="base">
                                        <p:cTn id="228" dur="500" fill="hold"/>
                                        <p:tgtEl>
                                          <p:spTgt spid="47"/>
                                        </p:tgtEl>
                                        <p:attrNameLst>
                                          <p:attrName>ppt_x</p:attrName>
                                        </p:attrNameLst>
                                      </p:cBhvr>
                                      <p:tavLst>
                                        <p:tav tm="0">
                                          <p:val>
                                            <p:strVal val="#ppt_x"/>
                                          </p:val>
                                        </p:tav>
                                        <p:tav tm="100000">
                                          <p:val>
                                            <p:strVal val="#ppt_x"/>
                                          </p:val>
                                        </p:tav>
                                      </p:tavLst>
                                    </p:anim>
                                    <p:anim calcmode="lin" valueType="num">
                                      <p:cBhvr additive="base">
                                        <p:cTn id="22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grpId="0" nodeType="clickEffect">
                                  <p:stCondLst>
                                    <p:cond delay="0"/>
                                  </p:stCondLst>
                                  <p:childTnLst>
                                    <p:set>
                                      <p:cBhvr>
                                        <p:cTn id="233" dur="1" fill="hold">
                                          <p:stCondLst>
                                            <p:cond delay="0"/>
                                          </p:stCondLst>
                                        </p:cTn>
                                        <p:tgtEl>
                                          <p:spTgt spid="48"/>
                                        </p:tgtEl>
                                        <p:attrNameLst>
                                          <p:attrName>style.visibility</p:attrName>
                                        </p:attrNameLst>
                                      </p:cBhvr>
                                      <p:to>
                                        <p:strVal val="visible"/>
                                      </p:to>
                                    </p:set>
                                    <p:anim calcmode="lin" valueType="num">
                                      <p:cBhvr additive="base">
                                        <p:cTn id="234" dur="500" fill="hold"/>
                                        <p:tgtEl>
                                          <p:spTgt spid="48"/>
                                        </p:tgtEl>
                                        <p:attrNameLst>
                                          <p:attrName>ppt_x</p:attrName>
                                        </p:attrNameLst>
                                      </p:cBhvr>
                                      <p:tavLst>
                                        <p:tav tm="0">
                                          <p:val>
                                            <p:strVal val="#ppt_x"/>
                                          </p:val>
                                        </p:tav>
                                        <p:tav tm="100000">
                                          <p:val>
                                            <p:strVal val="#ppt_x"/>
                                          </p:val>
                                        </p:tav>
                                      </p:tavLst>
                                    </p:anim>
                                    <p:anim calcmode="lin" valueType="num">
                                      <p:cBhvr additive="base">
                                        <p:cTn id="23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2" presetClass="entr" presetSubtype="4" fill="hold" grpId="0" nodeType="click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additive="base">
                                        <p:cTn id="240" dur="500" fill="hold"/>
                                        <p:tgtEl>
                                          <p:spTgt spid="56"/>
                                        </p:tgtEl>
                                        <p:attrNameLst>
                                          <p:attrName>ppt_x</p:attrName>
                                        </p:attrNameLst>
                                      </p:cBhvr>
                                      <p:tavLst>
                                        <p:tav tm="0">
                                          <p:val>
                                            <p:strVal val="#ppt_x"/>
                                          </p:val>
                                        </p:tav>
                                        <p:tav tm="100000">
                                          <p:val>
                                            <p:strVal val="#ppt_x"/>
                                          </p:val>
                                        </p:tav>
                                      </p:tavLst>
                                    </p:anim>
                                    <p:anim calcmode="lin" valueType="num">
                                      <p:cBhvr additive="base">
                                        <p:cTn id="24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14" presetClass="entr" presetSubtype="10" fill="hold" grpId="0" nodeType="clickEffect">
                                  <p:stCondLst>
                                    <p:cond delay="0"/>
                                  </p:stCondLst>
                                  <p:childTnLst>
                                    <p:set>
                                      <p:cBhvr>
                                        <p:cTn id="245" dur="1" fill="hold">
                                          <p:stCondLst>
                                            <p:cond delay="0"/>
                                          </p:stCondLst>
                                        </p:cTn>
                                        <p:tgtEl>
                                          <p:spTgt spid="55"/>
                                        </p:tgtEl>
                                        <p:attrNameLst>
                                          <p:attrName>style.visibility</p:attrName>
                                        </p:attrNameLst>
                                      </p:cBhvr>
                                      <p:to>
                                        <p:strVal val="visible"/>
                                      </p:to>
                                    </p:set>
                                    <p:animEffect transition="in" filter="randombar(horizontal)">
                                      <p:cBhvr>
                                        <p:cTn id="246" dur="500"/>
                                        <p:tgtEl>
                                          <p:spTgt spid="55"/>
                                        </p:tgtEl>
                                      </p:cBhvr>
                                    </p:animEffect>
                                  </p:childTnLst>
                                </p:cTn>
                              </p:par>
                            </p:childTnLst>
                          </p:cTn>
                        </p:par>
                      </p:childTnLst>
                    </p:cTn>
                  </p:par>
                  <p:par>
                    <p:cTn id="247" fill="hold">
                      <p:stCondLst>
                        <p:cond delay="indefinite"/>
                      </p:stCondLst>
                      <p:childTnLst>
                        <p:par>
                          <p:cTn id="248" fill="hold">
                            <p:stCondLst>
                              <p:cond delay="0"/>
                            </p:stCondLst>
                            <p:childTnLst>
                              <p:par>
                                <p:cTn id="249" presetID="14" presetClass="entr" presetSubtype="10" fill="hold" grpId="0" nodeType="clickEffect">
                                  <p:stCondLst>
                                    <p:cond delay="0"/>
                                  </p:stCondLst>
                                  <p:childTnLst>
                                    <p:set>
                                      <p:cBhvr>
                                        <p:cTn id="250" dur="1" fill="hold">
                                          <p:stCondLst>
                                            <p:cond delay="0"/>
                                          </p:stCondLst>
                                        </p:cTn>
                                        <p:tgtEl>
                                          <p:spTgt spid="57"/>
                                        </p:tgtEl>
                                        <p:attrNameLst>
                                          <p:attrName>style.visibility</p:attrName>
                                        </p:attrNameLst>
                                      </p:cBhvr>
                                      <p:to>
                                        <p:strVal val="visible"/>
                                      </p:to>
                                    </p:set>
                                    <p:animEffect transition="in" filter="randombar(horizontal)">
                                      <p:cBhvr>
                                        <p:cTn id="2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1" grpId="1"/>
      <p:bldP spid="11" grpId="2"/>
      <p:bldP spid="13" grpId="0"/>
      <p:bldP spid="13" grpId="1"/>
      <p:bldP spid="13" grpId="2"/>
      <p:bldP spid="15" grpId="0"/>
      <p:bldP spid="16" grpId="0"/>
      <p:bldP spid="17" grpId="0"/>
      <p:bldP spid="18" grpId="0"/>
      <p:bldP spid="19" grpId="0"/>
      <p:bldP spid="20" grpId="0"/>
      <p:bldP spid="20" grpId="1"/>
      <p:bldP spid="20" grpId="2"/>
      <p:bldP spid="21" grpId="0"/>
      <p:bldP spid="22" grpId="0"/>
      <p:bldP spid="23" grpId="0"/>
      <p:bldP spid="24" grpId="0"/>
      <p:bldP spid="2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5" grpId="0"/>
      <p:bldP spid="46" grpId="0"/>
      <p:bldP spid="47" grpId="0"/>
      <p:bldP spid="48" grpId="0"/>
      <p:bldP spid="49" grpId="0"/>
      <p:bldP spid="52" grpId="0" animBg="1"/>
      <p:bldP spid="53" grpId="0"/>
      <p:bldP spid="55" grpId="0" animBg="1"/>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D048690-3BBF-4275-963A-32E303EF3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12204700" cy="6858000"/>
          </a:xfrm>
          <a:prstGeom prst="rect">
            <a:avLst/>
          </a:prstGeom>
        </p:spPr>
      </p:pic>
      <p:pic>
        <p:nvPicPr>
          <p:cNvPr id="3" name="图片 6">
            <a:extLst>
              <a:ext uri="{FF2B5EF4-FFF2-40B4-BE49-F238E27FC236}">
                <a16:creationId xmlns:a16="http://schemas.microsoft.com/office/drawing/2014/main" id="{4CA027E4-FABF-4203-BCA4-F83BAC05A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27" y="-56375"/>
            <a:ext cx="12405353" cy="6970749"/>
          </a:xfrm>
          <a:prstGeom prst="rect">
            <a:avLst/>
          </a:prstGeom>
        </p:spPr>
      </p:pic>
      <p:sp>
        <p:nvSpPr>
          <p:cNvPr id="4" name="TextBox 3"/>
          <p:cNvSpPr txBox="1"/>
          <p:nvPr/>
        </p:nvSpPr>
        <p:spPr>
          <a:xfrm>
            <a:off x="1067220" y="2089791"/>
            <a:ext cx="9518469" cy="369332"/>
          </a:xfrm>
          <a:prstGeom prst="rect">
            <a:avLst/>
          </a:prstGeom>
          <a:noFill/>
        </p:spPr>
        <p:txBody>
          <a:bodyPr wrap="square" rtlCol="0">
            <a:spAutoFit/>
          </a:bodyPr>
          <a:lstStyle/>
          <a:p>
            <a:r>
              <a:rPr lang="en-US" dirty="0" err="1">
                <a:solidFill>
                  <a:schemeClr val="bg1"/>
                </a:solidFill>
                <a:latin typeface="Times New Roman" panose="02020603050405020304" pitchFamily="18" charset="0"/>
                <a:cs typeface="Times New Roman" panose="02020603050405020304" pitchFamily="18" charset="0"/>
              </a:rPr>
              <a:t>Nhìn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thấy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I La </a:t>
            </a:r>
            <a:r>
              <a:rPr lang="en-US" dirty="0" err="1">
                <a:solidFill>
                  <a:schemeClr val="bg1"/>
                </a:solidFill>
                <a:latin typeface="Times New Roman" panose="02020603050405020304" pitchFamily="18" charset="0"/>
                <a:cs typeface="Times New Roman" panose="02020603050405020304" pitchFamily="18" charset="0"/>
              </a:rPr>
              <a:t>Mã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được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lặp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lần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tiếp</a:t>
            </a:r>
            <a:r>
              <a:rPr lang="en-US"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067220" y="2626647"/>
            <a:ext cx="5738949" cy="383177"/>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 Ba </a:t>
            </a:r>
            <a:r>
              <a:rPr lang="en-US" dirty="0" err="1">
                <a:solidFill>
                  <a:srgbClr val="FFFF00"/>
                </a:solidFill>
                <a:latin typeface="Times New Roman" panose="02020603050405020304" pitchFamily="18" charset="0"/>
                <a:cs typeface="Times New Roman" panose="02020603050405020304" pitchFamily="18" charset="0"/>
              </a:rPr>
              <a:t>lần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liên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tiếp</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06259" y="3072736"/>
            <a:ext cx="9922997" cy="646331"/>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Từ</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ba</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cơ</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bản</a:t>
            </a:r>
            <a:r>
              <a:rPr lang="en-US" dirty="0">
                <a:solidFill>
                  <a:srgbClr val="FFFF00"/>
                </a:solidFill>
                <a:latin typeface="Times New Roman" panose="02020603050405020304" pitchFamily="18" charset="0"/>
                <a:cs typeface="Times New Roman" panose="02020603050405020304" pitchFamily="18" charset="0"/>
              </a:rPr>
              <a:t>: I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V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X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thì</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I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và</a:t>
            </a:r>
            <a:r>
              <a:rPr lang="en-US" dirty="0">
                <a:solidFill>
                  <a:srgbClr val="FFFF00"/>
                </a:solidFill>
                <a:latin typeface="Times New Roman" panose="02020603050405020304" pitchFamily="18" charset="0"/>
                <a:cs typeface="Times New Roman" panose="02020603050405020304" pitchFamily="18" charset="0"/>
              </a:rPr>
              <a:t> X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được</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lặp</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lại</a:t>
            </a:r>
            <a:r>
              <a:rPr lang="en-US" dirty="0">
                <a:solidFill>
                  <a:srgbClr val="FFFF00"/>
                </a:solidFill>
                <a:latin typeface="Times New Roman" panose="02020603050405020304" pitchFamily="18" charset="0"/>
                <a:cs typeface="Times New Roman" panose="02020603050405020304" pitchFamily="18" charset="0"/>
              </a:rPr>
              <a:t> 3 </a:t>
            </a:r>
            <a:r>
              <a:rPr lang="en-US" dirty="0" err="1">
                <a:solidFill>
                  <a:srgbClr val="FFFF00"/>
                </a:solidFill>
                <a:latin typeface="Times New Roman" panose="02020603050405020304" pitchFamily="18" charset="0"/>
                <a:cs typeface="Times New Roman" panose="02020603050405020304" pitchFamily="18" charset="0"/>
              </a:rPr>
              <a:t>lần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liên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tiếp</a:t>
            </a:r>
            <a:r>
              <a:rPr lang="en-US" dirty="0">
                <a:solidFill>
                  <a:srgbClr val="FFFF00"/>
                </a:solidFill>
                <a:latin typeface="Times New Roman" panose="02020603050405020304" pitchFamily="18" charset="0"/>
                <a:cs typeface="Times New Roman" panose="02020603050405020304" pitchFamily="18" charset="0"/>
              </a:rPr>
              <a:t>. ( </a:t>
            </a:r>
            <a:r>
              <a:rPr lang="en-US" dirty="0" err="1">
                <a:solidFill>
                  <a:srgbClr val="FFFF00"/>
                </a:solidFill>
                <a:latin typeface="Times New Roman" panose="02020603050405020304" pitchFamily="18" charset="0"/>
                <a:cs typeface="Times New Roman" panose="02020603050405020304" pitchFamily="18" charset="0"/>
              </a:rPr>
              <a:t>Tuyệt</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đối</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không</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vượt</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quá</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ba</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006260" y="3806930"/>
            <a:ext cx="6305006" cy="369332"/>
          </a:xfrm>
          <a:prstGeom prst="rect">
            <a:avLst/>
          </a:prstGeom>
          <a:noFill/>
        </p:spPr>
        <p:txBody>
          <a:bodyPr wrap="square" rtlCol="0">
            <a:spAutoFit/>
          </a:bodyPr>
          <a:lstStyle/>
          <a:p>
            <a:r>
              <a:rPr lang="en-US" dirty="0" err="1">
                <a:solidFill>
                  <a:schemeClr val="bg1"/>
                </a:solidFill>
                <a:latin typeface="Times New Roman" panose="02020603050405020304" pitchFamily="18" charset="0"/>
                <a:cs typeface="Times New Roman" panose="02020603050405020304" pitchFamily="18" charset="0"/>
              </a:rPr>
              <a:t>Chữ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I La </a:t>
            </a:r>
            <a:r>
              <a:rPr lang="en-US" dirty="0" err="1">
                <a:solidFill>
                  <a:schemeClr val="bg1"/>
                </a:solidFill>
                <a:latin typeface="Times New Roman" panose="02020603050405020304" pitchFamily="18" charset="0"/>
                <a:cs typeface="Times New Roman" panose="02020603050405020304" pitchFamily="18" charset="0"/>
              </a:rPr>
              <a:t>Mã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đứng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trước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Mã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nào</a:t>
            </a:r>
            <a:r>
              <a:rPr lang="en-US"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067220" y="4242013"/>
            <a:ext cx="5617029"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5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và</a:t>
            </a:r>
            <a:r>
              <a:rPr lang="en-US" dirty="0">
                <a:solidFill>
                  <a:srgbClr val="FFFF00"/>
                </a:solidFill>
                <a:latin typeface="Times New Roman" panose="02020603050405020304" pitchFamily="18" charset="0"/>
                <a:cs typeface="Times New Roman" panose="02020603050405020304" pitchFamily="18" charset="0"/>
              </a:rPr>
              <a:t> 10 La </a:t>
            </a:r>
            <a:r>
              <a:rPr lang="en-US" dirty="0" err="1">
                <a:solidFill>
                  <a:srgbClr val="FFFF00"/>
                </a:solidFill>
                <a:latin typeface="Times New Roman" panose="02020603050405020304" pitchFamily="18" charset="0"/>
                <a:cs typeface="Times New Roman" panose="02020603050405020304" pitchFamily="18" charset="0"/>
              </a:rPr>
              <a:t>Mã</a:t>
            </a:r>
            <a:r>
              <a:rPr lang="en-US" dirty="0">
                <a:solidFill>
                  <a:srgbClr val="FFFF00"/>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1067220" y="4789875"/>
            <a:ext cx="6287588"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Qui </a:t>
            </a:r>
            <a:r>
              <a:rPr lang="en-US" dirty="0" err="1">
                <a:solidFill>
                  <a:schemeClr val="bg1"/>
                </a:solidFill>
                <a:latin typeface="Times New Roman" panose="02020603050405020304" pitchFamily="18" charset="0"/>
                <a:cs typeface="Times New Roman" panose="02020603050405020304" pitchFamily="18" charset="0"/>
              </a:rPr>
              <a:t>tắc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Mã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trừ</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75366" y="5220379"/>
            <a:ext cx="10554789"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thêm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vào</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bên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phải</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cơ</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bản</a:t>
            </a:r>
            <a:r>
              <a:rPr lang="en-US" dirty="0">
                <a:solidFill>
                  <a:srgbClr val="FFFF00"/>
                </a:solidFill>
                <a:latin typeface="Times New Roman" panose="02020603050405020304" pitchFamily="18" charset="0"/>
                <a:cs typeface="Times New Roman" panose="02020603050405020304" pitchFamily="18" charset="0"/>
              </a:rPr>
              <a:t> ( V, X) </a:t>
            </a:r>
            <a:r>
              <a:rPr lang="en-US" dirty="0" err="1">
                <a:solidFill>
                  <a:srgbClr val="FFFF00"/>
                </a:solidFill>
                <a:latin typeface="Times New Roman" panose="02020603050405020304" pitchFamily="18" charset="0"/>
                <a:cs typeface="Times New Roman" panose="02020603050405020304" pitchFamily="18" charset="0"/>
              </a:rPr>
              <a:t>là</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cộng</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thêm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và</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tuyệt</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đối</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không</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được</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thêm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quá</a:t>
            </a:r>
            <a:r>
              <a:rPr lang="en-US" dirty="0">
                <a:solidFill>
                  <a:srgbClr val="FFFF00"/>
                </a:solidFill>
                <a:latin typeface="Times New Roman" panose="02020603050405020304" pitchFamily="18" charset="0"/>
                <a:cs typeface="Times New Roman" panose="02020603050405020304" pitchFamily="18" charset="0"/>
              </a:rPr>
              <a:t> 3 </a:t>
            </a:r>
            <a:r>
              <a:rPr lang="en-US" dirty="0" err="1">
                <a:solidFill>
                  <a:srgbClr val="FFFF00"/>
                </a:solidFill>
                <a:latin typeface="Times New Roman" panose="02020603050405020304" pitchFamily="18" charset="0"/>
                <a:cs typeface="Times New Roman" panose="02020603050405020304" pitchFamily="18" charset="0"/>
              </a:rPr>
              <a:t>lần</a:t>
            </a:r>
            <a:r>
              <a:rPr lang="en-US" dirty="0">
                <a:solidFill>
                  <a:srgbClr val="FFFF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1067220" y="5744548"/>
            <a:ext cx="10598332"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viết</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vào</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bên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trái</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chữ</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cơ</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bản</a:t>
            </a:r>
            <a:r>
              <a:rPr lang="en-US" dirty="0">
                <a:solidFill>
                  <a:srgbClr val="FFFF00"/>
                </a:solidFill>
                <a:latin typeface="Times New Roman" panose="02020603050405020304" pitchFamily="18" charset="0"/>
                <a:cs typeface="Times New Roman" panose="02020603050405020304" pitchFamily="18" charset="0"/>
              </a:rPr>
              <a:t> ( V, X) </a:t>
            </a:r>
            <a:r>
              <a:rPr lang="en-US" dirty="0" err="1">
                <a:solidFill>
                  <a:srgbClr val="FFFF00"/>
                </a:solidFill>
                <a:latin typeface="Times New Roman" panose="02020603050405020304" pitchFamily="18" charset="0"/>
                <a:cs typeface="Times New Roman" panose="02020603050405020304" pitchFamily="18" charset="0"/>
              </a:rPr>
              <a:t>là</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trừ</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đi</a:t>
            </a:r>
            <a:r>
              <a:rPr lang="en-US" dirty="0">
                <a:solidFill>
                  <a:srgbClr val="FFFF00"/>
                </a:solidFill>
                <a:latin typeface="Times New Roman" panose="02020603050405020304" pitchFamily="18" charset="0"/>
                <a:cs typeface="Times New Roman" panose="02020603050405020304" pitchFamily="18" charset="0"/>
              </a:rPr>
              <a:t>. </a:t>
            </a:r>
          </a:p>
        </p:txBody>
      </p:sp>
      <p:graphicFrame>
        <p:nvGraphicFramePr>
          <p:cNvPr id="12" name="Table 11"/>
          <p:cNvGraphicFramePr>
            <a:graphicFrameLocks noGrp="1"/>
          </p:cNvGraphicFramePr>
          <p:nvPr/>
        </p:nvGraphicFramePr>
        <p:xfrm>
          <a:off x="814529" y="705616"/>
          <a:ext cx="10786831" cy="1158240"/>
        </p:xfrm>
        <a:graphic>
          <a:graphicData uri="http://schemas.openxmlformats.org/drawingml/2006/table">
            <a:tbl>
              <a:tblPr firstRow="1" bandRow="1">
                <a:tableStyleId>{5C22544A-7EE6-4342-B048-85BDC9FD1C3A}</a:tableStyleId>
              </a:tblPr>
              <a:tblGrid>
                <a:gridCol w="403966">
                  <a:extLst>
                    <a:ext uri="{9D8B030D-6E8A-4147-A177-3AD203B41FA5}">
                      <a16:colId xmlns:a16="http://schemas.microsoft.com/office/drawing/2014/main" val="1576097403"/>
                    </a:ext>
                  </a:extLst>
                </a:gridCol>
                <a:gridCol w="658761">
                  <a:extLst>
                    <a:ext uri="{9D8B030D-6E8A-4147-A177-3AD203B41FA5}">
                      <a16:colId xmlns:a16="http://schemas.microsoft.com/office/drawing/2014/main" val="2309639924"/>
                    </a:ext>
                  </a:extLst>
                </a:gridCol>
                <a:gridCol w="698090">
                  <a:extLst>
                    <a:ext uri="{9D8B030D-6E8A-4147-A177-3AD203B41FA5}">
                      <a16:colId xmlns:a16="http://schemas.microsoft.com/office/drawing/2014/main" val="2870700070"/>
                    </a:ext>
                  </a:extLst>
                </a:gridCol>
                <a:gridCol w="757084">
                  <a:extLst>
                    <a:ext uri="{9D8B030D-6E8A-4147-A177-3AD203B41FA5}">
                      <a16:colId xmlns:a16="http://schemas.microsoft.com/office/drawing/2014/main" val="2412086838"/>
                    </a:ext>
                  </a:extLst>
                </a:gridCol>
                <a:gridCol w="707923">
                  <a:extLst>
                    <a:ext uri="{9D8B030D-6E8A-4147-A177-3AD203B41FA5}">
                      <a16:colId xmlns:a16="http://schemas.microsoft.com/office/drawing/2014/main" val="1315246112"/>
                    </a:ext>
                  </a:extLst>
                </a:gridCol>
                <a:gridCol w="668593">
                  <a:extLst>
                    <a:ext uri="{9D8B030D-6E8A-4147-A177-3AD203B41FA5}">
                      <a16:colId xmlns:a16="http://schemas.microsoft.com/office/drawing/2014/main" val="3348421420"/>
                    </a:ext>
                  </a:extLst>
                </a:gridCol>
                <a:gridCol w="865239">
                  <a:extLst>
                    <a:ext uri="{9D8B030D-6E8A-4147-A177-3AD203B41FA5}">
                      <a16:colId xmlns:a16="http://schemas.microsoft.com/office/drawing/2014/main" val="2175893617"/>
                    </a:ext>
                  </a:extLst>
                </a:gridCol>
                <a:gridCol w="1071716">
                  <a:extLst>
                    <a:ext uri="{9D8B030D-6E8A-4147-A177-3AD203B41FA5}">
                      <a16:colId xmlns:a16="http://schemas.microsoft.com/office/drawing/2014/main" val="3457465572"/>
                    </a:ext>
                  </a:extLst>
                </a:gridCol>
                <a:gridCol w="639097">
                  <a:extLst>
                    <a:ext uri="{9D8B030D-6E8A-4147-A177-3AD203B41FA5}">
                      <a16:colId xmlns:a16="http://schemas.microsoft.com/office/drawing/2014/main" val="1371052644"/>
                    </a:ext>
                  </a:extLst>
                </a:gridCol>
                <a:gridCol w="648929">
                  <a:extLst>
                    <a:ext uri="{9D8B030D-6E8A-4147-A177-3AD203B41FA5}">
                      <a16:colId xmlns:a16="http://schemas.microsoft.com/office/drawing/2014/main" val="3602851620"/>
                    </a:ext>
                  </a:extLst>
                </a:gridCol>
                <a:gridCol w="727587">
                  <a:extLst>
                    <a:ext uri="{9D8B030D-6E8A-4147-A177-3AD203B41FA5}">
                      <a16:colId xmlns:a16="http://schemas.microsoft.com/office/drawing/2014/main" val="3713050928"/>
                    </a:ext>
                  </a:extLst>
                </a:gridCol>
                <a:gridCol w="993058">
                  <a:extLst>
                    <a:ext uri="{9D8B030D-6E8A-4147-A177-3AD203B41FA5}">
                      <a16:colId xmlns:a16="http://schemas.microsoft.com/office/drawing/2014/main" val="3834827464"/>
                    </a:ext>
                  </a:extLst>
                </a:gridCol>
                <a:gridCol w="894736">
                  <a:extLst>
                    <a:ext uri="{9D8B030D-6E8A-4147-A177-3AD203B41FA5}">
                      <a16:colId xmlns:a16="http://schemas.microsoft.com/office/drawing/2014/main" val="387936101"/>
                    </a:ext>
                  </a:extLst>
                </a:gridCol>
                <a:gridCol w="1052052">
                  <a:extLst>
                    <a:ext uri="{9D8B030D-6E8A-4147-A177-3AD203B41FA5}">
                      <a16:colId xmlns:a16="http://schemas.microsoft.com/office/drawing/2014/main" val="3342075578"/>
                    </a:ext>
                  </a:extLst>
                </a:gridCol>
              </a:tblGrid>
              <a:tr h="413658">
                <a:tc>
                  <a:txBody>
                    <a:bodyPr/>
                    <a:lstStyle/>
                    <a:p>
                      <a:pPr algn="ctr"/>
                      <a:r>
                        <a:rPr lang="en-US" sz="3200" dirty="0">
                          <a:latin typeface="Times New Roman" panose="02020603050405020304" pitchFamily="18" charset="0"/>
                          <a:cs typeface="Times New Roman" panose="02020603050405020304" pitchFamily="18" charset="0"/>
                        </a:rPr>
                        <a:t>I</a:t>
                      </a:r>
                    </a:p>
                  </a:txBody>
                  <a:tcPr>
                    <a:solidFill>
                      <a:srgbClr val="FFC000"/>
                    </a:solidFill>
                  </a:tcPr>
                </a:tc>
                <a:tc>
                  <a:txBody>
                    <a:bodyPr/>
                    <a:lstStyle/>
                    <a:p>
                      <a:pPr algn="ctr"/>
                      <a:r>
                        <a:rPr lang="en-US" sz="3200" dirty="0">
                          <a:latin typeface="Times New Roman" panose="02020603050405020304" pitchFamily="18" charset="0"/>
                          <a:cs typeface="Times New Roman" panose="02020603050405020304" pitchFamily="18" charset="0"/>
                        </a:rPr>
                        <a:t>II</a:t>
                      </a:r>
                    </a:p>
                  </a:txBody>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III</a:t>
                      </a:r>
                    </a:p>
                  </a:txBody>
                  <a:tcPr/>
                </a:tc>
                <a:tc>
                  <a:txBody>
                    <a:bodyPr/>
                    <a:lstStyle/>
                    <a:p>
                      <a:pPr algn="ctr"/>
                      <a:r>
                        <a:rPr lang="en-US" sz="3200" dirty="0">
                          <a:latin typeface="Times New Roman" panose="02020603050405020304" pitchFamily="18" charset="0"/>
                          <a:cs typeface="Times New Roman" panose="02020603050405020304" pitchFamily="18" charset="0"/>
                        </a:rPr>
                        <a:t>IV</a:t>
                      </a:r>
                    </a:p>
                  </a:txBody>
                  <a:tcPr>
                    <a:solidFill>
                      <a:srgbClr val="92D050"/>
                    </a:solidFill>
                  </a:tcPr>
                </a:tc>
                <a:tc>
                  <a:txBody>
                    <a:bodyPr/>
                    <a:lstStyle/>
                    <a:p>
                      <a:pPr algn="ctr"/>
                      <a:r>
                        <a:rPr lang="en-US" sz="3200" dirty="0">
                          <a:latin typeface="Times New Roman" panose="02020603050405020304" pitchFamily="18" charset="0"/>
                          <a:cs typeface="Times New Roman" panose="02020603050405020304" pitchFamily="18" charset="0"/>
                        </a:rPr>
                        <a:t>V</a:t>
                      </a:r>
                    </a:p>
                  </a:txBody>
                  <a:tcPr>
                    <a:solidFill>
                      <a:srgbClr val="FFC000"/>
                    </a:solidFill>
                  </a:tcPr>
                </a:tc>
                <a:tc>
                  <a:txBody>
                    <a:bodyPr/>
                    <a:lstStyle/>
                    <a:p>
                      <a:pPr algn="ctr"/>
                      <a:r>
                        <a:rPr lang="en-US" sz="3200" dirty="0">
                          <a:latin typeface="Times New Roman" panose="02020603050405020304" pitchFamily="18" charset="0"/>
                          <a:cs typeface="Times New Roman" panose="02020603050405020304" pitchFamily="18" charset="0"/>
                        </a:rPr>
                        <a:t>VI</a:t>
                      </a:r>
                    </a:p>
                  </a:txBody>
                  <a:tcPr/>
                </a:tc>
                <a:tc>
                  <a:txBody>
                    <a:bodyPr/>
                    <a:lstStyle/>
                    <a:p>
                      <a:pPr algn="ctr"/>
                      <a:r>
                        <a:rPr lang="en-US" sz="3200" dirty="0">
                          <a:latin typeface="Times New Roman" panose="02020603050405020304" pitchFamily="18" charset="0"/>
                          <a:cs typeface="Times New Roman" panose="02020603050405020304" pitchFamily="18" charset="0"/>
                        </a:rPr>
                        <a:t>VII</a:t>
                      </a:r>
                    </a:p>
                  </a:txBody>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VIII</a:t>
                      </a:r>
                    </a:p>
                  </a:txBody>
                  <a:tcPr/>
                </a:tc>
                <a:tc>
                  <a:txBody>
                    <a:bodyPr/>
                    <a:lstStyle/>
                    <a:p>
                      <a:pPr algn="ctr"/>
                      <a:r>
                        <a:rPr lang="en-US" sz="3200">
                          <a:latin typeface="Times New Roman" panose="02020603050405020304" pitchFamily="18" charset="0"/>
                          <a:cs typeface="Times New Roman" panose="02020603050405020304" pitchFamily="18" charset="0"/>
                        </a:rPr>
                        <a:t>IX</a:t>
                      </a:r>
                      <a:endParaRPr lang="en-US" sz="32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3200" dirty="0">
                          <a:latin typeface="Times New Roman" panose="02020603050405020304" pitchFamily="18" charset="0"/>
                          <a:cs typeface="Times New Roman" panose="02020603050405020304" pitchFamily="18" charset="0"/>
                        </a:rPr>
                        <a:t>X</a:t>
                      </a:r>
                    </a:p>
                  </a:txBody>
                  <a:tcPr>
                    <a:solidFill>
                      <a:srgbClr val="FFC000"/>
                    </a:solidFill>
                  </a:tcPr>
                </a:tc>
                <a:tc>
                  <a:txBody>
                    <a:bodyPr/>
                    <a:lstStyle/>
                    <a:p>
                      <a:pPr algn="ctr"/>
                      <a:r>
                        <a:rPr lang="en-US" sz="3200" dirty="0">
                          <a:latin typeface="Times New Roman" panose="02020603050405020304" pitchFamily="18" charset="0"/>
                          <a:cs typeface="Times New Roman" panose="02020603050405020304" pitchFamily="18" charset="0"/>
                        </a:rPr>
                        <a:t>XI</a:t>
                      </a:r>
                    </a:p>
                  </a:txBody>
                  <a:tcPr/>
                </a:tc>
                <a:tc>
                  <a:txBody>
                    <a:bodyPr/>
                    <a:lstStyle/>
                    <a:p>
                      <a:pPr algn="ctr"/>
                      <a:r>
                        <a:rPr lang="en-US" sz="3200" dirty="0">
                          <a:latin typeface="Times New Roman" panose="02020603050405020304" pitchFamily="18" charset="0"/>
                          <a:cs typeface="Times New Roman" panose="02020603050405020304" pitchFamily="18" charset="0"/>
                        </a:rPr>
                        <a:t>XII</a:t>
                      </a:r>
                    </a:p>
                  </a:txBody>
                  <a:tcPr/>
                </a:tc>
                <a:tc>
                  <a:txBody>
                    <a:bodyPr/>
                    <a:lstStyle/>
                    <a:p>
                      <a:pPr algn="ctr"/>
                      <a:r>
                        <a:rPr lang="en-US" sz="3200" dirty="0">
                          <a:latin typeface="Times New Roman" panose="02020603050405020304" pitchFamily="18" charset="0"/>
                          <a:cs typeface="Times New Roman" panose="02020603050405020304" pitchFamily="18" charset="0"/>
                        </a:rPr>
                        <a:t>XX</a:t>
                      </a:r>
                    </a:p>
                  </a:txBody>
                  <a:tcPr/>
                </a:tc>
                <a:tc>
                  <a:txBody>
                    <a:bodyPr/>
                    <a:lstStyle/>
                    <a:p>
                      <a:pPr algn="ctr"/>
                      <a:r>
                        <a:rPr lang="en-US" sz="3200" dirty="0">
                          <a:latin typeface="Times New Roman" panose="02020603050405020304" pitchFamily="18" charset="0"/>
                          <a:cs typeface="Times New Roman" panose="02020603050405020304" pitchFamily="18" charset="0"/>
                        </a:rPr>
                        <a:t>XXI</a:t>
                      </a:r>
                    </a:p>
                  </a:txBody>
                  <a:tcPr/>
                </a:tc>
                <a:extLst>
                  <a:ext uri="{0D108BD9-81ED-4DB2-BD59-A6C34878D82A}">
                    <a16:rowId xmlns:a16="http://schemas.microsoft.com/office/drawing/2014/main" val="2429274158"/>
                  </a:ext>
                </a:extLst>
              </a:tr>
              <a:tr h="413658">
                <a:tc>
                  <a:txBody>
                    <a:bodyPr/>
                    <a:lstStyle/>
                    <a:p>
                      <a:pPr algn="ctr"/>
                      <a:r>
                        <a:rPr lang="en-US" sz="3200" dirty="0">
                          <a:latin typeface="Times New Roman" panose="02020603050405020304" pitchFamily="18" charset="0"/>
                          <a:cs typeface="Times New Roman" panose="02020603050405020304" pitchFamily="18" charset="0"/>
                        </a:rPr>
                        <a:t>1</a:t>
                      </a:r>
                    </a:p>
                  </a:txBody>
                  <a:tcPr>
                    <a:solidFill>
                      <a:srgbClr val="CFD5EA"/>
                    </a:solidFill>
                  </a:tcPr>
                </a:tc>
                <a:tc>
                  <a:txBody>
                    <a:bodyPr/>
                    <a:lstStyle/>
                    <a:p>
                      <a:pPr algn="ctr"/>
                      <a:r>
                        <a:rPr lang="en-US" sz="3200" dirty="0">
                          <a:latin typeface="Times New Roman" panose="02020603050405020304" pitchFamily="18" charset="0"/>
                          <a:cs typeface="Times New Roman" panose="02020603050405020304" pitchFamily="18" charset="0"/>
                        </a:rPr>
                        <a:t>2</a:t>
                      </a:r>
                    </a:p>
                  </a:txBody>
                  <a:tcPr>
                    <a:solidFill>
                      <a:srgbClr val="CFD5EA"/>
                    </a:solidFill>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tc>
                  <a:txBody>
                    <a:bodyPr/>
                    <a:lstStyle/>
                    <a:p>
                      <a:pPr algn="ctr"/>
                      <a:r>
                        <a:rPr lang="en-US" sz="3200" dirty="0">
                          <a:latin typeface="Times New Roman" panose="02020603050405020304" pitchFamily="18" charset="0"/>
                          <a:cs typeface="Times New Roman" panose="02020603050405020304" pitchFamily="18" charset="0"/>
                        </a:rPr>
                        <a:t>11</a:t>
                      </a:r>
                    </a:p>
                  </a:txBody>
                  <a:tcPr/>
                </a:tc>
                <a:tc>
                  <a:txBody>
                    <a:bodyPr/>
                    <a:lstStyle/>
                    <a:p>
                      <a:pPr algn="ctr"/>
                      <a:r>
                        <a:rPr lang="en-US" sz="3200" dirty="0">
                          <a:latin typeface="Times New Roman" panose="02020603050405020304" pitchFamily="18" charset="0"/>
                          <a:cs typeface="Times New Roman" panose="02020603050405020304" pitchFamily="18" charset="0"/>
                        </a:rPr>
                        <a:t>12</a:t>
                      </a:r>
                    </a:p>
                  </a:txBody>
                  <a:tcPr/>
                </a:tc>
                <a:tc>
                  <a:txBody>
                    <a:bodyPr/>
                    <a:lstStyle/>
                    <a:p>
                      <a:pPr algn="ctr"/>
                      <a:r>
                        <a:rPr lang="en-US" sz="3200" dirty="0">
                          <a:latin typeface="Times New Roman" panose="02020603050405020304" pitchFamily="18" charset="0"/>
                          <a:cs typeface="Times New Roman" panose="02020603050405020304" pitchFamily="18" charset="0"/>
                        </a:rPr>
                        <a:t>20</a:t>
                      </a:r>
                    </a:p>
                  </a:txBody>
                  <a:tcPr/>
                </a:tc>
                <a:tc>
                  <a:txBody>
                    <a:bodyPr/>
                    <a:lstStyle/>
                    <a:p>
                      <a:pPr algn="ctr"/>
                      <a:r>
                        <a:rPr lang="en-US" sz="3200"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3180010570"/>
                  </a:ext>
                </a:extLst>
              </a:tr>
            </a:tbl>
          </a:graphicData>
        </a:graphic>
      </p:graphicFrame>
    </p:spTree>
    <p:extLst>
      <p:ext uri="{BB962C8B-B14F-4D97-AF65-F5344CB8AC3E}">
        <p14:creationId xmlns:p14="http://schemas.microsoft.com/office/powerpoint/2010/main" val="3308719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L</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 </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M</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198823467"/>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200" dirty="0">
                          <a:latin typeface="+mn-lt"/>
                        </a:rPr>
                        <a:t>1</a:t>
                      </a:r>
                      <a:endParaRPr lang="en-US" sz="3200" dirty="0">
                        <a:latin typeface="+mn-lt"/>
                      </a:endParaRPr>
                    </a:p>
                  </a:txBody>
                  <a:tcPr anchor="ctr">
                    <a:solidFill>
                      <a:schemeClr val="bg1"/>
                    </a:solidFill>
                  </a:tcPr>
                </a:tc>
                <a:tc>
                  <a:txBody>
                    <a:bodyPr/>
                    <a:lstStyle/>
                    <a:p>
                      <a:pPr algn="ctr"/>
                      <a:r>
                        <a:rPr lang="vi-VN" sz="3200" dirty="0">
                          <a:latin typeface="+mn-lt"/>
                        </a:rPr>
                        <a:t>2</a:t>
                      </a:r>
                      <a:endParaRPr lang="en-US" sz="3200" dirty="0">
                        <a:latin typeface="+mn-lt"/>
                      </a:endParaRPr>
                    </a:p>
                  </a:txBody>
                  <a:tcPr anchor="ctr">
                    <a:solidFill>
                      <a:schemeClr val="bg1"/>
                    </a:solidFill>
                  </a:tcPr>
                </a:tc>
                <a:tc>
                  <a:txBody>
                    <a:bodyPr/>
                    <a:lstStyle/>
                    <a:p>
                      <a:pPr algn="ctr"/>
                      <a:r>
                        <a:rPr lang="vi-VN" sz="3200" dirty="0">
                          <a:latin typeface="+mn-lt"/>
                        </a:rPr>
                        <a:t>3</a:t>
                      </a:r>
                      <a:endParaRPr lang="en-US" sz="3200" dirty="0">
                        <a:latin typeface="+mn-lt"/>
                      </a:endParaRPr>
                    </a:p>
                  </a:txBody>
                  <a:tcPr anchor="ctr">
                    <a:solidFill>
                      <a:schemeClr val="bg1"/>
                    </a:solidFill>
                  </a:tcPr>
                </a:tc>
                <a:tc>
                  <a:txBody>
                    <a:bodyPr/>
                    <a:lstStyle/>
                    <a:p>
                      <a:pPr algn="ctr"/>
                      <a:r>
                        <a:rPr lang="vi-VN" sz="3200" dirty="0">
                          <a:latin typeface="+mn-lt"/>
                        </a:rPr>
                        <a:t>4</a:t>
                      </a:r>
                      <a:endParaRPr lang="en-US" sz="3200" dirty="0">
                        <a:latin typeface="+mn-lt"/>
                      </a:endParaRPr>
                    </a:p>
                  </a:txBody>
                  <a:tcPr anchor="ctr">
                    <a:solidFill>
                      <a:schemeClr val="bg1"/>
                    </a:solidFill>
                  </a:tcPr>
                </a:tc>
                <a:tc>
                  <a:txBody>
                    <a:bodyPr/>
                    <a:lstStyle/>
                    <a:p>
                      <a:pPr algn="ctr"/>
                      <a:r>
                        <a:rPr lang="vi-VN" sz="3200" dirty="0">
                          <a:latin typeface="+mn-lt"/>
                        </a:rPr>
                        <a:t>5</a:t>
                      </a:r>
                      <a:endParaRPr lang="en-US" sz="3200" dirty="0">
                        <a:latin typeface="+mn-lt"/>
                      </a:endParaRPr>
                    </a:p>
                  </a:txBody>
                  <a:tcPr anchor="ctr">
                    <a:solidFill>
                      <a:schemeClr val="bg1"/>
                    </a:solidFill>
                  </a:tcPr>
                </a:tc>
                <a:tc>
                  <a:txBody>
                    <a:bodyPr/>
                    <a:lstStyle/>
                    <a:p>
                      <a:pPr algn="ctr"/>
                      <a:r>
                        <a:rPr lang="vi-VN" sz="3200" dirty="0">
                          <a:latin typeface="+mn-lt"/>
                        </a:rPr>
                        <a:t>6</a:t>
                      </a:r>
                      <a:endParaRPr lang="en-US" sz="3200" dirty="0">
                        <a:latin typeface="+mn-lt"/>
                      </a:endParaRPr>
                    </a:p>
                  </a:txBody>
                  <a:tcPr anchor="ctr">
                    <a:solidFill>
                      <a:schemeClr val="bg1"/>
                    </a:solidFill>
                  </a:tcPr>
                </a:tc>
                <a:tc>
                  <a:txBody>
                    <a:bodyPr/>
                    <a:lstStyle/>
                    <a:p>
                      <a:pPr algn="ctr"/>
                      <a:r>
                        <a:rPr lang="vi-VN" sz="3200" dirty="0">
                          <a:latin typeface="+mn-lt"/>
                        </a:rPr>
                        <a:t>7</a:t>
                      </a:r>
                      <a:endParaRPr lang="en-US" sz="3200" dirty="0">
                        <a:latin typeface="+mn-lt"/>
                      </a:endParaRPr>
                    </a:p>
                  </a:txBody>
                  <a:tcPr anchor="ctr">
                    <a:solidFill>
                      <a:schemeClr val="bg1"/>
                    </a:solidFill>
                  </a:tcPr>
                </a:tc>
                <a:tc>
                  <a:txBody>
                    <a:bodyPr/>
                    <a:lstStyle/>
                    <a:p>
                      <a:pPr algn="ctr"/>
                      <a:r>
                        <a:rPr lang="vi-VN" sz="3200" dirty="0">
                          <a:latin typeface="+mn-lt"/>
                        </a:rPr>
                        <a:t>8</a:t>
                      </a:r>
                      <a:endParaRPr lang="en-US" sz="3200" dirty="0">
                        <a:latin typeface="+mn-lt"/>
                      </a:endParaRPr>
                    </a:p>
                  </a:txBody>
                  <a:tcPr anchor="ctr">
                    <a:solidFill>
                      <a:schemeClr val="bg1"/>
                    </a:solidFill>
                  </a:tcPr>
                </a:tc>
                <a:tc>
                  <a:txBody>
                    <a:bodyPr/>
                    <a:lstStyle/>
                    <a:p>
                      <a:pPr algn="ctr"/>
                      <a:r>
                        <a:rPr lang="vi-VN" sz="3200" dirty="0">
                          <a:latin typeface="+mn-lt"/>
                        </a:rPr>
                        <a:t>9</a:t>
                      </a:r>
                      <a:endParaRPr lang="en-US" sz="3200" dirty="0">
                        <a:latin typeface="+mn-lt"/>
                      </a:endParaRPr>
                    </a:p>
                  </a:txBody>
                  <a:tcPr anchor="ctr">
                    <a:solidFill>
                      <a:schemeClr val="bg1"/>
                    </a:solidFill>
                  </a:tcPr>
                </a:tc>
                <a:tc>
                  <a:txBody>
                    <a:bodyPr/>
                    <a:lstStyle/>
                    <a:p>
                      <a:pPr algn="ctr"/>
                      <a:r>
                        <a:rPr lang="vi-VN" sz="3200" dirty="0">
                          <a:latin typeface="+mn-lt"/>
                        </a:rPr>
                        <a:t>10</a:t>
                      </a:r>
                      <a:endParaRPr lang="en-US" sz="3200" dirty="0">
                        <a:latin typeface="+mn-lt"/>
                      </a:endParaRPr>
                    </a:p>
                  </a:txBody>
                  <a:tcPr anchor="ct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200" dirty="0">
                          <a:latin typeface="+mn-lt"/>
                        </a:rPr>
                        <a:t>11</a:t>
                      </a:r>
                      <a:endParaRPr lang="en-US" sz="3200" dirty="0">
                        <a:latin typeface="+mn-lt"/>
                      </a:endParaRPr>
                    </a:p>
                  </a:txBody>
                  <a:tcPr anchor="ctr">
                    <a:solidFill>
                      <a:schemeClr val="bg1"/>
                    </a:solidFill>
                  </a:tcPr>
                </a:tc>
                <a:tc>
                  <a:txBody>
                    <a:bodyPr/>
                    <a:lstStyle/>
                    <a:p>
                      <a:pPr algn="ctr"/>
                      <a:r>
                        <a:rPr lang="vi-VN" sz="3200" dirty="0">
                          <a:latin typeface="+mn-lt"/>
                        </a:rPr>
                        <a:t>12</a:t>
                      </a:r>
                      <a:endParaRPr lang="en-US" sz="3200" dirty="0">
                        <a:latin typeface="+mn-lt"/>
                      </a:endParaRPr>
                    </a:p>
                  </a:txBody>
                  <a:tcPr anchor="ctr">
                    <a:solidFill>
                      <a:schemeClr val="bg1"/>
                    </a:solidFill>
                  </a:tcPr>
                </a:tc>
                <a:tc>
                  <a:txBody>
                    <a:bodyPr/>
                    <a:lstStyle/>
                    <a:p>
                      <a:pPr algn="ctr"/>
                      <a:r>
                        <a:rPr lang="vi-VN" sz="3200" dirty="0">
                          <a:latin typeface="+mn-lt"/>
                        </a:rPr>
                        <a:t>13</a:t>
                      </a:r>
                      <a:endParaRPr lang="en-US" sz="3200" dirty="0">
                        <a:latin typeface="+mn-lt"/>
                      </a:endParaRPr>
                    </a:p>
                  </a:txBody>
                  <a:tcPr anchor="ctr">
                    <a:solidFill>
                      <a:schemeClr val="bg1"/>
                    </a:solidFill>
                  </a:tcPr>
                </a:tc>
                <a:tc>
                  <a:txBody>
                    <a:bodyPr/>
                    <a:lstStyle/>
                    <a:p>
                      <a:pPr algn="ctr"/>
                      <a:r>
                        <a:rPr lang="vi-VN" sz="3200" dirty="0">
                          <a:latin typeface="+mn-lt"/>
                        </a:rPr>
                        <a:t>14</a:t>
                      </a:r>
                      <a:endParaRPr lang="en-US" sz="3200" dirty="0">
                        <a:latin typeface="+mn-lt"/>
                      </a:endParaRPr>
                    </a:p>
                  </a:txBody>
                  <a:tcPr anchor="ctr">
                    <a:solidFill>
                      <a:schemeClr val="bg1"/>
                    </a:solidFill>
                  </a:tcPr>
                </a:tc>
                <a:tc>
                  <a:txBody>
                    <a:bodyPr/>
                    <a:lstStyle/>
                    <a:p>
                      <a:pPr algn="ctr"/>
                      <a:r>
                        <a:rPr lang="vi-VN" sz="3200" dirty="0">
                          <a:latin typeface="+mn-lt"/>
                        </a:rPr>
                        <a:t>15</a:t>
                      </a:r>
                      <a:endParaRPr lang="en-US" sz="3200" dirty="0">
                        <a:latin typeface="+mn-lt"/>
                      </a:endParaRPr>
                    </a:p>
                  </a:txBody>
                  <a:tcPr anchor="ctr">
                    <a:solidFill>
                      <a:schemeClr val="bg1"/>
                    </a:solidFill>
                  </a:tcPr>
                </a:tc>
                <a:tc>
                  <a:txBody>
                    <a:bodyPr/>
                    <a:lstStyle/>
                    <a:p>
                      <a:pPr algn="ctr"/>
                      <a:r>
                        <a:rPr lang="vi-VN" sz="3200" dirty="0">
                          <a:latin typeface="+mn-lt"/>
                        </a:rPr>
                        <a:t>16</a:t>
                      </a:r>
                      <a:endParaRPr lang="en-US" sz="3200" dirty="0">
                        <a:latin typeface="+mn-lt"/>
                      </a:endParaRPr>
                    </a:p>
                  </a:txBody>
                  <a:tcPr anchor="ctr">
                    <a:solidFill>
                      <a:schemeClr val="bg1"/>
                    </a:solidFill>
                  </a:tcPr>
                </a:tc>
                <a:tc>
                  <a:txBody>
                    <a:bodyPr/>
                    <a:lstStyle/>
                    <a:p>
                      <a:pPr algn="ctr"/>
                      <a:r>
                        <a:rPr lang="vi-VN" sz="3200" dirty="0">
                          <a:latin typeface="+mn-lt"/>
                        </a:rPr>
                        <a:t>17</a:t>
                      </a:r>
                      <a:endParaRPr lang="en-US" sz="3200" dirty="0">
                        <a:latin typeface="+mn-lt"/>
                      </a:endParaRPr>
                    </a:p>
                  </a:txBody>
                  <a:tcPr anchor="ctr">
                    <a:solidFill>
                      <a:schemeClr val="bg1"/>
                    </a:solidFill>
                  </a:tcPr>
                </a:tc>
                <a:tc>
                  <a:txBody>
                    <a:bodyPr/>
                    <a:lstStyle/>
                    <a:p>
                      <a:pPr algn="ctr"/>
                      <a:r>
                        <a:rPr lang="vi-VN" sz="3200" dirty="0">
                          <a:latin typeface="+mn-lt"/>
                        </a:rPr>
                        <a:t>18</a:t>
                      </a:r>
                      <a:endParaRPr lang="en-US" sz="3200" dirty="0">
                        <a:latin typeface="+mn-lt"/>
                      </a:endParaRPr>
                    </a:p>
                  </a:txBody>
                  <a:tcPr anchor="ctr">
                    <a:solidFill>
                      <a:schemeClr val="bg1"/>
                    </a:solidFill>
                  </a:tcPr>
                </a:tc>
                <a:tc>
                  <a:txBody>
                    <a:bodyPr/>
                    <a:lstStyle/>
                    <a:p>
                      <a:pPr algn="ctr"/>
                      <a:r>
                        <a:rPr lang="vi-VN" sz="3200" dirty="0">
                          <a:latin typeface="+mn-lt"/>
                        </a:rPr>
                        <a:t>19</a:t>
                      </a:r>
                      <a:endParaRPr lang="en-US" sz="3200" dirty="0">
                        <a:latin typeface="+mn-lt"/>
                      </a:endParaRPr>
                    </a:p>
                  </a:txBody>
                  <a:tcPr anchor="ctr">
                    <a:solidFill>
                      <a:schemeClr val="bg1"/>
                    </a:solidFill>
                  </a:tcPr>
                </a:tc>
                <a:tc>
                  <a:txBody>
                    <a:bodyPr/>
                    <a:lstStyle/>
                    <a:p>
                      <a:pPr algn="ctr"/>
                      <a:r>
                        <a:rPr lang="vi-VN" sz="3200" dirty="0">
                          <a:latin typeface="+mn-lt"/>
                        </a:rPr>
                        <a:t>20</a:t>
                      </a:r>
                      <a:endParaRPr lang="en-US" sz="3200" dirty="0">
                        <a:latin typeface="+mn-lt"/>
                      </a:endParaRPr>
                    </a:p>
                  </a:txBody>
                  <a:tcPr anchor="ctr">
                    <a:solidFill>
                      <a:schemeClr val="bg1"/>
                    </a:solidFill>
                  </a:tcPr>
                </a:tc>
                <a:extLst>
                  <a:ext uri="{0D108BD9-81ED-4DB2-BD59-A6C34878D82A}">
                    <a16:rowId xmlns:a16="http://schemas.microsoft.com/office/drawing/2014/main" val="2684704542"/>
                  </a:ext>
                </a:extLst>
              </a:tr>
            </a:tbl>
          </a:graphicData>
        </a:graphic>
      </p:graphicFrame>
      <p:sp>
        <p:nvSpPr>
          <p:cNvPr id="4" name="Rectangle 3">
            <a:extLst>
              <a:ext uri="{FF2B5EF4-FFF2-40B4-BE49-F238E27FC236}">
                <a16:creationId xmlns:a16="http://schemas.microsoft.com/office/drawing/2014/main" id="{F0BCE180-B967-C2CD-0227-0068B0146E6A}"/>
              </a:ext>
            </a:extLst>
          </p:cNvPr>
          <p:cNvSpPr/>
          <p:nvPr/>
        </p:nvSpPr>
        <p:spPr>
          <a:xfrm>
            <a:off x="1970690" y="1876097"/>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29E719-E250-D907-81D2-7179B96BC3A3}"/>
              </a:ext>
            </a:extLst>
          </p:cNvPr>
          <p:cNvSpPr/>
          <p:nvPr/>
        </p:nvSpPr>
        <p:spPr>
          <a:xfrm>
            <a:off x="1473526" y="230593"/>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9D126D-68DB-F93D-192A-26E9263A0F00}"/>
              </a:ext>
            </a:extLst>
          </p:cNvPr>
          <p:cNvSpPr/>
          <p:nvPr/>
        </p:nvSpPr>
        <p:spPr>
          <a:xfrm>
            <a:off x="2026419" y="2690818"/>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C4A534-4D75-23EA-BD85-5B6E21869CFD}"/>
              </a:ext>
            </a:extLst>
          </p:cNvPr>
          <p:cNvSpPr/>
          <p:nvPr/>
        </p:nvSpPr>
        <p:spPr>
          <a:xfrm>
            <a:off x="3077453" y="2690818"/>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758DB-248C-5F16-A4FE-D00E20C1DF8C}"/>
              </a:ext>
            </a:extLst>
          </p:cNvPr>
          <p:cNvSpPr/>
          <p:nvPr/>
        </p:nvSpPr>
        <p:spPr>
          <a:xfrm>
            <a:off x="3077452" y="1842024"/>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C810D6-9E4A-EF90-20F9-BC0294EDEC54}"/>
              </a:ext>
            </a:extLst>
          </p:cNvPr>
          <p:cNvSpPr/>
          <p:nvPr/>
        </p:nvSpPr>
        <p:spPr>
          <a:xfrm>
            <a:off x="4184214" y="1811175"/>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E8F43E-8C57-F86D-ABDD-BC266FDCE666}"/>
              </a:ext>
            </a:extLst>
          </p:cNvPr>
          <p:cNvSpPr/>
          <p:nvPr/>
        </p:nvSpPr>
        <p:spPr>
          <a:xfrm>
            <a:off x="4184213" y="2528077"/>
            <a:ext cx="55289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4CAB36-055D-AB77-71EA-CA016DCD254B}"/>
              </a:ext>
            </a:extLst>
          </p:cNvPr>
          <p:cNvSpPr/>
          <p:nvPr/>
        </p:nvSpPr>
        <p:spPr>
          <a:xfrm>
            <a:off x="6337733" y="1824223"/>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0B97A2-6D28-DFD4-6FBD-65311B6505F6}"/>
              </a:ext>
            </a:extLst>
          </p:cNvPr>
          <p:cNvSpPr/>
          <p:nvPr/>
        </p:nvSpPr>
        <p:spPr>
          <a:xfrm>
            <a:off x="6277361" y="2634367"/>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97DFF3-E3EC-B79A-EADD-4E7AEA9EF5B4}"/>
              </a:ext>
            </a:extLst>
          </p:cNvPr>
          <p:cNvSpPr/>
          <p:nvPr/>
        </p:nvSpPr>
        <p:spPr>
          <a:xfrm>
            <a:off x="7444495" y="1857279"/>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7A0A66-4478-3571-50B4-B88B768B2DE9}"/>
              </a:ext>
            </a:extLst>
          </p:cNvPr>
          <p:cNvSpPr/>
          <p:nvPr/>
        </p:nvSpPr>
        <p:spPr>
          <a:xfrm>
            <a:off x="7253175" y="2634367"/>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B913AF-F27A-FF80-FDBE-B7E8FCD242E9}"/>
              </a:ext>
            </a:extLst>
          </p:cNvPr>
          <p:cNvSpPr/>
          <p:nvPr/>
        </p:nvSpPr>
        <p:spPr>
          <a:xfrm>
            <a:off x="8551257" y="1782520"/>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8AEEF-DEB3-E238-F6AD-B575D5790886}"/>
              </a:ext>
            </a:extLst>
          </p:cNvPr>
          <p:cNvSpPr/>
          <p:nvPr/>
        </p:nvSpPr>
        <p:spPr>
          <a:xfrm>
            <a:off x="8561656" y="2634367"/>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0CFC16B-C3DC-1186-740D-988CF3C85476}"/>
              </a:ext>
            </a:extLst>
          </p:cNvPr>
          <p:cNvSpPr/>
          <p:nvPr/>
        </p:nvSpPr>
        <p:spPr>
          <a:xfrm>
            <a:off x="9645372" y="1752182"/>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A83A37-AC89-19E1-9B3E-35EA9D7B566F}"/>
              </a:ext>
            </a:extLst>
          </p:cNvPr>
          <p:cNvSpPr/>
          <p:nvPr/>
        </p:nvSpPr>
        <p:spPr>
          <a:xfrm>
            <a:off x="9646896" y="2634367"/>
            <a:ext cx="724119"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C1FD4A-7A48-2DE7-D44D-ED4EF129155F}"/>
              </a:ext>
            </a:extLst>
          </p:cNvPr>
          <p:cNvSpPr/>
          <p:nvPr/>
        </p:nvSpPr>
        <p:spPr>
          <a:xfrm>
            <a:off x="1915569" y="3318895"/>
            <a:ext cx="593023" cy="46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B79773-F22D-7323-9ADB-59C48A7F6CCF}"/>
              </a:ext>
            </a:extLst>
          </p:cNvPr>
          <p:cNvSpPr/>
          <p:nvPr/>
        </p:nvSpPr>
        <p:spPr>
          <a:xfrm>
            <a:off x="884424" y="3339252"/>
            <a:ext cx="59302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AE1486-FD15-B504-AA1E-1498B096E5EC}"/>
              </a:ext>
            </a:extLst>
          </p:cNvPr>
          <p:cNvSpPr/>
          <p:nvPr/>
        </p:nvSpPr>
        <p:spPr>
          <a:xfrm>
            <a:off x="5280387" y="3299406"/>
            <a:ext cx="59302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F70921F-91D5-EBF2-156D-231FBF3538BE}"/>
              </a:ext>
            </a:extLst>
          </p:cNvPr>
          <p:cNvSpPr/>
          <p:nvPr/>
        </p:nvSpPr>
        <p:spPr>
          <a:xfrm>
            <a:off x="2965559" y="3318895"/>
            <a:ext cx="77667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2E5AA69-9763-BA41-AD0B-16C30FC99DA8}"/>
              </a:ext>
            </a:extLst>
          </p:cNvPr>
          <p:cNvSpPr/>
          <p:nvPr/>
        </p:nvSpPr>
        <p:spPr>
          <a:xfrm>
            <a:off x="4053896" y="3335181"/>
            <a:ext cx="77667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A1532F2-4ADF-4DCB-F314-9A1CB8BE6591}"/>
              </a:ext>
            </a:extLst>
          </p:cNvPr>
          <p:cNvSpPr/>
          <p:nvPr/>
        </p:nvSpPr>
        <p:spPr>
          <a:xfrm>
            <a:off x="6285175" y="3348229"/>
            <a:ext cx="77667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4C1DDF-4249-51E0-99D0-5E29596069B6}"/>
              </a:ext>
            </a:extLst>
          </p:cNvPr>
          <p:cNvSpPr/>
          <p:nvPr/>
        </p:nvSpPr>
        <p:spPr>
          <a:xfrm>
            <a:off x="7303799" y="3381285"/>
            <a:ext cx="864815"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A1F985A-D626-DEB8-7353-6FFC0F9FB18B}"/>
              </a:ext>
            </a:extLst>
          </p:cNvPr>
          <p:cNvSpPr/>
          <p:nvPr/>
        </p:nvSpPr>
        <p:spPr>
          <a:xfrm>
            <a:off x="8410561" y="3335181"/>
            <a:ext cx="98568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5FDDCF-0482-8FA1-16EE-837EF7175E5F}"/>
              </a:ext>
            </a:extLst>
          </p:cNvPr>
          <p:cNvSpPr/>
          <p:nvPr/>
        </p:nvSpPr>
        <p:spPr>
          <a:xfrm>
            <a:off x="9592814" y="3276188"/>
            <a:ext cx="77667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22C720-EE60-FD55-ED33-9CC66907C0F0}"/>
              </a:ext>
            </a:extLst>
          </p:cNvPr>
          <p:cNvSpPr/>
          <p:nvPr/>
        </p:nvSpPr>
        <p:spPr>
          <a:xfrm>
            <a:off x="10705765" y="3276188"/>
            <a:ext cx="776677"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0"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0" nodeType="clickEffect">
                                  <p:stCondLst>
                                    <p:cond delay="0"/>
                                  </p:stCondLst>
                                  <p:childTnLst>
                                    <p:animEffect transition="out" filter="blinds(horizontal)">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0" nodeType="clickEffect">
                                  <p:stCondLst>
                                    <p:cond delay="0"/>
                                  </p:stCondLst>
                                  <p:childTnLst>
                                    <p:animEffect transition="out" filter="blinds(horizontal)">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0" nodeType="clickEffect">
                                  <p:stCondLst>
                                    <p:cond delay="0"/>
                                  </p:stCondLst>
                                  <p:childTnLst>
                                    <p:animEffect transition="out" filter="blinds(horizontal)">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grpId="0" nodeType="clickEffect">
                                  <p:stCondLst>
                                    <p:cond delay="0"/>
                                  </p:stCondLst>
                                  <p:childTnLst>
                                    <p:animEffect transition="out" filter="blinds(horizontal)">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xit" presetSubtype="10" fill="hold" grpId="0" nodeType="clickEffect">
                                  <p:stCondLst>
                                    <p:cond delay="0"/>
                                  </p:stCondLst>
                                  <p:childTnLst>
                                    <p:animEffect transition="out" filter="blinds(horizontal)">
                                      <p:cBhvr>
                                        <p:cTn id="116" dur="500"/>
                                        <p:tgtEl>
                                          <p:spTgt spid="32"/>
                                        </p:tgtEl>
                                      </p:cBhvr>
                                    </p:animEffect>
                                    <p:set>
                                      <p:cBhvr>
                                        <p:cTn id="117" dur="1" fill="hold">
                                          <p:stCondLst>
                                            <p:cond delay="499"/>
                                          </p:stCondLst>
                                        </p:cTn>
                                        <p:tgtEl>
                                          <p:spTgt spid="32"/>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xit" presetSubtype="10" fill="hold" grpId="0" nodeType="clickEffect">
                                  <p:stCondLst>
                                    <p:cond delay="0"/>
                                  </p:stCondLst>
                                  <p:childTnLst>
                                    <p:animEffect transition="out" filter="blinds(horizontal)">
                                      <p:cBhvr>
                                        <p:cTn id="121" dur="500"/>
                                        <p:tgtEl>
                                          <p:spTgt spid="33"/>
                                        </p:tgtEl>
                                      </p:cBhvr>
                                    </p:animEffect>
                                    <p:set>
                                      <p:cBhvr>
                                        <p:cTn id="12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8" grpId="0" animBg="1"/>
      <p:bldP spid="30"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1.2|8.1|6.9|24|7.1|4.4|3.9|38.7|1.7|3.4|7|27.6|3.3|12|4.7|5.8|1.9|44.4|4.6|8.1|1.8|27.1|32.6|1.4|17.1|1.5|34.8|7.2|25.6|2.4|1.3|16|2.2|8|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744</Words>
  <Application>Microsoft Office PowerPoint</Application>
  <PresentationFormat>Widescreen</PresentationFormat>
  <Paragraphs>186</Paragraphs>
  <Slides>20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等线</vt:lpstr>
      <vt:lpstr>#9Slide02 Noi dung dai</vt:lpstr>
      <vt:lpstr>#9Slide05 Agile Script Calligra</vt:lpstr>
      <vt:lpstr>#9Slide07 Stormtrooper</vt:lpstr>
      <vt:lpstr>Arial</vt:lpstr>
      <vt:lpstr>Calibri</vt:lpstr>
      <vt:lpstr>Cambria</vt:lpstr>
      <vt:lpstr>iCiel Cadena</vt:lpstr>
      <vt:lpstr>Times New Roman</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56</cp:revision>
  <dcterms:created xsi:type="dcterms:W3CDTF">2022-10-14T10:22:17Z</dcterms:created>
  <dcterms:modified xsi:type="dcterms:W3CDTF">2026-01-13T07:29:05Z</dcterms:modified>
</cp:coreProperties>
</file>